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40"/>
  </p:notesMasterIdLst>
  <p:sldIdLst>
    <p:sldId id="460" r:id="rId2"/>
    <p:sldId id="407" r:id="rId3"/>
    <p:sldId id="434" r:id="rId4"/>
    <p:sldId id="435" r:id="rId5"/>
    <p:sldId id="436" r:id="rId6"/>
    <p:sldId id="437" r:id="rId7"/>
    <p:sldId id="438" r:id="rId8"/>
    <p:sldId id="439" r:id="rId9"/>
    <p:sldId id="461" r:id="rId10"/>
    <p:sldId id="440" r:id="rId11"/>
    <p:sldId id="441" r:id="rId12"/>
    <p:sldId id="442" r:id="rId13"/>
    <p:sldId id="462" r:id="rId14"/>
    <p:sldId id="443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65" r:id="rId23"/>
    <p:sldId id="466" r:id="rId24"/>
    <p:sldId id="451" r:id="rId25"/>
    <p:sldId id="453" r:id="rId26"/>
    <p:sldId id="467" r:id="rId27"/>
    <p:sldId id="454" r:id="rId28"/>
    <p:sldId id="455" r:id="rId29"/>
    <p:sldId id="456" r:id="rId30"/>
    <p:sldId id="457" r:id="rId31"/>
    <p:sldId id="458" r:id="rId32"/>
    <p:sldId id="463" r:id="rId33"/>
    <p:sldId id="459" r:id="rId34"/>
    <p:sldId id="464" r:id="rId35"/>
    <p:sldId id="469" r:id="rId36"/>
    <p:sldId id="470" r:id="rId37"/>
    <p:sldId id="468" r:id="rId38"/>
    <p:sldId id="316" r:id="rId39"/>
  </p:sldIdLst>
  <p:sldSz cx="12192000" cy="6858000"/>
  <p:notesSz cx="6858000" cy="9144000"/>
  <p:embeddedFontLst>
    <p:embeddedFont>
      <p:font typeface="Cairo" panose="020B0604020202020204" charset="-78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Harmattan" panose="020B0604020202020204" charset="-78"/>
      <p:regular r:id="rId47"/>
      <p:bold r:id="rId48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39" userDrawn="1">
          <p15:clr>
            <a:srgbClr val="A4A3A4"/>
          </p15:clr>
        </p15:guide>
        <p15:guide id="6" pos="6199" userDrawn="1">
          <p15:clr>
            <a:srgbClr val="A4A3A4"/>
          </p15:clr>
        </p15:guide>
        <p15:guide id="8" orient="horz" pos="1593" userDrawn="1">
          <p15:clr>
            <a:srgbClr val="A4A3A4"/>
          </p15:clr>
        </p15:guide>
        <p15:guide id="9" pos="1209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2E"/>
    <a:srgbClr val="583C1E"/>
    <a:srgbClr val="F8F8F8"/>
    <a:srgbClr val="02A995"/>
    <a:srgbClr val="FA6205"/>
    <a:srgbClr val="FFE5C9"/>
    <a:srgbClr val="FFE9D1"/>
    <a:srgbClr val="FFE7CD"/>
    <a:srgbClr val="FFEBD5"/>
    <a:srgbClr val="342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3BC15C-54A8-4F7C-A195-59FA496BCEAB}" v="1" dt="2023-04-15T10:18:1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2" autoAdjust="0"/>
    <p:restoredTop sz="95297" autoAdjust="0"/>
  </p:normalViewPr>
  <p:slideViewPr>
    <p:cSldViewPr snapToGrid="0">
      <p:cViewPr varScale="1">
        <p:scale>
          <a:sx n="82" d="100"/>
          <a:sy n="82" d="100"/>
        </p:scale>
        <p:origin x="682" y="91"/>
      </p:cViewPr>
      <p:guideLst>
        <p:guide pos="4339"/>
        <p:guide pos="6199"/>
        <p:guide orient="horz" pos="1593"/>
        <p:guide pos="1209"/>
        <p:guide orient="horz" pos="1003"/>
        <p:guide orient="horz" pos="395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EC105026-A59A-472F-96D2-633B07EAEF26}"/>
    <pc:docChg chg="undo custSel addSld delSld modSld sldOrd modMainMaster">
      <pc:chgData name="hassan MH" userId="84cd2103f36ef0dc" providerId="LiveId" clId="{EC105026-A59A-472F-96D2-633B07EAEF26}" dt="2022-04-21T03:52:01.482" v="1695" actId="404"/>
      <pc:docMkLst>
        <pc:docMk/>
      </pc:docMkLst>
      <pc:sldChg chg="modSp mod">
        <pc:chgData name="hassan MH" userId="84cd2103f36ef0dc" providerId="LiveId" clId="{EC105026-A59A-472F-96D2-633B07EAEF26}" dt="2022-04-18T13:07:53.016" v="16" actId="1076"/>
        <pc:sldMkLst>
          <pc:docMk/>
          <pc:sldMk cId="1487315265" sldId="316"/>
        </pc:sldMkLst>
        <pc:spChg chg="mod">
          <ac:chgData name="hassan MH" userId="84cd2103f36ef0dc" providerId="LiveId" clId="{EC105026-A59A-472F-96D2-633B07EAEF26}" dt="2022-04-18T13:07:53.016" v="16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674568692" sldId="32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241919719" sldId="32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719007704" sldId="33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428557051" sldId="33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77408876" sldId="33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982488759" sldId="33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371448894" sldId="33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551271637" sldId="33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83023616" sldId="338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20436275" sldId="339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104249314" sldId="340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08543937" sldId="341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038211705" sldId="34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88057779" sldId="34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06468095" sldId="34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627504679" sldId="34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940180332" sldId="346"/>
        </pc:sldMkLst>
      </pc:sldChg>
      <pc:sldChg chg="addSp delSp modSp new mod ord">
        <pc:chgData name="hassan MH" userId="84cd2103f36ef0dc" providerId="LiveId" clId="{EC105026-A59A-472F-96D2-633B07EAEF26}" dt="2022-04-18T13:09:40.584" v="23"/>
        <pc:sldMkLst>
          <pc:docMk/>
          <pc:sldMk cId="1910879418" sldId="347"/>
        </pc:sldMkLst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2" creationId="{94CC04F1-92EE-44BA-AF3D-D103FDF95C8B}"/>
          </ac:spMkLst>
        </pc:spChg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3" creationId="{7715B4BD-39A9-4BE4-9773-A95CE7B290DA}"/>
          </ac:spMkLst>
        </pc:spChg>
        <pc:spChg chg="add mod">
          <ac:chgData name="hassan MH" userId="84cd2103f36ef0dc" providerId="LiveId" clId="{EC105026-A59A-472F-96D2-633B07EAEF26}" dt="2022-04-18T13:08:04.347" v="17" actId="207"/>
          <ac:spMkLst>
            <pc:docMk/>
            <pc:sldMk cId="1910879418" sldId="347"/>
            <ac:spMk id="5" creationId="{CCDCA516-1328-46FD-BFF3-3438CADFC09A}"/>
          </ac:spMkLst>
        </pc:spChg>
        <pc:spChg chg="add mod">
          <ac:chgData name="hassan MH" userId="84cd2103f36ef0dc" providerId="LiveId" clId="{EC105026-A59A-472F-96D2-633B07EAEF26}" dt="2022-04-18T13:07:08.207" v="12" actId="1076"/>
          <ac:spMkLst>
            <pc:docMk/>
            <pc:sldMk cId="1910879418" sldId="347"/>
            <ac:spMk id="7" creationId="{710F3031-8B39-4CEC-BDAB-06433B1F2FA7}"/>
          </ac:spMkLst>
        </pc:spChg>
      </pc:sldChg>
      <pc:sldChg chg="addSp modSp add mod">
        <pc:chgData name="hassan MH" userId="84cd2103f36ef0dc" providerId="LiveId" clId="{EC105026-A59A-472F-96D2-633B07EAEF26}" dt="2022-04-18T13:10:47.041" v="37" actId="1076"/>
        <pc:sldMkLst>
          <pc:docMk/>
          <pc:sldMk cId="3308221672" sldId="348"/>
        </pc:sldMkLst>
        <pc:spChg chg="add mod">
          <ac:chgData name="hassan MH" userId="84cd2103f36ef0dc" providerId="LiveId" clId="{EC105026-A59A-472F-96D2-633B07EAEF26}" dt="2022-04-18T13:10:44.537" v="36" actId="1076"/>
          <ac:spMkLst>
            <pc:docMk/>
            <pc:sldMk cId="3308221672" sldId="348"/>
            <ac:spMk id="3" creationId="{A83E809A-DA54-47B7-AF99-823CB5E2943A}"/>
          </ac:spMkLst>
        </pc:spChg>
        <pc:spChg chg="add mod">
          <ac:chgData name="hassan MH" userId="84cd2103f36ef0dc" providerId="LiveId" clId="{EC105026-A59A-472F-96D2-633B07EAEF26}" dt="2022-04-18T13:10:34.991" v="34" actId="1076"/>
          <ac:spMkLst>
            <pc:docMk/>
            <pc:sldMk cId="3308221672" sldId="348"/>
            <ac:spMk id="5" creationId="{1A145798-3628-46AB-BF11-EE45730C6FE5}"/>
          </ac:spMkLst>
        </pc:spChg>
        <pc:spChg chg="add mod">
          <ac:chgData name="hassan MH" userId="84cd2103f36ef0dc" providerId="LiveId" clId="{EC105026-A59A-472F-96D2-633B07EAEF26}" dt="2022-04-18T13:10:47.041" v="37" actId="1076"/>
          <ac:spMkLst>
            <pc:docMk/>
            <pc:sldMk cId="3308221672" sldId="348"/>
            <ac:spMk id="7" creationId="{4590F2C6-08A1-4CFE-970F-3717EEB8DA48}"/>
          </ac:spMkLst>
        </pc:spChg>
      </pc:sldChg>
      <pc:sldChg chg="addSp modSp add mod">
        <pc:chgData name="hassan MH" userId="84cd2103f36ef0dc" providerId="LiveId" clId="{EC105026-A59A-472F-96D2-633B07EAEF26}" dt="2022-04-18T13:12:02.010" v="51" actId="1076"/>
        <pc:sldMkLst>
          <pc:docMk/>
          <pc:sldMk cId="1905947837" sldId="349"/>
        </pc:sldMkLst>
        <pc:spChg chg="add mod">
          <ac:chgData name="hassan MH" userId="84cd2103f36ef0dc" providerId="LiveId" clId="{EC105026-A59A-472F-96D2-633B07EAEF26}" dt="2022-04-18T13:11:59.278" v="50" actId="14100"/>
          <ac:spMkLst>
            <pc:docMk/>
            <pc:sldMk cId="1905947837" sldId="349"/>
            <ac:spMk id="3" creationId="{CD8D0D1A-06CA-41F2-807D-EF78E53B73C8}"/>
          </ac:spMkLst>
        </pc:spChg>
        <pc:spChg chg="add mod">
          <ac:chgData name="hassan MH" userId="84cd2103f36ef0dc" providerId="LiveId" clId="{EC105026-A59A-472F-96D2-633B07EAEF26}" dt="2022-04-18T13:12:02.010" v="51" actId="1076"/>
          <ac:spMkLst>
            <pc:docMk/>
            <pc:sldMk cId="1905947837" sldId="349"/>
            <ac:spMk id="5" creationId="{2DEB1DE3-FFA9-4AAE-B304-DA6EBC0C9A52}"/>
          </ac:spMkLst>
        </pc:spChg>
      </pc:sldChg>
      <pc:sldChg chg="addSp add mod">
        <pc:chgData name="hassan MH" userId="84cd2103f36ef0dc" providerId="LiveId" clId="{EC105026-A59A-472F-96D2-633B07EAEF26}" dt="2022-04-18T13:10:15.892" v="31" actId="22"/>
        <pc:sldMkLst>
          <pc:docMk/>
          <pc:sldMk cId="1795212248" sldId="350"/>
        </pc:sldMkLst>
        <pc:spChg chg="add">
          <ac:chgData name="hassan MH" userId="84cd2103f36ef0dc" providerId="LiveId" clId="{EC105026-A59A-472F-96D2-633B07EAEF26}" dt="2022-04-18T13:10:15.892" v="31" actId="22"/>
          <ac:spMkLst>
            <pc:docMk/>
            <pc:sldMk cId="1795212248" sldId="350"/>
            <ac:spMk id="3" creationId="{9444B755-C660-4F88-AFBE-33861F492EBC}"/>
          </ac:spMkLst>
        </pc:spChg>
      </pc:sldChg>
      <pc:sldChg chg="addSp modSp add mod">
        <pc:chgData name="hassan MH" userId="84cd2103f36ef0dc" providerId="LiveId" clId="{EC105026-A59A-472F-96D2-633B07EAEF26}" dt="2022-04-18T13:11:26.507" v="44" actId="1076"/>
        <pc:sldMkLst>
          <pc:docMk/>
          <pc:sldMk cId="4078102240" sldId="351"/>
        </pc:sldMkLst>
        <pc:spChg chg="add mod">
          <ac:chgData name="hassan MH" userId="84cd2103f36ef0dc" providerId="LiveId" clId="{EC105026-A59A-472F-96D2-633B07EAEF26}" dt="2022-04-18T13:11:26.507" v="44" actId="1076"/>
          <ac:spMkLst>
            <pc:docMk/>
            <pc:sldMk cId="4078102240" sldId="351"/>
            <ac:spMk id="3" creationId="{159D7D66-614B-4AD8-AA91-06004CEEEEE9}"/>
          </ac:spMkLst>
        </pc:spChg>
      </pc:sldChg>
      <pc:sldChg chg="addSp modSp add mod ord">
        <pc:chgData name="hassan MH" userId="84cd2103f36ef0dc" providerId="LiveId" clId="{EC105026-A59A-472F-96D2-633B07EAEF26}" dt="2022-04-18T13:10:08.500" v="30"/>
        <pc:sldMkLst>
          <pc:docMk/>
          <pc:sldMk cId="3176650883" sldId="352"/>
        </pc:sldMkLst>
        <pc:spChg chg="add mod">
          <ac:chgData name="hassan MH" userId="84cd2103f36ef0dc" providerId="LiveId" clId="{EC105026-A59A-472F-96D2-633B07EAEF26}" dt="2022-04-18T13:10:06.559" v="28" actId="1076"/>
          <ac:spMkLst>
            <pc:docMk/>
            <pc:sldMk cId="3176650883" sldId="352"/>
            <ac:spMk id="3" creationId="{0EE59DA8-6D9A-4137-A6D6-6C665ADB57BE}"/>
          </ac:spMkLst>
        </pc:spChg>
      </pc:sldChg>
      <pc:sldChg chg="addSp delSp modSp add mod">
        <pc:chgData name="hassan MH" userId="84cd2103f36ef0dc" providerId="LiveId" clId="{EC105026-A59A-472F-96D2-633B07EAEF26}" dt="2022-04-18T13:13:33.644" v="65" actId="1076"/>
        <pc:sldMkLst>
          <pc:docMk/>
          <pc:sldMk cId="3356035775" sldId="353"/>
        </pc:sldMkLst>
        <pc:spChg chg="del">
          <ac:chgData name="hassan MH" userId="84cd2103f36ef0dc" providerId="LiveId" clId="{EC105026-A59A-472F-96D2-633B07EAEF26}" dt="2022-04-18T13:11:04.540" v="39" actId="478"/>
          <ac:spMkLst>
            <pc:docMk/>
            <pc:sldMk cId="3356035775" sldId="353"/>
            <ac:spMk id="3" creationId="{0EE59DA8-6D9A-4137-A6D6-6C665ADB57BE}"/>
          </ac:spMkLst>
        </pc:spChg>
        <pc:spChg chg="add mod">
          <ac:chgData name="hassan MH" userId="84cd2103f36ef0dc" providerId="LiveId" clId="{EC105026-A59A-472F-96D2-633B07EAEF26}" dt="2022-04-18T13:13:13.934" v="63" actId="1076"/>
          <ac:spMkLst>
            <pc:docMk/>
            <pc:sldMk cId="3356035775" sldId="353"/>
            <ac:spMk id="4" creationId="{053EE818-F953-4EC4-B493-34C34C6646E8}"/>
          </ac:spMkLst>
        </pc:spChg>
        <pc:spChg chg="add mod">
          <ac:chgData name="hassan MH" userId="84cd2103f36ef0dc" providerId="LiveId" clId="{EC105026-A59A-472F-96D2-633B07EAEF26}" dt="2022-04-18T13:13:33.644" v="65" actId="1076"/>
          <ac:spMkLst>
            <pc:docMk/>
            <pc:sldMk cId="3356035775" sldId="353"/>
            <ac:spMk id="6" creationId="{3BCD43A7-7EC5-4332-A14C-D66E69308F47}"/>
          </ac:spMkLst>
        </pc:spChg>
      </pc:sldChg>
      <pc:sldChg chg="addSp delSp modSp add mod">
        <pc:chgData name="hassan MH" userId="84cd2103f36ef0dc" providerId="LiveId" clId="{EC105026-A59A-472F-96D2-633B07EAEF26}" dt="2022-04-18T13:12:50.890" v="58" actId="14100"/>
        <pc:sldMkLst>
          <pc:docMk/>
          <pc:sldMk cId="681402093" sldId="354"/>
        </pc:sldMkLst>
        <pc:spChg chg="del">
          <ac:chgData name="hassan MH" userId="84cd2103f36ef0dc" providerId="LiveId" clId="{EC105026-A59A-472F-96D2-633B07EAEF26}" dt="2022-04-18T13:12:31.704" v="53" actId="478"/>
          <ac:spMkLst>
            <pc:docMk/>
            <pc:sldMk cId="681402093" sldId="354"/>
            <ac:spMk id="3" creationId="{159D7D66-614B-4AD8-AA91-06004CEEEEE9}"/>
          </ac:spMkLst>
        </pc:spChg>
        <pc:spChg chg="add mod">
          <ac:chgData name="hassan MH" userId="84cd2103f36ef0dc" providerId="LiveId" clId="{EC105026-A59A-472F-96D2-633B07EAEF26}" dt="2022-04-18T13:12:38.200" v="55" actId="1076"/>
          <ac:spMkLst>
            <pc:docMk/>
            <pc:sldMk cId="681402093" sldId="354"/>
            <ac:spMk id="4" creationId="{16E38D13-FE49-4889-BF48-D4D6444F557C}"/>
          </ac:spMkLst>
        </pc:spChg>
        <pc:spChg chg="add mod">
          <ac:chgData name="hassan MH" userId="84cd2103f36ef0dc" providerId="LiveId" clId="{EC105026-A59A-472F-96D2-633B07EAEF26}" dt="2022-04-18T13:12:50.890" v="58" actId="14100"/>
          <ac:spMkLst>
            <pc:docMk/>
            <pc:sldMk cId="681402093" sldId="354"/>
            <ac:spMk id="6" creationId="{0C36E9FE-D809-4076-B523-08E455BF1633}"/>
          </ac:spMkLst>
        </pc:spChg>
      </pc:sldChg>
      <pc:sldChg chg="addSp delSp add mod">
        <pc:chgData name="hassan MH" userId="84cd2103f36ef0dc" providerId="LiveId" clId="{EC105026-A59A-472F-96D2-633B07EAEF26}" dt="2022-04-18T13:13:06.172" v="62" actId="22"/>
        <pc:sldMkLst>
          <pc:docMk/>
          <pc:sldMk cId="68794359" sldId="355"/>
        </pc:sldMkLst>
        <pc:spChg chg="del">
          <ac:chgData name="hassan MH" userId="84cd2103f36ef0dc" providerId="LiveId" clId="{EC105026-A59A-472F-96D2-633B07EAEF26}" dt="2022-04-18T13:12:55.094" v="60" actId="478"/>
          <ac:spMkLst>
            <pc:docMk/>
            <pc:sldMk cId="68794359" sldId="355"/>
            <ac:spMk id="4" creationId="{16E38D13-FE49-4889-BF48-D4D6444F557C}"/>
          </ac:spMkLst>
        </pc:spChg>
        <pc:spChg chg="add">
          <ac:chgData name="hassan MH" userId="84cd2103f36ef0dc" providerId="LiveId" clId="{EC105026-A59A-472F-96D2-633B07EAEF26}" dt="2022-04-18T13:13:06.172" v="62" actId="22"/>
          <ac:spMkLst>
            <pc:docMk/>
            <pc:sldMk cId="68794359" sldId="355"/>
            <ac:spMk id="5" creationId="{9833ACA3-51C0-4879-AEF2-AF42FDF8534F}"/>
          </ac:spMkLst>
        </pc:spChg>
        <pc:spChg chg="del">
          <ac:chgData name="hassan MH" userId="84cd2103f36ef0dc" providerId="LiveId" clId="{EC105026-A59A-472F-96D2-633B07EAEF26}" dt="2022-04-18T13:12:56.213" v="61" actId="478"/>
          <ac:spMkLst>
            <pc:docMk/>
            <pc:sldMk cId="68794359" sldId="355"/>
            <ac:spMk id="6" creationId="{0C36E9FE-D809-4076-B523-08E455BF1633}"/>
          </ac:spMkLst>
        </pc:spChg>
      </pc:sldChg>
      <pc:sldChg chg="addSp delSp modSp new mod">
        <pc:chgData name="hassan MH" userId="84cd2103f36ef0dc" providerId="LiveId" clId="{EC105026-A59A-472F-96D2-633B07EAEF26}" dt="2022-04-18T13:14:27.740" v="71" actId="1076"/>
        <pc:sldMkLst>
          <pc:docMk/>
          <pc:sldMk cId="681547408" sldId="356"/>
        </pc:sldMkLst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2" creationId="{1813C714-AB81-4A99-A382-235ACB7DDFB4}"/>
          </ac:spMkLst>
        </pc:spChg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3" creationId="{BBABF998-653A-4191-8444-6A7946D22D25}"/>
          </ac:spMkLst>
        </pc:spChg>
        <pc:spChg chg="add mod">
          <ac:chgData name="hassan MH" userId="84cd2103f36ef0dc" providerId="LiveId" clId="{EC105026-A59A-472F-96D2-633B07EAEF26}" dt="2022-04-18T13:14:27.740" v="71" actId="1076"/>
          <ac:spMkLst>
            <pc:docMk/>
            <pc:sldMk cId="681547408" sldId="356"/>
            <ac:spMk id="5" creationId="{5AA3DE88-F6D5-4CA0-BCA3-E0110950356A}"/>
          </ac:spMkLst>
        </pc:spChg>
      </pc:sldChg>
      <pc:sldChg chg="addSp delSp modSp new mod ord">
        <pc:chgData name="hassan MH" userId="84cd2103f36ef0dc" providerId="LiveId" clId="{EC105026-A59A-472F-96D2-633B07EAEF26}" dt="2022-04-18T13:15:59.630" v="93" actId="14100"/>
        <pc:sldMkLst>
          <pc:docMk/>
          <pc:sldMk cId="3536560935" sldId="357"/>
        </pc:sldMkLst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2" creationId="{4B1C831E-D897-46C2-BAFA-00A715E4E12D}"/>
          </ac:spMkLst>
        </pc:spChg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3" creationId="{D22224CF-A1B4-4A10-9CAB-620F4B5461C5}"/>
          </ac:spMkLst>
        </pc:spChg>
        <pc:spChg chg="add del mod">
          <ac:chgData name="hassan MH" userId="84cd2103f36ef0dc" providerId="LiveId" clId="{EC105026-A59A-472F-96D2-633B07EAEF26}" dt="2022-04-18T13:15:18.364" v="81" actId="478"/>
          <ac:spMkLst>
            <pc:docMk/>
            <pc:sldMk cId="3536560935" sldId="357"/>
            <ac:spMk id="5" creationId="{16F2E214-8AF0-4732-AF26-1C94339E37A0}"/>
          </ac:spMkLst>
        </pc:spChg>
        <pc:spChg chg="add del mod">
          <ac:chgData name="hassan MH" userId="84cd2103f36ef0dc" providerId="LiveId" clId="{EC105026-A59A-472F-96D2-633B07EAEF26}" dt="2022-04-18T13:15:19.552" v="82" actId="478"/>
          <ac:spMkLst>
            <pc:docMk/>
            <pc:sldMk cId="3536560935" sldId="357"/>
            <ac:spMk id="7" creationId="{0E9F9336-F8E8-49C4-AE54-374674274D19}"/>
          </ac:spMkLst>
        </pc:spChg>
        <pc:spChg chg="add del">
          <ac:chgData name="hassan MH" userId="84cd2103f36ef0dc" providerId="LiveId" clId="{EC105026-A59A-472F-96D2-633B07EAEF26}" dt="2022-04-18T13:15:44.641" v="88" actId="22"/>
          <ac:spMkLst>
            <pc:docMk/>
            <pc:sldMk cId="3536560935" sldId="357"/>
            <ac:spMk id="9" creationId="{4B7873EA-F6A2-497D-BE5D-B8F68F6C039A}"/>
          </ac:spMkLst>
        </pc:spChg>
        <pc:spChg chg="add mod">
          <ac:chgData name="hassan MH" userId="84cd2103f36ef0dc" providerId="LiveId" clId="{EC105026-A59A-472F-96D2-633B07EAEF26}" dt="2022-04-18T13:15:47.517" v="90" actId="1076"/>
          <ac:spMkLst>
            <pc:docMk/>
            <pc:sldMk cId="3536560935" sldId="357"/>
            <ac:spMk id="11" creationId="{84655619-B4D7-440B-B114-DF7D6EFC1AD4}"/>
          </ac:spMkLst>
        </pc:spChg>
        <pc:spChg chg="add mod">
          <ac:chgData name="hassan MH" userId="84cd2103f36ef0dc" providerId="LiveId" clId="{EC105026-A59A-472F-96D2-633B07EAEF26}" dt="2022-04-18T13:15:59.630" v="93" actId="14100"/>
          <ac:spMkLst>
            <pc:docMk/>
            <pc:sldMk cId="3536560935" sldId="357"/>
            <ac:spMk id="13" creationId="{54859B9D-ED28-4751-84FF-59702AB3EB1E}"/>
          </ac:spMkLst>
        </pc:spChg>
      </pc:sldChg>
      <pc:sldChg chg="add">
        <pc:chgData name="hassan MH" userId="84cd2103f36ef0dc" providerId="LiveId" clId="{EC105026-A59A-472F-96D2-633B07EAEF26}" dt="2022-04-18T13:15:16.403" v="80" actId="2890"/>
        <pc:sldMkLst>
          <pc:docMk/>
          <pc:sldMk cId="122106581" sldId="358"/>
        </pc:sldMkLst>
      </pc:sldChg>
      <pc:sldChg chg="addSp modSp add mod">
        <pc:chgData name="hassan MH" userId="84cd2103f36ef0dc" providerId="LiveId" clId="{EC105026-A59A-472F-96D2-633B07EAEF26}" dt="2022-04-18T13:16:18.555" v="96" actId="14100"/>
        <pc:sldMkLst>
          <pc:docMk/>
          <pc:sldMk cId="3962533107" sldId="359"/>
        </pc:sldMkLst>
        <pc:spChg chg="add mod">
          <ac:chgData name="hassan MH" userId="84cd2103f36ef0dc" providerId="LiveId" clId="{EC105026-A59A-472F-96D2-633B07EAEF26}" dt="2022-04-18T13:16:18.555" v="96" actId="14100"/>
          <ac:spMkLst>
            <pc:docMk/>
            <pc:sldMk cId="3962533107" sldId="359"/>
            <ac:spMk id="3" creationId="{50F01CF9-EA44-4BDB-A0AD-41FA769D9117}"/>
          </ac:spMkLst>
        </pc:spChg>
      </pc:sldChg>
      <pc:sldChg chg="addSp delSp modSp add mod ord setBg">
        <pc:chgData name="hassan MH" userId="84cd2103f36ef0dc" providerId="LiveId" clId="{EC105026-A59A-472F-96D2-633B07EAEF26}" dt="2022-04-21T03:51:31.740" v="1679" actId="1076"/>
        <pc:sldMkLst>
          <pc:docMk/>
          <pc:sldMk cId="510276670" sldId="360"/>
        </pc:sldMkLst>
        <pc:spChg chg="add 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6" creationId="{8BD575CE-C3BF-475F-A272-540708D77803}"/>
          </ac:spMkLst>
        </pc:spChg>
        <pc:spChg chg="add del mod">
          <ac:chgData name="hassan MH" userId="84cd2103f36ef0dc" providerId="LiveId" clId="{EC105026-A59A-472F-96D2-633B07EAEF26}" dt="2022-04-18T13:56:50.586" v="273" actId="478"/>
          <ac:spMkLst>
            <pc:docMk/>
            <pc:sldMk cId="510276670" sldId="360"/>
            <ac:spMk id="7" creationId="{A8A2E2E4-AE7A-499B-8BAD-332913F2099D}"/>
          </ac:spMkLst>
        </pc:spChg>
        <pc:spChg chg="add del mod">
          <ac:chgData name="hassan MH" userId="84cd2103f36ef0dc" providerId="LiveId" clId="{EC105026-A59A-472F-96D2-633B07EAEF26}" dt="2022-04-18T13:56:49.479" v="272" actId="478"/>
          <ac:spMkLst>
            <pc:docMk/>
            <pc:sldMk cId="510276670" sldId="360"/>
            <ac:spMk id="8" creationId="{FAB6500B-794E-4139-BD69-297314B616A6}"/>
          </ac:spMkLst>
        </pc:spChg>
        <pc:spChg chg="mod">
          <ac:chgData name="hassan MH" userId="84cd2103f36ef0dc" providerId="LiveId" clId="{EC105026-A59A-472F-96D2-633B07EAEF26}" dt="2022-04-18T13:37:00.859" v="142" actId="2085"/>
          <ac:spMkLst>
            <pc:docMk/>
            <pc:sldMk cId="510276670" sldId="360"/>
            <ac:spMk id="12" creationId="{94E4C659-5A39-476B-9B48-140173C316E2}"/>
          </ac:spMkLst>
        </pc:spChg>
        <pc:spChg chg="mod">
          <ac:chgData name="hassan MH" userId="84cd2103f36ef0dc" providerId="LiveId" clId="{EC105026-A59A-472F-96D2-633B07EAEF26}" dt="2022-04-18T13:37:05.054" v="150" actId="2085"/>
          <ac:spMkLst>
            <pc:docMk/>
            <pc:sldMk cId="510276670" sldId="360"/>
            <ac:spMk id="14" creationId="{B4D38167-61F6-42B8-ABFE-6C8850B13791}"/>
          </ac:spMkLst>
        </pc:spChg>
        <pc:spChg chg="mod">
          <ac:chgData name="hassan MH" userId="84cd2103f36ef0dc" providerId="LiveId" clId="{EC105026-A59A-472F-96D2-633B07EAEF26}" dt="2022-04-18T13:36:59.688" v="141" actId="2085"/>
          <ac:spMkLst>
            <pc:docMk/>
            <pc:sldMk cId="510276670" sldId="360"/>
            <ac:spMk id="15" creationId="{EC06977E-9F06-4E4A-90B4-8214FA62CCC1}"/>
          </ac:spMkLst>
        </pc:spChg>
        <pc:spChg chg="del mod">
          <ac:chgData name="hassan MH" userId="84cd2103f36ef0dc" providerId="LiveId" clId="{EC105026-A59A-472F-96D2-633B07EAEF26}" dt="2022-04-18T13:37:16.708" v="152" actId="478"/>
          <ac:spMkLst>
            <pc:docMk/>
            <pc:sldMk cId="510276670" sldId="360"/>
            <ac:spMk id="16" creationId="{3005DF35-1215-45C9-97D3-113F5B880CF0}"/>
          </ac:spMkLst>
        </pc:spChg>
        <pc:spChg chg="add mod">
          <ac:chgData name="hassan MH" userId="84cd2103f36ef0dc" providerId="LiveId" clId="{EC105026-A59A-472F-96D2-633B07EAEF26}" dt="2022-04-18T13:51:39.870" v="196" actId="207"/>
          <ac:spMkLst>
            <pc:docMk/>
            <pc:sldMk cId="510276670" sldId="360"/>
            <ac:spMk id="17" creationId="{D1BD3473-6EE8-4CD1-9881-8C863C5DE418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3" creationId="{C3F0BAF6-192B-4994-BFE7-CBCD8315FC1D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4" creationId="{496C8465-C2FC-4E2E-9B48-6DD03F268C4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7" creationId="{AE0C7067-84E2-4141-B18F-C659E2186EE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8" creationId="{5CA20504-1091-4140-979A-8857AE089033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2" creationId="{C7FAE5F2-76C9-4785-AAC4-D1D843B2228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3" creationId="{9655A9E2-A2F5-4E82-B608-13A32AA7BE7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4" creationId="{1E05E529-118B-4A43-926C-EEB8CB49A40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5" creationId="{DDA306AB-6801-443D-9223-EF1954D204A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7" creationId="{7C34558B-904D-4E90-8FF0-AE5BAB26E7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8" creationId="{E62495C4-A2D2-4731-86F6-99C34E31D34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9" creationId="{0C985117-ABCF-4508-8A37-EA2353DE1A0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0" creationId="{676B4291-919A-4162-9452-DBCD8ADFC5B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2" creationId="{3C2E7268-7262-4156-AE99-D49D7AF99A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3" creationId="{DEEC276C-C365-4B01-A8C8-38A8497D09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4" creationId="{78CE70A5-3771-40B0-8307-5C8B3E02665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6" creationId="{837BA0BD-85CF-4AB7-A6B4-39CA9D2D030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8" creationId="{0579694D-5FA0-4C02-9311-CE3980EF0B8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9" creationId="{DE91E059-7A7D-496A-AD84-E4ECD1981F1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1" creationId="{E167883D-A119-4DAD-99AA-24B2A00CA1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2" creationId="{20CD4E6D-1FD0-4B5F-B1A9-CB1736749B1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4" creationId="{CE1B323B-E48A-4D2A-AD29-B03BE98B869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5" creationId="{2776D0E9-98EC-4B4D-9E99-C7125C2EEE6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7" creationId="{EB6C97F4-61F9-4CE8-A2E5-E1F1618AF19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8" creationId="{6AFA5331-3050-48FE-BD89-7E1B52242BE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9" creationId="{946556D7-A717-4296-91A0-ADBB78E55F4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1" creationId="{5259F3D5-C08D-4D5F-A051-1865B149E053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3" creationId="{13B6313C-DA8D-4842-8990-72EFFF4EF4A8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4" creationId="{D9D12281-2027-47C8-BC34-FAA5F1E21F0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5" creationId="{C59ECDAB-7E96-461D-84A6-7D7D336C2D1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7" creationId="{DBCCA078-ED06-4EE0-9F31-8CC12886F59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8" creationId="{FC29246E-BA24-4B86-93D1-936329F2A34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1" creationId="{985310E6-765E-4FD3-847E-B355D6635C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2" creationId="{E84B4DFA-A333-418A-8783-D1AC129456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3" creationId="{574D26F5-E00F-45E5-AB01-34DC5869F33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4" creationId="{97DD38FC-4B23-4FAB-A3A9-6D0515CFDB1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5" creationId="{581109D0-4013-47B7-87C9-9F0505894C8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6" creationId="{AD514C1D-7423-4712-93ED-083CC6C60A7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7" creationId="{395EDCB2-A49B-43E8-88E6-E1D9189B78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9" creationId="{7D11E460-56C5-4F4F-B5C6-96D174BABF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0" creationId="{77899140-1D32-43F5-B490-9A2753C2FEA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1" creationId="{06C107A8-FEA1-45AD-96CD-595433458CC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2" creationId="{22D54D68-F07A-45D9-B111-99650A5465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3" creationId="{2285293B-DA5B-4649-8995-9FBE568BC8D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4" creationId="{30DCB5F6-4D6D-4DE4-B168-F454E1EE91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5" creationId="{663D9A1D-74D2-4272-9D58-908BBC4A07E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7" creationId="{A12E6A5F-D319-46DD-8476-316DB0409F8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8" creationId="{429D8ADB-CD35-48BA-B11C-19CB0FF5AE9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9" creationId="{82C09A66-C679-4268-BA16-1B5AD8832BC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0" creationId="{20731EED-DCAE-453C-AC19-F73081FC05F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1" creationId="{ACFC4AD1-3948-48F7-BD4F-B82ECBCCBB8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2" creationId="{C31225D3-8ACA-4E3E-A352-A937DCB50BF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3" creationId="{A9FAD4D3-C68F-42AF-B3FD-231C25108D6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5" creationId="{447F98E5-5852-4979-B1E6-A479E3D4828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6" creationId="{0FE650E9-8BEE-402D-9F77-1AFFB7037F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7" creationId="{5BA8A5EF-8518-490D-99CE-DEC8F58F943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8" creationId="{148D9A26-5F0F-4A29-B714-90FDA3CEB9D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9" creationId="{B844A4E4-FE16-4BEC-AC25-56C0C720586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0" creationId="{CA74E3AC-D52E-4038-B86A-6282098D81F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1" creationId="{05CAEACA-5172-48EC-A0BC-E0B85A6462F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3" creationId="{2E3CE6C7-50D2-440D-A57D-0FAFC935F78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4" creationId="{4282F230-CA87-4250-A4D6-CBFE357B3C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5" creationId="{1E56C65E-0885-43FA-A1AD-621F4E165C7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6" creationId="{3B1A6B41-97CD-4F77-957D-637C440B557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7" creationId="{BA470324-BE85-4E12-98D2-6ED7564BA9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8" creationId="{19A4211B-2850-4D64-BA29-4CEAAC6CA6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9" creationId="{B0C1BE6E-620C-4397-9766-9E1D71211D9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1" creationId="{1288DAAD-0783-420A-AAB9-8F36918CD15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2" creationId="{A650F467-F964-4E32-B134-E03A7429EA1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3" creationId="{F3F14731-4031-4163-9CA5-5D529AA8038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4" creationId="{553C17E5-6A68-40FB-B214-9D47732157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5" creationId="{5196597E-EC7C-4F92-8B83-385F2E3F649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6" creationId="{EAB62294-2443-407D-839E-CDFCEF5811F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7" creationId="{EE4BAAF5-543B-4FED-9B36-A0AE9976E6A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9" creationId="{009163A6-0214-497C-91CF-8937110ACE9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0" creationId="{2D60C430-4B6C-471D-93E3-60E0CED9CD0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1" creationId="{B958DA2E-B73A-4021-B164-79C39A2A99B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2" creationId="{31E179FD-54DB-45AD-9DD5-B7844DEB71BA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3" creationId="{A60C34E8-00BE-43FC-B0ED-60FAC36B952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4" creationId="{DC5F4A7D-D7FA-4A6F-AD47-5CEBE0B1593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5" creationId="{4718097F-AAFA-4348-AF2D-7031AA82472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7" creationId="{8AE30D44-C183-453F-9607-F44F883D649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8" creationId="{64CB5AE9-3298-45C2-B595-16A3BB5FAC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9" creationId="{1E7F2D68-99A5-469F-A7BD-EEF4B966845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0" creationId="{756A22B5-7CCF-4003-B184-9DC6457509D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1" creationId="{DF718563-22E8-42EF-A59A-A02BBB4D575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2" creationId="{1299B6DF-8503-427A-AFAB-96812237B0D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3" creationId="{BC4A4E38-F2AF-4B5B-9DB8-FCC3363FA96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5" creationId="{2B8D70D5-4AC8-43A0-A5B3-D2DF5B38184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6" creationId="{26A17AC9-1D83-4A6E-913A-72293FF7BB1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7" creationId="{15E17F29-910F-434C-8C48-B6FB532703E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8" creationId="{E5BA8023-D14A-4A01-8039-AD68F324B4E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9" creationId="{55412EEC-27FD-4A4D-A8CD-10AA1C26B64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0" creationId="{4D8BD6FC-A658-40FF-AC8C-AFB417AF587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1" creationId="{C2F2F76A-3B5E-47F7-B06C-7F0A4E773BD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3" creationId="{65DA123A-F0B9-4E02-AA33-9C14FC54C20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4" creationId="{1208DC19-279D-4A31-8180-D56C94B67D4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5" creationId="{CD73A97C-7EB4-4240-90F0-62FE75884AB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6" creationId="{E4B185C1-8741-44D3-834C-A801C7EA5A6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7" creationId="{134E5A30-AF02-4499-A707-5BC64EF3749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8" creationId="{FB94A916-A651-4844-B793-61760259202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9" creationId="{70E1E59F-8DBD-4F29-9212-F0E4E9C2C4D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1" creationId="{C54AC8C9-83A9-4BB4-8ECD-EDCFD67B871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2" creationId="{40A61B70-B48D-4F31-A62B-48BF0B2419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3" creationId="{3AC44573-5AD1-4430-8145-416353D47A8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4" creationId="{06AE5A0A-2858-44C1-A7B1-9185FB2C532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5" creationId="{A68EDE4D-1C76-4FCA-B85D-712A28594DF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6" creationId="{959B55D3-E477-4E34-9947-1E740CB527B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8" creationId="{45719E9B-0F0F-4C94-891D-19ABF44EDC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9" creationId="{44371446-FEAF-4E52-8CBF-FA10E6949F3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0" creationId="{31CCC0ED-3A4E-40F1-B989-573D73E9C10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1" creationId="{C7E1BCD8-9616-4415-9A73-3FA481FA27E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2" creationId="{2EC30C43-A4BE-4875-9AB5-7A662667C9C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3" creationId="{99A444E6-B1C9-4A8F-8B9F-B446EFAAC5CA}"/>
          </ac:spMkLst>
        </pc:spChg>
        <pc:spChg chg="del mod">
          <ac:chgData name="hassan MH" userId="84cd2103f36ef0dc" providerId="LiveId" clId="{EC105026-A59A-472F-96D2-633B07EAEF26}" dt="2022-04-18T13:56:11.070" v="262" actId="478"/>
          <ac:spMkLst>
            <pc:docMk/>
            <pc:sldMk cId="510276670" sldId="360"/>
            <ac:spMk id="165" creationId="{9B54A1C6-543B-403F-A267-54DA4E155B5F}"/>
          </ac:spMkLst>
        </pc:spChg>
        <pc:spChg chg="del mod topLvl">
          <ac:chgData name="hassan MH" userId="84cd2103f36ef0dc" providerId="LiveId" clId="{EC105026-A59A-472F-96D2-633B07EAEF26}" dt="2022-04-18T13:56:13.283" v="263" actId="478"/>
          <ac:spMkLst>
            <pc:docMk/>
            <pc:sldMk cId="510276670" sldId="360"/>
            <ac:spMk id="166" creationId="{5E5AF744-2080-4075-8A26-1F83B824E89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69" creationId="{FCAEBA9E-A4B3-4939-B264-F891B643AAC5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0" creationId="{41A892EA-AD08-4D76-BB2B-12EE29C2D6B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1" creationId="{9DB49C84-CECB-4D95-A4A1-E008E2DA2E4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2" creationId="{76131259-1598-41C3-A609-255F9905568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3" creationId="{1FB99DD2-97CB-421D-AD28-1A3A7C28194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5" creationId="{424497B2-2B22-46B2-AE06-73A11FF9778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6" creationId="{342B9EB2-AD9A-42D9-9A44-EFEF5A0D16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7" creationId="{02ECCFCB-2085-4E64-84B9-4AA83339BDD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8" creationId="{57044C8F-DA1B-4CB4-99F5-C8792CE0B8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9" creationId="{CB2D1A0D-DAF2-4FAF-935F-BC1402183AD6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1" creationId="{5855001A-5F0E-49B5-9A47-E4C8DBAB0D29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3" creationId="{5F3ADA67-BF5A-4E2E-BACC-420C9ABC9660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4" creationId="{BB89ECEB-166E-4E1B-9D4E-59FDB0588383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5" creationId="{154C2BDC-60DA-4400-8841-99FBF2037268}"/>
          </ac:spMkLst>
        </pc:spChg>
        <pc:spChg chg="mod">
          <ac:chgData name="hassan MH" userId="84cd2103f36ef0dc" providerId="LiveId" clId="{EC105026-A59A-472F-96D2-633B07EAEF26}" dt="2022-04-18T14:03:31.591" v="301" actId="164"/>
          <ac:spMkLst>
            <pc:docMk/>
            <pc:sldMk cId="510276670" sldId="360"/>
            <ac:spMk id="198" creationId="{4D6C8442-FB69-4A85-B91C-EF0A7F4CD18D}"/>
          </ac:spMkLst>
        </pc:spChg>
        <pc:spChg chg="mod">
          <ac:chgData name="hassan MH" userId="84cd2103f36ef0dc" providerId="LiveId" clId="{EC105026-A59A-472F-96D2-633B07EAEF26}" dt="2022-04-18T14:04:09.495" v="317" actId="207"/>
          <ac:spMkLst>
            <pc:docMk/>
            <pc:sldMk cId="510276670" sldId="360"/>
            <ac:spMk id="199" creationId="{7185D340-6637-4BC1-9CDB-4E839740BE94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1" creationId="{491C76D6-36E4-4788-8C58-1F06C3B33CF9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2" creationId="{5450843D-DDEC-4522-B2F4-633CAB12F60E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5" creationId="{2799106B-2CA7-4D48-9044-E3FE401777DB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6" creationId="{D6032ADF-B1B6-424F-8DA4-DB034C402529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7" creationId="{9F049ED2-C686-4730-84FC-4398864BB9E4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8" creationId="{44722F4C-2B93-4CF6-81F3-6D304C8CE970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9" creationId="{071A2FCD-8510-4A60-BE7A-C765DBC32644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1" creationId="{4BA182E8-21A6-4384-95B3-9E2C32080419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2" creationId="{7F5EC964-B765-470F-AEF0-59FD72271EC2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3" creationId="{24A89EEF-E677-427A-AF88-A265D2129B62}"/>
          </ac:spMkLst>
        </pc:spChg>
        <pc:spChg chg="mod">
          <ac:chgData name="hassan MH" userId="84cd2103f36ef0dc" providerId="LiveId" clId="{EC105026-A59A-472F-96D2-633B07EAEF26}" dt="2022-04-18T14:02:54.845" v="291" actId="207"/>
          <ac:spMkLst>
            <pc:docMk/>
            <pc:sldMk cId="510276670" sldId="360"/>
            <ac:spMk id="214" creationId="{A3D40D41-489A-4CE1-A257-27689947F8A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5" creationId="{5F21884C-A03C-411B-B053-7E851D86231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6" creationId="{9734D2E3-F1BD-45E9-8624-95DE8BC4B621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8" creationId="{EB00B01E-39C4-45FF-9293-256F346701B5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9" creationId="{084B56D1-0D05-4C1A-A0B6-D20A561A93F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1" creationId="{C990730D-7A45-477B-AA73-557450E8BDEC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2" creationId="{FBF6B80E-6C60-444D-A1D5-602A37E688E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3" creationId="{F47AD9A5-510D-4061-84A8-0D7ACF17ACDA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4" creationId="{15BCFB25-F6F7-4E5E-A01A-DBBC3BF5DA19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5" creationId="{22341B07-6742-43BB-A922-7987065E6CF0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6" creationId="{DD205D4E-9E44-453E-B8B5-6343BA688144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7" creationId="{AF647822-ACBF-40C8-8C60-D1EA93975FDF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8" creationId="{4DB2B53E-C75C-4BD5-8668-A85B7B8FC59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2" creationId="{C45FAF77-09B2-4C81-AB05-8CF6770541E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3" creationId="{6DB54A3F-649F-4C12-8F8C-FFD43E5C5CC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4" creationId="{E5EBF66A-6741-47BF-BE40-4B891E86FD1C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5" creationId="{F8D1A91B-1E55-4BE0-9FB6-6CFC9C7A3E23}"/>
          </ac:spMkLst>
        </pc:spChg>
        <pc:spChg chg="del mod">
          <ac:chgData name="hassan MH" userId="84cd2103f36ef0dc" providerId="LiveId" clId="{EC105026-A59A-472F-96D2-633B07EAEF26}" dt="2022-04-18T14:05:11.196" v="343" actId="478"/>
          <ac:spMkLst>
            <pc:docMk/>
            <pc:sldMk cId="510276670" sldId="360"/>
            <ac:spMk id="236" creationId="{8A18A41E-B5B3-4935-90A4-C71DEC9A75F2}"/>
          </ac:spMkLst>
        </pc:spChg>
        <pc:spChg chg="del mod">
          <ac:chgData name="hassan MH" userId="84cd2103f36ef0dc" providerId="LiveId" clId="{EC105026-A59A-472F-96D2-633B07EAEF26}" dt="2022-04-18T14:03:56.606" v="312" actId="478"/>
          <ac:spMkLst>
            <pc:docMk/>
            <pc:sldMk cId="510276670" sldId="360"/>
            <ac:spMk id="237" creationId="{24812980-BACC-4D70-AD2C-41EEA1735991}"/>
          </ac:spMkLst>
        </pc:spChg>
        <pc:spChg chg="mod">
          <ac:chgData name="hassan MH" userId="84cd2103f36ef0dc" providerId="LiveId" clId="{EC105026-A59A-472F-96D2-633B07EAEF26}" dt="2022-04-18T14:04:05.550" v="315" actId="207"/>
          <ac:spMkLst>
            <pc:docMk/>
            <pc:sldMk cId="510276670" sldId="360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0" creationId="{01FFAB15-0D65-4B4F-AE2A-34436232EA95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1" creationId="{52A7C8D1-3016-479B-80CE-0EF05E1FEDB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2" creationId="{69E62386-DAFE-45C1-8730-C5FCC73183A6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3" creationId="{AF284256-230D-4C1C-809D-8CF82D0BE91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4" creationId="{8385E88F-DC2A-42BF-89F7-AA8B490FC9E2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5" creationId="{B286BAFF-1284-4AEA-966A-38D66CB574A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7" creationId="{790A3059-1589-41B1-A987-0EF483E417B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8" creationId="{A9EB4581-BBDB-48C0-935D-DFA1D3AB31C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9" creationId="{AC323F11-E301-4B79-A357-98DF63C385E6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50" creationId="{BC35A10A-0D20-420A-8841-1448C0E75951}"/>
          </ac:spMkLst>
        </pc:spChg>
        <pc:spChg chg="del mod">
          <ac:chgData name="hassan MH" userId="84cd2103f36ef0dc" providerId="LiveId" clId="{EC105026-A59A-472F-96D2-633B07EAEF26}" dt="2022-04-18T14:03:49.482" v="308" actId="478"/>
          <ac:spMkLst>
            <pc:docMk/>
            <pc:sldMk cId="510276670" sldId="360"/>
            <ac:spMk id="251" creationId="{436CC469-5D15-47E4-8CB6-961DD3B2529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3" creationId="{7B93A6D7-F8B0-4B76-84B1-9487398F3D5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4" creationId="{960C19C5-5FAB-456E-95CE-BCB56B19A483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5" creationId="{0DE5E2DA-B795-4919-85B5-852328F5153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6" creationId="{CCB27737-789F-4DE9-AD3F-E815A5C0C6EB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8" creationId="{70B923C8-438B-4CCE-880E-8A252FDB956A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9" creationId="{49CB6E5D-D66C-4D7A-9DD0-EC3CF4175432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1" creationId="{126EC60E-43F4-499F-ACA6-CED0C061E350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2" creationId="{6CB4F52D-C892-4346-B67A-13D6512C9DA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4" creationId="{1167C0CE-9E69-4841-B215-91CE614D52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5" creationId="{CA118EBF-28A1-4789-B528-4475E4230C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6" creationId="{C8AAC7CB-2EE5-4DD7-B3E1-7D5A6E3AAB42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8" creationId="{DADE7D4A-D5A1-4991-BF6A-0A5BE6FEAF8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9" creationId="{151D89C0-0207-46A0-BA88-BD459ABF4133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0" creationId="{9B2A1071-6D6A-4970-840D-69601F73C334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1" creationId="{4165EDE7-E8BF-4F4D-B9FA-5F4508F79AA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2" creationId="{52403296-C8E9-4CF7-B52D-7E524CB44DF9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3" creationId="{E2F8986D-C591-4294-A44A-F8786B15BA8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4" creationId="{98FEDD17-8CA7-47E1-B347-75984DD7C214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5" creationId="{E255EB04-533D-40AA-A0C3-7F4963A6F8BC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6" creationId="{D5396BC5-A47C-42BE-A135-42A73BC9BEF1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7" creationId="{87E7CDF9-5B24-4030-8FA1-8E24E8BD5503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79" creationId="{83B24E4F-F61B-4565-8C4D-AAFF0FC6DB71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80" creationId="{EF297D62-3448-490A-BA12-E8B7FB5B7EE6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2" creationId="{8635735B-A41B-4E03-82D5-6E2501D0F921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3" creationId="{AD70297A-E73D-4397-8DC4-1278679B9E74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5" creationId="{EA4D6B95-4909-4C2A-A373-43FABFB12CC8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6" creationId="{E994DB8C-5C91-4100-A8A4-3AC4ECF3DF4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87" creationId="{0466A929-A867-4990-8E5C-07B550DD5A09}"/>
          </ac:spMkLst>
        </pc:spChg>
        <pc:spChg chg="del mod">
          <ac:chgData name="hassan MH" userId="84cd2103f36ef0dc" providerId="LiveId" clId="{EC105026-A59A-472F-96D2-633B07EAEF26}" dt="2022-04-18T14:04:57.533" v="336" actId="478"/>
          <ac:spMkLst>
            <pc:docMk/>
            <pc:sldMk cId="510276670" sldId="360"/>
            <ac:spMk id="288" creationId="{10D3BAD5-F71F-4891-BFD0-717760DFC72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0" creationId="{A39FC166-5BB6-4A92-B9D3-1517AEC4C40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1" creationId="{9F663D24-60A2-4E21-AE45-C674125DA1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3" creationId="{A244423B-66B5-4E0D-B33F-682D7D978DD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4" creationId="{A74B2EAC-4D8A-4FB6-8DC6-E92E05C97DE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5" creationId="{A235CB37-856D-4276-9468-23A5B1A732B5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6" creationId="{D78F4ACF-A8F8-41A0-9EA9-54341DEBF686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7" creationId="{4A812B99-08BD-4102-8598-FA37FD0FF2C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8" creationId="{727E433C-6731-44A8-924E-0722B50CA882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9" creationId="{ACDE2EFA-F87B-4B42-92AA-848C79F8239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0" creationId="{2642DC3C-8CE0-4FCF-A2F6-E282D095472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1" creationId="{37E8CBAE-BD92-480F-A3F8-25C1C0F1E00C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2" creationId="{CCAB8476-E908-4A20-8BF0-DD9DAC4DC64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3" creationId="{7A75BCEC-F0E6-45DB-A57E-B95578C477F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4" creationId="{90C4798B-6400-4051-A478-0A5CBE9DA77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5" creationId="{714631F2-A0A1-44B1-ACDB-2A93EC574DFB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6" creationId="{ABBF2028-D475-4C2E-B7FB-2E63F8AA16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7" creationId="{5429CC6E-37C7-4775-8FB2-066FAF9139A9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9" creationId="{3EED7A15-9292-4A2A-B9C3-5F1AAD242EB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0" creationId="{6A940250-2744-4C45-8196-ABFE13702F3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1" creationId="{0EC43069-47B6-4C16-9AE5-03C6AD149BEC}"/>
          </ac:spMkLst>
        </pc:spChg>
        <pc:spChg chg="mod topLvl">
          <ac:chgData name="hassan MH" userId="84cd2103f36ef0dc" providerId="LiveId" clId="{EC105026-A59A-472F-96D2-633B07EAEF26}" dt="2022-04-18T14:15:38.296" v="435" actId="1076"/>
          <ac:spMkLst>
            <pc:docMk/>
            <pc:sldMk cId="510276670" sldId="360"/>
            <ac:spMk id="321" creationId="{74974B62-57BA-45CF-8EA0-81E9FE68AD63}"/>
          </ac:spMkLst>
        </pc:spChg>
        <pc:spChg chg="del mod topLvl">
          <ac:chgData name="hassan MH" userId="84cd2103f36ef0dc" providerId="LiveId" clId="{EC105026-A59A-472F-96D2-633B07EAEF26}" dt="2022-04-18T14:08:59.433" v="377" actId="478"/>
          <ac:spMkLst>
            <pc:docMk/>
            <pc:sldMk cId="510276670" sldId="360"/>
            <ac:spMk id="322" creationId="{BCBC5532-BC11-43CA-9BE9-845F6E4DD8BF}"/>
          </ac:spMkLst>
        </pc:spChg>
        <pc:spChg chg="mod">
          <ac:chgData name="hassan MH" userId="84cd2103f36ef0dc" providerId="LiveId" clId="{EC105026-A59A-472F-96D2-633B07EAEF26}" dt="2022-04-18T14:08:32.935" v="366" actId="207"/>
          <ac:spMkLst>
            <pc:docMk/>
            <pc:sldMk cId="510276670" sldId="360"/>
            <ac:spMk id="324" creationId="{BCB3D800-7EF6-4906-AC43-C67B9F577FA3}"/>
          </ac:spMkLst>
        </pc:spChg>
        <pc:spChg chg="mod">
          <ac:chgData name="hassan MH" userId="84cd2103f36ef0dc" providerId="LiveId" clId="{EC105026-A59A-472F-96D2-633B07EAEF26}" dt="2022-04-18T14:08:37.178" v="367" actId="207"/>
          <ac:spMkLst>
            <pc:docMk/>
            <pc:sldMk cId="510276670" sldId="360"/>
            <ac:spMk id="326" creationId="{B610A50A-2DE0-4570-A2B3-68BC908EC971}"/>
          </ac:spMkLst>
        </pc:spChg>
        <pc:spChg chg="mod">
          <ac:chgData name="hassan MH" userId="84cd2103f36ef0dc" providerId="LiveId" clId="{EC105026-A59A-472F-96D2-633B07EAEF26}" dt="2022-04-18T14:08:39.323" v="368" actId="207"/>
          <ac:spMkLst>
            <pc:docMk/>
            <pc:sldMk cId="510276670" sldId="360"/>
            <ac:spMk id="327" creationId="{52651F02-192A-41D0-B04B-03C07FDA39EC}"/>
          </ac:spMkLst>
        </pc:spChg>
        <pc:spChg chg="del mod">
          <ac:chgData name="hassan MH" userId="84cd2103f36ef0dc" providerId="LiveId" clId="{EC105026-A59A-472F-96D2-633B07EAEF26}" dt="2022-04-18T14:08:52.442" v="373" actId="478"/>
          <ac:spMkLst>
            <pc:docMk/>
            <pc:sldMk cId="510276670" sldId="360"/>
            <ac:spMk id="328" creationId="{BD516E21-A689-4762-946D-E530406F27C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0" creationId="{0E6A32E4-F29F-45AE-A3B4-8980FB8DDE9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2" creationId="{E085C572-61E2-4959-BDFB-FC9C8306FF2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3" creationId="{2D463D10-5527-4FAF-AE76-49CC1C8B604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4" creationId="{2C59D5DE-4E7F-463D-9DB4-41E8D4DC6C59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6" creationId="{61A3C56F-3A0A-4849-854C-FCA150B57EC7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7" creationId="{A675B458-A5DA-4F73-8558-70FED478227A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9" creationId="{5160040B-41C4-4BCB-B93A-C162B65BD1AF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0" creationId="{BB0E9129-1E46-47A8-A7C3-5A79C378B2B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2" creationId="{1DD904DC-660F-4ECC-9B37-F78C048D8E25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3" creationId="{356BDAC1-709D-470B-BC43-19DFFACCC064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5" creationId="{1A7E0B69-248C-4F4D-B9E4-739F6451360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6" creationId="{83A09BC1-A79D-49CA-80E0-80CF9B4C79E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7" creationId="{3A7081E8-C58C-4B97-B1CD-B9187AD82AA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8" creationId="{D8504312-A836-42EC-848B-2D3599F1D319}"/>
          </ac:spMkLst>
        </pc:spChg>
        <pc:spChg chg="mod">
          <ac:chgData name="hassan MH" userId="84cd2103f36ef0dc" providerId="LiveId" clId="{EC105026-A59A-472F-96D2-633B07EAEF26}" dt="2022-04-18T14:12:44.527" v="415" actId="207"/>
          <ac:spMkLst>
            <pc:docMk/>
            <pc:sldMk cId="510276670" sldId="360"/>
            <ac:spMk id="361" creationId="{84213F1C-4D70-4110-AD41-7AD0136ACA23}"/>
          </ac:spMkLst>
        </pc:spChg>
        <pc:spChg chg="mod">
          <ac:chgData name="hassan MH" userId="84cd2103f36ef0dc" providerId="LiveId" clId="{EC105026-A59A-472F-96D2-633B07EAEF26}" dt="2022-04-18T14:12:48.602" v="416" actId="207"/>
          <ac:spMkLst>
            <pc:docMk/>
            <pc:sldMk cId="510276670" sldId="360"/>
            <ac:spMk id="362" creationId="{9182265E-CB42-4403-8171-203BAE6FCDA0}"/>
          </ac:spMkLst>
        </pc:spChg>
        <pc:spChg chg="mod">
          <ac:chgData name="hassan MH" userId="84cd2103f36ef0dc" providerId="LiveId" clId="{EC105026-A59A-472F-96D2-633B07EAEF26}" dt="2022-04-18T14:12:29.719" v="413" actId="207"/>
          <ac:spMkLst>
            <pc:docMk/>
            <pc:sldMk cId="510276670" sldId="360"/>
            <ac:spMk id="364" creationId="{AED3877A-4D3D-4C59-AAD2-53EF5A88CC5F}"/>
          </ac:spMkLst>
        </pc:spChg>
        <pc:spChg chg="mod">
          <ac:chgData name="hassan MH" userId="84cd2103f36ef0dc" providerId="LiveId" clId="{EC105026-A59A-472F-96D2-633B07EAEF26}" dt="2022-04-18T14:12:35.780" v="414" actId="207"/>
          <ac:spMkLst>
            <pc:docMk/>
            <pc:sldMk cId="510276670" sldId="360"/>
            <ac:spMk id="365" creationId="{8B80D936-2AA4-4E98-A0E8-37C1A050ADBC}"/>
          </ac:spMkLst>
        </pc:spChg>
        <pc:spChg chg="mod">
          <ac:chgData name="hassan MH" userId="84cd2103f36ef0dc" providerId="LiveId" clId="{EC105026-A59A-472F-96D2-633B07EAEF26}" dt="2022-04-18T14:12:57.720" v="419" actId="207"/>
          <ac:spMkLst>
            <pc:docMk/>
            <pc:sldMk cId="510276670" sldId="360"/>
            <ac:spMk id="367" creationId="{798FDF6E-34D5-4BA4-8F98-1EB4B8AD6CA2}"/>
          </ac:spMkLst>
        </pc:spChg>
        <pc:spChg chg="mod">
          <ac:chgData name="hassan MH" userId="84cd2103f36ef0dc" providerId="LiveId" clId="{EC105026-A59A-472F-96D2-633B07EAEF26}" dt="2022-04-18T14:12:54.646" v="418" actId="948"/>
          <ac:spMkLst>
            <pc:docMk/>
            <pc:sldMk cId="510276670" sldId="360"/>
            <ac:spMk id="368" creationId="{B1C4026F-1BC3-4E44-A867-3CD82817779D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0" creationId="{E8CF349A-9082-4088-A5E9-374F1F6F6A4B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1" creationId="{80B4DDBF-4EB9-4D46-B67F-320C0673BFB9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7" creationId="{84262C4D-3D8A-474A-A861-DCB960E4C522}"/>
          </ac:spMkLst>
        </pc:spChg>
        <pc:spChg chg="del mod">
          <ac:chgData name="hassan MH" userId="84cd2103f36ef0dc" providerId="LiveId" clId="{EC105026-A59A-472F-96D2-633B07EAEF26}" dt="2022-04-18T14:17:22.828" v="448" actId="478"/>
          <ac:spMkLst>
            <pc:docMk/>
            <pc:sldMk cId="510276670" sldId="360"/>
            <ac:spMk id="388" creationId="{E0E4F9BA-8FEA-4EC3-91BF-BF69A47A6520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9" creationId="{B63CCE7C-F968-4C6E-B98A-871FA12A11D8}"/>
          </ac:spMkLst>
        </pc:spChg>
        <pc:spChg chg="del mod">
          <ac:chgData name="hassan MH" userId="84cd2103f36ef0dc" providerId="LiveId" clId="{EC105026-A59A-472F-96D2-633B07EAEF26}" dt="2022-04-18T14:17:23.689" v="449" actId="478"/>
          <ac:spMkLst>
            <pc:docMk/>
            <pc:sldMk cId="510276670" sldId="360"/>
            <ac:spMk id="390" creationId="{C74D7C3D-DDD5-4679-A59A-BB2DA5AE3658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1" creationId="{C1B3A4B8-9333-444A-9A51-817205B7F990}"/>
          </ac:spMkLst>
        </pc:spChg>
        <pc:spChg chg="add del">
          <ac:chgData name="hassan MH" userId="84cd2103f36ef0dc" providerId="LiveId" clId="{EC105026-A59A-472F-96D2-633B07EAEF26}" dt="2022-04-18T14:17:50.162" v="452" actId="478"/>
          <ac:spMkLst>
            <pc:docMk/>
            <pc:sldMk cId="510276670" sldId="360"/>
            <ac:spMk id="392" creationId="{2DC46458-1F62-4D64-A235-87369C494E7D}"/>
          </ac:spMkLst>
        </pc:spChg>
        <pc:spChg chg="mod">
          <ac:chgData name="hassan MH" userId="84cd2103f36ef0dc" providerId="LiveId" clId="{EC105026-A59A-472F-96D2-633B07EAEF26}" dt="2022-04-18T14:17:55.322" v="453" actId="27803"/>
          <ac:spMkLst>
            <pc:docMk/>
            <pc:sldMk cId="510276670" sldId="360"/>
            <ac:spMk id="394" creationId="{C79094AE-FA65-470A-9179-9A6CAE85FE5B}"/>
          </ac:spMkLst>
        </pc:spChg>
        <pc:spChg chg="mod">
          <ac:chgData name="hassan MH" userId="84cd2103f36ef0dc" providerId="LiveId" clId="{EC105026-A59A-472F-96D2-633B07EAEF26}" dt="2022-04-18T14:17:59.312" v="455" actId="1076"/>
          <ac:spMkLst>
            <pc:docMk/>
            <pc:sldMk cId="510276670" sldId="360"/>
            <ac:spMk id="395" creationId="{B7803E6A-419F-4458-A9A3-991D68E0E67E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6" creationId="{2ED5340C-2929-444C-9CF1-13CC213AF124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7" creationId="{A6E82572-335F-456D-B629-95D084A01253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8" creationId="{5586E55E-5CA6-403B-88AA-F93BF6108E5F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9" creationId="{B2394C4C-A7D0-4D1A-8F1A-03F668697668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400" creationId="{D0FD7964-DF74-40F7-A572-2400D6D4E5BB}"/>
          </ac:spMkLst>
        </pc:spChg>
        <pc:spChg chg="add mod">
          <ac:chgData name="hassan MH" userId="84cd2103f36ef0dc" providerId="LiveId" clId="{EC105026-A59A-472F-96D2-633B07EAEF26}" dt="2022-04-18T14:19:25.160" v="485" actId="164"/>
          <ac:spMkLst>
            <pc:docMk/>
            <pc:sldMk cId="510276670" sldId="360"/>
            <ac:spMk id="401" creationId="{6D6F7267-04C6-4FFA-B76C-C6A93D0E7FFF}"/>
          </ac:spMkLst>
        </pc:spChg>
        <pc:spChg chg="add mod">
          <ac:chgData name="hassan MH" userId="84cd2103f36ef0dc" providerId="LiveId" clId="{EC105026-A59A-472F-96D2-633B07EAEF26}" dt="2022-04-18T14:19:40.316" v="489" actId="14100"/>
          <ac:spMkLst>
            <pc:docMk/>
            <pc:sldMk cId="510276670" sldId="360"/>
            <ac:spMk id="402" creationId="{3BB752E2-4CEE-4A6E-BD84-E19869D8B09C}"/>
          </ac:spMkLst>
        </pc:spChg>
        <pc:spChg chg="mod">
          <ac:chgData name="hassan MH" userId="84cd2103f36ef0dc" providerId="LiveId" clId="{EC105026-A59A-472F-96D2-633B07EAEF26}" dt="2022-04-21T03:51:31.740" v="1679" actId="1076"/>
          <ac:spMkLst>
            <pc:docMk/>
            <pc:sldMk cId="510276670" sldId="360"/>
            <ac:spMk id="682" creationId="{B6B8743F-8C66-4DCD-BB1C-D1D20DBA99CB}"/>
          </ac:spMkLst>
        </pc:spChg>
        <pc:grpChg chg="mod">
          <ac:chgData name="hassan MH" userId="84cd2103f36ef0dc" providerId="LiveId" clId="{EC105026-A59A-472F-96D2-633B07EAEF26}" dt="2022-04-18T13:37:47.978" v="159" actId="1076"/>
          <ac:grpSpMkLst>
            <pc:docMk/>
            <pc:sldMk cId="510276670" sldId="360"/>
            <ac:grpSpMk id="11" creationId="{DA0F230C-2DD7-41B3-B9B9-AA63B09D5712}"/>
          </ac:grpSpMkLst>
        </pc:grpChg>
        <pc:grpChg chg="mod">
          <ac:chgData name="hassan MH" userId="84cd2103f36ef0dc" providerId="LiveId" clId="{EC105026-A59A-472F-96D2-633B07EAEF26}" dt="2022-04-18T13:36:49.333" v="136" actId="207"/>
          <ac:grpSpMkLst>
            <pc:docMk/>
            <pc:sldMk cId="510276670" sldId="360"/>
            <ac:grpSpMk id="13" creationId="{76CE77DB-8EE6-4F8B-9266-9320181A4C60}"/>
          </ac:grpSpMkLst>
        </pc:grpChg>
        <pc:grpChg chg="del mod">
          <ac:chgData name="hassan MH" userId="84cd2103f36ef0dc" providerId="LiveId" clId="{EC105026-A59A-472F-96D2-633B07EAEF26}" dt="2022-04-18T13:53:24.052" v="206" actId="165"/>
          <ac:grpSpMkLst>
            <pc:docMk/>
            <pc:sldMk cId="510276670" sldId="360"/>
            <ac:grpSpMk id="22" creationId="{0ED5F6F1-8CCF-4F46-A566-CB7804651032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5" creationId="{E7424227-73D3-4C5F-8F26-27B600492F13}"/>
          </ac:grpSpMkLst>
        </pc:grpChg>
        <pc:grpChg chg="add del mod">
          <ac:chgData name="hassan MH" userId="84cd2103f36ef0dc" providerId="LiveId" clId="{EC105026-A59A-472F-96D2-633B07EAEF26}" dt="2022-04-18T13:55:09.840" v="239" actId="478"/>
          <ac:grpSpMkLst>
            <pc:docMk/>
            <pc:sldMk cId="510276670" sldId="360"/>
            <ac:grpSpMk id="26" creationId="{793E6D61-E161-44E3-83BF-7C745D1C2BB2}"/>
          </ac:grpSpMkLst>
        </pc:grpChg>
        <pc:grpChg chg="del 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29" creationId="{B74C144F-6ADF-46AB-AE34-E6242AD72B1F}"/>
          </ac:grpSpMkLst>
        </pc:grpChg>
        <pc:grpChg chg="del mod">
          <ac:chgData name="hassan MH" userId="84cd2103f36ef0dc" providerId="LiveId" clId="{EC105026-A59A-472F-96D2-633B07EAEF26}" dt="2022-04-18T13:55:14.122" v="241" actId="478"/>
          <ac:grpSpMkLst>
            <pc:docMk/>
            <pc:sldMk cId="510276670" sldId="360"/>
            <ac:grpSpMk id="30" creationId="{046FDE49-D0A2-42EE-B1F8-DED214F551B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1" creationId="{D97FFCBD-9C56-459C-89F9-C208E887061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6" creationId="{735CF583-F62E-4DDE-8A2E-2929CBC08763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1" creationId="{8A6B4B63-A209-4628-8264-5A63FC061A26}"/>
          </ac:grpSpMkLst>
        </pc:grpChg>
        <pc:grpChg chg="del mod">
          <ac:chgData name="hassan MH" userId="84cd2103f36ef0dc" providerId="LiveId" clId="{EC105026-A59A-472F-96D2-633B07EAEF26}" dt="2022-04-18T13:55:57.945" v="253" actId="478"/>
          <ac:grpSpMkLst>
            <pc:docMk/>
            <pc:sldMk cId="510276670" sldId="360"/>
            <ac:grpSpMk id="45" creationId="{CB27AF19-78BE-4ECB-A892-10D8A07BC23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7" creationId="{43BD56AD-6668-416D-94F3-D2E9D21D675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0" creationId="{40DAF055-BDF9-4C62-B98C-F93C54FC5016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3" creationId="{764EDCBA-0E5E-4647-8A1E-C2AF97E7BA85}"/>
          </ac:grpSpMkLst>
        </pc:grpChg>
        <pc:grpChg chg="del mod">
          <ac:chgData name="hassan MH" userId="84cd2103f36ef0dc" providerId="LiveId" clId="{EC105026-A59A-472F-96D2-633B07EAEF26}" dt="2022-04-18T13:55:15.127" v="242" actId="478"/>
          <ac:grpSpMkLst>
            <pc:docMk/>
            <pc:sldMk cId="510276670" sldId="360"/>
            <ac:grpSpMk id="56" creationId="{902310D9-9ABB-423A-9C91-6AFFEDE2B1A1}"/>
          </ac:grpSpMkLst>
        </pc:grpChg>
        <pc:grpChg chg="mod topLvl">
          <ac:chgData name="hassan MH" userId="84cd2103f36ef0dc" providerId="LiveId" clId="{EC105026-A59A-472F-96D2-633B07EAEF26}" dt="2022-04-18T14:09:28.701" v="386" actId="1076"/>
          <ac:grpSpMkLst>
            <pc:docMk/>
            <pc:sldMk cId="510276670" sldId="360"/>
            <ac:grpSpMk id="60" creationId="{6882FAA7-7658-4B05-947F-EC636DFEB3C2}"/>
          </ac:grpSpMkLst>
        </pc:grpChg>
        <pc:grpChg chg="mod">
          <ac:chgData name="hassan MH" userId="84cd2103f36ef0dc" providerId="LiveId" clId="{EC105026-A59A-472F-96D2-633B07EAEF26}" dt="2022-04-18T13:55:47.221" v="250" actId="207"/>
          <ac:grpSpMkLst>
            <pc:docMk/>
            <pc:sldMk cId="510276670" sldId="360"/>
            <ac:grpSpMk id="62" creationId="{588BC05E-ED17-4C78-9B18-6338087F24BE}"/>
          </ac:grpSpMkLst>
        </pc:grpChg>
        <pc:grpChg chg="del mod">
          <ac:chgData name="hassan MH" userId="84cd2103f36ef0dc" providerId="LiveId" clId="{EC105026-A59A-472F-96D2-633B07EAEF26}" dt="2022-04-18T13:55:58.557" v="254" actId="478"/>
          <ac:grpSpMkLst>
            <pc:docMk/>
            <pc:sldMk cId="510276670" sldId="360"/>
            <ac:grpSpMk id="66" creationId="{3A0CC62E-BFCF-4712-B815-F71AAF5DCE5A}"/>
          </ac:grpSpMkLst>
        </pc:grpChg>
        <pc:grpChg chg="del mod">
          <ac:chgData name="hassan MH" userId="84cd2103f36ef0dc" providerId="LiveId" clId="{EC105026-A59A-472F-96D2-633B07EAEF26}" dt="2022-04-18T13:54:34.585" v="226" actId="165"/>
          <ac:grpSpMkLst>
            <pc:docMk/>
            <pc:sldMk cId="510276670" sldId="360"/>
            <ac:grpSpMk id="69" creationId="{AF47EFF4-3C6B-460C-8DDE-79ECCB05B4B7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0" creationId="{9728891E-385B-40EB-BFF1-DE5F11A01FDC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8" creationId="{1C1CA8B5-8F0C-45EC-8653-4D9A7EBEAABB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86" creationId="{9DAD4EFA-87E0-43AF-BAC2-4F16589D545F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94" creationId="{BFD22221-E0E5-4DDE-9476-16F332C0AF60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102" creationId="{79CDBA1A-994B-48B9-B706-0FCF3397DB55}"/>
          </ac:grpSpMkLst>
        </pc:grpChg>
        <pc:grpChg chg="mod topLvl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110" creationId="{BE71818F-E544-4C64-A3D9-B58C2C0CF1C3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18" creationId="{EB72D3D4-7D9A-4450-8CC5-FD147DC1E706}"/>
          </ac:grpSpMkLst>
        </pc:grpChg>
        <pc:grpChg chg="del mod topLvl">
          <ac:chgData name="hassan MH" userId="84cd2103f36ef0dc" providerId="LiveId" clId="{EC105026-A59A-472F-96D2-633B07EAEF26}" dt="2022-04-18T13:55:59.548" v="255" actId="478"/>
          <ac:grpSpMkLst>
            <pc:docMk/>
            <pc:sldMk cId="510276670" sldId="360"/>
            <ac:grpSpMk id="126" creationId="{8DD0D95A-A56A-40AA-ACE0-5AC476D97658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34" creationId="{478081CE-E2C8-4186-9820-E95E7B6FC62A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42" creationId="{D450A794-C3A5-4BDE-9921-57600089E676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50" creationId="{4D5F5CF7-12AC-4185-9988-1D446505E87B}"/>
          </ac:grpSpMkLst>
        </pc:grpChg>
        <pc:grpChg chg="del mod topLvl">
          <ac:chgData name="hassan MH" userId="84cd2103f36ef0dc" providerId="LiveId" clId="{EC105026-A59A-472F-96D2-633B07EAEF26}" dt="2022-04-18T13:56:03.912" v="259" actId="478"/>
          <ac:grpSpMkLst>
            <pc:docMk/>
            <pc:sldMk cId="510276670" sldId="360"/>
            <ac:grpSpMk id="157" creationId="{1203F685-34EE-4B96-9DE3-8569DDCE12C9}"/>
          </ac:grpSpMkLst>
        </pc:grpChg>
        <pc:grpChg chg="del mod">
          <ac:chgData name="hassan MH" userId="84cd2103f36ef0dc" providerId="LiveId" clId="{EC105026-A59A-472F-96D2-633B07EAEF26}" dt="2022-04-18T13:56:11.070" v="262" actId="478"/>
          <ac:grpSpMkLst>
            <pc:docMk/>
            <pc:sldMk cId="510276670" sldId="360"/>
            <ac:grpSpMk id="164" creationId="{99D6542E-962A-44BF-B5E2-7DF49D94EBBD}"/>
          </ac:grpSpMkLst>
        </pc:grpChg>
        <pc:grpChg chg="del mod">
          <ac:chgData name="hassan MH" userId="84cd2103f36ef0dc" providerId="LiveId" clId="{EC105026-A59A-472F-96D2-633B07EAEF26}" dt="2022-04-18T13:55:15.914" v="243" actId="478"/>
          <ac:grpSpMkLst>
            <pc:docMk/>
            <pc:sldMk cId="510276670" sldId="360"/>
            <ac:grpSpMk id="167" creationId="{CB15FC4D-FD85-4D6B-8790-13C6ED36F8F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68" creationId="{FBDCD754-0A09-483D-9A4D-F6EE6BA933E8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74" creationId="{1976756F-6466-4812-8B51-85A50533DB60}"/>
          </ac:grpSpMkLst>
        </pc:grpChg>
        <pc:grpChg chg="add 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0" creationId="{1B118E8F-D518-4B79-B89E-0A409217B0C4}"/>
          </ac:grpSpMkLst>
        </pc:grpChg>
        <pc:grpChg chg="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2" creationId="{E2C54289-BF7C-4FF2-B798-F1218173AAD3}"/>
          </ac:grpSpMkLst>
        </pc:grpChg>
        <pc:grpChg chg="add del mod">
          <ac:chgData name="hassan MH" userId="84cd2103f36ef0dc" providerId="LiveId" clId="{EC105026-A59A-472F-96D2-633B07EAEF26}" dt="2022-04-18T13:56:13.283" v="263" actId="478"/>
          <ac:grpSpMkLst>
            <pc:docMk/>
            <pc:sldMk cId="510276670" sldId="360"/>
            <ac:grpSpMk id="186" creationId="{09CD5C3F-489F-4C1A-B948-D669E2EEC251}"/>
          </ac:grpSpMkLst>
        </pc:grpChg>
        <pc:grpChg chg="del mod">
          <ac:chgData name="hassan MH" userId="84cd2103f36ef0dc" providerId="LiveId" clId="{EC105026-A59A-472F-96D2-633B07EAEF26}" dt="2022-04-18T14:02:10.863" v="283" actId="27803"/>
          <ac:grpSpMkLst>
            <pc:docMk/>
            <pc:sldMk cId="510276670" sldId="360"/>
            <ac:grpSpMk id="197" creationId="{FDD3283B-7E21-4FE5-8020-0A6DDC184C14}"/>
          </ac:grpSpMkLst>
        </pc:grpChg>
        <pc:grpChg chg="mod">
          <ac:chgData name="hassan MH" userId="84cd2103f36ef0dc" providerId="LiveId" clId="{EC105026-A59A-472F-96D2-633B07EAEF26}" dt="2022-04-18T14:03:31.591" v="301" actId="164"/>
          <ac:grpSpMkLst>
            <pc:docMk/>
            <pc:sldMk cId="510276670" sldId="360"/>
            <ac:grpSpMk id="200" creationId="{1121C14C-0C92-46BB-B354-570A1D222974}"/>
          </ac:grpSpMkLst>
        </pc:grpChg>
        <pc:grpChg chg="del mod">
          <ac:chgData name="hassan MH" userId="84cd2103f36ef0dc" providerId="LiveId" clId="{EC105026-A59A-472F-96D2-633B07EAEF26}" dt="2022-04-18T14:02:12.445" v="284" actId="27803"/>
          <ac:grpSpMkLst>
            <pc:docMk/>
            <pc:sldMk cId="510276670" sldId="360"/>
            <ac:grpSpMk id="203" creationId="{86CC48A7-CB61-4202-83F9-C97366F7391B}"/>
          </ac:grpSpMkLst>
        </pc:grpChg>
        <pc:grpChg chg="del mod">
          <ac:chgData name="hassan MH" userId="84cd2103f36ef0dc" providerId="LiveId" clId="{EC105026-A59A-472F-96D2-633B07EAEF26}" dt="2022-04-18T14:02:30.526" v="288" actId="478"/>
          <ac:grpSpMkLst>
            <pc:docMk/>
            <pc:sldMk cId="510276670" sldId="360"/>
            <ac:grpSpMk id="204" creationId="{1BD4BFA2-8B02-49D2-AF71-5D7A07515312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10" creationId="{F86F9BFA-A9AA-49B4-97E4-766588E8CB15}"/>
          </ac:grpSpMkLst>
        </pc:grpChg>
        <pc:grpChg chg="del mod">
          <ac:chgData name="hassan MH" userId="84cd2103f36ef0dc" providerId="LiveId" clId="{EC105026-A59A-472F-96D2-633B07EAEF26}" dt="2022-04-18T14:02:14.210" v="285" actId="27803"/>
          <ac:grpSpMkLst>
            <pc:docMk/>
            <pc:sldMk cId="510276670" sldId="360"/>
            <ac:grpSpMk id="217" creationId="{FAD01B26-D581-4CB3-A0DE-381F47D20D26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0" creationId="{655D3961-26BC-41CD-ACCF-833FA0F4DAFB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9" creationId="{3B4B0765-F624-4BD5-B9CB-9E48CEFDD551}"/>
          </ac:grpSpMkLst>
        </pc:grpChg>
        <pc:grpChg chg="del mod">
          <ac:chgData name="hassan MH" userId="84cd2103f36ef0dc" providerId="LiveId" clId="{EC105026-A59A-472F-96D2-633B07EAEF26}" dt="2022-04-18T14:03:43.830" v="305" actId="27803"/>
          <ac:grpSpMkLst>
            <pc:docMk/>
            <pc:sldMk cId="510276670" sldId="360"/>
            <ac:grpSpMk id="230" creationId="{983BF47B-87DF-499B-8AAA-A3420A316DD2}"/>
          </ac:grpSpMkLst>
        </pc:grpChg>
        <pc:grpChg chg="del mod">
          <ac:chgData name="hassan MH" userId="84cd2103f36ef0dc" providerId="LiveId" clId="{EC105026-A59A-472F-96D2-633B07EAEF26}" dt="2022-04-18T14:03:54.888" v="310" actId="478"/>
          <ac:grpSpMkLst>
            <pc:docMk/>
            <pc:sldMk cId="510276670" sldId="360"/>
            <ac:grpSpMk id="231" creationId="{87F893B4-896F-48EB-BD33-D19B007892B8}"/>
          </ac:grpSpMkLst>
        </pc:grpChg>
        <pc:grpChg chg="del mod">
          <ac:chgData name="hassan MH" userId="84cd2103f36ef0dc" providerId="LiveId" clId="{EC105026-A59A-472F-96D2-633B07EAEF26}" dt="2022-04-18T14:03:47.043" v="307" actId="478"/>
          <ac:grpSpMkLst>
            <pc:docMk/>
            <pc:sldMk cId="510276670" sldId="360"/>
            <ac:grpSpMk id="239" creationId="{4E12A3F0-8FEA-4833-94B1-AD86E4FE5F57}"/>
          </ac:grpSpMkLst>
        </pc:grpChg>
        <pc:grpChg chg="mod">
          <ac:chgData name="hassan MH" userId="84cd2103f36ef0dc" providerId="LiveId" clId="{EC105026-A59A-472F-96D2-633B07EAEF26}" dt="2022-04-18T14:05:12.991" v="344" actId="1076"/>
          <ac:grpSpMkLst>
            <pc:docMk/>
            <pc:sldMk cId="510276670" sldId="360"/>
            <ac:grpSpMk id="246" creationId="{72F4C1B3-9843-4B7E-8DF0-521F435F096A}"/>
          </ac:grpSpMkLst>
        </pc:grpChg>
        <pc:grpChg chg="del mod">
          <ac:chgData name="hassan MH" userId="84cd2103f36ef0dc" providerId="LiveId" clId="{EC105026-A59A-472F-96D2-633B07EAEF26}" dt="2022-04-18T14:03:55.792" v="311" actId="478"/>
          <ac:grpSpMkLst>
            <pc:docMk/>
            <pc:sldMk cId="510276670" sldId="360"/>
            <ac:grpSpMk id="252" creationId="{38266FBB-2B12-4ECB-9300-F6514F89BE3F}"/>
          </ac:grpSpMkLst>
        </pc:grpChg>
        <pc:grpChg chg="del 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57" creationId="{87C5F04A-65DA-40FB-9358-BB3F2AEAF7FC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0" creationId="{8B82A280-0D1B-4552-9FFF-85EC28F2C647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3" creationId="{87DCDA9E-BA47-41E7-BDD9-96338C75168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7" creationId="{7BA25ABF-568A-4529-A99D-941CCA4ABC1A}"/>
          </ac:grpSpMkLst>
        </pc:grpChg>
        <pc:grpChg chg="mod">
          <ac:chgData name="hassan MH" userId="84cd2103f36ef0dc" providerId="LiveId" clId="{EC105026-A59A-472F-96D2-633B07EAEF26}" dt="2022-04-18T14:05:16.003" v="346" actId="1076"/>
          <ac:grpSpMkLst>
            <pc:docMk/>
            <pc:sldMk cId="510276670" sldId="360"/>
            <ac:grpSpMk id="278" creationId="{FF4E6EE6-2035-4450-9693-7FAE46477066}"/>
          </ac:grpSpMkLst>
        </pc:grpChg>
        <pc:grpChg chg="mod">
          <ac:chgData name="hassan MH" userId="84cd2103f36ef0dc" providerId="LiveId" clId="{EC105026-A59A-472F-96D2-633B07EAEF26}" dt="2022-04-18T14:05:18.853" v="347" actId="1076"/>
          <ac:grpSpMkLst>
            <pc:docMk/>
            <pc:sldMk cId="510276670" sldId="360"/>
            <ac:grpSpMk id="281" creationId="{C63A34AE-5ADF-43AF-B001-C5EA39F72F87}"/>
          </ac:grpSpMkLst>
        </pc:grpChg>
        <pc:grpChg chg="mod">
          <ac:chgData name="hassan MH" userId="84cd2103f36ef0dc" providerId="LiveId" clId="{EC105026-A59A-472F-96D2-633B07EAEF26}" dt="2022-04-18T14:05:14.419" v="345" actId="1076"/>
          <ac:grpSpMkLst>
            <pc:docMk/>
            <pc:sldMk cId="510276670" sldId="360"/>
            <ac:grpSpMk id="284" creationId="{19CE4FCE-7CE0-43CE-B3F3-7F62DCAA830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89" creationId="{63FB0502-E772-4281-93A3-36678FD207B3}"/>
          </ac:grpSpMkLst>
        </pc:grpChg>
        <pc:grpChg chg="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92" creationId="{B3C7064B-1F1C-4CCB-9E8F-920DAD8A327F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308" creationId="{E1E4E073-7071-4E79-AB5E-D493F242B921}"/>
          </ac:grpSpMkLst>
        </pc:grpChg>
        <pc:grpChg chg="add del mod">
          <ac:chgData name="hassan MH" userId="84cd2103f36ef0dc" providerId="LiveId" clId="{EC105026-A59A-472F-96D2-633B07EAEF26}" dt="2022-04-18T14:08:59.433" v="377" actId="478"/>
          <ac:grpSpMkLst>
            <pc:docMk/>
            <pc:sldMk cId="510276670" sldId="360"/>
            <ac:grpSpMk id="320" creationId="{431BC5FB-7A7B-4665-8CF7-5F978BEAA01F}"/>
          </ac:grpSpMkLst>
        </pc:grpChg>
        <pc:grpChg chg="mod">
          <ac:chgData name="hassan MH" userId="84cd2103f36ef0dc" providerId="LiveId" clId="{EC105026-A59A-472F-96D2-633B07EAEF26}" dt="2022-04-18T14:15:36.712" v="434" actId="1076"/>
          <ac:grpSpMkLst>
            <pc:docMk/>
            <pc:sldMk cId="510276670" sldId="360"/>
            <ac:grpSpMk id="323" creationId="{A56960E7-4DC4-46E9-95F7-69A7B5E40A12}"/>
          </ac:grpSpMkLst>
        </pc:grpChg>
        <pc:grpChg chg="mod">
          <ac:chgData name="hassan MH" userId="84cd2103f36ef0dc" providerId="LiveId" clId="{EC105026-A59A-472F-96D2-633B07EAEF26}" dt="2022-04-18T14:08:08.099" v="360" actId="27803"/>
          <ac:grpSpMkLst>
            <pc:docMk/>
            <pc:sldMk cId="510276670" sldId="360"/>
            <ac:grpSpMk id="325" creationId="{1EDCF1BC-5B2E-48B9-A077-3AE18716638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29" creationId="{EECC5E9D-BE7A-4891-AE56-9C27B713C6BA}"/>
          </ac:grpSpMkLst>
        </pc:grpChg>
        <pc:grpChg chg="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1" creationId="{7D71A04A-C3BD-4566-B52D-B807634FF62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5" creationId="{66CAF35D-1F69-449A-9EBD-CA6734215A62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8" creationId="{FDD4AFD2-A627-4B3C-8742-C64D4D99214B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1" creationId="{68BF79DF-5CE1-496A-9876-86274952932A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4" creationId="{3A107BB0-AAB6-490E-8ED5-A035A78BFFA5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0" creationId="{6DA85E2F-BAB4-45FE-8FF3-DF381186002F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3" creationId="{BDA7E437-3D02-4312-803D-7809C8087AFA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6" creationId="{67455487-B934-4755-9C75-30ECEFF499B0}"/>
          </ac:grpSpMkLst>
        </pc:grpChg>
        <pc:grpChg chg="add del mod">
          <ac:chgData name="hassan MH" userId="84cd2103f36ef0dc" providerId="LiveId" clId="{EC105026-A59A-472F-96D2-633B07EAEF26}" dt="2022-04-18T14:14:09.643" v="426" actId="478"/>
          <ac:grpSpMkLst>
            <pc:docMk/>
            <pc:sldMk cId="510276670" sldId="360"/>
            <ac:grpSpMk id="369" creationId="{ECD7791B-FD57-430E-A479-CC7CE4E1EBF9}"/>
          </ac:grpSpMkLst>
        </pc:grpChg>
        <pc:grpChg chg="del mod">
          <ac:chgData name="hassan MH" userId="84cd2103f36ef0dc" providerId="LiveId" clId="{EC105026-A59A-472F-96D2-633B07EAEF26}" dt="2022-04-18T14:17:02.447" v="445" actId="27803"/>
          <ac:grpSpMkLst>
            <pc:docMk/>
            <pc:sldMk cId="510276670" sldId="360"/>
            <ac:grpSpMk id="386" creationId="{A564E299-5A52-4061-A60D-DC3E1278CB49}"/>
          </ac:grpSpMkLst>
        </pc:grpChg>
        <pc:grpChg chg="del mod">
          <ac:chgData name="hassan MH" userId="84cd2103f36ef0dc" providerId="LiveId" clId="{EC105026-A59A-472F-96D2-633B07EAEF26}" dt="2022-04-18T14:20:11.438" v="499" actId="478"/>
          <ac:grpSpMkLst>
            <pc:docMk/>
            <pc:sldMk cId="510276670" sldId="360"/>
            <ac:grpSpMk id="393" creationId="{B9EE96C7-37BA-45B3-B8F5-022D8E14F3EA}"/>
          </ac:grpSpMkLst>
        </pc:grpChg>
        <pc:grpChg chg="add del mod">
          <ac:chgData name="hassan MH" userId="84cd2103f36ef0dc" providerId="LiveId" clId="{EC105026-A59A-472F-96D2-633B07EAEF26}" dt="2022-04-18T14:19:47.811" v="491" actId="21"/>
          <ac:grpSpMkLst>
            <pc:docMk/>
            <pc:sldMk cId="510276670" sldId="360"/>
            <ac:grpSpMk id="403" creationId="{7F94B9D2-A21D-48A2-ACAE-928740AE1C15}"/>
          </ac:grpSpMkLst>
        </pc:grpChg>
        <pc:picChg chg="add del mod">
          <ac:chgData name="hassan MH" userId="84cd2103f36ef0dc" providerId="LiveId" clId="{EC105026-A59A-472F-96D2-633B07EAEF26}" dt="2022-04-18T14:09:15.163" v="380" actId="478"/>
          <ac:picMkLst>
            <pc:docMk/>
            <pc:sldMk cId="510276670" sldId="360"/>
            <ac:picMk id="3" creationId="{41DEA3F4-E970-4498-8623-636D4C2103D7}"/>
          </ac:picMkLst>
        </pc:picChg>
        <pc:picChg chg="add mod">
          <ac:chgData name="hassan MH" userId="84cd2103f36ef0dc" providerId="LiveId" clId="{EC105026-A59A-472F-96D2-633B07EAEF26}" dt="2022-04-18T13:34:18.272" v="106" actId="1076"/>
          <ac:picMkLst>
            <pc:docMk/>
            <pc:sldMk cId="510276670" sldId="360"/>
            <ac:picMk id="5" creationId="{B15F4EE1-0C6D-4DFF-8589-DD9BB5047C68}"/>
          </ac:picMkLst>
        </pc:picChg>
        <pc:picChg chg="add del mod">
          <ac:chgData name="hassan MH" userId="84cd2103f36ef0dc" providerId="LiveId" clId="{EC105026-A59A-472F-96D2-633B07EAEF26}" dt="2022-04-18T13:36:39.321" v="131" actId="27803"/>
          <ac:picMkLst>
            <pc:docMk/>
            <pc:sldMk cId="510276670" sldId="360"/>
            <ac:picMk id="10" creationId="{13E28035-7A24-454D-BEBD-11B20D3ED5A8}"/>
          </ac:picMkLst>
        </pc:picChg>
        <pc:picChg chg="add del mod">
          <ac:chgData name="hassan MH" userId="84cd2103f36ef0dc" providerId="LiveId" clId="{EC105026-A59A-472F-96D2-633B07EAEF26}" dt="2022-04-18T13:53:02.446" v="201" actId="27803"/>
          <ac:picMkLst>
            <pc:docMk/>
            <pc:sldMk cId="510276670" sldId="360"/>
            <ac:picMk id="19" creationId="{C260A560-4976-47CC-8658-8554A7B851C4}"/>
          </ac:picMkLst>
        </pc:picChg>
        <pc:picChg chg="add del mod">
          <ac:chgData name="hassan MH" userId="84cd2103f36ef0dc" providerId="LiveId" clId="{EC105026-A59A-472F-96D2-633B07EAEF26}" dt="2022-04-18T13:53:58.814" v="219" actId="27803"/>
          <ac:picMkLst>
            <pc:docMk/>
            <pc:sldMk cId="510276670" sldId="360"/>
            <ac:picMk id="21" creationId="{B90CAFAC-4FA8-4467-AACA-AE2E0D70EC99}"/>
          </ac:picMkLst>
        </pc:picChg>
        <pc:picChg chg="add del mod">
          <ac:chgData name="hassan MH" userId="84cd2103f36ef0dc" providerId="LiveId" clId="{EC105026-A59A-472F-96D2-633B07EAEF26}" dt="2022-04-18T14:04:14.773" v="318" actId="27803"/>
          <ac:picMkLst>
            <pc:docMk/>
            <pc:sldMk cId="510276670" sldId="360"/>
            <ac:picMk id="188" creationId="{C53C03AC-467E-4E1A-B85D-E64A995E1950}"/>
          </ac:picMkLst>
        </pc:picChg>
        <pc:picChg chg="add del mod">
          <ac:chgData name="hassan MH" userId="84cd2103f36ef0dc" providerId="LiveId" clId="{EC105026-A59A-472F-96D2-633B07EAEF26}" dt="2022-04-18T14:03:43.830" v="305" actId="27803"/>
          <ac:picMkLst>
            <pc:docMk/>
            <pc:sldMk cId="510276670" sldId="360"/>
            <ac:picMk id="190" creationId="{20E035B3-CD69-4FB7-B3EA-72AEF5D48EBF}"/>
          </ac:picMkLst>
        </pc:picChg>
        <pc:picChg chg="add del mod">
          <ac:chgData name="hassan MH" userId="84cd2103f36ef0dc" providerId="LiveId" clId="{EC105026-A59A-472F-96D2-633B07EAEF26}" dt="2022-04-18T14:02:10.863" v="283" actId="27803"/>
          <ac:picMkLst>
            <pc:docMk/>
            <pc:sldMk cId="510276670" sldId="360"/>
            <ac:picMk id="192" creationId="{C2C5472B-513E-449C-8BB0-E26650B0FBCF}"/>
          </ac:picMkLst>
        </pc:picChg>
        <pc:picChg chg="add del mod">
          <ac:chgData name="hassan MH" userId="84cd2103f36ef0dc" providerId="LiveId" clId="{EC105026-A59A-472F-96D2-633B07EAEF26}" dt="2022-04-18T14:02:12.445" v="284" actId="27803"/>
          <ac:picMkLst>
            <pc:docMk/>
            <pc:sldMk cId="510276670" sldId="360"/>
            <ac:picMk id="194" creationId="{6529A7D0-B465-48DC-8000-56BD6C9EA213}"/>
          </ac:picMkLst>
        </pc:picChg>
        <pc:picChg chg="add del mod">
          <ac:chgData name="hassan MH" userId="84cd2103f36ef0dc" providerId="LiveId" clId="{EC105026-A59A-472F-96D2-633B07EAEF26}" dt="2022-04-18T14:02:14.210" v="285" actId="27803"/>
          <ac:picMkLst>
            <pc:docMk/>
            <pc:sldMk cId="510276670" sldId="360"/>
            <ac:picMk id="196" creationId="{726DBAA6-27B7-4390-921F-C5C9D1008D9F}"/>
          </ac:picMkLst>
        </pc:picChg>
        <pc:picChg chg="add del mod">
          <ac:chgData name="hassan MH" userId="84cd2103f36ef0dc" providerId="LiveId" clId="{EC105026-A59A-472F-96D2-633B07EAEF26}" dt="2022-04-18T14:08:05.998" v="359" actId="27803"/>
          <ac:picMkLst>
            <pc:docMk/>
            <pc:sldMk cId="510276670" sldId="360"/>
            <ac:picMk id="313" creationId="{5E4940BC-CB3A-4001-A31D-C7C36BC98318}"/>
          </ac:picMkLst>
        </pc:picChg>
        <pc:picChg chg="add del mod">
          <ac:chgData name="hassan MH" userId="84cd2103f36ef0dc" providerId="LiveId" clId="{EC105026-A59A-472F-96D2-633B07EAEF26}" dt="2022-04-18T14:08:08.099" v="360" actId="27803"/>
          <ac:picMkLst>
            <pc:docMk/>
            <pc:sldMk cId="510276670" sldId="360"/>
            <ac:picMk id="315" creationId="{FAD95F79-BC9A-4D9E-A88A-1AAECFBEAF8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7" creationId="{003066FB-99E8-4733-B750-0C6B18F3066E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9" creationId="{8AFA1546-710F-483E-AD70-98557306DE82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49" creationId="{906EFF18-66C0-4375-ABED-A55F705FB61F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0" creationId="{8577FA81-1C05-4C7C-A83C-F9D3204003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1" creationId="{875D8A74-3706-4BC9-8268-304C082BF40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2" creationId="{40CCC963-D57E-4985-AB75-50BB3681BC6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3" creationId="{6038A0E8-DF56-4602-B6E4-5C4C1770C6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4" creationId="{2400010F-213A-4921-89D8-28C1CD2DBE25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6" creationId="{6AE687F9-5950-473C-BFF1-D8BA4F0C496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7" creationId="{B0982A4B-0F0C-4175-A66E-9F8D0EED0CFA}"/>
          </ac:picMkLst>
        </pc:picChg>
        <pc:picChg chg="add mod">
          <ac:chgData name="hassan MH" userId="84cd2103f36ef0dc" providerId="LiveId" clId="{EC105026-A59A-472F-96D2-633B07EAEF26}" dt="2022-04-18T14:11:57.271" v="408" actId="1076"/>
          <ac:picMkLst>
            <pc:docMk/>
            <pc:sldMk cId="510276670" sldId="360"/>
            <ac:picMk id="359" creationId="{BC63EED7-93CB-426A-A967-6C2431DEC0A1}"/>
          </ac:picMkLst>
        </pc:picChg>
        <pc:picChg chg="add del mod">
          <ac:chgData name="hassan MH" userId="84cd2103f36ef0dc" providerId="LiveId" clId="{EC105026-A59A-472F-96D2-633B07EAEF26}" dt="2022-04-18T14:17:02.447" v="445" actId="27803"/>
          <ac:picMkLst>
            <pc:docMk/>
            <pc:sldMk cId="510276670" sldId="360"/>
            <ac:picMk id="373" creationId="{97023733-1ECB-4B64-9F2D-FD2AF3E099A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5" creationId="{C4E95417-96DB-46E8-B0ED-6E55A35A190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7" creationId="{2F4FF3D7-F4EF-463D-AD52-DEC3B82512E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9" creationId="{3E641612-0EC4-4D23-9679-EB2D443F506A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81" creationId="{954E9C89-2228-4603-B424-37EA7D1B10FF}"/>
          </ac:picMkLst>
        </pc:picChg>
        <pc:picChg chg="add del mod">
          <ac:chgData name="hassan MH" userId="84cd2103f36ef0dc" providerId="LiveId" clId="{EC105026-A59A-472F-96D2-633B07EAEF26}" dt="2022-04-18T14:17:55.322" v="453" actId="27803"/>
          <ac:picMkLst>
            <pc:docMk/>
            <pc:sldMk cId="510276670" sldId="360"/>
            <ac:picMk id="383" creationId="{FE372FAB-352E-4D6F-B332-A2B8C1591C85}"/>
          </ac:picMkLst>
        </pc:picChg>
        <pc:picChg chg="add del mod">
          <ac:chgData name="hassan MH" userId="84cd2103f36ef0dc" providerId="LiveId" clId="{EC105026-A59A-472F-96D2-633B07EAEF26}" dt="2022-04-18T14:20:06.970" v="498" actId="478"/>
          <ac:picMkLst>
            <pc:docMk/>
            <pc:sldMk cId="510276670" sldId="360"/>
            <ac:picMk id="385" creationId="{3935B813-6E47-4F57-9C95-EEF1A96D67F6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404" creationId="{C18E11E6-1E78-402A-AC61-C7E03ED4B52F}"/>
          </ac:picMkLst>
        </pc:picChg>
      </pc:sldChg>
      <pc:sldChg chg="new">
        <pc:chgData name="hassan MH" userId="84cd2103f36ef0dc" providerId="LiveId" clId="{EC105026-A59A-472F-96D2-633B07EAEF26}" dt="2022-04-18T13:33:08.280" v="97" actId="680"/>
        <pc:sldMkLst>
          <pc:docMk/>
          <pc:sldMk cId="1800187034" sldId="361"/>
        </pc:sldMkLst>
      </pc:sldChg>
      <pc:sldChg chg="addSp delSp modSp add mod">
        <pc:chgData name="hassan MH" userId="84cd2103f36ef0dc" providerId="LiveId" clId="{EC105026-A59A-472F-96D2-633B07EAEF26}" dt="2022-04-18T14:57:47.511" v="1644" actId="1076"/>
        <pc:sldMkLst>
          <pc:docMk/>
          <pc:sldMk cId="2125754800" sldId="362"/>
        </pc:sldMkLst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3" creationId="{CFABCE4F-C09B-4D78-8E3A-72CA8D3F6E8F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6" creationId="{8BD575CE-C3BF-475F-A272-540708D77803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8" creationId="{1ECA2D87-304E-434F-98F9-E53A27D727DC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9" creationId="{71B27169-04FE-42F5-BEA7-4E43D8AD9BEE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6" creationId="{925D3A36-3A11-40DE-9FCA-C2145ADB3C35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8" creationId="{67B9B203-F7FF-44C3-997F-9E033C10B2EE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0" creationId="{67DBC1A2-6AF3-4134-AB56-BCFB21E6D415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1" creationId="{ACE442E8-119E-4388-AAC9-4F86226412D3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2" creationId="{013B1C1A-9D34-4FFC-89D8-1BFE8E3F247C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6" creationId="{9BB2096F-CCCA-4767-B6FD-B5D219D14200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7" creationId="{3F1998AC-A601-43B9-A682-DBA7AF2DCE26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8" creationId="{DB9D6886-CE21-4CDD-8670-BC7F73150936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0" creationId="{1B93BAE2-EFAF-49B6-9390-1BAEA4042CEF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1" creationId="{2C83A601-0061-4C1D-8E67-A7A280477722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2" creationId="{59F0F808-A232-4DCF-B94B-E23C57F2F374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3" creationId="{B1155A05-C6CD-43FD-B8F8-61C7392410F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4" creationId="{EE17823A-1B64-49BB-907C-6CA6936A27CA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5" creationId="{00367559-7C14-4210-ACE2-24AE44E5C1E5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6" creationId="{89087B89-6D08-49AC-B2B7-7351C0ADF8D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1" creationId="{DCA230CC-F730-4FB8-982E-FBBFD5A1F974}"/>
          </ac:spMkLst>
        </pc:spChg>
        <pc:spChg chg="del mod topLvl">
          <ac:chgData name="hassan MH" userId="84cd2103f36ef0dc" providerId="LiveId" clId="{EC105026-A59A-472F-96D2-633B07EAEF26}" dt="2022-04-18T14:30:48.825" v="1161" actId="478"/>
          <ac:spMkLst>
            <pc:docMk/>
            <pc:sldMk cId="2125754800" sldId="362"/>
            <ac:spMk id="42" creationId="{06E22AE3-6148-44A1-A4A3-62E7FFC1EBCB}"/>
          </ac:spMkLst>
        </pc:spChg>
        <pc:spChg chg="add mod ord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3" creationId="{76DE35D1-91C0-47F4-9BF1-358F357EC8E8}"/>
          </ac:spMkLst>
        </pc:spChg>
        <pc:spChg chg="add 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50" creationId="{0739C5AE-A9CD-4A44-ACF3-65BDCB8983D7}"/>
          </ac:spMkLst>
        </pc:spChg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131" creationId="{E4768169-60C6-4DA2-94A8-77BA3819306E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4" creationId="{0288C8D8-973F-4490-9C4B-81590C9292C6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5" creationId="{53EE9383-48FC-4D2E-BA0A-4D8B85B30893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7" creationId="{D637500D-1BA5-4E39-B871-C6C287872E2F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8" creationId="{8FAE1BB8-612D-4F6A-849F-E5478E1EA7DE}"/>
          </ac:spMkLst>
        </pc:spChg>
        <pc:spChg chg="mod">
          <ac:chgData name="hassan MH" userId="84cd2103f36ef0dc" providerId="LiveId" clId="{EC105026-A59A-472F-96D2-633B07EAEF26}" dt="2022-04-18T14:25:10.709" v="778" actId="1076"/>
          <ac:spMkLst>
            <pc:docMk/>
            <pc:sldMk cId="2125754800" sldId="362"/>
            <ac:spMk id="140" creationId="{1EBB4B4A-4EF7-462B-A728-5C3268B61DF6}"/>
          </ac:spMkLst>
        </pc:spChg>
        <pc:spChg chg="mod">
          <ac:chgData name="hassan MH" userId="84cd2103f36ef0dc" providerId="LiveId" clId="{EC105026-A59A-472F-96D2-633B07EAEF26}" dt="2022-04-18T14:25:25.063" v="784" actId="688"/>
          <ac:spMkLst>
            <pc:docMk/>
            <pc:sldMk cId="2125754800" sldId="362"/>
            <ac:spMk id="141" creationId="{50EAF886-FF5A-4B1E-AECB-E51395027D4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5" creationId="{BD1D94B3-1BF6-466D-AFBB-B2EEC2438618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6" creationId="{9ED7A360-B369-46B4-9AEF-B80C3C3FED2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7" creationId="{7759D5BF-D431-4010-AE43-DA02A0F64D86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1" creationId="{18332FA2-9544-4CA9-A8EE-1DABF0A881E5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2" creationId="{380500BC-B64C-4B2B-AE90-C9BE6A60D297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5" creationId="{8947F132-9676-47EF-94F4-21D690609F81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6" creationId="{58B96B9E-9167-4954-B409-16FB2E4C5072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4" creationId="{72C913C3-F457-448E-9F3E-A475D6186410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5" creationId="{DA9969CF-5258-475C-B70F-E49F220193B3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6" creationId="{B2734FF4-8302-43BC-BC02-0B844B883F72}"/>
          </ac:spMkLst>
        </pc:spChg>
        <pc:spChg chg="add mod">
          <ac:chgData name="hassan MH" userId="84cd2103f36ef0dc" providerId="LiveId" clId="{EC105026-A59A-472F-96D2-633B07EAEF26}" dt="2022-04-18T14:31:56.311" v="1184" actId="164"/>
          <ac:spMkLst>
            <pc:docMk/>
            <pc:sldMk cId="2125754800" sldId="362"/>
            <ac:spMk id="167" creationId="{35102F43-1401-4538-8CBC-92D683884444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69" creationId="{9B28C343-750C-4B00-8559-F7D681E09130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70" creationId="{B40A50CE-4C7D-4FDC-A74D-F4C4549B1AD3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0" creationId="{88E5F2CB-ACC6-41C1-9DF0-B8C509D2D836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1" creationId="{15CDA3F7-C273-40C8-BC52-15F0B161F0F8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2" creationId="{FE1CE3F4-89C8-401E-9735-9D39C2677A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4" creationId="{A76B1C78-6C7A-4E83-B34C-9FDFFAC589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5" creationId="{1F11ADA7-7DF6-4BC1-8F4C-1D61DDC21B78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196" creationId="{24BD55AC-8384-4D94-A861-CEF675EE655F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3" creationId="{253F58C5-2627-49C6-A358-A58FB2901E82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4" creationId="{C92AE0DB-8694-4D92-9846-0D83F171F43F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5" creationId="{26EF9CBD-280E-489E-97A4-34314E7946E1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6" creationId="{0ABF23D9-35A8-4739-B536-E4022D98AC57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7" creationId="{F8DB134E-FA7F-4279-8F58-767F571ECB39}"/>
          </ac:spMkLst>
        </pc:spChg>
        <pc:spChg chg="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209" creationId="{D3BB9E9B-5F36-4825-8469-7B03B95DD246}"/>
          </ac:spMkLst>
        </pc:spChg>
        <pc:spChg chg="del mod topLvl">
          <ac:chgData name="hassan MH" userId="84cd2103f36ef0dc" providerId="LiveId" clId="{EC105026-A59A-472F-96D2-633B07EAEF26}" dt="2022-04-18T14:32:59.292" v="1201" actId="478"/>
          <ac:spMkLst>
            <pc:docMk/>
            <pc:sldMk cId="2125754800" sldId="362"/>
            <ac:spMk id="217" creationId="{C6A25799-79ED-48D0-B079-CE2417E5D6DC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8" creationId="{EB00B01E-39C4-45FF-9293-256F346701B5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9" creationId="{084B56D1-0D05-4C1A-A0B6-D20A561A93F1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1" creationId="{5ADAF551-C645-4EB8-887C-7902187C13BB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2" creationId="{BB4BF9F7-430A-4E2C-B122-52A8638CAEDA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3" creationId="{639C1972-C748-4308-9F7E-A931E5695600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4" creationId="{76EA1E25-1C99-4EB7-8ADC-00E2F9EE542B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7" creationId="{DB8A9833-9ADD-4487-AA6F-285F8C1DE329}"/>
          </ac:spMkLst>
        </pc:spChg>
        <pc:spChg chg="del">
          <ac:chgData name="hassan MH" userId="84cd2103f36ef0dc" providerId="LiveId" clId="{EC105026-A59A-472F-96D2-633B07EAEF26}" dt="2022-04-18T14:20:19.274" v="504" actId="478"/>
          <ac:spMkLst>
            <pc:docMk/>
            <pc:sldMk cId="2125754800" sldId="362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9" creationId="{C29C6A53-7790-4562-B352-D0C8CC2A011D}"/>
          </ac:spMkLst>
        </pc:spChg>
        <pc:spChg chg="mod">
          <ac:chgData name="hassan MH" userId="84cd2103f36ef0dc" providerId="LiveId" clId="{EC105026-A59A-472F-96D2-633B07EAEF26}" dt="2022-04-18T14:57:30.954" v="1636" actId="1076"/>
          <ac:spMkLst>
            <pc:docMk/>
            <pc:sldMk cId="2125754800" sldId="362"/>
            <ac:spMk id="241" creationId="{090DE588-B1EB-4758-8228-9CCE9E0D8C64}"/>
          </ac:spMkLst>
        </pc:spChg>
        <pc:spChg chg="mod">
          <ac:chgData name="hassan MH" userId="84cd2103f36ef0dc" providerId="LiveId" clId="{EC105026-A59A-472F-96D2-633B07EAEF26}" dt="2022-04-18T14:57:19.374" v="1634" actId="1076"/>
          <ac:spMkLst>
            <pc:docMk/>
            <pc:sldMk cId="2125754800" sldId="362"/>
            <ac:spMk id="242" creationId="{34C14E62-59D6-482B-95C8-40855FFD857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7" creationId="{84262C4D-3D8A-474A-A861-DCB960E4C522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9" creationId="{B63CCE7C-F968-4C6E-B98A-871FA12A11D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1" creationId="{C1B3A4B8-9333-444A-9A51-817205B7F990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6" creationId="{2ED5340C-2929-444C-9CF1-13CC213AF124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7" creationId="{A6E82572-335F-456D-B629-95D084A0125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8" creationId="{5586E55E-5CA6-403B-88AA-F93BF6108E5F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9" creationId="{B2394C4C-A7D0-4D1A-8F1A-03F66869766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400" creationId="{D0FD7964-DF74-40F7-A572-2400D6D4E5BB}"/>
          </ac:spMkLst>
        </pc:spChg>
        <pc:grpChg chg="add del mod">
          <ac:chgData name="hassan MH" userId="84cd2103f36ef0dc" providerId="LiveId" clId="{EC105026-A59A-472F-96D2-633B07EAEF26}" dt="2022-04-18T14:22:57.476" v="699" actId="165"/>
          <ac:grpSpMkLst>
            <pc:docMk/>
            <pc:sldMk cId="2125754800" sldId="362"/>
            <ac:grpSpMk id="2" creationId="{877C1A4F-2756-498B-A76E-747C7DBFEF78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4" creationId="{4F1AAE1F-069A-4344-BC92-A88E51BD1031}"/>
          </ac:grpSpMkLst>
        </pc:grpChg>
        <pc:grpChg chg="del mod">
          <ac:chgData name="hassan MH" userId="84cd2103f36ef0dc" providerId="LiveId" clId="{EC105026-A59A-472F-96D2-633B07EAEF26}" dt="2022-04-18T14:24:50.457" v="772" actId="27803"/>
          <ac:grpSpMkLst>
            <pc:docMk/>
            <pc:sldMk cId="2125754800" sldId="362"/>
            <ac:grpSpMk id="7" creationId="{C7E047B5-4CF0-4CC6-8033-C52EF1602C36}"/>
          </ac:grpSpMkLst>
        </pc:grpChg>
        <pc:grpChg chg="del mod">
          <ac:chgData name="hassan MH" userId="84cd2103f36ef0dc" providerId="LiveId" clId="{EC105026-A59A-472F-96D2-633B07EAEF26}" dt="2022-04-18T14:26:13.562" v="797" actId="27803"/>
          <ac:grpSpMkLst>
            <pc:docMk/>
            <pc:sldMk cId="2125754800" sldId="362"/>
            <ac:grpSpMk id="10" creationId="{D7B8BDAF-BB53-408D-BE3E-022C6365CA66}"/>
          </ac:grpSpMkLst>
        </pc:grpChg>
        <pc:grpChg chg="del mod">
          <ac:chgData name="hassan MH" userId="84cd2103f36ef0dc" providerId="LiveId" clId="{EC105026-A59A-472F-96D2-633B07EAEF26}" dt="2022-04-18T14:27:22.194" v="880" actId="27803"/>
          <ac:grpSpMkLst>
            <pc:docMk/>
            <pc:sldMk cId="2125754800" sldId="362"/>
            <ac:grpSpMk id="19" creationId="{5F01A48F-282F-4E27-A48B-ABF8CAC786EC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5" creationId="{E7424227-73D3-4C5F-8F26-27B600492F13}"/>
          </ac:grpSpMkLst>
        </pc:grpChg>
        <pc:grpChg chg="del mod">
          <ac:chgData name="hassan MH" userId="84cd2103f36ef0dc" providerId="LiveId" clId="{EC105026-A59A-472F-96D2-633B07EAEF26}" dt="2022-04-18T14:29:06.570" v="1132" actId="27803"/>
          <ac:grpSpMkLst>
            <pc:docMk/>
            <pc:sldMk cId="2125754800" sldId="362"/>
            <ac:grpSpMk id="29" creationId="{8693CBD0-C1F3-4BA7-8CCF-CC67D52EFB48}"/>
          </ac:grpSpMkLst>
        </pc:grpChg>
        <pc:grpChg chg="del mod">
          <ac:chgData name="hassan MH" userId="84cd2103f36ef0dc" providerId="LiveId" clId="{EC105026-A59A-472F-96D2-633B07EAEF26}" dt="2022-04-18T14:30:36.596" v="1157" actId="165"/>
          <ac:grpSpMkLst>
            <pc:docMk/>
            <pc:sldMk cId="2125754800" sldId="362"/>
            <ac:grpSpMk id="40" creationId="{D1D14E83-CD42-4F59-AA0E-9536F4146666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44" creationId="{F1E7125F-1360-41D3-8D01-7D047879FFD1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45" creationId="{4572562C-D783-43A0-AB43-B919CE37EA9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33:48.369" v="1222" actId="165"/>
          <ac:grpSpMkLst>
            <pc:docMk/>
            <pc:sldMk cId="2125754800" sldId="362"/>
            <ac:grpSpMk id="49" creationId="{76C485F0-5806-44C4-BFED-86B0F664D743}"/>
          </ac:grpSpMkLst>
        </pc:grpChg>
        <pc:grpChg chg="add del mod">
          <ac:chgData name="hassan MH" userId="84cd2103f36ef0dc" providerId="LiveId" clId="{EC105026-A59A-472F-96D2-633B07EAEF26}" dt="2022-04-18T14:34:39.043" v="1254" actId="165"/>
          <ac:grpSpMkLst>
            <pc:docMk/>
            <pc:sldMk cId="2125754800" sldId="362"/>
            <ac:grpSpMk id="51" creationId="{0538D6CF-2152-45D2-914A-843296CC1603}"/>
          </ac:grpSpMkLst>
        </pc:grpChg>
        <pc:grpChg chg="add del mod">
          <ac:chgData name="hassan MH" userId="84cd2103f36ef0dc" providerId="LiveId" clId="{EC105026-A59A-472F-96D2-633B07EAEF26}" dt="2022-04-18T14:35:17.895" v="1263" actId="165"/>
          <ac:grpSpMkLst>
            <pc:docMk/>
            <pc:sldMk cId="2125754800" sldId="362"/>
            <ac:grpSpMk id="52" creationId="{90D3595F-FF18-410C-83A2-C450D8986443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53" creationId="{FFAAF30D-41FF-41AC-B9B3-BADBBFD22B25}"/>
          </ac:grpSpMkLst>
        </pc:grpChg>
        <pc:grpChg chg="add mod">
          <ac:chgData name="hassan MH" userId="84cd2103f36ef0dc" providerId="LiveId" clId="{EC105026-A59A-472F-96D2-633B07EAEF26}" dt="2022-04-18T14:56:27.317" v="1614" actId="164"/>
          <ac:grpSpMkLst>
            <pc:docMk/>
            <pc:sldMk cId="2125754800" sldId="362"/>
            <ac:grpSpMk id="54" creationId="{92A4359B-D858-4E42-99EC-1E93B63FAD00}"/>
          </ac:grpSpMkLst>
        </pc:grpChg>
        <pc:grpChg chg="add mod">
          <ac:chgData name="hassan MH" userId="84cd2103f36ef0dc" providerId="LiveId" clId="{EC105026-A59A-472F-96D2-633B07EAEF26}" dt="2022-04-18T14:56:29.999" v="1616" actId="1076"/>
          <ac:grpSpMkLst>
            <pc:docMk/>
            <pc:sldMk cId="2125754800" sldId="362"/>
            <ac:grpSpMk id="55" creationId="{125229E5-8434-4A2D-9E27-1FE95C568A78}"/>
          </ac:grpSpMkLst>
        </pc:grpChg>
        <pc:grpChg chg="add mod">
          <ac:chgData name="hassan MH" userId="84cd2103f36ef0dc" providerId="LiveId" clId="{EC105026-A59A-472F-96D2-633B07EAEF26}" dt="2022-04-18T14:56:32.905" v="1618" actId="1076"/>
          <ac:grpSpMkLst>
            <pc:docMk/>
            <pc:sldMk cId="2125754800" sldId="362"/>
            <ac:grpSpMk id="56" creationId="{4CDBD6BD-F63D-426D-874C-E684D4B12EC8}"/>
          </ac:grpSpMkLst>
        </pc:grpChg>
        <pc:grpChg chg="add mod">
          <ac:chgData name="hassan MH" userId="84cd2103f36ef0dc" providerId="LiveId" clId="{EC105026-A59A-472F-96D2-633B07EAEF26}" dt="2022-04-18T14:57:37.058" v="1638" actId="1076"/>
          <ac:grpSpMkLst>
            <pc:docMk/>
            <pc:sldMk cId="2125754800" sldId="362"/>
            <ac:grpSpMk id="57" creationId="{63E5AA39-4360-4AAC-9908-607ADA3FDB33}"/>
          </ac:grpSpMkLst>
        </pc:grpChg>
        <pc:grpChg chg="add mod">
          <ac:chgData name="hassan MH" userId="84cd2103f36ef0dc" providerId="LiveId" clId="{EC105026-A59A-472F-96D2-633B07EAEF26}" dt="2022-04-18T14:57:47.511" v="1644" actId="1076"/>
          <ac:grpSpMkLst>
            <pc:docMk/>
            <pc:sldMk cId="2125754800" sldId="362"/>
            <ac:grpSpMk id="58" creationId="{52002826-2756-41FA-8242-CCC165536A95}"/>
          </ac:grpSpMkLst>
        </pc:grpChg>
        <pc:grpChg chg="add mod">
          <ac:chgData name="hassan MH" userId="84cd2103f36ef0dc" providerId="LiveId" clId="{EC105026-A59A-472F-96D2-633B07EAEF26}" dt="2022-04-18T14:57:40.325" v="1642" actId="14100"/>
          <ac:grpSpMkLst>
            <pc:docMk/>
            <pc:sldMk cId="2125754800" sldId="362"/>
            <ac:grpSpMk id="59" creationId="{B9DB47B8-1FA7-4AF9-BC7D-F280F8B38ED4}"/>
          </ac:grpSpMkLst>
        </pc:grpChg>
        <pc:grpChg chg="del">
          <ac:chgData name="hassan MH" userId="84cd2103f36ef0dc" providerId="LiveId" clId="{EC105026-A59A-472F-96D2-633B07EAEF26}" dt="2022-04-18T14:20:22.068" v="505" actId="478"/>
          <ac:grpSpMkLst>
            <pc:docMk/>
            <pc:sldMk cId="2125754800" sldId="362"/>
            <ac:grpSpMk id="60" creationId="{6882FAA7-7658-4B05-947F-EC636DFEB3C2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66" creationId="{0BB48423-6644-4F85-9DFE-63898DCEE7B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110" creationId="{BE71818F-E544-4C64-A3D9-B58C2C0CF1C3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133" creationId="{891E2B12-40C1-4195-B0F8-0242C685F4CD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6" creationId="{9F42DF5F-789D-4146-B136-E298BCB0D6B0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56:29.071" v="1615" actId="164"/>
          <ac:grpSpMkLst>
            <pc:docMk/>
            <pc:sldMk cId="2125754800" sldId="362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168" creationId="{5B52104A-B43C-4DC8-9D68-305B9695E94A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183" creationId="{0C341FA5-FB76-44C0-992C-83D5E9EA9A17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195" creationId="{71812A90-02AD-4821-9B2D-8BDE88DA211C}"/>
          </ac:grpSpMkLst>
        </pc:grpChg>
        <pc:grpChg chg="mod">
          <ac:chgData name="hassan MH" userId="84cd2103f36ef0dc" providerId="LiveId" clId="{EC105026-A59A-472F-96D2-633B07EAEF26}" dt="2022-04-18T14:31:57.958" v="1185"/>
          <ac:grpSpMkLst>
            <pc:docMk/>
            <pc:sldMk cId="2125754800" sldId="362"/>
            <ac:grpSpMk id="197" creationId="{15FFE607-00FC-4932-A4CF-053171E701CB}"/>
          </ac:grpSpMkLst>
        </pc:grpChg>
        <pc:grpChg chg="add del mod">
          <ac:chgData name="hassan MH" userId="84cd2103f36ef0dc" providerId="LiveId" clId="{EC105026-A59A-472F-96D2-633B07EAEF26}" dt="2022-04-18T14:32:59.292" v="1201" actId="478"/>
          <ac:grpSpMkLst>
            <pc:docMk/>
            <pc:sldMk cId="2125754800" sldId="362"/>
            <ac:grpSpMk id="208" creationId="{5CC98EFF-2719-4FED-A904-4C3C59C991C7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10" creationId="{F86F9BFA-A9AA-49B4-97E4-766588E8CB1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0" creationId="{655D3961-26BC-41CD-ACCF-833FA0F4DAFB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9" creationId="{3B4B0765-F624-4BD5-B9CB-9E48CEFDD551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7:04.584" v="1629" actId="164"/>
          <ac:grpSpMkLst>
            <pc:docMk/>
            <pc:sldMk cId="2125754800" sldId="362"/>
            <ac:grpSpMk id="240" creationId="{9A69CE59-A903-4BE2-B101-28933FC8A63F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46" creationId="{72F4C1B3-9843-4B7E-8DF0-521F435F096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78" creationId="{FF4E6EE6-2035-4450-9693-7FAE46477066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1" creationId="{C63A34AE-5ADF-43AF-B001-C5EA39F72F87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4" creationId="{19CE4FCE-7CE0-43CE-B3F3-7F62DCAA830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23" creationId="{A56960E7-4DC4-46E9-95F7-69A7B5E40A12}"/>
          </ac:grpSpMkLst>
        </pc:grpChg>
        <pc:grpChg chg="del">
          <ac:chgData name="hassan MH" userId="84cd2103f36ef0dc" providerId="LiveId" clId="{EC105026-A59A-472F-96D2-633B07EAEF26}" dt="2022-04-18T14:20:22.500" v="506" actId="478"/>
          <ac:grpSpMkLst>
            <pc:docMk/>
            <pc:sldMk cId="2125754800" sldId="362"/>
            <ac:grpSpMk id="329" creationId="{EECC5E9D-BE7A-4891-AE56-9C27B713C6B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5" creationId="{66CAF35D-1F69-449A-9EBD-CA6734215A62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8" creationId="{FDD4AFD2-A627-4B3C-8742-C64D4D99214B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1" creationId="{68BF79DF-5CE1-496A-9876-86274952932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4" creationId="{3A107BB0-AAB6-490E-8ED5-A035A78BFFA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0" creationId="{6DA85E2F-BAB4-45FE-8FF3-DF381186002F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3" creationId="{BDA7E437-3D02-4312-803D-7809C8087AFA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6" creationId="{67455487-B934-4755-9C75-30ECEFF499B0}"/>
          </ac:grpSpMkLst>
        </pc:grpChg>
        <pc:grpChg chg="del mod">
          <ac:chgData name="hassan MH" userId="84cd2103f36ef0dc" providerId="LiveId" clId="{EC105026-A59A-472F-96D2-633B07EAEF26}" dt="2022-04-18T14:28:29.559" v="1125" actId="478"/>
          <ac:grpSpMkLst>
            <pc:docMk/>
            <pc:sldMk cId="2125754800" sldId="362"/>
            <ac:grpSpMk id="393" creationId="{B9EE96C7-37BA-45B3-B8F5-022D8E14F3EA}"/>
          </ac:grpSpMkLst>
        </pc:grpChg>
        <pc:picChg chg="add del mod">
          <ac:chgData name="hassan MH" userId="84cd2103f36ef0dc" providerId="LiveId" clId="{EC105026-A59A-472F-96D2-633B07EAEF26}" dt="2022-04-18T14:30:29.887" v="1151" actId="27803"/>
          <ac:picMkLst>
            <pc:docMk/>
            <pc:sldMk cId="2125754800" sldId="362"/>
            <ac:picMk id="39" creationId="{A5639F7A-AA72-48FB-9087-0C17440D42D7}"/>
          </ac:picMkLst>
        </pc:picChg>
        <pc:picChg chg="add mod ord topLvl">
          <ac:chgData name="hassan MH" userId="84cd2103f36ef0dc" providerId="LiveId" clId="{EC105026-A59A-472F-96D2-633B07EAEF26}" dt="2022-04-18T14:35:23.069" v="1266" actId="164"/>
          <ac:picMkLst>
            <pc:docMk/>
            <pc:sldMk cId="2125754800" sldId="362"/>
            <ac:picMk id="48" creationId="{0A61F95D-1E6D-4AF5-98CA-E79A03E20F7D}"/>
          </ac:picMkLst>
        </pc:picChg>
        <pc:picChg chg="add mod">
          <ac:chgData name="hassan MH" userId="84cd2103f36ef0dc" providerId="LiveId" clId="{EC105026-A59A-472F-96D2-633B07EAEF26}" dt="2022-04-18T14:35:36.360" v="1270" actId="571"/>
          <ac:picMkLst>
            <pc:docMk/>
            <pc:sldMk cId="2125754800" sldId="362"/>
            <ac:picMk id="230" creationId="{DB93A879-8451-4EB4-95D7-59B586EDB218}"/>
          </ac:picMkLst>
        </pc:picChg>
        <pc:picChg chg="del mod">
          <ac:chgData name="hassan MH" userId="84cd2103f36ef0dc" providerId="LiveId" clId="{EC105026-A59A-472F-96D2-633B07EAEF26}" dt="2022-04-18T14:28:20.725" v="1121" actId="478"/>
          <ac:picMkLst>
            <pc:docMk/>
            <pc:sldMk cId="2125754800" sldId="362"/>
            <ac:picMk id="356" creationId="{6AE687F9-5950-473C-BFF1-D8BA4F0C4969}"/>
          </ac:picMkLst>
        </pc:picChg>
        <pc:picChg chg="mod">
          <ac:chgData name="hassan MH" userId="84cd2103f36ef0dc" providerId="LiveId" clId="{EC105026-A59A-472F-96D2-633B07EAEF26}" dt="2022-04-18T14:31:51.067" v="1183" actId="164"/>
          <ac:picMkLst>
            <pc:docMk/>
            <pc:sldMk cId="2125754800" sldId="362"/>
            <ac:picMk id="357" creationId="{B0982A4B-0F0C-4175-A66E-9F8D0EED0CFA}"/>
          </ac:picMkLst>
        </pc:picChg>
        <pc:picChg chg="del">
          <ac:chgData name="hassan MH" userId="84cd2103f36ef0dc" providerId="LiveId" clId="{EC105026-A59A-472F-96D2-633B07EAEF26}" dt="2022-04-18T14:20:19.274" v="504" actId="478"/>
          <ac:picMkLst>
            <pc:docMk/>
            <pc:sldMk cId="2125754800" sldId="362"/>
            <ac:picMk id="359" creationId="{BC63EED7-93CB-426A-A967-6C2431DEC0A1}"/>
          </ac:picMkLst>
        </pc:picChg>
        <pc:picChg chg="del mod">
          <ac:chgData name="hassan MH" userId="84cd2103f36ef0dc" providerId="LiveId" clId="{EC105026-A59A-472F-96D2-633B07EAEF26}" dt="2022-04-18T14:26:13.562" v="797" actId="27803"/>
          <ac:picMkLst>
            <pc:docMk/>
            <pc:sldMk cId="2125754800" sldId="362"/>
            <ac:picMk id="375" creationId="{C4E95417-96DB-46E8-B0ED-6E55A35A1909}"/>
          </ac:picMkLst>
        </pc:picChg>
        <pc:picChg chg="del mod">
          <ac:chgData name="hassan MH" userId="84cd2103f36ef0dc" providerId="LiveId" clId="{EC105026-A59A-472F-96D2-633B07EAEF26}" dt="2022-04-18T14:24:50.457" v="772" actId="27803"/>
          <ac:picMkLst>
            <pc:docMk/>
            <pc:sldMk cId="2125754800" sldId="362"/>
            <ac:picMk id="377" creationId="{2F4FF3D7-F4EF-463D-AD52-DEC3B82512E3}"/>
          </ac:picMkLst>
        </pc:picChg>
        <pc:picChg chg="del mod">
          <ac:chgData name="hassan MH" userId="84cd2103f36ef0dc" providerId="LiveId" clId="{EC105026-A59A-472F-96D2-633B07EAEF26}" dt="2022-04-18T14:29:06.570" v="1132" actId="27803"/>
          <ac:picMkLst>
            <pc:docMk/>
            <pc:sldMk cId="2125754800" sldId="362"/>
            <ac:picMk id="379" creationId="{3E641612-0EC4-4D23-9679-EB2D443F506A}"/>
          </ac:picMkLst>
        </pc:picChg>
        <pc:picChg chg="del mod">
          <ac:chgData name="hassan MH" userId="84cd2103f36ef0dc" providerId="LiveId" clId="{EC105026-A59A-472F-96D2-633B07EAEF26}" dt="2022-04-18T14:27:22.194" v="880" actId="27803"/>
          <ac:picMkLst>
            <pc:docMk/>
            <pc:sldMk cId="2125754800" sldId="362"/>
            <ac:picMk id="381" creationId="{954E9C89-2228-4603-B424-37EA7D1B10FF}"/>
          </ac:picMkLst>
        </pc:picChg>
        <pc:picChg chg="del mod">
          <ac:chgData name="hassan MH" userId="84cd2103f36ef0dc" providerId="LiveId" clId="{EC105026-A59A-472F-96D2-633B07EAEF26}" dt="2022-04-18T14:56:38.455" v="1621" actId="478"/>
          <ac:picMkLst>
            <pc:docMk/>
            <pc:sldMk cId="2125754800" sldId="362"/>
            <ac:picMk id="385" creationId="{3935B813-6E47-4F57-9C95-EEF1A96D67F6}"/>
          </ac:picMkLst>
        </pc:picChg>
        <pc:picChg chg="del mod">
          <ac:chgData name="hassan MH" userId="84cd2103f36ef0dc" providerId="LiveId" clId="{EC105026-A59A-472F-96D2-633B07EAEF26}" dt="2022-04-18T14:21:04.865" v="521" actId="478"/>
          <ac:picMkLst>
            <pc:docMk/>
            <pc:sldMk cId="2125754800" sldId="362"/>
            <ac:picMk id="404" creationId="{C18E11E6-1E78-402A-AC61-C7E03ED4B52F}"/>
          </ac:picMkLst>
        </pc:picChg>
      </pc:sldChg>
      <pc:sldChg chg="addSp delSp modSp add mod">
        <pc:chgData name="hassan MH" userId="84cd2103f36ef0dc" providerId="LiveId" clId="{EC105026-A59A-472F-96D2-633B07EAEF26}" dt="2022-04-18T14:58:30.401" v="1677" actId="164"/>
        <pc:sldMkLst>
          <pc:docMk/>
          <pc:sldMk cId="4020190384" sldId="363"/>
        </pc:sldMkLst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2" creationId="{9D10CC3D-D332-49EC-8DB1-A1BD8633A8A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8" creationId="{1ECA2D87-304E-434F-98F9-E53A27D727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9" creationId="{71B27169-04FE-42F5-BEA7-4E43D8AD9B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" creationId="{925D3A36-3A11-40DE-9FCA-C2145ADB3C3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" creationId="{67B9B203-F7FF-44C3-997F-9E033C10B2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" creationId="{67DBC1A2-6AF3-4134-AB56-BCFB21E6D41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1" creationId="{ACE442E8-119E-4388-AAC9-4F86226412D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2" creationId="{013B1C1A-9D34-4FFC-89D8-1BFE8E3F247C}"/>
          </ac:spMkLst>
        </pc:spChg>
        <pc:spChg chg="del mod">
          <ac:chgData name="hassan MH" userId="84cd2103f36ef0dc" providerId="LiveId" clId="{EC105026-A59A-472F-96D2-633B07EAEF26}" dt="2022-04-18T14:40:55.116" v="1365" actId="478"/>
          <ac:spMkLst>
            <pc:docMk/>
            <pc:sldMk cId="4020190384" sldId="363"/>
            <ac:spMk id="23" creationId="{7958D104-6DC8-479D-9451-BE79EA8FDAC5}"/>
          </ac:spMkLst>
        </pc:spChg>
        <pc:spChg chg="add del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24" creationId="{DF138E81-E6D3-4255-9B09-93565F72366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6" creationId="{9BB2096F-CCCA-4767-B6FD-B5D219D142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7" creationId="{3F1998AC-A601-43B9-A682-DBA7AF2DCE2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8" creationId="{DB9D6886-CE21-4CDD-8670-BC7F731509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0" creationId="{1B93BAE2-EFAF-49B6-9390-1BAEA4042CE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1" creationId="{2C83A601-0061-4C1D-8E67-A7A2804777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2" creationId="{59F0F808-A232-4DCF-B94B-E23C57F2F37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3" creationId="{B1155A05-C6CD-43FD-B8F8-61C7392410F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4" creationId="{EE17823A-1B64-49BB-907C-6CA6936A27C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5" creationId="{00367559-7C14-4210-ACE2-24AE44E5C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6" creationId="{89087B89-6D08-49AC-B2B7-7351C0ADF8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8" creationId="{1630E526-3EE3-4706-BB01-C38A1D8F9FA4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9" creationId="{07199E81-2FC1-4B1F-B1AE-32F53CCF0BDF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0" creationId="{B69996CE-2420-4720-B6D6-D014B4D51151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2" creationId="{1067E009-F240-43E6-89FA-C0D713655295}"/>
          </ac:spMkLst>
        </pc:spChg>
        <pc:spChg chg="add del mod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7" creationId="{A8C6363D-04F8-4CAD-B96C-4CEEEBF3ED98}"/>
          </ac:spMkLst>
        </pc:spChg>
        <pc:spChg chg="add del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9" creationId="{0AE94E7B-E20E-4950-8EEA-44AA6C7DD915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6" creationId="{7EEC963E-2F91-4640-9312-1F5442FED2B3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7" creationId="{17A477DF-D15D-4852-B292-62C7CE12258B}"/>
          </ac:spMkLst>
        </pc:spChg>
        <pc:spChg chg="mod or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62" creationId="{F7CFC1EB-6DF9-43A8-A907-53F9B55459AE}"/>
          </ac:spMkLst>
        </pc:spChg>
        <pc:spChg chg="add del mod ord">
          <ac:chgData name="hassan MH" userId="84cd2103f36ef0dc" providerId="LiveId" clId="{EC105026-A59A-472F-96D2-633B07EAEF26}" dt="2022-04-18T14:58:09.388" v="1650" actId="21"/>
          <ac:spMkLst>
            <pc:docMk/>
            <pc:sldMk cId="4020190384" sldId="363"/>
            <ac:spMk id="104" creationId="{95D05A2B-E58A-4B9F-B7A5-F0B8593C18A9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6" creationId="{45CC445A-8EEC-4FA3-A743-3D836F45A5E8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8" creationId="{B923A2DB-962D-40D4-B946-3BB2D06DC112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9" creationId="{4979DB37-51D8-480F-9414-17855D70B1D0}"/>
          </ac:spMkLst>
        </pc:spChg>
        <pc:spChg chg="add del mod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115" creationId="{7E0BC1A3-8A76-4063-A103-A76CC2EC2202}"/>
          </ac:spMkLst>
        </pc:spChg>
        <pc:spChg chg="mod">
          <ac:chgData name="hassan MH" userId="84cd2103f36ef0dc" providerId="LiveId" clId="{EC105026-A59A-472F-96D2-633B07EAEF26}" dt="2022-04-18T14:40:42.999" v="1361"/>
          <ac:spMkLst>
            <pc:docMk/>
            <pc:sldMk cId="4020190384" sldId="363"/>
            <ac:spMk id="117" creationId="{E2FD17DF-4264-4DB9-B783-0F2F271FAD7E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18" creationId="{EAFEE309-7494-4596-A63D-46E88766FAAF}"/>
          </ac:spMkLst>
        </pc:spChg>
        <pc:spChg chg="del mod">
          <ac:chgData name="hassan MH" userId="84cd2103f36ef0dc" providerId="LiveId" clId="{EC105026-A59A-472F-96D2-633B07EAEF26}" dt="2022-04-18T14:40:47.665" v="1363" actId="478"/>
          <ac:spMkLst>
            <pc:docMk/>
            <pc:sldMk cId="4020190384" sldId="363"/>
            <ac:spMk id="119" creationId="{FBEB1073-1581-43FA-8643-8C2256A8AEC9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20" creationId="{DE6A1C9F-9A3C-4A8B-8661-F0FC1B8D3371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2" creationId="{C97B44EC-46EA-4F53-877C-B952E9134226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3" creationId="{F00A992E-5412-4956-9205-89894F3D65B4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6" creationId="{A144982F-180A-4EF8-B638-BFD301A873C2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7" creationId="{0B616697-5D74-430E-9AFD-969A46883D7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8" creationId="{B0101B1C-E68A-4ECF-9CEE-B840474E58D6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9" creationId="{C1BD7581-9253-49F0-B4D9-ED67B9116A5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30" creationId="{8C053F27-6378-4C49-BFC9-797DC4CFA61F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32" creationId="{9673EC01-40F0-48CB-A370-5446B40EFE47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2" creationId="{70780BF5-3DA0-491D-BA55-634502575814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3" creationId="{BC1981B9-24A7-458A-8068-15B2759BE71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5" creationId="{BD1D94B3-1BF6-466D-AFBB-B2EEC243861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6" creationId="{9ED7A360-B369-46B4-9AEF-B80C3C3FED2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7" creationId="{7759D5BF-D431-4010-AE43-DA02A0F64D8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48" creationId="{94E9D3F6-87D4-45E1-8109-4C1CE64BD96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0" creationId="{C0BD96DB-988F-4787-8D17-4514F3C620B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1" creationId="{18332FA2-9544-4CA9-A8EE-1DABF0A88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2" creationId="{380500BC-B64C-4B2B-AE90-C9BE6A60D29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7" creationId="{063EC44F-C24E-47B6-816F-08C77B91D311}"/>
          </ac:spMkLst>
        </pc:spChg>
        <pc:spChg chg="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58" creationId="{E370B4AD-5193-41B7-8739-A5B5365C8D7B}"/>
          </ac:spMkLst>
        </pc:spChg>
        <pc:spChg chg="del mod">
          <ac:chgData name="hassan MH" userId="84cd2103f36ef0dc" providerId="LiveId" clId="{EC105026-A59A-472F-96D2-633B07EAEF26}" dt="2022-04-18T14:43:35.386" v="1406" actId="478"/>
          <ac:spMkLst>
            <pc:docMk/>
            <pc:sldMk cId="4020190384" sldId="363"/>
            <ac:spMk id="159" creationId="{76243BA0-434A-4A9B-9039-127D1ECFB05D}"/>
          </ac:spMkLst>
        </pc:spChg>
        <pc:spChg chg="mod or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60" creationId="{E3CE22E2-0822-48FE-AE99-6C6093FB7331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62" creationId="{8EBFAF3B-7FC2-40B7-9A90-FABBCA943DA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4" creationId="{72C913C3-F457-448E-9F3E-A475D618641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5" creationId="{DA9969CF-5258-475C-B70F-E49F220193B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6" creationId="{B2734FF4-8302-43BC-BC02-0B844B883F72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1" creationId="{59EFE68E-0657-4937-B503-14A552907F60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2" creationId="{433CF62D-AA3E-46BE-A64E-919683939D56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4" creationId="{07847EC2-3C6D-477E-A51A-E4B126C6736F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5" creationId="{821C7FB9-6C81-4796-95B7-9C9EA878E568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6" creationId="{07662347-BD3D-4ADF-A8C6-0550F3D23DCB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7" creationId="{33D881E3-FEAB-4576-9827-54B7C368C426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8" creationId="{749AF3A6-D797-4AA6-83BB-D30F76341265}"/>
          </ac:spMkLst>
        </pc:spChg>
        <pc:spChg chg="add del mod topLvl">
          <ac:chgData name="hassan MH" userId="84cd2103f36ef0dc" providerId="LiveId" clId="{EC105026-A59A-472F-96D2-633B07EAEF26}" dt="2022-04-18T14:46:05.894" v="1442" actId="478"/>
          <ac:spMkLst>
            <pc:docMk/>
            <pc:sldMk cId="4020190384" sldId="363"/>
            <ac:spMk id="179" creationId="{46CF253E-F711-45B2-8BE5-D9A61CD3B1B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0" creationId="{88E5F2CB-ACC6-41C1-9DF0-B8C509D2D8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1" creationId="{15CDA3F7-C273-40C8-BC52-15F0B161F0F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2" creationId="{FE1CE3F4-89C8-401E-9735-9D39C2677A0D}"/>
          </ac:spMkLst>
        </pc:spChg>
        <pc:spChg chg="add del mod topLvl">
          <ac:chgData name="hassan MH" userId="84cd2103f36ef0dc" providerId="LiveId" clId="{EC105026-A59A-472F-96D2-633B07EAEF26}" dt="2022-04-18T14:46:06.699" v="1443" actId="478"/>
          <ac:spMkLst>
            <pc:docMk/>
            <pc:sldMk cId="4020190384" sldId="363"/>
            <ac:spMk id="186" creationId="{AFC21BB3-1A49-438D-AB25-DE8A33E4E3C2}"/>
          </ac:spMkLst>
        </pc:spChg>
        <pc:spChg chg="add del mod topLvl">
          <ac:chgData name="hassan MH" userId="84cd2103f36ef0dc" providerId="LiveId" clId="{EC105026-A59A-472F-96D2-633B07EAEF26}" dt="2022-04-18T14:46:07.319" v="1444" actId="478"/>
          <ac:spMkLst>
            <pc:docMk/>
            <pc:sldMk cId="4020190384" sldId="363"/>
            <ac:spMk id="187" creationId="{BFB9178D-1738-4B47-A600-FE200944BB11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89" creationId="{0905BD7C-CB69-4967-B6DA-27224DB476DE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90" creationId="{A595C473-CDF0-43EA-87DC-6F061E33A6BF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1" creationId="{8890905D-F226-4553-A248-4C371E181A05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2" creationId="{6D9CA7E2-07CE-402C-9688-A76E07510A7A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3" creationId="{E64FF488-68F5-4E3C-8A8F-38B5A1221E4C}"/>
          </ac:spMkLst>
        </pc:spChg>
        <pc:spChg chg="add mod or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194" creationId="{A2FF2D26-7323-4772-9DE0-E6D413C34040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199" creationId="{7E3CDEF5-5A0D-4F24-A108-5B1324828931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200" creationId="{8E168A34-EFE5-442B-8A33-A7D3490DCC23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1" creationId="{94C1A2B5-09F7-4688-B9E0-C81EBC1C9892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2" creationId="{7038E1A5-3474-4891-947B-3398F45FE2C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5" creationId="{26EF9CBD-280E-489E-97A4-34314E7946E1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6" creationId="{0ABF23D9-35A8-4739-B536-E4022D98AC5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7" creationId="{F8DB134E-FA7F-4279-8F58-767F571ECB39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8" creationId="{6D67D3AE-317E-4E2E-A27B-DCA5632D9139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1" creationId="{A06D534D-BEAA-4D9D-9022-766474909F21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2" creationId="{E7648CFA-A13F-4FDF-8C32-AD3B39E867A7}"/>
          </ac:spMkLst>
        </pc:spChg>
        <pc:spChg chg="mod">
          <ac:chgData name="hassan MH" userId="84cd2103f36ef0dc" providerId="LiveId" clId="{EC105026-A59A-472F-96D2-633B07EAEF26}" dt="2022-04-18T14:48:47.099" v="1478" actId="1076"/>
          <ac:spMkLst>
            <pc:docMk/>
            <pc:sldMk cId="4020190384" sldId="363"/>
            <ac:spMk id="214" creationId="{D6FE49F1-46B9-4828-B39A-01620B67960A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6" creationId="{121A0FC4-D5CC-4415-9D4E-9756C765D4C3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7" creationId="{86CC5126-2ED6-49CD-AD81-6A2C7D18380F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8" creationId="{11998ED9-DE6D-4D26-8067-835700CD523B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0" creationId="{AC14DBF1-38E2-4C39-9A5A-E405B2D7B1D1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2" creationId="{E587AB12-6AD9-48C6-965A-11D4B9A8F445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3" creationId="{F4164F15-0374-4709-994D-78EB3E0AB7EF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4" creationId="{BC4BA185-9BD2-4EF7-8A19-FC0A695B501B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5" creationId="{57A82BA4-4088-4F7A-9D02-E2C5F80F8CEE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6" creationId="{EC94E660-1A9D-475B-8B20-D6263FC744B7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8" creationId="{835274EF-5325-463C-B3CA-86C6E39F6599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9" creationId="{B78503D7-45D1-408D-8DC0-9D3755270E93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0" creationId="{00DE678A-CEFD-4A8E-970E-E7262977A54F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1" creationId="{BAA44E49-ED18-481A-8F36-0C58B619B471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2" creationId="{D445991E-90CD-4FE4-92D7-649824C61A4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3" creationId="{639C1972-C748-4308-9F7E-A931E56956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4" creationId="{76EA1E25-1C99-4EB7-8ADC-00E2F9EE542B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2" creationId="{7C66B6D7-1800-4CA7-B985-47DC4FBF6E78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3" creationId="{9CCBDD93-2B6A-4182-9290-016CC5C7CA2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4" creationId="{9DB77E04-30C8-487E-B6A0-2039810FFA27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5" creationId="{E0B8AB92-98BB-4B62-ACDA-2B7768356BF5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6" creationId="{1DBDFA28-A42C-478F-9FBE-7FE98AF538C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7" creationId="{251955BB-F7A2-4193-804E-0E7BAF44AE07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48" creationId="{C912420E-1AEE-44EC-9267-348E0C757E0F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0" creationId="{4C9F017F-8FA5-4E33-9722-A2C29DCF10A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1" creationId="{C6057686-A69F-415A-ABA8-609A402A64FC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2" creationId="{B0F74453-FE33-4006-B6B7-1B3FF6BFC635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3" creationId="{57BC9FA4-8DBF-4428-A8DE-935741DDDB0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4" creationId="{A611AECD-DE03-42C6-BAD8-D7F2441E368D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5" creationId="{0F63CC23-B9C3-450B-9D6C-80C83C2AB94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6" creationId="{D42BD0B1-F79D-4C3F-B29D-74433C2BE7E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8" creationId="{7BA1AB84-321B-40F8-91DE-665673FD171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0" creationId="{52A49F6C-C6F5-4E11-8406-E26AF0DE6913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1" creationId="{6C4AD0D2-5EAD-457E-B7B8-A233ECCF6E18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2" creationId="{304AFFA8-5725-439E-8C7A-7F657FA948EA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3" creationId="{FC09790C-C0E9-4B56-84E8-3C3E4A7A9DCB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4" creationId="{928B2995-B724-4547-8320-71291468AD64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5" creationId="{F51CB3B8-7128-480B-A6F3-90584BE450A6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6" creationId="{DDC7A789-A2DA-457C-8FC2-8F5319B84C25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7" creationId="{3F489946-3D40-40A7-85AB-85E4DABCE308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8" creationId="{05724459-075F-4DC0-8A81-8EB32D917BAB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0" creationId="{7CBFBCE3-09B4-45BA-AFAA-21B34C671F11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1" creationId="{B8B85707-C989-4AF5-90B6-93A2564FD5A3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3" creationId="{EAF6B617-129C-447F-8CE8-D901D24CC5F7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4" creationId="{69BA491D-A136-4B60-B120-20A80109C367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6" creationId="{ED1962A1-7926-40FF-90CC-AE0CE2F65F2B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7" creationId="{B411678D-5035-44EB-BEE8-EE5C29775737}"/>
          </ac:spMkLst>
        </pc:spChg>
        <pc:spChg chg="add del mod">
          <ac:chgData name="hassan MH" userId="84cd2103f36ef0dc" providerId="LiveId" clId="{EC105026-A59A-472F-96D2-633B07EAEF26}" dt="2022-04-18T14:58:20.870" v="1672" actId="21"/>
          <ac:spMkLst>
            <pc:docMk/>
            <pc:sldMk cId="4020190384" sldId="363"/>
            <ac:spMk id="278" creationId="{FBEEDF2B-0F4D-4B19-AF8A-1A63850EAF7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7" creationId="{84262C4D-3D8A-474A-A861-DCB960E4C5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9" creationId="{B63CCE7C-F968-4C6E-B98A-871FA12A11D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1" creationId="{C1B3A4B8-9333-444A-9A51-817205B7F99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6" creationId="{2ED5340C-2929-444C-9CF1-13CC213AF12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7" creationId="{A6E82572-335F-456D-B629-95D084A0125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8" creationId="{5586E55E-5CA6-403B-88AA-F93BF6108E5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9" creationId="{B2394C4C-A7D0-4D1A-8F1A-03F66869766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400" creationId="{D0FD7964-DF74-40F7-A572-2400D6D4E5BB}"/>
          </ac:spMkLst>
        </pc:s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" creationId="{4F1AAE1F-069A-4344-BC92-A88E51BD1031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25" creationId="{74EE3D84-2746-4B90-9D44-37423F366330}"/>
          </ac:grpSpMkLst>
        </pc:grpChg>
        <pc:grpChg chg="del mod">
          <ac:chgData name="hassan MH" userId="84cd2103f36ef0dc" providerId="LiveId" clId="{EC105026-A59A-472F-96D2-633B07EAEF26}" dt="2022-04-18T14:42:44.519" v="1390" actId="27803"/>
          <ac:grpSpMkLst>
            <pc:docMk/>
            <pc:sldMk cId="4020190384" sldId="363"/>
            <ac:grpSpMk id="29" creationId="{0FC2DFF6-BB79-4887-AD2B-FD65E333BBAB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4" creationId="{F1E7125F-1360-41D3-8D01-7D047879FFD1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5" creationId="{4572562C-D783-43A0-AB43-B919CE37EA9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45:43.924" v="1439" actId="165"/>
          <ac:grpSpMkLst>
            <pc:docMk/>
            <pc:sldMk cId="4020190384" sldId="363"/>
            <ac:grpSpMk id="51" creationId="{A44A6F91-13F3-4D91-A410-CEF3CE40F212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53" creationId="{FFAAF30D-41FF-41AC-B9B3-BADBBFD22B25}"/>
          </ac:grpSpMkLst>
        </pc:grpChg>
        <pc:grpChg chg="del mod">
          <ac:chgData name="hassan MH" userId="84cd2103f36ef0dc" providerId="LiveId" clId="{EC105026-A59A-472F-96D2-633B07EAEF26}" dt="2022-04-18T14:49:43.143" v="1494" actId="27803"/>
          <ac:grpSpMkLst>
            <pc:docMk/>
            <pc:sldMk cId="4020190384" sldId="363"/>
            <ac:grpSpMk id="55" creationId="{1A0F5FEF-66E4-45A2-856F-E3EB43FD66E7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58" creationId="{734CA920-7401-4CE0-9720-09C1DA972226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59" creationId="{A9F355BC-BB7B-4A70-B8FE-6D815E4DC392}"/>
          </ac:grpSpMkLst>
        </pc:grpChg>
        <pc:grpChg chg="add mod">
          <ac:chgData name="hassan MH" userId="84cd2103f36ef0dc" providerId="LiveId" clId="{EC105026-A59A-472F-96D2-633B07EAEF26}" dt="2022-04-18T14:57:54.735" v="1648" actId="1076"/>
          <ac:grpSpMkLst>
            <pc:docMk/>
            <pc:sldMk cId="4020190384" sldId="363"/>
            <ac:grpSpMk id="63" creationId="{482F7AE4-9F66-4D87-97CF-FE5632DDAACE}"/>
          </ac:grpSpMkLst>
        </pc:grpChg>
        <pc:grpChg chg="add mod">
          <ac:chgData name="hassan MH" userId="84cd2103f36ef0dc" providerId="LiveId" clId="{EC105026-A59A-472F-96D2-633B07EAEF26}" dt="2022-04-18T14:57:54.063" v="1647" actId="1076"/>
          <ac:grpSpMkLst>
            <pc:docMk/>
            <pc:sldMk cId="4020190384" sldId="363"/>
            <ac:grpSpMk id="64" creationId="{3FDA44EE-BDA0-4CB3-AB86-CF839932B530}"/>
          </ac:grpSpMkLst>
        </pc:grpChg>
        <pc:grpChg chg="add mod">
          <ac:chgData name="hassan MH" userId="84cd2103f36ef0dc" providerId="LiveId" clId="{EC105026-A59A-472F-96D2-633B07EAEF26}" dt="2022-04-18T14:57:53.328" v="1646" actId="1076"/>
          <ac:grpSpMkLst>
            <pc:docMk/>
            <pc:sldMk cId="4020190384" sldId="363"/>
            <ac:grpSpMk id="65" creationId="{65039A65-7C24-4920-9468-D9B71BFD6DA4}"/>
          </ac:grpSpMkLst>
        </pc:grpChg>
        <pc:grpChg chg="add mod">
          <ac:chgData name="hassan MH" userId="84cd2103f36ef0dc" providerId="LiveId" clId="{EC105026-A59A-472F-96D2-633B07EAEF26}" dt="2022-04-18T14:57:52.313" v="1645" actId="1076"/>
          <ac:grpSpMkLst>
            <pc:docMk/>
            <pc:sldMk cId="4020190384" sldId="363"/>
            <ac:grpSpMk id="66" creationId="{1A18C606-7576-47BD-A9B7-89E8301EDE91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67" creationId="{A2EF9C01-8800-445E-AF91-0B6ED6720919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68" creationId="{D84F3570-5A22-4067-A0FB-D3A04DC30C41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69" creationId="{1A10898A-B398-4899-8D68-7B896F16C4D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70" creationId="{311DFA24-283E-4B45-B6CB-97EE88F59A2A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72" creationId="{00E6FD95-691F-4C30-A6A5-883AF7A0FE79}"/>
          </ac:grpSpMkLst>
        </pc:grpChg>
        <pc:grpChg chg="add mod">
          <ac:chgData name="hassan MH" userId="84cd2103f36ef0dc" providerId="LiveId" clId="{EC105026-A59A-472F-96D2-633B07EAEF26}" dt="2022-04-18T14:56:18.185" v="1610" actId="164"/>
          <ac:grpSpMkLst>
            <pc:docMk/>
            <pc:sldMk cId="4020190384" sldId="363"/>
            <ac:grpSpMk id="105" creationId="{D0806729-1291-454E-9836-7231E210AEBA}"/>
          </ac:grpSpMkLst>
        </pc:grpChg>
        <pc:grpChg chg="mod">
          <ac:chgData name="hassan MH" userId="84cd2103f36ef0dc" providerId="LiveId" clId="{EC105026-A59A-472F-96D2-633B07EAEF26}" dt="2022-04-18T14:38:37.565" v="1308"/>
          <ac:grpSpMkLst>
            <pc:docMk/>
            <pc:sldMk cId="4020190384" sldId="363"/>
            <ac:grpSpMk id="107" creationId="{6B7D7704-3009-4676-B33B-F9702B30147B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1" creationId="{BE831125-1596-4399-9520-8595991D3A22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5" creationId="{C05C2EC8-75BE-4C9F-AAB9-A53B1A94997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3" creationId="{891E2B12-40C1-4195-B0F8-0242C685F4CD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6" creationId="{9F42DF5F-789D-4146-B136-E298BCB0D6B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4" creationId="{DB4350B3-DCBE-43C9-A69A-FAC22A479010}"/>
          </ac:grpSpMkLst>
        </pc:grpChg>
        <pc:grpChg chg="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9" creationId="{76716EA1-14F1-4D58-8309-C8A0B55EB97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61" creationId="{533A2083-7351-4C84-944E-EA385E2E0927}"/>
          </ac:grpSpMkLst>
        </pc:grpChg>
        <pc:grpChg chg="mod">
          <ac:chgData name="hassan MH" userId="84cd2103f36ef0dc" providerId="LiveId" clId="{EC105026-A59A-472F-96D2-633B07EAEF26}" dt="2022-04-18T14:43:51.847" v="1412"/>
          <ac:grpSpMkLst>
            <pc:docMk/>
            <pc:sldMk cId="4020190384" sldId="363"/>
            <ac:grpSpMk id="163" creationId="{32817D5D-2D3A-498B-B314-68011FDE7CB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73" creationId="{8B987555-BFDB-4B37-AE21-5053DD6665AA}"/>
          </ac:grpSpMkLst>
        </pc:grpChg>
        <pc:grpChg chg="add mod topLvl">
          <ac:chgData name="hassan MH" userId="84cd2103f36ef0dc" providerId="LiveId" clId="{EC105026-A59A-472F-96D2-633B07EAEF26}" dt="2022-04-18T14:56:15.919" v="1608" actId="164"/>
          <ac:grpSpMkLst>
            <pc:docMk/>
            <pc:sldMk cId="4020190384" sldId="363"/>
            <ac:grpSpMk id="188" creationId="{E13EB95B-930A-492C-BD4B-8DADF421C0D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95" creationId="{71812A90-02AD-4821-9B2D-8BDE88DA211C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198" creationId="{8CACD8D1-9347-4A5B-B24A-AF1162EAC412}"/>
          </ac:grpSpMkLst>
        </pc:grpChg>
        <pc:grpChg chg="add del mod ord">
          <ac:chgData name="hassan MH" userId="84cd2103f36ef0dc" providerId="LiveId" clId="{EC105026-A59A-472F-96D2-633B07EAEF26}" dt="2022-04-18T14:49:13.791" v="1489" actId="478"/>
          <ac:grpSpMkLst>
            <pc:docMk/>
            <pc:sldMk cId="4020190384" sldId="363"/>
            <ac:grpSpMk id="210" creationId="{F5BD5623-1AD4-468E-B83D-6BAAE06E9DDB}"/>
          </ac:grpSpMkLst>
        </pc:grpChg>
        <pc:grpChg chg="add del mod">
          <ac:chgData name="hassan MH" userId="84cd2103f36ef0dc" providerId="LiveId" clId="{EC105026-A59A-472F-96D2-633B07EAEF26}" dt="2022-04-18T14:49:14.352" v="1490" actId="478"/>
          <ac:grpSpMkLst>
            <pc:docMk/>
            <pc:sldMk cId="4020190384" sldId="363"/>
            <ac:grpSpMk id="213" creationId="{01020833-EE63-4EC0-8FCD-99E01640AD6A}"/>
          </ac:grpSpMkLst>
        </pc:grpChg>
        <pc:grpChg chg="mod">
          <ac:chgData name="hassan MH" userId="84cd2103f36ef0dc" providerId="LiveId" clId="{EC105026-A59A-472F-96D2-633B07EAEF26}" dt="2022-04-18T14:48:39.894" v="1474" actId="207"/>
          <ac:grpSpMkLst>
            <pc:docMk/>
            <pc:sldMk cId="4020190384" sldId="363"/>
            <ac:grpSpMk id="215" creationId="{0BCDABCF-C045-4835-8D04-F2AA422A8F04}"/>
          </ac:grpSpMkLst>
        </pc:grpChg>
        <pc:grpChg chg="add del mod">
          <ac:chgData name="hassan MH" userId="84cd2103f36ef0dc" providerId="LiveId" clId="{EC105026-A59A-472F-96D2-633B07EAEF26}" dt="2022-04-18T14:49:13.307" v="1488" actId="478"/>
          <ac:grpSpMkLst>
            <pc:docMk/>
            <pc:sldMk cId="4020190384" sldId="363"/>
            <ac:grpSpMk id="219" creationId="{BFB6D184-E89C-41CE-837D-BDD13E030FB6}"/>
          </ac:grpSpMkLst>
        </pc:grpChg>
        <pc:grpChg chg="mod">
          <ac:chgData name="hassan MH" userId="84cd2103f36ef0dc" providerId="LiveId" clId="{EC105026-A59A-472F-96D2-633B07EAEF26}" dt="2022-04-18T14:48:58.491" v="1483" actId="571"/>
          <ac:grpSpMkLst>
            <pc:docMk/>
            <pc:sldMk cId="4020190384" sldId="363"/>
            <ac:grpSpMk id="221" creationId="{C4819FF3-2232-4BD8-98C3-5F32E9CAC31B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227" creationId="{96C13BF5-3844-41C2-B6BC-4833CF2C718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38" creationId="{FCD082BD-0AF4-48A2-9E53-1AAA74A53E32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0" creationId="{F5A0FF5A-D4EE-45E5-BE8B-591F4D39A2AC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1" creationId="{33391E8F-84DA-47DD-9A16-797A3A9B52FF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49" creationId="{70EF44EB-0679-43CA-A84D-C02DE28EBA7C}"/>
          </ac:grpSpMkLst>
        </pc:grpChg>
        <pc:grpChg chg="add mod or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57" creationId="{B106CEDA-77B2-4C07-AFA7-A0922CAC84DB}"/>
          </ac:grpSpMkLst>
        </pc:grpChg>
        <pc:grpChg chg="mod">
          <ac:chgData name="hassan MH" userId="84cd2103f36ef0dc" providerId="LiveId" clId="{EC105026-A59A-472F-96D2-633B07EAEF26}" dt="2022-04-18T14:54:03.559" v="1568"/>
          <ac:grpSpMkLst>
            <pc:docMk/>
            <pc:sldMk cId="4020190384" sldId="363"/>
            <ac:grpSpMk id="259" creationId="{CC8C7415-A624-47AE-896F-DDA132199C81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69" creationId="{500D29DE-E8F7-48EB-948A-BE23797A666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72" creationId="{E1114FBE-8DAD-4BB4-94F0-2C9F45B9EE64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275" creationId="{A0E7F0BF-9545-49B9-B083-9344EF5A2D10}"/>
          </ac:grpSpMkLst>
        </pc:grpChg>
        <pc:picChg chg="add del mod">
          <ac:chgData name="hassan MH" userId="84cd2103f36ef0dc" providerId="LiveId" clId="{EC105026-A59A-472F-96D2-633B07EAEF26}" dt="2022-04-18T14:40:04.481" v="1352" actId="27803"/>
          <ac:picMkLst>
            <pc:docMk/>
            <pc:sldMk cId="4020190384" sldId="363"/>
            <ac:picMk id="7" creationId="{7958D104-6DC8-479D-9451-BE79EA8FDAC5}"/>
          </ac:picMkLst>
        </pc:picChg>
        <pc:picChg chg="add del mod">
          <ac:chgData name="hassan MH" userId="84cd2103f36ef0dc" providerId="LiveId" clId="{EC105026-A59A-472F-96D2-633B07EAEF26}" dt="2022-04-18T14:42:44.519" v="1390" actId="27803"/>
          <ac:picMkLst>
            <pc:docMk/>
            <pc:sldMk cId="4020190384" sldId="363"/>
            <ac:picMk id="19" creationId="{3EA76ADF-5055-4E78-B716-AC1AAA6BE93B}"/>
          </ac:picMkLst>
        </pc:picChg>
        <pc:picChg chg="add del mod">
          <ac:chgData name="hassan MH" userId="84cd2103f36ef0dc" providerId="LiveId" clId="{EC105026-A59A-472F-96D2-633B07EAEF26}" dt="2022-04-18T14:49:43.143" v="1494" actId="27803"/>
          <ac:picMkLst>
            <pc:docMk/>
            <pc:sldMk cId="4020190384" sldId="363"/>
            <ac:picMk id="54" creationId="{4E94F8AF-5D8F-42F4-B14F-3FAB7D6FB47A}"/>
          </ac:picMkLst>
        </pc:picChg>
        <pc:picChg chg="add del mod">
          <ac:chgData name="hassan MH" userId="84cd2103f36ef0dc" providerId="LiveId" clId="{EC105026-A59A-472F-96D2-633B07EAEF26}" dt="2022-04-18T14:52:47.635" v="1548" actId="27803"/>
          <ac:picMkLst>
            <pc:docMk/>
            <pc:sldMk cId="4020190384" sldId="363"/>
            <ac:picMk id="61" creationId="{F7CFC1EB-6DF9-43A8-A907-53F9B55459AE}"/>
          </ac:picMkLst>
        </pc:picChg>
        <pc:picChg chg="add mod ord">
          <ac:chgData name="hassan MH" userId="84cd2103f36ef0dc" providerId="LiveId" clId="{EC105026-A59A-472F-96D2-633B07EAEF26}" dt="2022-04-18T14:58:30.401" v="1677" actId="164"/>
          <ac:picMkLst>
            <pc:docMk/>
            <pc:sldMk cId="4020190384" sldId="363"/>
            <ac:picMk id="71" creationId="{BB6E7418-8CFE-4D47-8F8A-81B7C293EEED}"/>
          </ac:picMkLst>
        </pc:picChg>
        <pc:picChg chg="mod">
          <ac:chgData name="hassan MH" userId="84cd2103f36ef0dc" providerId="LiveId" clId="{EC105026-A59A-472F-96D2-633B07EAEF26}" dt="2022-04-18T14:55:18.731" v="1591" actId="1076"/>
          <ac:picMkLst>
            <pc:docMk/>
            <pc:sldMk cId="4020190384" sldId="363"/>
            <ac:picMk id="350" creationId="{8577FA81-1C05-4C7C-A83C-F9D3204003E0}"/>
          </ac:picMkLst>
        </pc:picChg>
        <pc:picChg chg="del mod">
          <ac:chgData name="hassan MH" userId="84cd2103f36ef0dc" providerId="LiveId" clId="{EC105026-A59A-472F-96D2-633B07EAEF26}" dt="2022-04-18T14:56:03.506" v="1601" actId="478"/>
          <ac:picMkLst>
            <pc:docMk/>
            <pc:sldMk cId="4020190384" sldId="363"/>
            <ac:picMk id="385" creationId="{3935B813-6E47-4F57-9C95-EEF1A96D67F6}"/>
          </ac:picMkLst>
        </pc:picChg>
      </pc:sldChg>
      <pc:sldChg chg="addSp modSp mod">
        <pc:chgData name="hassan MH" userId="84cd2103f36ef0dc" providerId="LiveId" clId="{EC105026-A59A-472F-96D2-633B07EAEF26}" dt="2022-04-21T03:51:52.830" v="1694" actId="164"/>
        <pc:sldMkLst>
          <pc:docMk/>
          <pc:sldMk cId="1769713558" sldId="368"/>
        </pc:sldMkLst>
        <pc:spChg chg="add mod">
          <ac:chgData name="hassan MH" userId="84cd2103f36ef0dc" providerId="LiveId" clId="{EC105026-A59A-472F-96D2-633B07EAEF26}" dt="2022-04-21T03:51:52.830" v="1694" actId="164"/>
          <ac:spMkLst>
            <pc:docMk/>
            <pc:sldMk cId="1769713558" sldId="368"/>
            <ac:spMk id="83" creationId="{5676925B-7383-46A4-816C-30BC4EB784A7}"/>
          </ac:spMkLst>
        </pc:spChg>
        <pc:grpChg chg="add mod">
          <ac:chgData name="hassan MH" userId="84cd2103f36ef0dc" providerId="LiveId" clId="{EC105026-A59A-472F-96D2-633B07EAEF26}" dt="2022-04-21T03:51:52.830" v="1694" actId="164"/>
          <ac:grpSpMkLst>
            <pc:docMk/>
            <pc:sldMk cId="1769713558" sldId="368"/>
            <ac:grpSpMk id="2" creationId="{7CB05854-A4BD-4237-A094-265A4C18A127}"/>
          </ac:grpSpMkLst>
        </pc:grpChg>
        <pc:picChg chg="mod">
          <ac:chgData name="hassan MH" userId="84cd2103f36ef0dc" providerId="LiveId" clId="{EC105026-A59A-472F-96D2-633B07EAEF26}" dt="2022-04-21T03:51:52.830" v="1694" actId="164"/>
          <ac:picMkLst>
            <pc:docMk/>
            <pc:sldMk cId="1769713558" sldId="368"/>
            <ac:picMk id="3" creationId="{311B6E00-7330-4C9B-A40A-86AF7CB4464F}"/>
          </ac:picMkLst>
        </pc:picChg>
      </pc:sldChg>
      <pc:sldChg chg="modSp mod">
        <pc:chgData name="hassan MH" userId="84cd2103f36ef0dc" providerId="LiveId" clId="{EC105026-A59A-472F-96D2-633B07EAEF26}" dt="2022-04-21T03:52:01.482" v="1695" actId="404"/>
        <pc:sldMkLst>
          <pc:docMk/>
          <pc:sldMk cId="1745025182" sldId="374"/>
        </pc:sldMkLst>
        <pc:spChg chg="mod">
          <ac:chgData name="hassan MH" userId="84cd2103f36ef0dc" providerId="LiveId" clId="{EC105026-A59A-472F-96D2-633B07EAEF26}" dt="2022-04-21T03:52:01.482" v="1695" actId="404"/>
          <ac:spMkLst>
            <pc:docMk/>
            <pc:sldMk cId="1745025182" sldId="374"/>
            <ac:spMk id="355" creationId="{1A2083A8-DD24-4719-89C5-2804B2AD097D}"/>
          </ac:spMkLst>
        </pc:spChg>
      </pc:sldChg>
      <pc:sldMasterChg chg="setBg modSldLayout">
        <pc:chgData name="hassan MH" userId="84cd2103f36ef0dc" providerId="LiveId" clId="{EC105026-A59A-472F-96D2-633B07EAEF26}" dt="2022-04-18T13:33:25.372" v="102"/>
        <pc:sldMasterMkLst>
          <pc:docMk/>
          <pc:sldMasterMk cId="2834134848" sldId="2147483648"/>
        </pc:sldMasterMkLst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677186542" sldId="2147483649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73777978" sldId="2147483650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204504175" sldId="2147483651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640330787" sldId="2147483652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348439936" sldId="2147483653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730479966" sldId="2147483654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247361751" sldId="2147483655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928511015" sldId="2147483656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794010067" sldId="2147483657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058626419" sldId="2147483658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  <pc:docChgLst>
    <pc:chgData name="Hassan Moddather" userId="84cd2103f36ef0dc" providerId="LiveId" clId="{FD3BC15C-54A8-4F7C-A195-59FA496BCEAB}"/>
    <pc:docChg chg="custSel modSld">
      <pc:chgData name="Hassan Moddather" userId="84cd2103f36ef0dc" providerId="LiveId" clId="{FD3BC15C-54A8-4F7C-A195-59FA496BCEAB}" dt="2023-04-15T10:18:18.444" v="1"/>
      <pc:docMkLst>
        <pc:docMk/>
      </pc:docMkLst>
      <pc:sldChg chg="addSp delSp modSp mod">
        <pc:chgData name="Hassan Moddather" userId="84cd2103f36ef0dc" providerId="LiveId" clId="{FD3BC15C-54A8-4F7C-A195-59FA496BCEAB}" dt="2023-04-15T10:18:18.444" v="1"/>
        <pc:sldMkLst>
          <pc:docMk/>
          <pc:sldMk cId="1719167534" sldId="468"/>
        </pc:sldMkLst>
        <pc:picChg chg="del">
          <ac:chgData name="Hassan Moddather" userId="84cd2103f36ef0dc" providerId="LiveId" clId="{FD3BC15C-54A8-4F7C-A195-59FA496BCEAB}" dt="2023-04-15T10:18:18.157" v="0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FD3BC15C-54A8-4F7C-A195-59FA496BCEAB}" dt="2023-04-15T10:18:18.444" v="1"/>
          <ac:picMkLst>
            <pc:docMk/>
            <pc:sldMk cId="1719167534" sldId="468"/>
            <ac:picMk id="3" creationId="{83D83879-F5FC-67F3-4D49-F9224E6D1CD3}"/>
          </ac:picMkLst>
        </pc:picChg>
      </pc:sldChg>
    </pc:docChg>
  </pc:docChgLst>
  <pc:docChgLst>
    <pc:chgData name="hassan MH" userId="84cd2103f36ef0dc" providerId="LiveId" clId="{93D1C893-E944-408B-81F3-91C8BB3859AB}"/>
    <pc:docChg chg="modSld">
      <pc:chgData name="hassan MH" userId="84cd2103f36ef0dc" providerId="LiveId" clId="{93D1C893-E944-408B-81F3-91C8BB3859AB}" dt="2022-04-07T15:48:49.947" v="6" actId="20577"/>
      <pc:docMkLst>
        <pc:docMk/>
      </pc:docMkLst>
      <pc:sldChg chg="modNotesTx">
        <pc:chgData name="hassan MH" userId="84cd2103f36ef0dc" providerId="LiveId" clId="{93D1C893-E944-408B-81F3-91C8BB3859AB}" dt="2022-04-07T15:48:49.947" v="6" actId="20577"/>
        <pc:sldMkLst>
          <pc:docMk/>
          <pc:sldMk cId="1487315265" sldId="316"/>
        </pc:sldMkLst>
      </pc:sldChg>
      <pc:sldChg chg="addSp modSp mod">
        <pc:chgData name="hassan MH" userId="84cd2103f36ef0dc" providerId="LiveId" clId="{93D1C893-E944-408B-81F3-91C8BB3859AB}" dt="2022-04-07T15:36:55.520" v="4" actId="1076"/>
        <pc:sldMkLst>
          <pc:docMk/>
          <pc:sldMk cId="2224820013" sldId="328"/>
        </pc:sldMkLst>
        <pc:picChg chg="add mod">
          <ac:chgData name="hassan MH" userId="84cd2103f36ef0dc" providerId="LiveId" clId="{93D1C893-E944-408B-81F3-91C8BB3859AB}" dt="2022-04-07T15:36:55.520" v="4" actId="1076"/>
          <ac:picMkLst>
            <pc:docMk/>
            <pc:sldMk cId="2224820013" sldId="328"/>
            <ac:picMk id="19" creationId="{544EAE31-56F5-4C7E-A16B-27124C02283B}"/>
          </ac:picMkLst>
        </pc:picChg>
      </pc:sldChg>
    </pc:docChg>
  </pc:docChgLst>
  <pc:docChgLst>
    <pc:chgData name="hassan MH" userId="84cd2103f36ef0dc" providerId="LiveId" clId="{503E8875-88F6-4C29-BD5A-496F9A349BB6}"/>
    <pc:docChg chg="undo redo custSel addSld delSld modSld sldOrd modMainMaster">
      <pc:chgData name="hassan MH" userId="84cd2103f36ef0dc" providerId="LiveId" clId="{503E8875-88F6-4C29-BD5A-496F9A349BB6}" dt="2022-04-28T17:06:50.825" v="1714" actId="15"/>
      <pc:docMkLst>
        <pc:docMk/>
      </pc:docMkLst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510276670" sldId="360"/>
        </pc:sldMkLst>
      </pc:sldChg>
      <pc:sldChg chg="del">
        <pc:chgData name="hassan MH" userId="84cd2103f36ef0dc" providerId="LiveId" clId="{503E8875-88F6-4C29-BD5A-496F9A349BB6}" dt="2022-04-24T15:40:37.554" v="1507" actId="47"/>
        <pc:sldMkLst>
          <pc:docMk/>
          <pc:sldMk cId="1164976975" sldId="376"/>
        </pc:sldMkLst>
      </pc:sldChg>
      <pc:sldChg chg="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281424212" sldId="377"/>
        </pc:sldMkLst>
        <pc:spChg chg="del">
          <ac:chgData name="hassan MH" userId="84cd2103f36ef0dc" providerId="LiveId" clId="{503E8875-88F6-4C29-BD5A-496F9A349BB6}" dt="2022-04-24T14:50:51.301" v="764" actId="478"/>
          <ac:spMkLst>
            <pc:docMk/>
            <pc:sldMk cId="3281424212" sldId="377"/>
            <ac:spMk id="17" creationId="{D1BD3473-6EE8-4CD1-9881-8C863C5DE418}"/>
          </ac:spMkLst>
        </pc:spChg>
        <pc:spChg chg="mod">
          <ac:chgData name="hassan MH" userId="84cd2103f36ef0dc" providerId="LiveId" clId="{503E8875-88F6-4C29-BD5A-496F9A349BB6}" dt="2022-04-24T14:51:21.476" v="767" actId="207"/>
          <ac:spMkLst>
            <pc:docMk/>
            <pc:sldMk cId="3281424212" sldId="377"/>
            <ac:spMk id="20" creationId="{F7219C48-5968-49CF-AF90-E02872187C5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824125982" sldId="378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824200553" sldId="379"/>
        </pc:sldMkLst>
      </pc:sldChg>
      <pc:sldChg chg="del mod modShow">
        <pc:chgData name="hassan MH" userId="84cd2103f36ef0dc" providerId="LiveId" clId="{503E8875-88F6-4C29-BD5A-496F9A349BB6}" dt="2022-04-24T15:40:37.554" v="1507" actId="47"/>
        <pc:sldMkLst>
          <pc:docMk/>
          <pc:sldMk cId="2944129110" sldId="380"/>
        </pc:sldMkLst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1566841213" sldId="381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22810780" sldId="382"/>
        </pc:sldMkLst>
        <pc:spChg chg="mod">
          <ac:chgData name="hassan MH" userId="84cd2103f36ef0dc" providerId="LiveId" clId="{503E8875-88F6-4C29-BD5A-496F9A349BB6}" dt="2022-04-24T15:04:45.350" v="997" actId="1076"/>
          <ac:spMkLst>
            <pc:docMk/>
            <pc:sldMk cId="22810780" sldId="382"/>
            <ac:spMk id="3" creationId="{7464762C-6C9F-4E4F-A819-19DA7697D76C}"/>
          </ac:spMkLst>
        </pc:spChg>
        <pc:spChg chg="mod">
          <ac:chgData name="hassan MH" userId="84cd2103f36ef0dc" providerId="LiveId" clId="{503E8875-88F6-4C29-BD5A-496F9A349BB6}" dt="2022-04-24T15:04:43.226" v="996" actId="1076"/>
          <ac:spMkLst>
            <pc:docMk/>
            <pc:sldMk cId="22810780" sldId="382"/>
            <ac:spMk id="5" creationId="{2D220DB2-B8C0-4B58-99DE-E8C5721D6CB8}"/>
          </ac:spMkLst>
        </pc:spChg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3040443036" sldId="383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036626324" sldId="386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799225133" sldId="387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1431605813" sldId="388"/>
        </pc:sldMkLst>
        <pc:spChg chg="mod">
          <ac:chgData name="hassan MH" userId="84cd2103f36ef0dc" providerId="LiveId" clId="{503E8875-88F6-4C29-BD5A-496F9A349BB6}" dt="2022-04-24T14:30:11.005" v="474" actId="21"/>
          <ac:spMkLst>
            <pc:docMk/>
            <pc:sldMk cId="1431605813" sldId="388"/>
            <ac:spMk id="3" creationId="{9D6A00F0-EEA1-4B21-9FB3-2A71649A3AF2}"/>
          </ac:spMkLst>
        </pc:spChg>
        <pc:spChg chg="mod">
          <ac:chgData name="hassan MH" userId="84cd2103f36ef0dc" providerId="LiveId" clId="{503E8875-88F6-4C29-BD5A-496F9A349BB6}" dt="2022-04-24T14:30:41.230" v="487" actId="1076"/>
          <ac:spMkLst>
            <pc:docMk/>
            <pc:sldMk cId="1431605813" sldId="388"/>
            <ac:spMk id="5" creationId="{5C255B40-6617-4FB4-B1C5-F0AEAF31CA3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475529566" sldId="389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169680830" sldId="390"/>
        </pc:sldMkLst>
      </pc:sldChg>
      <pc:sldChg chg="addSp 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072495149" sldId="394"/>
        </pc:sldMkLst>
        <pc:spChg chg="add mod ord">
          <ac:chgData name="hassan MH" userId="84cd2103f36ef0dc" providerId="LiveId" clId="{503E8875-88F6-4C29-BD5A-496F9A349BB6}" dt="2022-04-24T14:07:22.022" v="118" actId="208"/>
          <ac:spMkLst>
            <pc:docMk/>
            <pc:sldMk cId="3072495149" sldId="39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0:19.280" v="140" actId="207"/>
          <ac:spMkLst>
            <pc:docMk/>
            <pc:sldMk cId="3072495149" sldId="394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6" creationId="{DBA05360-6C8A-439C-B486-4BC1C2F52192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7" creationId="{EDCFDF62-AA79-40D2-867C-6251B80D341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8" creationId="{0A31CF94-CE2B-45A2-BA33-695508C2723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9" creationId="{C5137167-3415-49FB-BDA3-2C4F3899A6D7}"/>
          </ac:spMkLst>
        </pc:spChg>
        <pc:spChg chg="add mod">
          <ac:chgData name="hassan MH" userId="84cd2103f36ef0dc" providerId="LiveId" clId="{503E8875-88F6-4C29-BD5A-496F9A349BB6}" dt="2022-04-24T14:08:23.381" v="124" actId="207"/>
          <ac:spMkLst>
            <pc:docMk/>
            <pc:sldMk cId="3072495149" sldId="394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7" creationId="{A213661E-DB87-40C4-9DD3-B1A7585C440D}"/>
          </ac:spMkLst>
        </pc:spChg>
        <pc:spChg chg="del mod">
          <ac:chgData name="hassan MH" userId="84cd2103f36ef0dc" providerId="LiveId" clId="{503E8875-88F6-4C29-BD5A-496F9A349BB6}" dt="2022-04-24T14:02:25.426" v="61" actId="478"/>
          <ac:spMkLst>
            <pc:docMk/>
            <pc:sldMk cId="3072495149" sldId="394"/>
            <ac:spMk id="38" creationId="{AE82F34D-B371-4EEC-8E28-CB7046D3CBE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07:43.206" v="119" actId="1076"/>
          <ac:spMkLst>
            <pc:docMk/>
            <pc:sldMk cId="3072495149" sldId="39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4:09:24.459" v="138" actId="207"/>
          <ac:spMkLst>
            <pc:docMk/>
            <pc:sldMk cId="3072495149" sldId="394"/>
            <ac:spMk id="105" creationId="{4DE0FAD7-1AA2-4BD0-BFD4-BCB9D4E1251C}"/>
          </ac:spMkLst>
        </pc:spChg>
        <pc:grpChg chg="mod">
          <ac:chgData name="hassan MH" userId="84cd2103f36ef0dc" providerId="LiveId" clId="{503E8875-88F6-4C29-BD5A-496F9A349BB6}" dt="2022-04-24T14:03:01.588" v="66" actId="1076"/>
          <ac:grpSpMkLst>
            <pc:docMk/>
            <pc:sldMk cId="3072495149" sldId="394"/>
            <ac:grpSpMk id="2" creationId="{9175B3E8-159E-4E98-8B1F-86D174D6346B}"/>
          </ac:grpSpMkLst>
        </pc:grpChg>
        <pc:grpChg chg="add mod ord">
          <ac:chgData name="hassan MH" userId="84cd2103f36ef0dc" providerId="LiveId" clId="{503E8875-88F6-4C29-BD5A-496F9A349BB6}" dt="2022-04-24T14:03:02.512" v="67" actId="1076"/>
          <ac:grpSpMkLst>
            <pc:docMk/>
            <pc:sldMk cId="3072495149" sldId="394"/>
            <ac:grpSpMk id="13" creationId="{07496784-45B9-41EC-9ABC-CB535E37F36E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4" creationId="{966E375C-31DE-4797-B1EF-4ADDC5F7D8D5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5" creationId="{559928B6-FC19-4CC2-A19D-F9E871F00E6B}"/>
          </ac:grpSpMkLst>
        </pc:grpChg>
        <pc:grpChg chg="add mod ord">
          <ac:chgData name="hassan MH" userId="84cd2103f36ef0dc" providerId="LiveId" clId="{503E8875-88F6-4C29-BD5A-496F9A349BB6}" dt="2022-04-24T14:04:18.306" v="90" actId="167"/>
          <ac:grpSpMkLst>
            <pc:docMk/>
            <pc:sldMk cId="3072495149" sldId="394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81" creationId="{001BC339-BEB2-40DB-A619-03A2FCA50507}"/>
          </ac:grpSpMkLst>
        </pc:grpChg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3421413478" sldId="395"/>
        </pc:sldMkLst>
        <pc:spChg chg="mod">
          <ac:chgData name="hassan MH" userId="84cd2103f36ef0dc" providerId="LiveId" clId="{503E8875-88F6-4C29-BD5A-496F9A349BB6}" dt="2022-04-21T15:42:20.463" v="21" actId="12788"/>
          <ac:spMkLst>
            <pc:docMk/>
            <pc:sldMk cId="3421413478" sldId="395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2:42.242" v="25" actId="1076"/>
          <ac:spMkLst>
            <pc:docMk/>
            <pc:sldMk cId="3421413478" sldId="395"/>
            <ac:spMk id="32" creationId="{D82CA9A8-572B-4D7F-93E7-D9163389F9B5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1838141723" sldId="396"/>
        </pc:sldMkLst>
        <pc:spChg chg="mod">
          <ac:chgData name="hassan MH" userId="84cd2103f36ef0dc" providerId="LiveId" clId="{503E8875-88F6-4C29-BD5A-496F9A349BB6}" dt="2022-04-21T15:43:06.110" v="26" actId="207"/>
          <ac:spMkLst>
            <pc:docMk/>
            <pc:sldMk cId="1838141723" sldId="396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1T15:42:00.373" v="14" actId="1076"/>
          <ac:spMkLst>
            <pc:docMk/>
            <pc:sldMk cId="1838141723" sldId="396"/>
            <ac:spMk id="24" creationId="{EC10E32C-8C69-4394-9B3B-E6F001E97A8A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655260124" sldId="397"/>
        </pc:sldMkLst>
        <pc:spChg chg="mod">
          <ac:chgData name="hassan MH" userId="84cd2103f36ef0dc" providerId="LiveId" clId="{503E8875-88F6-4C29-BD5A-496F9A349BB6}" dt="2022-04-21T15:43:53.852" v="39" actId="1076"/>
          <ac:spMkLst>
            <pc:docMk/>
            <pc:sldMk cId="655260124" sldId="397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3:32.920" v="33" actId="1076"/>
          <ac:spMkLst>
            <pc:docMk/>
            <pc:sldMk cId="655260124" sldId="397"/>
            <ac:spMk id="32" creationId="{D82CA9A8-572B-4D7F-93E7-D9163389F9B5}"/>
          </ac:spMkLst>
        </pc:spChg>
      </pc:sldChg>
      <pc:sldChg chg="addSp delSp modSp add del mod">
        <pc:chgData name="hassan MH" userId="84cd2103f36ef0dc" providerId="LiveId" clId="{503E8875-88F6-4C29-BD5A-496F9A349BB6}" dt="2022-04-24T15:30:09.148" v="1348" actId="47"/>
        <pc:sldMkLst>
          <pc:docMk/>
          <pc:sldMk cId="2421121746" sldId="398"/>
        </pc:sldMkLst>
        <pc:spChg chg="del mod">
          <ac:chgData name="hassan MH" userId="84cd2103f36ef0dc" providerId="LiveId" clId="{503E8875-88F6-4C29-BD5A-496F9A349BB6}" dt="2022-04-24T15:17:34.435" v="1151" actId="478"/>
          <ac:spMkLst>
            <pc:docMk/>
            <pc:sldMk cId="2421121746" sldId="398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29:59.328" v="1347" actId="404"/>
          <ac:spMkLst>
            <pc:docMk/>
            <pc:sldMk cId="2421121746" sldId="398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0:15.176" v="252" actId="478"/>
          <ac:spMkLst>
            <pc:docMk/>
            <pc:sldMk cId="2421121746" sldId="398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7" creationId="{A213661E-DB87-40C4-9DD3-B1A7585C44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5:19:22.013" v="1190" actId="1076"/>
          <ac:spMkLst>
            <pc:docMk/>
            <pc:sldMk cId="2421121746" sldId="39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09" creationId="{36F03EEB-B9DE-45C7-B995-03B49107E614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0" creationId="{6D041B9E-361C-4447-891C-A18BCCFBD84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1" creationId="{DF36BB46-0A84-4C6D-A99F-32E9B369495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2" creationId="{42A9F9C3-1CD8-4728-8BD4-BB37151C2BC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6" creationId="{D688F6E7-3049-45FB-93C7-2C7C3900BB4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7" creationId="{87E27CD4-0B0F-4ECB-9BF3-5C11C075A61C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8" creationId="{447323E3-2CA8-46BB-9721-2DD242EFEC03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9" creationId="{DABAF26B-4675-4349-83C6-310D509C79C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6" creationId="{6A75BA70-3186-4CBA-9E99-3E9410B9EC35}"/>
          </ac:spMkLst>
        </pc:spChg>
        <pc:spChg chg="mod">
          <ac:chgData name="hassan MH" userId="84cd2103f36ef0dc" providerId="LiveId" clId="{503E8875-88F6-4C29-BD5A-496F9A349BB6}" dt="2022-04-24T15:20:21.916" v="1232" actId="1076"/>
          <ac:spMkLst>
            <pc:docMk/>
            <pc:sldMk cId="2421121746" sldId="398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90" creationId="{260B6D3F-F0D6-4B68-8804-8F85978F1919}"/>
          </ac:spMkLst>
        </pc:spChg>
        <pc:grpChg chg="del">
          <ac:chgData name="hassan MH" userId="84cd2103f36ef0dc" providerId="LiveId" clId="{503E8875-88F6-4C29-BD5A-496F9A349BB6}" dt="2022-04-24T14:10:38.802" v="145" actId="478"/>
          <ac:grpSpMkLst>
            <pc:docMk/>
            <pc:sldMk cId="2421121746" sldId="398"/>
            <ac:grpSpMk id="2" creationId="{9175B3E8-159E-4E98-8B1F-86D174D6346B}"/>
          </ac:grpSpMkLst>
        </pc:grpChg>
        <pc:grpChg chg="del">
          <ac:chgData name="hassan MH" userId="84cd2103f36ef0dc" providerId="LiveId" clId="{503E8875-88F6-4C29-BD5A-496F9A349BB6}" dt="2022-04-24T14:10:39.452" v="146" actId="478"/>
          <ac:grpSpMkLst>
            <pc:docMk/>
            <pc:sldMk cId="2421121746" sldId="398"/>
            <ac:grpSpMk id="13" creationId="{07496784-45B9-41EC-9ABC-CB535E37F36E}"/>
          </ac:grpSpMkLst>
        </pc:grpChg>
        <pc:grpChg chg="del mod">
          <ac:chgData name="hassan MH" userId="84cd2103f36ef0dc" providerId="LiveId" clId="{503E8875-88F6-4C29-BD5A-496F9A349BB6}" dt="2022-04-24T15:17:35.069" v="1152" actId="478"/>
          <ac:grpSpMkLst>
            <pc:docMk/>
            <pc:sldMk cId="2421121746" sldId="398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81" creationId="{001BC339-BEB2-40DB-A619-03A2FCA50507}"/>
          </ac:grpSpMkLst>
        </pc:grpChg>
        <pc:grpChg chg="add mod ord">
          <ac:chgData name="hassan MH" userId="84cd2103f36ef0dc" providerId="LiveId" clId="{503E8875-88F6-4C29-BD5A-496F9A349BB6}" dt="2022-04-24T15:18:21.113" v="1178" actId="1076"/>
          <ac:grpSpMkLst>
            <pc:docMk/>
            <pc:sldMk cId="2421121746" sldId="39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7" creationId="{D45AEAB0-91BD-44F3-B79C-17EF16CC2B4C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8" creationId="{5A053AC7-027B-4C2F-B6BD-FBD84D6B839E}"/>
          </ac:grpSpMkLst>
        </pc:grpChg>
        <pc:grpChg chg="add mod ord">
          <ac:chgData name="hassan MH" userId="84cd2103f36ef0dc" providerId="LiveId" clId="{503E8875-88F6-4C29-BD5A-496F9A349BB6}" dt="2022-04-24T15:18:18.697" v="1177" actId="1076"/>
          <ac:grpSpMkLst>
            <pc:docMk/>
            <pc:sldMk cId="2421121746" sldId="398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4" creationId="{4381647E-9822-4988-BAFF-30B8B0E41048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5" creationId="{5C4D6863-A75C-4D2D-A188-ACFEBC08AAD0}"/>
          </ac:grpSpMkLst>
        </pc:grpChg>
        <pc:grpChg chg="add mod">
          <ac:chgData name="hassan MH" userId="84cd2103f36ef0dc" providerId="LiveId" clId="{503E8875-88F6-4C29-BD5A-496F9A349BB6}" dt="2022-04-24T15:21:01.022" v="1240" actId="14100"/>
          <ac:grpSpMkLst>
            <pc:docMk/>
            <pc:sldMk cId="2421121746" sldId="398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70" creationId="{537DB522-0D8B-4799-AB80-9A49272CF150}"/>
          </ac:grpSpMkLst>
        </pc:grpChg>
      </pc:sldChg>
      <pc:sldChg chg="addSp delSp modSp add mod">
        <pc:chgData name="hassan MH" userId="84cd2103f36ef0dc" providerId="LiveId" clId="{503E8875-88F6-4C29-BD5A-496F9A349BB6}" dt="2022-04-24T15:45:20.919" v="1540"/>
        <pc:sldMkLst>
          <pc:docMk/>
          <pc:sldMk cId="817428304" sldId="399"/>
        </pc:sldMkLst>
        <pc:spChg chg="mod">
          <ac:chgData name="hassan MH" userId="84cd2103f36ef0dc" providerId="LiveId" clId="{503E8875-88F6-4C29-BD5A-496F9A349BB6}" dt="2022-04-24T14:19:59.480" v="239" actId="404"/>
          <ac:spMkLst>
            <pc:docMk/>
            <pc:sldMk cId="817428304" sldId="399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4:20:02.138" v="240" actId="478"/>
          <ac:spMkLst>
            <pc:docMk/>
            <pc:sldMk cId="817428304" sldId="399"/>
            <ac:spMk id="20" creationId="{0843AF2D-66E5-4E24-8ECA-1C98BEDF5144}"/>
          </ac:spMkLst>
        </pc:spChg>
        <pc:spChg chg="del">
          <ac:chgData name="hassan MH" userId="84cd2103f36ef0dc" providerId="LiveId" clId="{503E8875-88F6-4C29-BD5A-496F9A349BB6}" dt="2022-04-24T15:30:22.574" v="1354" actId="478"/>
          <ac:spMkLst>
            <pc:docMk/>
            <pc:sldMk cId="817428304" sldId="399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1" creationId="{83607989-4F1E-4DC2-B316-0A8B93A5CE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2" creationId="{FBD9B285-D049-42AE-8AA5-2F469A548F7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3" creationId="{CC79CD9B-4857-4D66-9272-CF80B7AAB5C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4" creationId="{F8A4AC25-8E95-42D7-950D-E09E350CA994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6" creationId="{8F1DD003-7B83-4283-AB12-56EC2FCB5F5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7" creationId="{4B0235C8-A6A0-4048-BFD9-D9708628ABF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8" creationId="{2A9FAF8F-017C-4FB9-B47C-024FDCA062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9" creationId="{9112DD52-DA9A-4B39-8563-11A18352409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0" creationId="{1A2E3BB6-3E2C-4616-9E8D-1397C075401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1" creationId="{BD2CA8F5-BED0-4BCE-9DA5-027D2090C5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2" creationId="{FA7C6B2E-8336-423A-90C0-B95DD15F877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3" creationId="{F040B58C-BDD0-4887-8F23-83F141D8CF6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4" creationId="{F18384AE-DDFA-42DE-BEE4-73E49D2B68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5" creationId="{D51AC032-1DAD-49EB-8E4E-1654E0AFE4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6" creationId="{B637D4C2-865A-476E-89B3-2A1282A124A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7" creationId="{9B0A6A32-3CEE-41DE-885D-4B7D4988F33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8" creationId="{8EE4618A-6EE4-45DE-BD98-6B3A69327FE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9" creationId="{1924BD37-9CB4-445E-BDF9-6C77F66CAE0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1" creationId="{5378FE9E-D0C6-40C1-9840-8C4F7F7CA20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2" creationId="{4AFE3575-90B9-45B7-A40F-82FB604DD0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4" creationId="{563A7639-BA2D-4048-A9B0-DADD61208A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5" creationId="{2D394C25-6A50-4913-B594-D508628D223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7" creationId="{C24DFC3A-914B-48B9-B6E3-69F27B5249A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8" creationId="{9451757E-552A-4EF3-938D-A90998B7263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9" creationId="{64535708-A48B-4277-B583-8564AACF42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0" creationId="{8EF19C02-DE41-4CA8-9257-8BD9E778EA3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1" creationId="{2B08516E-21FF-4F64-9CA3-E938A25C575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2" creationId="{997950CD-2FE7-41D6-940D-4B49155030E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6" creationId="{83A26E36-4BF4-4708-B860-9A9A51CB30B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9" creationId="{1729E38B-8CD8-4573-B343-71900247C8E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0" creationId="{AA20DD4E-05C0-4CA9-9C63-76A42B996A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1" creationId="{73F02157-4975-4A0A-85F3-8FF9227E572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2" creationId="{7B8DB133-0CEC-47C9-A2C4-278362EA877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3" creationId="{A12BEB90-EB1D-4F31-89EC-E95A61764BB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4" creationId="{F1B29B51-6996-4C3A-B299-B17996CF14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5" creationId="{293D1140-57ED-4193-8461-071264872A5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6" creationId="{A12750A1-8F34-4F32-AE4E-A238BFA9F2E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7" creationId="{BF68CFD3-2DF5-4DB2-98E4-C4814AF3C0D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8" creationId="{7EAB8DE1-3A6E-43C9-B431-6AB5AD0A6F9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9" creationId="{27F10118-2062-4690-BB6E-E30106DBE21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1" creationId="{8A3BAA80-D2D1-4F2C-9BB1-7F811855388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2" creationId="{5A18555A-444E-4145-9B1A-A4818C792C2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3" creationId="{F87F2F93-BEE9-47BA-A325-98FA7C99F69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4" creationId="{6742D73B-8264-4D16-BD99-1A7D522978E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5" creationId="{F2AC74B0-3871-49C3-9873-22172F549D6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6" creationId="{5110D02A-F0A7-4BD4-87B6-3160B52BFA9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7" creationId="{1A645480-AEEA-4984-864C-AB2596B96AE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8" creationId="{47F9BAA7-9D85-4D7A-BDD8-AB28848AF03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9" creationId="{40EFC3CF-9D88-4C8C-9CE6-BA7F0857F6A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0" creationId="{B866D68B-069A-4FAE-B9AD-7F27946EA78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1" creationId="{C85E7F4B-2FA5-4AB6-8BE2-B8A03071E6A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2" creationId="{291A3793-2681-40AC-A2C1-E957ACC2FE5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3" creationId="{8CAFBB4D-3B18-420B-B677-E10A5627CDA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4" creationId="{581B56B0-C5EE-401D-AF4B-8C54D636BC7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5" creationId="{984DF07B-A57C-4876-8F8C-91FE3C60EE5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6" creationId="{6D77C6B4-A4CA-4536-8B08-91D29465AA1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7" creationId="{78397C7A-17C8-4002-A93D-C52C98DCC6C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8" creationId="{5B52AEBD-4CC1-4486-9F24-993B3661697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9" creationId="{EFB5627E-F938-4C53-961F-504029D86C3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90" creationId="{AE2F0FF1-1CA9-4E61-9BBB-165EB9AFC21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3" creationId="{BA13794B-8065-4A31-BD93-014DB1F84F0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4" creationId="{ED928733-CCF6-433C-AD02-4F7434E7D79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5" creationId="{953B5CB2-AB18-40BC-A49B-55E473E1FFE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6" creationId="{7CDCBC04-78A1-47CE-BBAD-2E2E06B882B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7" creationId="{22DB4181-8A65-48AF-BC8F-799F51483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9" creationId="{B38A5AA0-52BB-48F7-A4D0-5247292AC02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0" creationId="{B101CAEB-E820-498D-BF12-069DC57224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1" creationId="{A4C04B23-E0B4-46AB-9A43-E396C503F9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2" creationId="{64901057-C8C6-4DA2-82E7-2A66E50B21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3" creationId="{81081586-326E-4B90-BA76-5C0A56506A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4" creationId="{4DC97BAD-5551-43A0-A0AF-C4C1DC3A3F8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5" creationId="{9115B15D-F3AB-4E2F-B0A9-A9558EFE93E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6" creationId="{4B59A204-0433-4189-9C28-0758AB50691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7" creationId="{B0FA12E9-9C5F-4BB3-BC1B-560A7056FD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8" creationId="{E079FACE-2E31-497B-8EE0-A34E445C7C2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9" creationId="{DCC25FC9-4C6C-4561-AD1A-8607E03B052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1" creationId="{EFE2FBF5-9DCE-4069-95A2-F3331BC1A98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2" creationId="{242FFAA8-880D-4EFA-96DB-C28CF431FD8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4" creationId="{957F0CA2-DA47-47CC-954C-73BA66DBA5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6" creationId="{CA366BCE-D4C8-401C-AD6B-181A4E0034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7" creationId="{4B9265BA-0387-44FA-BC13-2FAEA757AAF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8" creationId="{B35DCE35-3EB1-4E24-950C-30A8628EC32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9" creationId="{BEF2C7EE-9872-444F-AF30-6E9477A31EC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3" creationId="{49F39EBB-4736-403C-9A72-8AB86EFC5CB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5" creationId="{A301BBEC-4C95-45F0-BC85-B45C910C3E3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6" creationId="{8199AE4D-B354-48F4-B5AC-1A372D9BCB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7" creationId="{18621AB7-3278-4F39-A7BB-38E3E483463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8" creationId="{AA2D5928-0210-4707-B9AC-69C09B67A67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9" creationId="{A5DBAA48-2162-4B77-B9AB-2B9CB54665F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1" creationId="{CE4E341A-56EF-4051-81D8-301BDFFBE6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2" creationId="{83B6831E-F6FF-43A1-9D3B-4AA75BE6D9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3" creationId="{7E86BB3F-D121-4DE1-99BD-3BA237B29AB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4" creationId="{0891D164-F0D8-40AD-9A29-F25DBD15707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5" creationId="{A791AE06-1303-417C-A066-4E28689043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6" creationId="{81CB4547-5496-4846-AD2F-4FDE4C5E44F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7" creationId="{5D0314AD-C4A7-4DCE-9795-2740C0065834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8" creationId="{30AF5BBB-9786-4C50-B808-090FB77932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9" creationId="{221ACC6A-607E-4979-AECB-0F1DDFADD66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0" creationId="{C86BD025-9A95-4CFB-8199-E6834748F7C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1" creationId="{576D5B28-CC80-4538-A765-57A92F35E7A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3" creationId="{10172FF4-735F-4F5C-800E-E33432A95A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4" creationId="{C8285ED4-EA75-4F19-8D86-21A2BFCCDF46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5" creationId="{4CFD4BAB-DF3B-46A4-A158-8351CE37E3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6" creationId="{80DF34C4-0BD0-405E-A83A-6E720FC74A3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7" creationId="{49BBD003-A169-4C4D-B98E-05E9836AC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8" creationId="{BE1714FF-6546-4BFA-B6E8-A6891B4D96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9" creationId="{2650BEB0-9C6C-4122-B780-2035E9BF6F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0" creationId="{CD8E202B-1270-4288-8F80-DC262368746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1" creationId="{2A480A4F-71BC-4A49-8DB7-92A6CDFDD0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2" creationId="{EDBDAFBA-5702-477F-8CB5-57D31C08A3E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3" creationId="{C92B14FA-C562-4EA5-A8F7-5FF362FDDC0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4" creationId="{BFCD22B7-2416-4F3A-B0E1-8D5DDFDDF9D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5" creationId="{AF064953-ED6B-44FC-BD39-46492639DC8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6" creationId="{2C43F66D-E4E5-4C5A-8858-00D10B7584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7" creationId="{F935914A-C757-4895-9BD7-43F05AE8110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8" creationId="{DB94FEC8-F0BA-4E2C-8BC5-22F74C5F656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9" creationId="{BE6C4F14-EFE4-47D3-9556-927CE70D0D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0" creationId="{0968BB7C-99DE-4790-9163-9F03E83E476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1" creationId="{0B93D1BA-C990-4F3B-80A6-E1627A8E62D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2" creationId="{F6CF12E5-CD39-4D13-A1D4-8D47EC3126A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3" creationId="{6C269272-BB69-4E21-82E6-5C2F81EEA4C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4" creationId="{E2A648B6-D914-4A0D-8892-525696BE7C4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5" creationId="{EB3CC8E6-9A89-48C1-8372-8AA62C3FCE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7" creationId="{926433FE-9A67-4E95-8450-C095F27233A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8" creationId="{8910561F-ACB4-4870-984C-F631B46DF6A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9" creationId="{0F60FC69-6211-46F5-BF57-725A21B8019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0" creationId="{B1C94DF8-A42A-4DFF-AC6F-F4186A216A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1" creationId="{B176A49A-407C-450E-AE46-21D4D631482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2" creationId="{BABB19EF-D383-4C99-A3B4-3745C296BB6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3" creationId="{ED7D916C-2EE8-41C2-8F6E-05BC1008A8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4" creationId="{BC24ED08-A986-4F9B-BA59-ABF42CFA938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5" creationId="{0454A8AF-B7E9-43ED-860D-AF3554588AD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6" creationId="{C67ED15F-1C29-4F9D-8F02-9F9C30A1EDE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7" creationId="{5E1E6087-F3F6-4DE8-A182-FA81D417C87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8" creationId="{90F5BFCD-6CD6-491C-B203-7AD8A8FBB6C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0" creationId="{8DBAA77A-A4B9-42AE-A4FC-575608A333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1" creationId="{0841F84C-785C-4271-93C4-53A9A30DCBB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2" creationId="{BEC0987F-812B-449D-9E0C-84201C44DCE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3" creationId="{2F406357-00AB-42D3-AE46-B173516DE8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4" creationId="{43CF0D8D-C0A2-4439-B1F2-194DFB81CF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5" creationId="{9EDA9602-EA5D-4547-A747-7E4592B602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0" creationId="{5C11C4AB-3C96-43F2-90B4-D924FAD60A3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1" creationId="{E7D99742-CD22-486D-B84E-2F44098F3D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2" creationId="{FF9C9EBC-1653-4734-B5BC-C079ADA6ABF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3" creationId="{7AFF7BBC-4A34-4236-A08E-31842B81A40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4" creationId="{3808EA47-B75A-479E-A030-1BA5F0C1E39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5" creationId="{AC33B26C-2586-4037-8F87-3282097C2EA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6" creationId="{E951F423-4B7F-47B7-9F89-81342654809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3" creationId="{CA5820BC-5402-4ABB-829D-EE2628A7C7A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4" creationId="{AAC7B91E-E402-4BB7-9D5F-8752B64AF9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5" creationId="{4E81CD32-3D0C-413A-8319-FF3D2F9283B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6" creationId="{899B164C-44BB-4AC9-A74C-49D522DC784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7" creationId="{AF2E2763-147F-4219-819F-48C8D1BDC33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8" creationId="{0C6169C9-0A57-4606-A85A-8393E51C4A8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9" creationId="{DBD83A62-6BD7-4DA1-9F70-C309032649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0" creationId="{57AA5430-5EFF-44F8-95D2-4101A0C974C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1" creationId="{E9D697DC-ACE0-445A-94A0-089CD395CBE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2" creationId="{4DB4F1AC-649C-4236-9DCE-AB1ED8FA9EA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3" creationId="{D524BF3F-C718-4CC0-BEF5-7BE5EBF483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4" creationId="{17E87321-ED02-41A9-B9BF-9423E818502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5" creationId="{ED901266-C679-4390-89AC-91B38D47DAD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6" creationId="{377B49C8-60BD-4430-AED6-57D9100EAF7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7" creationId="{A0A1AEDF-6BCF-486C-B534-3BEDEBE2BD8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8" creationId="{B373C286-3FA0-4D6B-9E45-A55B85B68AC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9" creationId="{5C67A6AC-5F2E-41B6-BD52-8469A82DA9F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0" creationId="{2F54885E-FFA3-4312-B1AB-BD204C78FC0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1" creationId="{530571AF-581F-42EB-969E-D7ABE57194F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2" creationId="{710AEA76-368C-4981-A9B8-8D2FF74193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3" creationId="{21777855-29BA-432B-AE6C-8C730F1F0C7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4" creationId="{8A3CE360-5588-4639-B67D-180BD254576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5" creationId="{C7BCBC8C-F03B-4658-BEC6-8F1B03578E4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7" creationId="{A3DDE41F-9A1F-4896-8BED-19E6D6008DF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8" creationId="{1440DBB0-2D19-4FDD-995F-64475C10EB0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9" creationId="{4E641A87-3243-47A1-8A5D-81D2299297C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0" creationId="{0B70F102-C1C2-48AC-AB5D-D08D5249A10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2" creationId="{E2B79F2B-4AD4-4841-947D-BD1C472723E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5" creationId="{BBE8A33E-625B-4DDC-ACC9-41F55101749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6" creationId="{910A357C-92ED-4E26-AB84-D32E19645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7" creationId="{73214FB9-FCA2-42D5-A32E-874950EFE3B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9" creationId="{E2BE56A4-F2FC-46A9-A022-33D091946C6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0" creationId="{7262360E-280F-43DE-A951-50C520CA7A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1" creationId="{273C6F87-C1B5-425C-A98A-164D44C79CE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2" creationId="{7039B14C-E4EA-4F8D-9AA8-00F4FFDFEE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3" creationId="{26A18609-740B-48B5-B28D-39F48625505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4" creationId="{758D32F3-352C-495D-86F2-418B14C89E2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5" creationId="{13130285-CE42-4D27-B5F6-0FF8B7636E1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6" creationId="{F8573F77-6E74-43C1-9DD2-4D954BDCD61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7" creationId="{9F8003DB-C327-4ABF-827B-80FAB8DFF6A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8" creationId="{6C2B06EA-7068-44D6-8C7C-D52A5E1721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9" creationId="{20C59436-8F59-4280-BCAF-4024CF9805D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0" creationId="{567B9FA4-A5C6-4C4A-843A-8AAA93F6E05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1" creationId="{E8D95CF7-11D1-4364-BA69-85D3F42AB57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2" creationId="{878B6BAA-5323-43B0-9214-485C4A1C2F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3" creationId="{6C2F1CB1-E7E6-4A87-93E6-8411F006465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4" creationId="{CF5A992E-9297-4540-914B-0C507FB574A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5" creationId="{C9A63836-0514-4B56-A297-D12FA9E23B7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6" creationId="{F29EA75B-574D-4352-889E-40ACC708CF4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7" creationId="{F495BE2C-1AE5-42E3-A04B-DC0941924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8" creationId="{718639CD-2B85-4975-BEAB-4C64A4A7810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9" creationId="{8CB83A22-8040-49DF-8E6C-D4F53841051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0" creationId="{2FCFFABE-FF0B-4618-98CE-874D01B2877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1" creationId="{F3E1C1CE-298F-40FC-B396-5EB447BC7964}"/>
          </ac:spMkLst>
        </pc:spChg>
        <pc:grpChg chg="del">
          <ac:chgData name="hassan MH" userId="84cd2103f36ef0dc" providerId="LiveId" clId="{503E8875-88F6-4C29-BD5A-496F9A349BB6}" dt="2022-04-24T14:16:30.774" v="196" actId="478"/>
          <ac:grpSpMkLst>
            <pc:docMk/>
            <pc:sldMk cId="817428304" sldId="399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20.153" v="1352" actId="478"/>
          <ac:grpSpMkLst>
            <pc:docMk/>
            <pc:sldMk cId="817428304" sldId="399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9:58.697" v="237" actId="1076"/>
          <ac:grpSpMkLst>
            <pc:docMk/>
            <pc:sldMk cId="817428304" sldId="399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5:08.757" v="1533" actId="21"/>
          <ac:grpSpMkLst>
            <pc:docMk/>
            <pc:sldMk cId="817428304" sldId="399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25" creationId="{878EDB84-21A1-414C-9427-E94B3FC7A774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0" creationId="{ADEA9D22-8CE5-4D4B-8D61-388AD8B4DE0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3" creationId="{721EEACF-5493-4D37-B41C-C139655F1476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6" creationId="{B9334A41-BC98-4377-BF91-EFACCF4CDD1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3" creationId="{3E57162D-F83C-42C4-94D0-1583177099DC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4" creationId="{22F6755C-B94E-44C2-BE85-8478FCA8071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5" creationId="{74F76E32-A573-4DAA-888A-57C13B33B80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7" creationId="{AF046560-7D20-4C2E-BBFB-28C5E504872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8" creationId="{F7630C5D-1838-48B7-84FA-67A899AB8AD5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70" creationId="{6D72D475-86B7-40E3-85E3-72699352C3F3}"/>
          </ac:grpSpMkLst>
        </pc:grpChg>
        <pc:grpChg chg="add del mod">
          <ac:chgData name="hassan MH" userId="84cd2103f36ef0dc" providerId="LiveId" clId="{503E8875-88F6-4C29-BD5A-496F9A349BB6}" dt="2022-04-24T14:17:12.392" v="204" actId="478"/>
          <ac:grpSpMkLst>
            <pc:docMk/>
            <pc:sldMk cId="817428304" sldId="399"/>
            <ac:grpSpMk id="191" creationId="{0F76112B-40F7-468C-A256-5CBC88A0512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2" creationId="{85A0FE3A-605E-4FF8-B35A-153BBFF2989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8" creationId="{A4162B6B-1265-4FF7-8470-74BC7D74833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0" creationId="{FF87DCF9-129F-4E33-8AD1-CF4EF9B52C6D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3" creationId="{D7E2F4AA-EECA-4F69-81B2-E0001D152BA6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5" creationId="{CAF91C35-4203-4C05-9427-AD64432E37A2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0" creationId="{A724083C-4EEA-451A-B7AC-A6ADC74B2418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1" creationId="{DBC0464E-AC09-46D4-B972-72B65F6E32D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2" creationId="{1671969D-B174-425C-B2A5-1F9F5294479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4" creationId="{BB50A12E-A858-4C9E-9EBC-1C9C7899A8E5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30" creationId="{F533BF51-A394-4908-B36F-322C8AD6116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42" creationId="{3439E6E6-FAA4-4354-9F7F-DE4DD2554097}"/>
          </ac:grpSpMkLst>
        </pc:grpChg>
        <pc:grpChg chg="add del mod">
          <ac:chgData name="hassan MH" userId="84cd2103f36ef0dc" providerId="LiveId" clId="{503E8875-88F6-4C29-BD5A-496F9A349BB6}" dt="2022-04-24T15:13:21.432" v="1106" actId="478"/>
          <ac:grpSpMkLst>
            <pc:docMk/>
            <pc:sldMk cId="817428304" sldId="399"/>
            <ac:grpSpMk id="266" creationId="{D57FA066-502A-41C3-A520-8AE100AE2B4E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79" creationId="{B8D66C51-7212-486D-9F20-7F641F6E9120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6" creationId="{D1685801-66D7-480F-8CBF-C78435F4776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7" creationId="{FB4EF110-6CB0-4DB7-BBA7-18EE4DDDBAF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8" creationId="{C3A8BC39-314A-4809-9494-C1BB00EFC7F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9" creationId="{C9D0CF2D-0C2E-4B1B-9C01-6031E5268CA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7" creationId="{3C4F8F52-034E-41A7-B0C9-5CEB4ED75F8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8" creationId="{6B4221A5-4E4D-4719-B024-96A3135B1481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9" creationId="{DC5E0F70-C6B2-4C21-9470-7B150A6E293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0" creationId="{70D6C009-9AF5-43A2-92CA-EFF0C6BA084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1" creationId="{DE99F729-D8ED-487E-B57F-E9F1F3AC30D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2" creationId="{EABC6A98-AF08-4092-A855-4312AE0AAFA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26" creationId="{2E5D699A-6BE7-4CEC-8CC8-67B95A9A4B3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1" creationId="{4E30B2DA-0DE4-4B97-B001-06E45AF87984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3" creationId="{0250367D-388B-4C93-9E7E-D43A918CAA8A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4" creationId="{620262C3-FD72-422F-B292-6FCAE20573D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8" creationId="{27B06A7D-1810-48C1-86EE-75FEC43B19E3}"/>
          </ac:grpSpMkLst>
        </pc:grpChg>
        <pc:picChg chg="add del">
          <ac:chgData name="hassan MH" userId="84cd2103f36ef0dc" providerId="LiveId" clId="{503E8875-88F6-4C29-BD5A-496F9A349BB6}" dt="2022-04-24T15:45:11.690" v="1535" actId="21"/>
          <ac:picMkLst>
            <pc:docMk/>
            <pc:sldMk cId="817428304" sldId="399"/>
            <ac:picMk id="2" creationId="{5CAAC52C-E865-4A0C-B264-6D7C42CD2458}"/>
          </ac:picMkLst>
        </pc:picChg>
        <pc:picChg chg="del">
          <ac:chgData name="hassan MH" userId="84cd2103f36ef0dc" providerId="LiveId" clId="{503E8875-88F6-4C29-BD5A-496F9A349BB6}" dt="2022-04-24T15:30:20.694" v="1353" actId="478"/>
          <ac:picMkLst>
            <pc:docMk/>
            <pc:sldMk cId="817428304" sldId="399"/>
            <ac:picMk id="34" creationId="{D5D3F332-F2F1-446C-9978-A70CF41E49A0}"/>
          </ac:picMkLst>
        </pc:picChg>
        <pc:picChg chg="add mod">
          <ac:chgData name="hassan MH" userId="84cd2103f36ef0dc" providerId="LiveId" clId="{503E8875-88F6-4C29-BD5A-496F9A349BB6}" dt="2022-04-24T15:45:20.919" v="1540"/>
          <ac:picMkLst>
            <pc:docMk/>
            <pc:sldMk cId="817428304" sldId="399"/>
            <ac:picMk id="362" creationId="{71F15159-5E01-44B1-9664-0A36D1CE3F57}"/>
          </ac:picMkLst>
        </pc:picChg>
      </pc:sldChg>
      <pc:sldChg chg="addSp delSp modSp add mod">
        <pc:chgData name="hassan MH" userId="84cd2103f36ef0dc" providerId="LiveId" clId="{503E8875-88F6-4C29-BD5A-496F9A349BB6}" dt="2022-04-24T15:45:31.281" v="1542" actId="1076"/>
        <pc:sldMkLst>
          <pc:docMk/>
          <pc:sldMk cId="1542322918" sldId="400"/>
        </pc:sldMkLst>
        <pc:spChg chg="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8:53.789" v="222" actId="20577"/>
          <ac:spMkLst>
            <pc:docMk/>
            <pc:sldMk cId="1542322918" sldId="400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3:10.088" v="341" actId="478"/>
          <ac:spMkLst>
            <pc:docMk/>
            <pc:sldMk cId="1542322918" sldId="400"/>
            <ac:spMk id="20" creationId="{0843AF2D-66E5-4E24-8ECA-1C98BEDF5144}"/>
          </ac:spMkLst>
        </pc:spChg>
        <pc:spChg chg="del mod">
          <ac:chgData name="hassan MH" userId="84cd2103f36ef0dc" providerId="LiveId" clId="{503E8875-88F6-4C29-BD5A-496F9A349BB6}" dt="2022-04-24T15:30:26.553" v="1356" actId="478"/>
          <ac:spMkLst>
            <pc:docMk/>
            <pc:sldMk cId="1542322918" sldId="400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3" creationId="{1EBE7EA4-42C7-48B8-889C-0604A8C65517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4" creationId="{BB099EFA-DCAA-4E26-9EEE-95AE5FE4BC35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99" creationId="{F76BD0FE-2826-4D69-A669-AC637B0C710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2" creationId="{69739DF2-D8D4-49CF-88DA-E7C4D658FC5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3" creationId="{FCA6F5A6-2269-415B-92D8-0242A97495D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4" creationId="{F967EDAE-0F65-4CD7-855E-FA5972E7C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5" creationId="{D64A61FB-19FC-4DBA-864C-BDA5173637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6" creationId="{63444E5A-47D5-4877-8273-153C6377A7E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0" creationId="{B3A5D6D9-C3B4-46D9-B15D-8FA625DE27F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1" creationId="{AB3C001A-C3C3-4950-BD6D-60759165688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2" creationId="{6A7A4705-1DE5-45CA-A44C-9E4518B94C2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3" creationId="{AF5B0F8D-5C7B-4C91-8B79-E0CCFFC5DA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4" creationId="{ACA384A4-2146-4B2A-9546-F2DD686C2C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5" creationId="{0368B20D-B82E-4278-8E43-97414DFDA9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6" creationId="{344A8BA9-A866-47F5-B222-303797B21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7" creationId="{D5D5F387-D1D8-4F1D-B871-930C5D4E1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8" creationId="{9471A43B-C6E8-438B-BD7B-E44D2E18DF3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9" creationId="{4E27591C-EDEC-4406-A817-4D19335C4C7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0" creationId="{1D3CC8D0-01D4-4432-841A-9C4F1B039DE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1" creationId="{81135E66-697D-4199-B9AD-0D35BA0968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2" creationId="{23FE1C52-DD39-4ED1-BB01-A0EE8B9D57A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3" creationId="{3B87CD42-1ED8-4150-99D2-8F3C169B27E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4" creationId="{7349BCB8-D1A2-4FFE-93DE-87548ECA58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5" creationId="{2929D219-8A35-4747-8A91-56C456D00B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6" creationId="{DADA8960-9A7D-4FA8-85DD-EB5091C195D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7" creationId="{1F890D52-2DDB-40B9-A763-3CE27D6797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8" creationId="{4FBFED80-A19D-451D-A6BA-F15A6FD830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9" creationId="{CF74F36D-D63B-4C4C-A001-A32EE6153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0" creationId="{5C3C488B-18E2-4C40-A1F7-692E49ECDE8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1" creationId="{912DA918-3881-44E2-A4EC-DD39A055D2B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2" creationId="{B1842D32-2516-40E4-870A-14DAA0B98D8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3" creationId="{F01B0AAA-4EF3-42B2-A4EA-7837426328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4" creationId="{4603EB58-D828-4283-8CB0-5FCF5F60016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5" creationId="{2AFBD9A7-9D3E-4614-9222-6C8F1326B90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6" creationId="{708C7A1E-5AA4-4F7D-9A9D-8C2B70CE1D1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7" creationId="{0CE58C74-3566-42DA-8A5D-96983E1C3F9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8" creationId="{DE3E6730-2F4B-4EFF-9CB0-84877271CA4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9" creationId="{E1E91EEC-165E-4E80-AB61-52E10F762D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0" creationId="{B30203ED-F31B-4212-A6B0-56BC1E7C9A5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1" creationId="{64A3A47F-1B73-4EAF-966D-08297DC5828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2" creationId="{83FAA504-7236-4B1C-AD84-8FEDAC1506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3" creationId="{C75706F7-D442-444F-91C2-4BC34D29AB3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4" creationId="{D84C8933-AE26-48D4-AEE1-1BD9866D79F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5" creationId="{97A89825-6FE1-41D5-A236-794A1FEA6D1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6" creationId="{39D99265-3D64-4719-AF29-70957513FDC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7" creationId="{88FC21C1-DA52-4F78-BB1D-F9C11589884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8" creationId="{592F4DF5-8C92-46CB-9C27-55412A0BEF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9" creationId="{78FEC5C9-D996-44C3-AF6F-2E6F2A12789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0" creationId="{06D408F2-B2EE-491F-976C-4CE264B0B7C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1" creationId="{6B71982A-FB9D-4AE7-8A72-6E654A99E6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2" creationId="{FA3BD597-3BD1-4555-8721-0E7BE4C244B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4" creationId="{90C03BBF-1C58-4F61-87BF-C3D1FF9A8D6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5" creationId="{2C4404C2-63BE-4B5E-843C-310DB6EEB01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6" creationId="{F0C6EFBD-32DC-46B9-9A03-B9AC0F85CE1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7" creationId="{F2C55C74-69CF-4D1D-A4B0-265218D3250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8" creationId="{42EF9106-B670-47D7-BA45-9C7E6F35553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9" creationId="{D712211F-08E7-4FDA-8911-B85BBD8D21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0" creationId="{704A5980-E20A-4F4A-895A-7364AB1FC0A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1" creationId="{1E8A9B28-2707-49DB-92C4-D2C23D4FB6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2" creationId="{E85EED06-921E-45B2-8E44-C8CEADC7EB6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3" creationId="{33DD21EA-D2FC-4F08-8E22-AB246F91079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4" creationId="{9A42A2D1-15A0-434F-8566-8BCBE0A4B82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5" creationId="{91A4F491-2E00-4F5C-A064-B55DC28120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6" creationId="{788B1F7F-B071-49B3-AC96-2B50C2BB18A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7" creationId="{7655B28A-DE83-41DD-AF63-4408D4176BD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8" creationId="{C7A870D9-DD51-48BD-877C-D89251110D1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9" creationId="{B2001AB0-8130-4AE5-BCCD-7E6001D144C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0" creationId="{28C34EB1-F6A9-4B62-9861-EA6C36F292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1" creationId="{9496BEEC-800C-40D9-84CA-6A86FBE92FF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2" creationId="{24A758DA-A804-47C2-B28C-D40D167A8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3" creationId="{13E3587A-4628-4816-89EB-7F046E551A9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4" creationId="{B8ACA508-CC79-40B6-93EA-0CCABE9083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5" creationId="{CEDCA09E-1D24-4BC4-805E-339DE1F19C1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8" creationId="{222C2A3A-7FB5-4929-A9A6-B3ECE7D1A7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9" creationId="{4C50314D-EF01-451C-BA70-58585ED33A2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0" creationId="{BA6AB2A5-F837-41EA-A46D-DC686A9A705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1" creationId="{EEDE8FDE-075C-4B32-A8A1-BAE718850FF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2" creationId="{DE5109FA-F16E-466C-9D46-8AE96C352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3" creationId="{0873FD6A-F15E-47B4-9A5E-D88B349712D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4" creationId="{E2AD60DC-669C-44A7-B13A-F89650E824C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6" creationId="{CE2A810F-9972-42F5-800F-C4C379E0F4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7" creationId="{E47BF10A-0E6D-46F7-82F7-AB6FCCBEF28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8" creationId="{CE6997B5-44F7-4C47-9141-75E9B9BBF14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9" creationId="{2B2E0F98-BB29-4DE7-95F1-C2CAD10A3A7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0" creationId="{B4E6595A-8E28-4F00-8A68-684FA1C6429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1" creationId="{9B2D15E5-5EE9-4242-8E15-164B900A04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2" creationId="{2C3482C4-B0A5-4706-A7C2-D905FDBDF8F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3" creationId="{AE264713-938F-499D-A1E7-6323623688D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4" creationId="{268B7DA6-8695-4F0C-8BA4-630962871CD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5" creationId="{8C296386-4903-4E24-B937-03C9930152D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7" creationId="{0896EBAE-F9E8-4A29-9CD7-BDF52D18079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8" creationId="{882C12B7-15E5-4020-BD4C-EB06C957349C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9" creationId="{16471595-9155-4ACF-9949-73AAA071113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0" creationId="{1CA29373-4C24-4F22-AB13-5F9D05D66F82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1" creationId="{5C9F30AB-F6F7-4962-B21C-047F8D515A6B}"/>
          </ac:spMkLst>
        </pc:spChg>
        <pc:spChg chg="mod">
          <ac:chgData name="hassan MH" userId="84cd2103f36ef0dc" providerId="LiveId" clId="{503E8875-88F6-4C29-BD5A-496F9A349BB6}" dt="2022-04-24T15:45:31.281" v="1542" actId="1076"/>
          <ac:spMkLst>
            <pc:docMk/>
            <pc:sldMk cId="1542322918" sldId="400"/>
            <ac:spMk id="292" creationId="{3697B091-9EAB-477A-86D5-1D80B740629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3" creationId="{B4413368-537B-4271-985B-6F7D9B5A6B8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5" creationId="{D1E465A3-46CA-4EED-8384-06DE83B8E15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8" creationId="{0778A819-5927-4208-A710-6FD842EABA0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9" creationId="{8CCC49BC-10D8-4E04-914A-9B510FDBDBD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0" creationId="{69C97391-0008-4224-BF4D-81E4932B1426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1" creationId="{36D76FD4-A6C5-498A-BA31-03ABD583776F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2" creationId="{D591C314-2E9D-407B-AF7C-B94EAAB2784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3" creationId="{8D3DF1A7-1464-4D75-969D-5363D5A672D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4" creationId="{6B9D522B-A8FE-4691-9A61-D379C72ED80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5" creationId="{A1834E5D-41C0-469D-BBB2-4936B07880C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6" creationId="{D22231FA-A645-4784-B980-5D048FEB86FE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7" creationId="{EB2F4D0D-E295-4F80-BFF6-BBBCA015620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8" creationId="{922FCF77-4DF1-45AC-AFDD-33A945EF05D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9" creationId="{3885ED5A-7EF6-45AF-ABF6-06B0F0D4E320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0" creationId="{7E163A6C-72ED-461E-B7E9-A78175AF38AB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1" creationId="{EF7CFBFF-2BE9-4AEB-96A9-608CE666EE5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2" creationId="{D3AB450F-CEF0-412C-8923-19F5E182848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3" creationId="{7BA818DC-AB20-450E-BA9E-D0EE56AE4F3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6" creationId="{051E673D-6BF5-4BC8-9119-EC687125B0D8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7" creationId="{0A7972D4-4488-4FD7-92AB-0522DA43D41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0" creationId="{D80467F1-7723-4898-AA16-4E5E59BD142F}"/>
          </ac:spMkLst>
        </pc:spChg>
        <pc:spChg chg="mod">
          <ac:chgData name="hassan MH" userId="84cd2103f36ef0dc" providerId="LiveId" clId="{503E8875-88F6-4C29-BD5A-496F9A349BB6}" dt="2022-04-24T14:25:16.871" v="364" actId="207"/>
          <ac:spMkLst>
            <pc:docMk/>
            <pc:sldMk cId="1542322918" sldId="400"/>
            <ac:spMk id="324" creationId="{4D62717C-97A9-49AE-B258-F814AFC631F4}"/>
          </ac:spMkLst>
        </pc:spChg>
        <pc:spChg chg="mod">
          <ac:chgData name="hassan MH" userId="84cd2103f36ef0dc" providerId="LiveId" clId="{503E8875-88F6-4C29-BD5A-496F9A349BB6}" dt="2022-04-24T14:25:34.965" v="368" actId="207"/>
          <ac:spMkLst>
            <pc:docMk/>
            <pc:sldMk cId="1542322918" sldId="400"/>
            <ac:spMk id="325" creationId="{0A189D8E-4871-4DB1-84BA-BF6EC926A0A1}"/>
          </ac:spMkLst>
        </pc:spChg>
        <pc:spChg chg="mod">
          <ac:chgData name="hassan MH" userId="84cd2103f36ef0dc" providerId="LiveId" clId="{503E8875-88F6-4C29-BD5A-496F9A349BB6}" dt="2022-04-24T14:25:29.400" v="367" actId="207"/>
          <ac:spMkLst>
            <pc:docMk/>
            <pc:sldMk cId="1542322918" sldId="400"/>
            <ac:spMk id="326" creationId="{714BC0F0-A424-47F8-8E95-7ACBE0A47FA9}"/>
          </ac:spMkLst>
        </pc:spChg>
        <pc:spChg chg="mod">
          <ac:chgData name="hassan MH" userId="84cd2103f36ef0dc" providerId="LiveId" clId="{503E8875-88F6-4C29-BD5A-496F9A349BB6}" dt="2022-04-24T14:25:29.052" v="366" actId="207"/>
          <ac:spMkLst>
            <pc:docMk/>
            <pc:sldMk cId="1542322918" sldId="400"/>
            <ac:spMk id="327" creationId="{88BD3EDA-254E-4FC3-9557-3FA1A1A3F5C6}"/>
          </ac:spMkLst>
        </pc:spChg>
        <pc:spChg chg="mod">
          <ac:chgData name="hassan MH" userId="84cd2103f36ef0dc" providerId="LiveId" clId="{503E8875-88F6-4C29-BD5A-496F9A349BB6}" dt="2022-04-24T14:25:28.132" v="365" actId="207"/>
          <ac:spMkLst>
            <pc:docMk/>
            <pc:sldMk cId="1542322918" sldId="400"/>
            <ac:spMk id="328" creationId="{2C028683-1D0B-41AD-8257-9C58738801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9" creationId="{3575174E-2F3B-4453-850C-34185E64EBE5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0" creationId="{76826387-37B7-4538-B64E-BF88CDE3D02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2" creationId="{994D978E-AF34-49C5-83AC-5806C42D7CCA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4" creationId="{9A4341C1-2770-4002-8877-15CBA64EDDE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5" creationId="{1D3BF13A-0A00-4197-A028-ABD0E000B20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6" creationId="{2B55EBBF-D598-411B-A6CB-D78184484D9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7" creationId="{058E05A9-3A01-4C60-81CF-904D3839A9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8" creationId="{2F5F192A-24FF-4DD1-818A-41FC240B4581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9" creationId="{12E149AC-888B-44C8-953B-247CB37666B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0" creationId="{8DBBE941-C744-41F9-83AB-034334966BC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1" creationId="{62D4F44D-7CEB-4906-9193-8B9DEC103EF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2" creationId="{F096B056-8E9A-4B8E-830A-F8EA11FE1E36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3" creationId="{3B0AB605-F316-446D-8B1C-B3ADEAAB74E7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4" creationId="{EEBE10C2-05BB-458B-97C6-4E9DF9A23012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5" creationId="{3819713E-027D-4DAE-8913-EE8045314CF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6" creationId="{EB1B0B31-307E-460A-8FDA-F809D3D19F7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7" creationId="{11C7EB1C-BB93-4D38-A863-EE29B4DC73E1}"/>
          </ac:spMkLst>
        </pc:spChg>
        <pc:grpChg chg="add del mod">
          <ac:chgData name="hassan MH" userId="84cd2103f36ef0dc" providerId="LiveId" clId="{503E8875-88F6-4C29-BD5A-496F9A349BB6}" dt="2022-04-24T14:24:01.689" v="344" actId="478"/>
          <ac:grpSpMkLst>
            <pc:docMk/>
            <pc:sldMk cId="1542322918" sldId="400"/>
            <ac:grpSpMk id="96" creationId="{87B8FD61-D700-4F17-A585-CC46C91C389F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7" creationId="{6E8500D1-6638-4865-98DA-EF1DC4F28764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8" creationId="{B03D5672-E90F-41E3-8CBE-ABD4638B21FE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0" creationId="{17111D9A-EA8A-4690-9BA5-A1CD8E8AC6A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1" creationId="{D91A2C73-E348-4A9F-A2EB-8D799D9817EF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18:58.150" v="223" actId="478"/>
          <ac:grpSpMkLst>
            <pc:docMk/>
            <pc:sldMk cId="1542322918" sldId="400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1" creationId="{95527B70-A64E-43BC-AC60-248C469A27F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2" creationId="{DBE67973-29E4-458A-9F10-73CE3DABD57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3" creationId="{36332E00-4EAF-490E-B5B9-0A6850683E9B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4" creationId="{C1DCA2C1-B5F9-429E-AF35-7B84E03E4AD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7" creationId="{F5588B0B-086C-4330-8112-98FA0F99374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8" creationId="{D6379F0E-3718-4A2B-AC3A-A460F25DFF9D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9" creationId="{4914F765-0A7D-4051-997A-78A02B7E603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43" creationId="{DB45E04E-ECFF-4B55-A231-4D95406764F7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6" creationId="{4E397BD3-337A-4640-9476-5BCC00E4D38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7" creationId="{46D85ABA-F0F2-411E-A00F-FA19BDDEF18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75" creationId="{E2B1DD2F-7965-4B4F-901C-4E9198C3DF68}"/>
          </ac:grpSpMkLst>
        </pc:grpChg>
        <pc:grpChg chg="add mod">
          <ac:chgData name="hassan MH" userId="84cd2103f36ef0dc" providerId="LiveId" clId="{503E8875-88F6-4C29-BD5A-496F9A349BB6}" dt="2022-04-24T14:25:43.571" v="371" actId="1076"/>
          <ac:grpSpMkLst>
            <pc:docMk/>
            <pc:sldMk cId="1542322918" sldId="400"/>
            <ac:grpSpMk id="286" creationId="{CCA3314F-E844-4C61-9B7B-93F5EE090EE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4" creationId="{C3155C34-E72E-4513-BC38-68DB01CF208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6" creationId="{1F4A9276-BBCB-40B9-9453-0E88820E0839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7" creationId="{9DFC155D-D467-4734-9D8E-08016E3EA386}"/>
          </ac:grpSpMkLst>
        </pc:grpChg>
        <pc:grpChg chg="add mod">
          <ac:chgData name="hassan MH" userId="84cd2103f36ef0dc" providerId="LiveId" clId="{503E8875-88F6-4C29-BD5A-496F9A349BB6}" dt="2022-04-24T14:24:42.809" v="357" actId="1076"/>
          <ac:grpSpMkLst>
            <pc:docMk/>
            <pc:sldMk cId="1542322918" sldId="400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5" creationId="{4344C478-08BD-4C94-AA9F-C7616D1C3A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8" creationId="{406C2E13-C55D-4BD8-867A-9B10AF4D7B8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9" creationId="{B9D7C8A5-D838-4AB3-9EC7-1DB1C7426001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1" creationId="{E0C6D943-D552-4397-AFE2-AC704A6BED1C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2" creationId="{86B8DE4B-784D-4080-B7EF-00270F5552E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3" creationId="{64B92AFB-1F10-4791-8BB4-AAA1754E5B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1" creationId="{52041A75-E922-4440-A6B0-3D3C927D3DA3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3" creationId="{2B3C5EE8-CC49-4B04-A0B0-92C0197ADBEE}"/>
          </ac:grpSpMkLst>
        </pc:grpChg>
        <pc:picChg chg="del">
          <ac:chgData name="hassan MH" userId="84cd2103f36ef0dc" providerId="LiveId" clId="{503E8875-88F6-4C29-BD5A-496F9A349BB6}" dt="2022-04-24T15:30:24.154" v="1355" actId="478"/>
          <ac:picMkLst>
            <pc:docMk/>
            <pc:sldMk cId="1542322918" sldId="400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30:29.618" v="1357" actId="478"/>
        <pc:sldMkLst>
          <pc:docMk/>
          <pc:sldMk cId="3395447296" sldId="401"/>
        </pc:sldMkLst>
        <pc:spChg chg="add del mod">
          <ac:chgData name="hassan MH" userId="84cd2103f36ef0dc" providerId="LiveId" clId="{503E8875-88F6-4C29-BD5A-496F9A349BB6}" dt="2022-04-24T14:33:04.086" v="515" actId="478"/>
          <ac:spMkLst>
            <pc:docMk/>
            <pc:sldMk cId="3395447296" sldId="401"/>
            <ac:spMk id="2" creationId="{989D0985-D7D0-4D8E-B589-8A41159A76F1}"/>
          </ac:spMkLst>
        </pc:spChg>
        <pc:spChg chg="del">
          <ac:chgData name="hassan MH" userId="84cd2103f36ef0dc" providerId="LiveId" clId="{503E8875-88F6-4C29-BD5A-496F9A349BB6}" dt="2022-04-24T14:26:57.983" v="381" actId="478"/>
          <ac:spMkLst>
            <pc:docMk/>
            <pc:sldMk cId="3395447296" sldId="401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26:30.229" v="380" actId="20577"/>
          <ac:spMkLst>
            <pc:docMk/>
            <pc:sldMk cId="3395447296" sldId="401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34:25.774" v="541" actId="478"/>
          <ac:spMkLst>
            <pc:docMk/>
            <pc:sldMk cId="3395447296" sldId="401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2:00.503" v="643" actId="1076"/>
          <ac:spMkLst>
            <pc:docMk/>
            <pc:sldMk cId="3395447296" sldId="401"/>
            <ac:spMk id="86" creationId="{C56D684C-B5DC-4F81-90A6-6A4C70F7B668}"/>
          </ac:spMkLst>
        </pc:spChg>
        <pc:spChg chg="add mod">
          <ac:chgData name="hassan MH" userId="84cd2103f36ef0dc" providerId="LiveId" clId="{503E8875-88F6-4C29-BD5A-496F9A349BB6}" dt="2022-04-24T14:37:22.147" v="573" actId="14100"/>
          <ac:spMkLst>
            <pc:docMk/>
            <pc:sldMk cId="3395447296" sldId="401"/>
            <ac:spMk id="87" creationId="{8BB725BB-0AC0-4E84-B51A-128C4524006C}"/>
          </ac:spMkLst>
        </pc:spChg>
        <pc:spChg chg="add mod">
          <ac:chgData name="hassan MH" userId="84cd2103f36ef0dc" providerId="LiveId" clId="{503E8875-88F6-4C29-BD5A-496F9A349BB6}" dt="2022-04-24T14:47:37.019" v="712" actId="207"/>
          <ac:spMkLst>
            <pc:docMk/>
            <pc:sldMk cId="3395447296" sldId="401"/>
            <ac:spMk id="90" creationId="{BE4DFACE-3E46-4922-BC91-7D286550C4D1}"/>
          </ac:spMkLst>
        </pc:spChg>
        <pc:spChg chg="add mod">
          <ac:chgData name="hassan MH" userId="84cd2103f36ef0dc" providerId="LiveId" clId="{503E8875-88F6-4C29-BD5A-496F9A349BB6}" dt="2022-04-24T14:47:34.876" v="711" actId="207"/>
          <ac:spMkLst>
            <pc:docMk/>
            <pc:sldMk cId="3395447296" sldId="401"/>
            <ac:spMk id="92" creationId="{E821D7C9-AF27-4CBB-859C-3B3DAD507C3E}"/>
          </ac:spMkLst>
        </pc:spChg>
        <pc:spChg chg="del">
          <ac:chgData name="hassan MH" userId="84cd2103f36ef0dc" providerId="LiveId" clId="{503E8875-88F6-4C29-BD5A-496F9A349BB6}" dt="2022-04-24T14:27:01.542" v="382" actId="478"/>
          <ac:spMkLst>
            <pc:docMk/>
            <pc:sldMk cId="3395447296" sldId="401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38:55.513" v="596" actId="14100"/>
          <ac:spMkLst>
            <pc:docMk/>
            <pc:sldMk cId="3395447296" sldId="401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4:27:02.045" v="383" actId="478"/>
          <ac:spMkLst>
            <pc:docMk/>
            <pc:sldMk cId="3395447296" sldId="401"/>
            <ac:spMk id="95" creationId="{4D6DF874-8EF6-4C7B-8646-873E492BD347}"/>
          </ac:spMkLst>
        </pc:spChg>
        <pc:spChg chg="add mod">
          <ac:chgData name="hassan MH" userId="84cd2103f36ef0dc" providerId="LiveId" clId="{503E8875-88F6-4C29-BD5A-496F9A349BB6}" dt="2022-04-24T14:47:38.030" v="713" actId="207"/>
          <ac:spMkLst>
            <pc:docMk/>
            <pc:sldMk cId="3395447296" sldId="401"/>
            <ac:spMk id="96" creationId="{CAE50AC9-404B-4096-90F1-C9F241ED16A6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99" creationId="{5A780A89-0D8D-4345-8058-59F9D920EA5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0" creationId="{5FCDCA5C-A1E6-40EA-A7D2-4C9CE878917E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1" creationId="{AF86B30E-75FD-485E-A0F0-4E4D8CB025B4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2" creationId="{F9041D28-001F-43BF-ACC4-384F811E21DD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0" creationId="{76A60E29-4A05-4491-A39D-9166DD1A335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1" creationId="{E407A806-6981-4307-8DFC-80B8928A8CD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2" creationId="{594E1467-E470-457E-A078-1ED138FB5BCA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3" creationId="{66639286-8C4B-4564-9D6B-B50E9BFE0AF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4" creationId="{C6E47824-1D7D-4B37-8F64-E62F89AA727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5" creationId="{9330E58B-7255-43B4-8455-CFA4B0A7FB05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6" creationId="{6E1E3983-5000-4EA2-A270-7AB581AADB4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29" creationId="{1F09CABC-D76C-49AD-BE1E-63F28AA5203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0" creationId="{11F299D7-3F59-44A3-AA70-7C8D2A4466F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1" creationId="{C0870595-6238-4F25-88A0-F92F153AF336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2" creationId="{283253DE-5F6E-4A52-88AE-CA43518B31F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3" creationId="{04B45BB1-2C11-4D24-9290-D78D0ECA3AB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4" creationId="{24BE8C4B-00CE-47C8-B231-C0E72480570A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7" creationId="{394017AB-5A10-42A2-B5C6-131037E7CF8F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9" creationId="{032D0174-DA62-4E0E-9E09-49D827313DB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0" creationId="{3BBD0975-51DF-4594-983A-9142AD4F8644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1" creationId="{F4FFCA4B-7DBA-4959-AF47-66A9337AB2CE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2" creationId="{E7C89D4B-3497-4A48-AAE1-16E4937F8C4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3" creationId="{99070D40-11D1-4687-A07B-1CE4ED6E9C98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4" creationId="{B85E30EB-4656-4774-B005-77D53AC442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5" creationId="{B7403B81-4155-475D-BE4D-40954C2DA2D9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6" creationId="{35953134-B14D-420D-B4DA-91C3D28174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7" creationId="{132C8C83-9BB6-4BFE-8E12-863E7A68250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8" creationId="{88A750B9-029E-4098-AF47-068B7346F0B5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9" creationId="{5860AF52-61B4-4FA0-AF6C-56042E2360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4" creationId="{607C5C95-F9C4-4A6D-B5B7-E97E74AF3C5E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6" creationId="{A4F98F15-6114-429D-A254-F9CE4C5C1A5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7" creationId="{401F3DA0-F80A-4CAA-B209-87D3A4E97EE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8" creationId="{78A98CF0-836A-4C85-B16E-B1FA8A5CEB8F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9" creationId="{C83E78D6-65E2-482E-A0DA-8A80FA20206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0" creationId="{BDE806DB-3E98-45B0-9733-91D3714D396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1" creationId="{45369FE5-6482-4DBF-A60A-0EC3C3E8F7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2" creationId="{5C59A094-6A91-4038-A0D0-844713D01924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3" creationId="{D13EC964-8CCC-40DA-93BC-FCF07C620C09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6" creationId="{C1E26B34-83FC-4B12-877F-463DE8455F4B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7" creationId="{EA8AA079-8B96-4000-8100-47AEEB459E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8" creationId="{41C7A101-AD33-44BB-8DBF-45D559EBE1A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9" creationId="{E09F9730-9E53-4656-824A-ADB9660A158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0" creationId="{05DBDC30-668C-4E65-8DBF-F8084730E5E1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1" creationId="{00B0E454-9291-429E-A3FD-F1A6BF4EA9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2" creationId="{5C9FB84E-424B-4BC0-A537-CB4ECD6FCB8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5" creationId="{0801A8EF-BE25-48AF-9885-A2473AA7B4B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6" creationId="{FEF8E065-B4C9-4CB9-9706-FAFF5195BA1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7" creationId="{7B0B8265-D524-4AB0-A474-2F2C2EA9769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8" creationId="{BF39C734-2D14-4A21-8FA1-C7506D3F19C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9" creationId="{1C31ED9B-1B4B-4058-889E-2A47CB9D0DE6}"/>
          </ac:spMkLst>
        </pc:spChg>
        <pc:grpChg chg="add mod">
          <ac:chgData name="hassan MH" userId="84cd2103f36ef0dc" providerId="LiveId" clId="{503E8875-88F6-4C29-BD5A-496F9A349BB6}" dt="2022-04-24T14:41:33.760" v="638" actId="1076"/>
          <ac:grpSpMkLst>
            <pc:docMk/>
            <pc:sldMk cId="3395447296" sldId="401"/>
            <ac:grpSpMk id="97" creationId="{70681A80-6EE9-4FA7-85D8-2AEBDC28DBA5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98" creationId="{4898DE0F-9B26-4E9A-9A1C-873635126CE2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3" creationId="{90400A9C-2D33-4243-8012-12F4CD75B541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4" creationId="{178DA460-4CB3-404B-89C9-0C551A05EFAD}"/>
          </ac:grpSpMkLst>
        </pc:grpChg>
        <pc:grpChg chg="mod">
          <ac:chgData name="hassan MH" userId="84cd2103f36ef0dc" providerId="LiveId" clId="{503E8875-88F6-4C29-BD5A-496F9A349BB6}" dt="2022-04-24T14:35:01.335" v="546" actId="1076"/>
          <ac:grpSpMkLst>
            <pc:docMk/>
            <pc:sldMk cId="3395447296" sldId="401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5:03.645" v="547" actId="1076"/>
          <ac:grpSpMkLst>
            <pc:docMk/>
            <pc:sldMk cId="3395447296" sldId="401"/>
            <ac:grpSpMk id="113" creationId="{9C691681-F684-42DC-A3C2-DE051F20370F}"/>
          </ac:grpSpMkLst>
        </pc:grpChg>
        <pc:grpChg chg="add mod">
          <ac:chgData name="hassan MH" userId="84cd2103f36ef0dc" providerId="LiveId" clId="{503E8875-88F6-4C29-BD5A-496F9A349BB6}" dt="2022-04-24T14:41:24.239" v="637" actId="1076"/>
          <ac:grpSpMkLst>
            <pc:docMk/>
            <pc:sldMk cId="3395447296" sldId="401"/>
            <ac:grpSpMk id="127" creationId="{D69299A2-9856-476F-9113-F5ADAAB0E0F5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28" creationId="{DAE0D003-0B5C-41B3-A7E0-342B1926FE33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5" creationId="{B58DD8DB-F800-4FDB-8C2B-19AD0E304721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6" creationId="{2BC73E7B-D91E-4E0F-A948-65ECC7990E9E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8" creationId="{241C8531-C51B-4A44-A0CA-70994FCD299F}"/>
          </ac:grpSpMkLst>
        </pc:grpChg>
        <pc:grpChg chg="add mod">
          <ac:chgData name="hassan MH" userId="84cd2103f36ef0dc" providerId="LiveId" clId="{503E8875-88F6-4C29-BD5A-496F9A349BB6}" dt="2022-04-24T14:42:03.443" v="645" actId="1076"/>
          <ac:grpSpMkLst>
            <pc:docMk/>
            <pc:sldMk cId="3395447296" sldId="401"/>
            <ac:grpSpMk id="150" creationId="{92C25F35-7F86-4769-B861-CEC81898F7D0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1" creationId="{B3DA5FFD-4F6A-48AE-964F-48B0131BCE9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2" creationId="{B651FC30-3B9B-4205-9AE7-F52F8398B61E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3" creationId="{77F7B104-EABD-4132-A9CC-C373026B6C77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5" creationId="{38CCC3CA-0F90-4325-9B84-18A462F34A44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4" creationId="{43337DFC-2389-4FBC-A7B2-292FBDE1512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5" creationId="{759ADA65-FBCC-4330-96AB-6BE77BF09C6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3" creationId="{A6819B72-14CF-4EB0-8AFA-51E28284698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4" creationId="{1A8F87EE-5868-4BB7-B8BD-19C3538D81FA}"/>
          </ac:grpSpMkLst>
        </pc:grpChg>
        <pc:grpChg chg="del">
          <ac:chgData name="hassan MH" userId="84cd2103f36ef0dc" providerId="LiveId" clId="{503E8875-88F6-4C29-BD5A-496F9A349BB6}" dt="2022-04-24T14:27:07.825" v="386" actId="478"/>
          <ac:grpSpMkLst>
            <pc:docMk/>
            <pc:sldMk cId="3395447296" sldId="401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27:09.135" v="387" actId="478"/>
          <ac:grpSpMkLst>
            <pc:docMk/>
            <pc:sldMk cId="3395447296" sldId="401"/>
            <ac:grpSpMk id="314" creationId="{00FDBD13-F8D2-489A-B125-E4ED23F82D52}"/>
          </ac:grpSpMkLst>
        </pc:grpChg>
        <pc:picChg chg="del">
          <ac:chgData name="hassan MH" userId="84cd2103f36ef0dc" providerId="LiveId" clId="{503E8875-88F6-4C29-BD5A-496F9A349BB6}" dt="2022-04-24T15:30:29.618" v="1357" actId="478"/>
          <ac:picMkLst>
            <pc:docMk/>
            <pc:sldMk cId="3395447296" sldId="401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8T17:06:50.825" v="1714" actId="15"/>
        <pc:sldMkLst>
          <pc:docMk/>
          <pc:sldMk cId="17297904" sldId="402"/>
        </pc:sldMkLst>
        <pc:spChg chg="mod">
          <ac:chgData name="hassan MH" userId="84cd2103f36ef0dc" providerId="LiveId" clId="{503E8875-88F6-4C29-BD5A-496F9A349BB6}" dt="2022-04-24T14:50:19.516" v="760" actId="20577"/>
          <ac:spMkLst>
            <pc:docMk/>
            <pc:sldMk cId="17297904" sldId="402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44:04.331" v="676" actId="20577"/>
          <ac:spMkLst>
            <pc:docMk/>
            <pc:sldMk cId="17297904" sldId="402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3.027" v="1359" actId="478"/>
          <ac:spMkLst>
            <pc:docMk/>
            <pc:sldMk cId="17297904" sldId="402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7:26.962" v="710" actId="207"/>
          <ac:spMkLst>
            <pc:docMk/>
            <pc:sldMk cId="17297904" sldId="402"/>
            <ac:spMk id="86" creationId="{D8176790-786D-4BC0-9740-403C6FA42FFE}"/>
          </ac:spMkLst>
        </pc:spChg>
        <pc:spChg chg="add mod">
          <ac:chgData name="hassan MH" userId="84cd2103f36ef0dc" providerId="LiveId" clId="{503E8875-88F6-4C29-BD5A-496F9A349BB6}" dt="2022-04-24T14:47:24.478" v="709" actId="207"/>
          <ac:spMkLst>
            <pc:docMk/>
            <pc:sldMk cId="17297904" sldId="402"/>
            <ac:spMk id="87" creationId="{7B072D91-75AC-485C-B4CA-9C2B1B6D0ACA}"/>
          </ac:spMkLst>
        </pc:spChg>
        <pc:spChg chg="add mod">
          <ac:chgData name="hassan MH" userId="84cd2103f36ef0dc" providerId="LiveId" clId="{503E8875-88F6-4C29-BD5A-496F9A349BB6}" dt="2022-04-28T17:06:50.825" v="1714" actId="15"/>
          <ac:spMkLst>
            <pc:docMk/>
            <pc:sldMk cId="17297904" sldId="402"/>
            <ac:spMk id="88" creationId="{0C259E96-1BB2-4637-AAC2-BFF02845F3FF}"/>
          </ac:spMkLst>
        </pc:spChg>
        <pc:spChg chg="add mod">
          <ac:chgData name="hassan MH" userId="84cd2103f36ef0dc" providerId="LiveId" clId="{503E8875-88F6-4C29-BD5A-496F9A349BB6}" dt="2022-04-24T14:47:23.869" v="708" actId="207"/>
          <ac:spMkLst>
            <pc:docMk/>
            <pc:sldMk cId="17297904" sldId="402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1" creationId="{79C4CF98-AA88-4153-BF01-000CD4C0F2A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2" creationId="{4E1B3AEB-3480-433A-8FC1-0394454DD35E}"/>
          </ac:spMkLst>
        </pc:spChg>
        <pc:spChg chg="mod">
          <ac:chgData name="hassan MH" userId="84cd2103f36ef0dc" providerId="LiveId" clId="{503E8875-88F6-4C29-BD5A-496F9A349BB6}" dt="2022-04-24T14:47:14.014" v="704" actId="207"/>
          <ac:spMkLst>
            <pc:docMk/>
            <pc:sldMk cId="17297904" sldId="402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47:21.762" v="706" actId="207"/>
          <ac:spMkLst>
            <pc:docMk/>
            <pc:sldMk cId="17297904" sldId="402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4:45:02.672" v="683"/>
          <ac:spMkLst>
            <pc:docMk/>
            <pc:sldMk cId="17297904" sldId="402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8" creationId="{9BFFBBDD-B0A8-4C1C-BC7D-A9EDC039085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9" creationId="{BD310661-3BAD-4E5C-932D-053C5AE24A1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0" creationId="{6C8BCE7E-7D7C-41E4-A4E7-EFB5A82493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1" creationId="{16456CCB-65C0-42E4-82A2-DAEBE6D7FB6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2" creationId="{5FE5BEEB-286C-42ED-A618-CADDBA45BD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3" creationId="{7794938E-C218-44C7-9B45-7F54F17BE21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4" creationId="{B1C59FFF-27E8-499B-BB20-7FE011F81D62}"/>
          </ac:spMkLst>
        </pc:spChg>
        <pc:spChg chg="mod">
          <ac:chgData name="hassan MH" userId="84cd2103f36ef0dc" providerId="LiveId" clId="{503E8875-88F6-4C29-BD5A-496F9A349BB6}" dt="2022-04-24T14:44:10.222" v="678" actId="14100"/>
          <ac:spMkLst>
            <pc:docMk/>
            <pc:sldMk cId="17297904" sldId="402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0" creationId="{1FA3CB48-0D95-4BED-A046-3E94099BBF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1" creationId="{BE442633-A3A0-4AC3-838C-5248BC51C9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2" creationId="{15798DDA-F552-42B8-A20A-8B4B33E3D7E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3" creationId="{6BFE5381-361B-4D1A-A810-886F2A9A60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4" creationId="{293C4964-33FD-4AEB-B3AD-D967C57B4EA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5" creationId="{5FCE64EB-585F-44A9-BC40-062D765DAD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6" creationId="{7FE445C9-3BCC-4784-A055-634F6C41A25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7" creationId="{9B3C42E1-3FC7-4F69-8583-FA764B82407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8" creationId="{C0EF8A7F-01F8-4A82-B2F6-0E59B08E5F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9" creationId="{4AA06307-96CE-4070-A5E8-D8C28CF27E0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0" creationId="{AF439A87-494B-42AF-B2A2-224AFF1A6EF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1" creationId="{6D8D4D8F-CFA6-45DD-87F6-78D023D4282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2" creationId="{11515606-4958-4132-88C9-2020645D037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3" creationId="{2A0205F3-B1A7-495F-91B5-A7E70D85570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4" creationId="{54DE87EC-3179-473A-AF3D-8DA3B58491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5" creationId="{BE2E7D7D-DAAB-42FB-AAA8-29897E0BB87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6" creationId="{74E2683A-7122-44F4-BCD5-D29C216FF5E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7" creationId="{ABFE16EF-8381-4D8B-88DF-720AED1F03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8" creationId="{07E2CEB6-9CDD-4891-81EC-838C2F598BF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9" creationId="{F65B0750-9BFE-4183-B50D-CB9C986633B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0" creationId="{A7E1A1E5-55EA-4F13-8B19-ECAFC3BE62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1" creationId="{7FDC17C9-5372-4DA2-ACB9-E38B3B6CC7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2" creationId="{7068D464-ECF5-4CA1-B748-1F3FBDC4A7F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3" creationId="{85453A1D-FA41-42CF-A39F-37470C5601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4" creationId="{3A80B291-3DE1-4D30-88E5-11306167F8B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5" creationId="{3F5B8AA8-BF2B-427D-8A59-BC9835B81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6" creationId="{A1271A12-0FC2-4F8B-9F16-7A2C725CDCF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7" creationId="{9CE77030-281A-4E0F-92E8-B786C524F6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8" creationId="{6FDA8BFC-863E-472C-80F6-6C9AA954DF6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9" creationId="{1399C19F-3FB8-4785-8632-2628456ECD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0" creationId="{264FB4BE-32D1-4077-A2C5-995D8A8DF06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1" creationId="{4F24FF77-B765-4E1F-A3D3-8D9EABFFF53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2" creationId="{73D8F372-DAA3-4583-85E9-3BB4F68470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3" creationId="{26E54D6E-AEE6-434B-96EF-20D8EF44668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4" creationId="{A058508E-CA71-467B-A294-823697366DB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5" creationId="{F42DCA13-AEAF-4E7F-92FC-0A4E5D4E052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6" creationId="{54E798B9-6BAD-4F5A-A143-D65628AC223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7" creationId="{3B06989B-C480-4E70-847F-8F6FA4B822F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8" creationId="{A3270E9B-1445-43CC-986A-22AEAB55A15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9" creationId="{D4341F1C-871B-43FF-8825-DD338C8394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0" creationId="{D954AC1B-29FE-422C-83F1-FDC4468DD68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1" creationId="{67EC6C8B-E48B-4833-917A-E5573501E2A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2" creationId="{BC46939E-9068-4358-B2C2-4DFDDE53A4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3" creationId="{63A3889E-7AC2-4158-9617-44F0602D57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4" creationId="{DA440EB2-D5B5-46C5-96C3-D7CBFD6EC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5" creationId="{AFD15297-39F5-4E8C-8786-3C12D0A1686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6" creationId="{979D7390-EAAC-46CD-96DF-964C9311CA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7" creationId="{379B1F9E-7797-431F-A701-1CE1B064F18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8" creationId="{2009C634-58B6-45AE-8FD8-F42297438C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9" creationId="{BED94E2A-A241-4D22-B8F4-0A62474328A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0" creationId="{8AD75855-8AB6-4D90-93FE-0B54DF5A024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1" creationId="{0D794ADF-4DB0-418C-AE9D-C49938C9E38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2" creationId="{37145543-FE91-4B3F-A2FC-3FD9867BC7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3" creationId="{D88896BF-9185-48F5-BD13-96B98B18CDC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4" creationId="{4AD38F47-8B46-4E10-8E15-8BD7213CB35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5" creationId="{CFF48AC8-1A54-4C6C-BC09-A09C1B3866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6" creationId="{F04D319E-F26F-4C4D-8E1F-7DBB2280BDD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7" creationId="{0BF3B68A-44CD-4CB9-AD95-226AF0B804B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8" creationId="{6937C7C3-37FF-4ED0-9018-3C31CC70D5D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9" creationId="{C61CCC3F-544A-4119-A141-7DEA2FA853C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0" creationId="{01513098-31D1-40CB-83A3-811DDD3287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1" creationId="{6A0ACC8E-A2E7-4834-87E7-550017BD9B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2" creationId="{1D5868F8-54A1-4C48-B887-6ED3040D8FA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3" creationId="{7D015152-05CC-49CE-8628-BA1281B7C5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4" creationId="{CCFF8AE9-6A0B-4984-8254-7D194F92DD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5" creationId="{B29731ED-2D1B-42A2-A669-08FA09EBA19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6" creationId="{9F8E84B3-E672-42C7-A9C3-5808626A15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7" creationId="{8D82025C-7AB5-47DC-AE89-E507CF0372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8" creationId="{88FDC1CA-466C-4723-BE51-9362DA22611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9" creationId="{8D0E3253-B9EC-4578-92B3-9D76AEB6BC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0" creationId="{5EE05893-FF56-46D9-8A73-2353BF4E9E7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1" creationId="{6F4454F1-C68E-4297-9CB6-9BE5573117B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2" creationId="{8B1CB7B1-412A-4304-9601-4CC5570FF3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3" creationId="{2B8E940F-1344-4DBD-BA41-001E25E3B29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4" creationId="{1CA18036-353B-4CFF-A406-3687AF39EC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5" creationId="{E3E63768-80D6-4EAC-8E3E-55F9E9105F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6" creationId="{D9B06977-8C9C-4789-A2D5-FF0BFB315C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7" creationId="{7F5AAC20-706A-422A-BF95-37429C5792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8" creationId="{8F37BC0B-FF40-4813-A835-045CFA1FCD1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9" creationId="{43601357-CE41-4642-97A3-7D6B6BA1A6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0" creationId="{9F84153C-7EAB-4736-9A72-8342743AE08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1" creationId="{A2CBD1A3-F91E-406D-A348-74CD8838440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2" creationId="{C87BD9A8-3FB5-4C61-9FCE-27E38393235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3" creationId="{765E17EC-A087-47FD-94BC-B1391E850D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4" creationId="{190BD593-3AE2-4469-9D14-0492CD73419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5" creationId="{1A1B2D63-38E9-44EB-8896-8856F9B11A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6" creationId="{726E5176-28D2-4787-B167-C4BAD1FDDB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7" creationId="{348B63E0-9BD9-496F-A77E-F0FD4759F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8" creationId="{1BEE79F6-30A1-4F99-9614-7D3C528838E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9" creationId="{E288E5D6-A20A-4CCD-8893-742E3193E1A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0" creationId="{2E4CE0A0-7DA0-49D4-BF0C-8FD3C70295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1" creationId="{2D4216A5-DD63-4C00-B3D6-8E555F9FD3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2" creationId="{63A29CF7-EF52-407C-8E90-5FA12D1D70C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3" creationId="{536CAAAC-C107-45A9-BD97-B1C18343F7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4" creationId="{07CCE27D-CAC9-4108-9999-FD4688379B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5" creationId="{303DEE87-5106-45B0-98EA-BD60FEF8B3D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6" creationId="{84B52391-B7AF-4234-A294-2D8BACBC5A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7" creationId="{78437151-7171-4E8A-9A7C-AD4A8C21602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8" creationId="{A0285324-A645-4C9C-A80C-552976FBA36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9" creationId="{FECF0B79-162D-4CE4-86E0-6C245B0D32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0" creationId="{C9D18BF8-FF31-4DA2-AFEC-E6C9A32444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4" creationId="{F03E9372-9D4D-4587-AA55-3F75E40288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7" creationId="{713E12DD-5379-42E9-84C4-1E0A8B656B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8" creationId="{5D6442B1-DF26-467C-930F-8BFE6923F66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9" creationId="{6E7B4B3D-2E61-48C3-883F-265C5E9C710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2" creationId="{423F159B-BC49-4F97-B9FB-22283A69A9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3" creationId="{65DF6FC1-8CDC-4AF6-9628-BE7CF81A27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4" creationId="{0659CD35-7F30-441F-9320-42DA78FA23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6" creationId="{B9AF4AE2-4F76-44F3-81DD-6FD3F8AAF0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7" creationId="{2CF50711-2957-4C99-AB41-AC11BCBC40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8" creationId="{983C78AE-1701-4E6D-821A-9B93490414E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9" creationId="{A0140C69-75B1-4DA4-AFCD-B35610CDF56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0" creationId="{C478D4B9-C744-4AC2-99D7-754245872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1" creationId="{9FDDA860-A81B-47E3-87B5-C025DBD950D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2" creationId="{B834EA3A-DB54-4424-93EF-5ACEF052AE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3" creationId="{C495093E-94C7-4541-B1D0-78CFA49521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4" creationId="{78AE4270-94AB-4FC3-92F0-812A2F7AAC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5" creationId="{24BB962D-C640-40A3-8C4B-4D7CB9CD6DB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6" creationId="{C2311136-1FBD-49A0-9437-337E6022E22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7" creationId="{A7DB6FC5-AA5E-47A3-BC4F-28FB4A89642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8" creationId="{AB7E6EEE-B830-4B3B-BA44-381A73B16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9" creationId="{2E12482F-A33A-4FA2-8819-6D67E9017CC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0" creationId="{B511DF37-D8F0-4C2C-A42C-9686D7F8F0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1" creationId="{23002219-E901-492D-BB6A-855E2699028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2" creationId="{D011717C-17DB-42E3-A524-21F0C48489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3" creationId="{50E2EF18-141A-449D-8610-52FDA116E9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4" creationId="{B6468102-7B86-4062-A103-AEB944DF522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5" creationId="{0425E6D6-FD4B-4C38-9464-E0BE4ED61B1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6" creationId="{45312D09-DAC3-4230-BA68-B1A5D11250D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7" creationId="{139A8CFD-F6BE-48FE-B644-B3310D3957B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8" creationId="{9F28E37D-7EE6-44B0-A366-B8D6D7D0F8A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9" creationId="{A47492AA-F695-4DE3-8D61-474DF7E48C7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0" creationId="{9D2DBA2A-4F11-4723-B019-5D6B5CFFBF8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1" creationId="{78A86DBF-729F-4E77-84AE-ED6A9A7075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2" creationId="{C52CC5A8-81AD-4F5E-A251-C0C24EE4362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3" creationId="{03A44D63-0492-41CF-9F58-749B9C22CE3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4" creationId="{28B11DE7-8A38-4CDF-B93D-087FC941D1D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5" creationId="{839FE469-4765-4C3B-BE9A-55C6E7696DE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6" creationId="{14C593A5-A558-42CA-B85E-AF039D0075F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7" creationId="{AC50830F-DF97-40A6-AB40-76BA4CB878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4" creationId="{1EF3D3F6-3756-4372-B6A5-F0A42511932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5" creationId="{0B36A7E7-5F09-4815-B2B0-27F456FB209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6" creationId="{B33CAE9A-BB59-46FF-BBC7-929F89A801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7" creationId="{2CE453C6-E6B2-4D8D-A892-22632242141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8" creationId="{77920736-3EC9-4692-9275-039B5E739CF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9" creationId="{D5D0AB6D-8243-4841-B406-6FAE0545332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0" creationId="{FB8F4EFF-EC01-4A8C-A965-E000A94F69F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1" creationId="{993B0D4B-BF09-4A02-AED4-9CEFCC7627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2" creationId="{B1A65A21-AFD8-4FB7-ACFA-47440B2A94A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3" creationId="{25FD0A92-7EF5-4EA9-81E6-97CC9A8E5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4" creationId="{18C21473-CB8F-4E09-8E76-5CD95E165B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5" creationId="{8F59836F-0F0B-4948-9928-BFBE39FE9E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8" creationId="{77BCDD5C-1DAB-4FD4-B831-687B12C1CE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9" creationId="{1120B7DA-676A-4805-90FE-B8D2A17345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0" creationId="{334DE39C-D895-4A50-9912-3243688DE1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1" creationId="{9B3B9019-9D10-44A5-8CC3-BFF6D7146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2" creationId="{59DF45A8-1A94-41E8-A2A6-9FDB3D81C10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3" creationId="{6893A5E6-2F9E-4DB4-B6B8-09561CFDDB8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4" creationId="{D220D41D-AE4E-4BDE-9F1A-2397471A8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5" creationId="{68024B5E-DD41-4658-B451-7475E8DF50D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6" creationId="{A6F06966-B454-4984-A8BE-BDCEE452E7F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7" creationId="{CAF0E28F-82AC-4FC7-8905-FF5B9FF3BD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8" creationId="{8360FC7A-967A-4218-A75B-A80392BD68C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0" creationId="{E7FD88CD-4E58-4AE6-8D5D-CA8D005491A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1" creationId="{406976F3-1F26-4DC9-9804-5EF88F83CE3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2" creationId="{431FECE1-9056-4D77-8023-D2CD2EDB9F7B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5" creationId="{1B281F7B-2C72-4C9C-9D7D-BE41C988757D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6" creationId="{BE106D26-3187-4A51-8F85-05AB7B16BF6A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7" creationId="{15E7B8BA-43C9-4D49-A908-FB7873669ABF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3" creationId="{3EB04EF6-2125-46E6-AAE4-A138D31DE64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4" creationId="{5F189156-731C-4D02-B5D2-5A6EEABFD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5" creationId="{AD863A59-68E1-4414-AB63-BA02976E69D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6" creationId="{008F806B-231E-4DAA-B6A2-46C8A1F1DE5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7" creationId="{E2954773-A21C-4C9E-8D0C-D350FE7AE1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8" creationId="{D38F570A-E67B-4BB4-A453-A5440F55161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9" creationId="{AD78B568-D1B5-4BFA-90CD-AD83496DFE7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0" creationId="{7477A4F0-40BE-4316-83D2-F996FBF6D9B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1" creationId="{B54801C5-9809-4DD1-B2CF-DC80B0B7B573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2" creationId="{DDA5EAAC-6F24-44BC-A149-B18EEEC9B16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3" creationId="{CE1F7A87-3A51-4300-9894-972CD85830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4" creationId="{48B6B27B-5D34-426C-8DC2-B7E8E7A2252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5" creationId="{F8580BD0-EDFF-4087-9CA3-05A11C1A7409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6" creationId="{93515311-75F6-47B3-96A0-D5250E9D942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7" creationId="{A0B4E91B-F0B2-4991-A25A-7CC3D4D0B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8" creationId="{676ED341-6A08-4ECD-AD6D-937974DDEDB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9" creationId="{6F3077BB-97C6-489E-8EC0-CA844B93E8C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0" creationId="{FF851DA3-7118-425E-9B2C-DB9412663208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1" creationId="{92429431-4F91-405F-AB06-308C781F4C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5" creationId="{02704639-7F8F-4A1C-9A5E-CBB955782A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8" creationId="{BD87258A-9544-4888-8CD4-3AA82402D33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9" creationId="{450CE57B-1FBD-4DF5-B0E2-D70487F8F6F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0" creationId="{907DC0C4-E014-4013-90B7-CA84A016319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5" creationId="{F8ADB5E5-FB35-4F23-B139-62E127B026E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6" creationId="{536997F9-8E44-49DA-98BD-F50F5AFDB50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0" creationId="{E51EE8C9-849E-4820-8301-1791081FDE6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1" creationId="{F58E38B7-9E26-4625-8637-EE270DC6D02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2" creationId="{241772F3-C219-4E4B-8D78-C85ED88C958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3" creationId="{991704C7-2F67-4B4D-B64B-FE7462197A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4" creationId="{37DB3A0D-0210-4FAF-B76C-EE11CC0336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5" creationId="{BEA3FA4F-D1E7-4657-96C2-95BCACDFAD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6" creationId="{CA9B573E-8ACA-4E31-9F8F-0A58F0383D1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7" creationId="{E1582DE4-5C22-411B-AAFD-A357E5EFF25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8" creationId="{5DFAB648-E0B5-4E32-9C28-48871B7F169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9" creationId="{90B4BB67-D31B-490A-A6FC-A75BCDAF8D5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0" creationId="{D9898FAD-4B2A-4AE1-88D9-71C18939E20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1" creationId="{B1A48B42-FC05-4305-A0CA-0211BEC9FC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2" creationId="{DC85AF8D-A02E-4729-8C48-3E5FE11211D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3" creationId="{BD9ADC1F-7E7D-47F4-880D-A2452FE959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4" creationId="{4A18C9BD-D826-459D-B8B2-48958ED67CD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5" creationId="{CD0243EB-5C63-41A5-BA08-6328AA06A3B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6" creationId="{86088709-2819-43EA-998C-EBE792F62C9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7" creationId="{08ABB944-DBF7-44A8-8755-BE398A7602D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8" creationId="{3ED9E5FE-E842-44D5-8F83-5B200657FB0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9" creationId="{2DD0BF1A-147F-4C06-9713-4BD1870BC61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0" creationId="{7BD57935-6D0F-4EC5-B22F-3A048F66D34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1" creationId="{6A1F0DE7-4D82-46C9-B6FB-C5ED7D47B0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2" creationId="{D66848B2-2AEC-4BE4-8BDF-C48364923F8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3" creationId="{B12B4294-B3F6-41CC-99EC-1279673488A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4" creationId="{CB224A29-3610-4142-9C10-329BC9C924C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5" creationId="{8F02B831-FE59-4E3C-A87E-C14DCDF8E40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6" creationId="{C1F43907-6FC4-4E18-A45D-A1AA459238E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7" creationId="{0FB7FF1D-4EDD-4F9E-A204-A37A4F47EC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8" creationId="{37978815-7070-4A5C-A5C8-C77916CF785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9" creationId="{2DD5359C-FBED-4A45-8B1B-CE77FC64330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0" creationId="{92A97B29-B95F-4968-8FEB-0911FAFBE9E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1" creationId="{A2E95CDF-059B-48ED-B390-331FD89C26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2" creationId="{F158728D-A8C3-40F2-9B9D-6F72E56DA23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3" creationId="{48B8373D-4897-4FE1-849C-6BF2762EF32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4" creationId="{41FF287C-2907-4F1A-AAD6-B867DFDFA2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5" creationId="{D86C1BDE-204C-4603-AAD8-406C779BDA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6" creationId="{F348A131-6E9D-4971-A60F-DC7E2B3F5CB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7" creationId="{EF906297-BFF0-44A0-92F9-156923CA55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8" creationId="{28EA393D-9B5C-4E47-A58A-CB9609ADA2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9" creationId="{C37F6AA5-9837-4713-B5D5-C6EAB67A8892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0" creationId="{05823074-C747-4F03-920A-0DD6B144B93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1" creationId="{73422A06-C6CC-4172-A746-BD364D7E4CB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2" creationId="{5BCC4E80-E816-47BF-94A2-697912DCCA6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4" creationId="{B7F81C3F-A42A-4BD4-B418-098622EC5B5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5" creationId="{2ACC5F40-48B7-477D-9970-634235122E3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6" creationId="{4F731D4A-BB07-48F2-89AC-2E404D8142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7" creationId="{F0CD7EBA-D31D-4EC4-97ED-5AAC41D497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8" creationId="{69ACD7CE-3329-4E49-9438-4E7CDC1E6D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9" creationId="{97AE619C-750B-479F-BCF2-4E715B3B790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0" creationId="{072BDE62-7895-4CC5-B2CA-EBF00805663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1" creationId="{6876A1B4-7752-4579-9508-D6717527833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2" creationId="{10081758-4E2C-47BE-80A4-A5086323330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3" creationId="{18C1957D-5698-4469-93BD-65947D5CC9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4" creationId="{C28C3078-7F58-4022-89A8-55B0C72716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5" creationId="{B8744180-58CE-4E70-B97C-2D650E2D4B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6" creationId="{1183EA6F-F0EC-4107-BBC3-459387D8A2E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7" creationId="{A1EBF130-C35E-4C89-BD9E-ED8979EC4E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8" creationId="{382B010E-E1CD-4894-89F9-8D72C8D232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9" creationId="{C9D7254F-1AEC-4816-B10A-A5F8B03C739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0" creationId="{757EB8B1-A3F7-4DBB-9F6C-EAE5B7885D1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1" creationId="{CBCCC8EB-8534-4DDE-AEAD-318A607D924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2" creationId="{C986C7A8-0B97-4B69-9E1F-F5BEFA6D0E7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3" creationId="{F2344BA1-C7D8-4F0F-BB0B-80142CC6AF5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4" creationId="{01FA63BA-0FB6-4E23-A8F1-EA445749875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5" creationId="{4C8F62FC-1FAE-40FF-89BC-EA7E86FD5C6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8" creationId="{95F3A0C4-60E5-4AAB-9427-EF168271766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9" creationId="{73AD2A75-5ACE-478F-A058-F9B4560893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0" creationId="{27F363B0-4180-4CDF-B961-7F3ECBACFCB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1" creationId="{16260400-D573-4302-9F39-C228BE30C24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2" creationId="{A0CD59D8-C9A7-4DE4-9F14-5AF136D068F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3" creationId="{1E61129F-D391-43DE-AE7F-EC96B2F78A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4" creationId="{8F3239E5-A44B-417E-B09C-73695A03174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6" creationId="{12B4EFB2-61FE-4BF6-9BFA-66C4C08C0C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7" creationId="{2F673D22-A9C8-43DC-8DF0-044FF20907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8" creationId="{7CC70F48-1110-469E-A431-28CAAF1501D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9" creationId="{0959F055-5917-453B-9183-E516077FD1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0" creationId="{B42768EF-AB84-4018-8313-8167887F3F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1" creationId="{07F300C5-A7B7-4FD2-B2E3-2BE3B7D7DCD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2" creationId="{13440CD3-7D5A-4590-9433-6C82505C549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3" creationId="{62AAFB5F-7327-4A00-B7B2-C81A874F45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4" creationId="{91F9ABB0-056B-4FA6-9091-19E0A01422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5" creationId="{3DF1E332-5CF8-4B2D-B04C-EB2F36B0808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8" creationId="{2AEEA957-4D03-46C4-BCFD-AEC2740E90D2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9" creationId="{06B6F37B-D3D4-4DBD-8EF8-72BC83786CC6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0" creationId="{DA723F74-3537-4F55-87F0-C089FDED811A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6" creationId="{88FDB16C-C44F-4F58-A416-DFA18BA157E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7" creationId="{5A5CF3DD-CC51-4093-99E1-8B2ED2A39775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8" creationId="{7D0EB3E7-7619-413B-AEB5-6EF959D0F96D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9" creationId="{573CF3AF-002C-4BFD-8DB3-0C99963C016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0" creationId="{7570305A-634B-4464-8ACB-31006B8266D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1" creationId="{C882DC1B-589A-4319-A97E-134CE8E89F8B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2" creationId="{A932B900-3095-4083-A2BD-D6F9EB25594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3" creationId="{0FEC333C-7DC9-450B-8C0B-5C0F4AA286C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4" creationId="{04E1AD2F-EA46-4331-AD58-EB3121002CC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5" creationId="{FC15AC2A-65B5-4D00-A026-40E30DC2369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6" creationId="{F23E8A1F-47D2-4323-B6C7-11511C6C742F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7" creationId="{0A54C307-A382-47DA-AC7D-E21280D6C93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8" creationId="{97C12151-C20D-42F7-A0BE-4149038B03B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9" creationId="{B55D257F-057A-42A0-A916-484107E69A00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0" creationId="{05D19A7E-0F00-403A-ABBC-9E7820C5686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1" creationId="{337A7B83-E70A-429D-961C-6BCA54D2669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2" creationId="{DB2ABEAE-2E95-405C-8F4C-E5AAAB59491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3" creationId="{49CA6383-ED6A-4E88-80A6-AC4644FEA143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4" creationId="{38148572-944E-4767-9BBA-03B8D1321918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7" creationId="{7210BA0D-2BE3-4648-93A2-B8D4BD7244DE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8" creationId="{40104F53-4529-4144-9C23-87775B069B3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9" creationId="{3E749C77-4FAC-497F-AA2D-507C0183A80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0" creationId="{84C68026-4199-460C-BB18-918C8DD3621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3" creationId="{767B27C0-1E9A-4606-91EE-F5F444FD435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4" creationId="{4DA2DE46-1549-473E-A783-108B17B87304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5" creationId="{5D3198A1-0773-43C1-9FBF-DEE9D05E308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6" creationId="{A8CD5CF0-7C02-4EAF-BC49-1F59D632674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7" creationId="{B2F62B91-98DD-4325-980E-A1F18C02221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8" creationId="{B82B6476-2F4C-47F4-A60C-B378CF357EA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9" creationId="{B7BDD03E-54E3-4052-BBB4-FCF54925914A}"/>
          </ac:spMkLst>
        </pc:spChg>
        <pc:grpChg chg="add del mod">
          <ac:chgData name="hassan MH" userId="84cd2103f36ef0dc" providerId="LiveId" clId="{503E8875-88F6-4C29-BD5A-496F9A349BB6}" dt="2022-04-24T15:45:54.270" v="1553" actId="21"/>
          <ac:grpSpMkLst>
            <pc:docMk/>
            <pc:sldMk cId="17297904" sldId="402"/>
            <ac:grpSpMk id="90" creationId="{40450F3B-8521-4C29-A63C-66FF881CF3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6" creationId="{31AD9973-8A85-4B77-9C75-F62E7E826C6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7" creationId="{58FEBADC-9B37-4198-9019-03F3C4CF1903}"/>
          </ac:grpSpMkLst>
        </pc:grpChg>
        <pc:grpChg chg="mod">
          <ac:chgData name="hassan MH" userId="84cd2103f36ef0dc" providerId="LiveId" clId="{503E8875-88F6-4C29-BD5A-496F9A349BB6}" dt="2022-04-24T14:43:30.423" v="659" actId="1076"/>
          <ac:grpSpMkLst>
            <pc:docMk/>
            <pc:sldMk cId="17297904" sldId="402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43:36.113" v="660" actId="1076"/>
          <ac:grpSpMkLst>
            <pc:docMk/>
            <pc:sldMk cId="17297904" sldId="402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1" creationId="{94E37B55-05E1-4980-A86F-E3BA955BBE9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2" creationId="{DF47E762-5324-407A-BAD1-74E089FF247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3" creationId="{088483B0-9768-4992-880F-01F8E30450E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5" creationId="{3EF53CD1-891E-4126-AF47-04B08DB420B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6" creationId="{CA0D055E-34B7-4BAA-9BC5-8FA0FCF8B0BC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0" creationId="{D07927FE-4DF0-4F55-96DD-1AEE7CAA38D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1" creationId="{E96F1F28-CD93-4A5C-930A-857A745C12E7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5" creationId="{C2C564C8-D31C-4CDB-89FD-6D6E9F3D1358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8" creationId="{BB1EEC18-7B39-418B-A878-18F0FFF134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9" creationId="{A490D230-5F2E-44B6-AF94-BB76CC28B305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0" creationId="{B72A8453-41BD-4A97-8778-EA8535847D2D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1" creationId="{1E09B3D0-B9D2-48F3-AC0C-13CFAD57AD73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2" creationId="{66537B19-723D-4067-AB04-354E9F1E0D9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3" creationId="{4ABDBF97-9FEA-4FC0-9E5A-FCAD1B645307}"/>
          </ac:grpSpMkLst>
        </pc:grpChg>
        <pc:grpChg chg="del">
          <ac:chgData name="hassan MH" userId="84cd2103f36ef0dc" providerId="LiveId" clId="{503E8875-88F6-4C29-BD5A-496F9A349BB6}" dt="2022-04-24T14:43:03.533" v="651" actId="478"/>
          <ac:grpSpMkLst>
            <pc:docMk/>
            <pc:sldMk cId="17297904" sldId="402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43:04.163" v="652" actId="478"/>
          <ac:grpSpMkLst>
            <pc:docMk/>
            <pc:sldMk cId="17297904" sldId="402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359" creationId="{1ED6D747-B3CD-43E7-A4A6-B9C955CA574C}"/>
          </ac:grpSpMkLst>
        </pc:grpChg>
        <pc:grpChg chg="add del mod">
          <ac:chgData name="hassan MH" userId="84cd2103f36ef0dc" providerId="LiveId" clId="{503E8875-88F6-4C29-BD5A-496F9A349BB6}" dt="2022-04-24T14:48:07.132" v="716" actId="478"/>
          <ac:grpSpMkLst>
            <pc:docMk/>
            <pc:sldMk cId="17297904" sldId="402"/>
            <ac:grpSpMk id="363" creationId="{A5FC19AC-EB1B-4E82-A7D8-289B5465B1E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4" creationId="{D1E3B1BC-5A74-4A62-A186-246BE94E530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8" creationId="{DC1585F9-DD09-4E6D-AB0C-D436A491BE1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9" creationId="{DFC8AAF4-659C-4EA2-B5AF-E4D80BD0249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0" creationId="{1C138782-150D-43E2-B203-296764605D5F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1" creationId="{43B6C476-BDED-4F1F-AD40-CDD75046088E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2" creationId="{89E25438-7433-45B6-B477-A9E94AFB634F}"/>
          </ac:grpSpMkLst>
        </pc:grpChg>
        <pc:grpChg chg="add del mod">
          <ac:chgData name="hassan MH" userId="84cd2103f36ef0dc" providerId="LiveId" clId="{503E8875-88F6-4C29-BD5A-496F9A349BB6}" dt="2022-04-24T14:48:26.403" v="719" actId="478"/>
          <ac:grpSpMkLst>
            <pc:docMk/>
            <pc:sldMk cId="17297904" sldId="402"/>
            <ac:grpSpMk id="392" creationId="{F348B3DF-B16A-4784-B916-07DAFC928D89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3" creationId="{00C5E7E6-3964-433E-8440-8A4C707DD281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4" creationId="{3CBB673D-05D9-4B8A-A9A6-E4602958C43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6" creationId="{6C9E6AD6-6AE2-44C5-A841-D4BDA8DABDD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7" creationId="{9791273B-816D-4F42-A672-566C08ECA9DD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1" creationId="{4EE024DF-2DB3-480A-BCE0-9B6FF27EBA8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2" creationId="{FA9DF5CF-4018-4BC1-BC43-0FAEAA512DEC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3" creationId="{1D92A590-FF5D-4C6F-A820-5B5AEADE8108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4" creationId="{A5AC945F-8DEE-48BE-B7EA-9A2A003C0995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7" creationId="{928F9AE2-A90A-44C4-9FEA-B50042F63EB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8" creationId="{D98B2612-A017-4CB7-9BDA-84F2008789A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9" creationId="{5446A62F-9C32-4692-B7D4-28183A6FF34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53" creationId="{ABF7E401-E582-4AAE-AFE1-5A41FA1243E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6" creationId="{67E242D8-D704-4572-95C4-5CF93681ECE6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7" creationId="{19C0F4AC-E5B3-419B-A16E-0B40E1C387CB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85" creationId="{6A5876C3-6ED4-4B59-A426-22312E349EC6}"/>
          </ac:grpSpMkLst>
        </pc:grpChg>
        <pc:grpChg chg="add del mod">
          <ac:chgData name="hassan MH" userId="84cd2103f36ef0dc" providerId="LiveId" clId="{503E8875-88F6-4C29-BD5A-496F9A349BB6}" dt="2022-04-24T14:49:14.998" v="729" actId="478"/>
          <ac:grpSpMkLst>
            <pc:docMk/>
            <pc:sldMk cId="17297904" sldId="402"/>
            <ac:grpSpMk id="496" creationId="{3A70A3E4-2C6C-4F33-A249-A42611720C6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497" creationId="{398B699F-E95E-405A-AD6A-311EBB509A7D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1" creationId="{13CA0A0B-00E1-40E0-A49C-3F860354892B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2" creationId="{E8DA3C5D-6BFB-49FA-BBDB-F4164B6F578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3" creationId="{7A8DD133-0FD9-4EC4-B86B-DC0C9FCCAB77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4" creationId="{84F414BD-1F0B-41F6-AC60-F378C8427B0C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5" creationId="{8E5FF707-A69D-4160-B3A8-AD1ED004A41A}"/>
          </ac:grpSpMkLst>
        </pc:grpChg>
        <pc:grpChg chg="add del mod">
          <ac:chgData name="hassan MH" userId="84cd2103f36ef0dc" providerId="LiveId" clId="{503E8875-88F6-4C29-BD5A-496F9A349BB6}" dt="2022-04-24T14:49:31.973" v="732" actId="478"/>
          <ac:grpSpMkLst>
            <pc:docMk/>
            <pc:sldMk cId="17297904" sldId="402"/>
            <ac:grpSpMk id="525" creationId="{DDBBD34B-8B39-45D4-AA92-4FFFBBB4FCDA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26" creationId="{7A0E09F6-EAF2-4DC1-AC81-09BB91C40489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1" creationId="{BAD1F25E-E60F-4301-A6DA-5EC531B28A43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2" creationId="{3FC7583F-E2DA-4BCC-8366-D7C5C7F9E530}"/>
          </ac:grpSpMkLst>
        </pc:grpChg>
        <pc:picChg chg="add del mod">
          <ac:chgData name="hassan MH" userId="84cd2103f36ef0dc" providerId="LiveId" clId="{503E8875-88F6-4C29-BD5A-496F9A349BB6}" dt="2022-04-24T15:45:48.712" v="1550"/>
          <ac:picMkLst>
            <pc:docMk/>
            <pc:sldMk cId="17297904" sldId="402"/>
            <ac:picMk id="2" creationId="{16112D46-A93B-4F09-A321-D8B45FF55967}"/>
          </ac:picMkLst>
        </pc:picChg>
        <pc:picChg chg="add mod">
          <ac:chgData name="hassan MH" userId="84cd2103f36ef0dc" providerId="LiveId" clId="{503E8875-88F6-4C29-BD5A-496F9A349BB6}" dt="2022-04-24T15:46:00.397" v="1556" actId="1076"/>
          <ac:picMkLst>
            <pc:docMk/>
            <pc:sldMk cId="17297904" sldId="402"/>
            <ac:picMk id="4" creationId="{7AE911BE-2A34-4063-A549-5793EE2B8BA5}"/>
          </ac:picMkLst>
        </pc:picChg>
        <pc:picChg chg="del">
          <ac:chgData name="hassan MH" userId="84cd2103f36ef0dc" providerId="LiveId" clId="{503E8875-88F6-4C29-BD5A-496F9A349BB6}" dt="2022-04-24T15:30:31.598" v="1358" actId="478"/>
          <ac:picMkLst>
            <pc:docMk/>
            <pc:sldMk cId="17297904" sldId="402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48.273" v="1578"/>
        <pc:sldMkLst>
          <pc:docMk/>
          <pc:sldMk cId="2907493850" sldId="403"/>
        </pc:sldMkLst>
        <pc:spChg chg="mod">
          <ac:chgData name="hassan MH" userId="84cd2103f36ef0dc" providerId="LiveId" clId="{503E8875-88F6-4C29-BD5A-496F9A349BB6}" dt="2022-04-24T14:54:03.444" v="805" actId="20577"/>
          <ac:spMkLst>
            <pc:docMk/>
            <pc:sldMk cId="2907493850" sldId="403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52:55.431" v="795" actId="20577"/>
          <ac:spMkLst>
            <pc:docMk/>
            <pc:sldMk cId="2907493850" sldId="403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7.490" v="1361" actId="478"/>
          <ac:spMkLst>
            <pc:docMk/>
            <pc:sldMk cId="2907493850" sldId="403"/>
            <ac:spMk id="80" creationId="{96A42EE9-ABA1-4BAF-BCD0-D4FB059127FD}"/>
          </ac:spMkLst>
        </pc:spChg>
        <pc:spChg chg="del mod">
          <ac:chgData name="hassan MH" userId="84cd2103f36ef0dc" providerId="LiveId" clId="{503E8875-88F6-4C29-BD5A-496F9A349BB6}" dt="2022-04-24T14:54:52.480" v="807" actId="478"/>
          <ac:spMkLst>
            <pc:docMk/>
            <pc:sldMk cId="2907493850" sldId="403"/>
            <ac:spMk id="93" creationId="{7D4A261D-963A-4026-93FD-A515490D17EB}"/>
          </ac:spMkLst>
        </pc:spChg>
        <pc:spChg chg="del mod">
          <ac:chgData name="hassan MH" userId="84cd2103f36ef0dc" providerId="LiveId" clId="{503E8875-88F6-4C29-BD5A-496F9A349BB6}" dt="2022-04-24T14:54:49.621" v="806" actId="478"/>
          <ac:spMkLst>
            <pc:docMk/>
            <pc:sldMk cId="2907493850" sldId="403"/>
            <ac:spMk id="94" creationId="{164DE82B-0706-4FC9-89F7-846D93E88A0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5" creationId="{DB04DDAA-158C-4321-9D4F-FF6172C2582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6" creationId="{718B039E-4550-48D2-8B4B-A943A2C7D27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7" creationId="{AF4FCE2D-5A06-46F9-8391-63A4E952BB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8" creationId="{9B6E77B7-6280-4831-BD10-DD13A69F346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9" creationId="{63E4D30D-17AA-4698-A412-164C7DF6D53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0" creationId="{0A36EDFB-9414-430D-85AE-7D6CC66CF4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1" creationId="{181C9DD7-E70F-434F-B9D5-E648FFD949C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2" creationId="{88741E40-A65B-4FA0-975F-CAC85ABC41A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3" creationId="{D019308D-C60C-4BA5-974B-04CC18ABD6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4" creationId="{9E830A0D-D818-4790-970B-F72AAABE9C08}"/>
          </ac:spMkLst>
        </pc:spChg>
        <pc:spChg chg="mod">
          <ac:chgData name="hassan MH" userId="84cd2103f36ef0dc" providerId="LiveId" clId="{503E8875-88F6-4C29-BD5A-496F9A349BB6}" dt="2022-04-24T14:53:00.811" v="797" actId="14100"/>
          <ac:spMkLst>
            <pc:docMk/>
            <pc:sldMk cId="2907493850" sldId="403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1" creationId="{3BFE98FD-E590-48FA-987C-3F45D393AD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2" creationId="{35BFBAEF-A45B-4ABA-8F79-E86976DBE3D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4" creationId="{785083AE-C39B-49A2-BB04-4034C296F6F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5" creationId="{06E2FC8C-751F-49BB-8EAC-B6151905D2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6" creationId="{07A984FA-AFAC-4B0B-B520-FE21C725589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7" creationId="{6ECDF835-1BAE-415B-9C23-FE4591AEA31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8" creationId="{89E42CBF-DD28-4B67-9E7E-8BCE673721D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9" creationId="{EA6F8A15-008B-4E7C-810B-2654B93B2CA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4" creationId="{B5AA1046-FEEC-4453-832B-F6E686263F2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5" creationId="{7CA56FA7-7A5E-4AEF-8DAC-BC83021DF97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6" creationId="{631971C0-A03B-4CD8-9810-438A951F6FC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7" creationId="{F2727B29-E9B8-43AC-B9D1-BD358D9782E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8" creationId="{CE208D78-7FE9-4622-8ECC-6C954324889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9" creationId="{B7B3A372-B68B-4C95-85AA-5F561F39220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0" creationId="{492DC4BE-36FE-47EE-935D-1C48D0AFFA3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7" creationId="{9BDEE7F0-137F-4434-982C-D6852B46D98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8" creationId="{47E6AF84-7B62-4816-90C9-BEF33E341DA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9" creationId="{09BFF794-6D2A-4FA8-A3B9-0B2345A7E0E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0" creationId="{C25B3028-F328-44F8-A2D4-D640BF562A0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1" creationId="{EC8C294B-D0E9-4714-975B-CA4A51B8A5B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2" creationId="{2B1234DF-92F4-4E3B-908B-D4B206BD41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3" creationId="{827462A3-CA47-4432-ABE2-E0EAC7FF91B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4" creationId="{43B68451-E798-4BD0-838E-8168EDFD060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5" creationId="{C106D479-C786-41ED-B019-EA7980E3D2C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6" creationId="{7B3907FC-013F-4700-87D0-D4C5469288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7" creationId="{99738ED0-AC2A-4610-B773-498A7F9EAE4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8" creationId="{E8E6A4BC-DD2C-4014-B61A-E9B69FF8499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9" creationId="{AC33F088-C8B6-4699-A0D7-21A1E870B76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0" creationId="{B044AD2C-3276-4446-89E9-F65257E323F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1" creationId="{6C8B663C-95B4-43EA-9289-D41732E161B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2" creationId="{C7350483-3FDF-4A9B-81AC-2034C1C728C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3" creationId="{85552F43-7BF3-4869-A8C8-01AE8812190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4" creationId="{CD2FAA17-69FE-41B2-ADB5-93CC27FE270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5" creationId="{1771E9DF-4844-44B0-94E0-7305AB895C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6" creationId="{54AEE77B-713C-4E90-8C37-BC2234E2573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7" creationId="{C9295F6E-792A-41D9-A080-2E8A113A997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8" creationId="{B6438A33-2AD0-4C1F-BDB4-3F83F9ADA3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9" creationId="{3CBBB31E-E16D-4647-9C3C-C78EA5196C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1" creationId="{5DBA3F86-C80A-4ABD-B06A-6EE7FCBA57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2" creationId="{0E20B152-BD80-4115-B9AF-6EE23889BE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3" creationId="{F8E08CB7-AF2C-4302-9745-4988AA3629C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4" creationId="{B68075A3-03DA-4806-88AD-679D481F4BA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6" creationId="{A6527E00-A64E-4249-9EA4-E629E6160A1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9" creationId="{F67F002D-A713-4178-882C-EA950E5D9E2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0" creationId="{A8AF5191-40A4-4493-9BB7-25A513D3AB9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1" creationId="{AB0C5211-9824-4E45-9427-1E42F0AAD89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3" creationId="{FF0E5A21-01C1-429B-956E-FBD85558EA7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4" creationId="{F5B47A47-3289-45DD-8ADB-A0EC09194AB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5" creationId="{8365D150-25E0-49AE-9D3C-67537F8DB142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6" creationId="{51726194-BA15-4ADB-A5AF-4008F9BAECC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7" creationId="{3CE7C010-80A3-490A-97D9-CCB0E9055A4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8" creationId="{EC9D54C6-4CEE-4945-907B-FFA7983EA39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9" creationId="{A15885A3-9531-4C6D-8E13-96BE39D85AA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0" creationId="{2A602C0D-2AD5-4541-8765-758BB9C8B3E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1" creationId="{536695FB-AC9C-4B8C-B45B-751F296DB0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2" creationId="{435942A0-6F31-4B03-ABF1-2BC56F77543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3" creationId="{CF8AF017-85F1-4A8F-B3EB-01476CB8FA5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4" creationId="{42D29A1E-692C-4F9A-ABDA-09578A204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5" creationId="{AE0D7A5C-C933-4C92-90AD-8BC65E586C3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6" creationId="{03A3F408-12FB-46A0-BE56-3A4E5D03A47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7" creationId="{3473CD2C-6D89-4A52-9506-25DC16CBB17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8" creationId="{B901A241-724B-40E6-A77A-9DFF1FAC698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9" creationId="{D52FB7FA-DE5F-4B1E-8B54-29725701AF7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0" creationId="{5E37377A-9A1F-4EB0-B999-5E0C30068C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1" creationId="{FE343707-9952-426C-B3D1-C2D821B6D80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2" creationId="{F70C7FC0-EA1A-418D-92D4-7FB7A4E360D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3" creationId="{12BA42DE-D847-40DE-845B-B94E907F54E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4" creationId="{F2F81B1D-2237-4441-9E50-88AD0C0B2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5" creationId="{15A62988-BF1E-45F2-B9CA-707D4A3301CA}"/>
          </ac:spMkLst>
        </pc:spChg>
        <pc:grpChg chg="add del mod">
          <ac:chgData name="hassan MH" userId="84cd2103f36ef0dc" providerId="LiveId" clId="{503E8875-88F6-4C29-BD5A-496F9A349BB6}" dt="2022-04-24T15:46:05.534" v="1558" actId="21"/>
          <ac:grpSpMkLst>
            <pc:docMk/>
            <pc:sldMk cId="2907493850" sldId="403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4:52:31.177" v="777" actId="1076"/>
          <ac:grpSpMkLst>
            <pc:docMk/>
            <pc:sldMk cId="2907493850" sldId="403"/>
            <ac:grpSpMk id="106" creationId="{460820CE-3C56-4175-AD30-7048AA149007}"/>
          </ac:grpSpMkLst>
        </pc:grpChg>
        <pc:grpChg chg="del mod">
          <ac:chgData name="hassan MH" userId="84cd2103f36ef0dc" providerId="LiveId" clId="{503E8875-88F6-4C29-BD5A-496F9A349BB6}" dt="2022-04-24T15:30:38.208" v="1362" actId="478"/>
          <ac:grpSpMkLst>
            <pc:docMk/>
            <pc:sldMk cId="2907493850" sldId="403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52:13.431" v="769" actId="478"/>
          <ac:grpSpMkLst>
            <pc:docMk/>
            <pc:sldMk cId="2907493850" sldId="403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193" creationId="{CB18C030-0B40-4B9B-BE56-D0067B781A5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0" creationId="{5106E797-A972-45A4-B0D0-7B5CC31E972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1" creationId="{A3ED919C-6D2D-4306-9018-D1A828512C6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2" creationId="{9039CA71-5A4C-43CD-891A-69BB8037331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3" creationId="{E0B7D682-2E8F-4498-B449-89826B0862FA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1" creationId="{6E9CC6F4-A4F6-4C3C-8CF1-3D8ECDAB6D2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2" creationId="{ABFDD232-4CF7-440A-ABF4-5D0964F342F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3" creationId="{728DFA9E-9EA5-40D8-AE49-3F56951B644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4" creationId="{9356D2D9-4C85-4CC7-8954-DFE685239B9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5" creationId="{C3A22645-4754-4698-80B2-0E452F9A47D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6" creationId="{917B3B98-583E-4EB2-90B6-5C4B0C3CCC4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0" creationId="{EBE43E5F-E1AA-4D1A-B792-BB05762C1C6C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5" creationId="{793F9375-81D5-4FE2-8E6E-2358C160E9E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7" creationId="{3D2FA079-BDF8-4BFA-9985-7C5C821A0A0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8" creationId="{EA6F1B5B-7779-4BB1-937E-DBBFD3C3F82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52" creationId="{72BC2C3C-BE68-4E89-A29A-EFE5DD824BBA}"/>
          </ac:grpSpMkLst>
        </pc:grpChg>
        <pc:picChg chg="add mod">
          <ac:chgData name="hassan MH" userId="84cd2103f36ef0dc" providerId="LiveId" clId="{503E8875-88F6-4C29-BD5A-496F9A349BB6}" dt="2022-04-24T15:46:13.355" v="1563" actId="1076"/>
          <ac:picMkLst>
            <pc:docMk/>
            <pc:sldMk cId="2907493850" sldId="403"/>
            <ac:picMk id="2" creationId="{90AF6EAE-D4F0-4005-931E-219E05CF6D5A}"/>
          </ac:picMkLst>
        </pc:picChg>
        <pc:picChg chg="del">
          <ac:chgData name="hassan MH" userId="84cd2103f36ef0dc" providerId="LiveId" clId="{503E8875-88F6-4C29-BD5A-496F9A349BB6}" dt="2022-04-24T15:30:35.353" v="1360" actId="478"/>
          <ac:picMkLst>
            <pc:docMk/>
            <pc:sldMk cId="2907493850" sldId="403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6:48.273" v="1578"/>
          <ac:picMkLst>
            <pc:docMk/>
            <pc:sldMk cId="2907493850" sldId="403"/>
            <ac:picMk id="276" creationId="{BA586221-D7AC-4204-8ED3-07F2898765F8}"/>
          </ac:picMkLst>
        </pc:picChg>
      </pc:sldChg>
      <pc:sldChg chg="addSp delSp modSp add mod">
        <pc:chgData name="hassan MH" userId="84cd2103f36ef0dc" providerId="LiveId" clId="{503E8875-88F6-4C29-BD5A-496F9A349BB6}" dt="2022-04-24T15:46:30.857" v="1571" actId="1076"/>
        <pc:sldMkLst>
          <pc:docMk/>
          <pc:sldMk cId="3122603315" sldId="404"/>
        </pc:sldMkLst>
        <pc:spChg chg="mod">
          <ac:chgData name="hassan MH" userId="84cd2103f36ef0dc" providerId="LiveId" clId="{503E8875-88F6-4C29-BD5A-496F9A349BB6}" dt="2022-04-24T15:00:34.304" v="876" actId="207"/>
          <ac:spMkLst>
            <pc:docMk/>
            <pc:sldMk cId="3122603315" sldId="40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12:41.221" v="1092"/>
          <ac:spMkLst>
            <pc:docMk/>
            <pc:sldMk cId="3122603315" sldId="404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5:00:05.188" v="865" actId="478"/>
          <ac:spMkLst>
            <pc:docMk/>
            <pc:sldMk cId="3122603315" sldId="40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5:02:32.936" v="927" actId="404"/>
          <ac:spMkLst>
            <pc:docMk/>
            <pc:sldMk cId="3122603315" sldId="404"/>
            <ac:spMk id="86" creationId="{D8176790-786D-4BC0-9740-403C6FA42FFE}"/>
          </ac:spMkLst>
        </pc:spChg>
        <pc:spChg chg="mod">
          <ac:chgData name="hassan MH" userId="84cd2103f36ef0dc" providerId="LiveId" clId="{503E8875-88F6-4C29-BD5A-496F9A349BB6}" dt="2022-04-24T15:00:38.126" v="881" actId="207"/>
          <ac:spMkLst>
            <pc:docMk/>
            <pc:sldMk cId="3122603315" sldId="404"/>
            <ac:spMk id="87" creationId="{7B072D91-75AC-485C-B4CA-9C2B1B6D0ACA}"/>
          </ac:spMkLst>
        </pc:spChg>
        <pc:spChg chg="mod">
          <ac:chgData name="hassan MH" userId="84cd2103f36ef0dc" providerId="LiveId" clId="{503E8875-88F6-4C29-BD5A-496F9A349BB6}" dt="2022-04-24T15:00:35.876" v="878" actId="207"/>
          <ac:spMkLst>
            <pc:docMk/>
            <pc:sldMk cId="3122603315" sldId="404"/>
            <ac:spMk id="88" creationId="{0C259E96-1BB2-4637-AAC2-BFF02845F3FF}"/>
          </ac:spMkLst>
        </pc:spChg>
        <pc:spChg chg="mod">
          <ac:chgData name="hassan MH" userId="84cd2103f36ef0dc" providerId="LiveId" clId="{503E8875-88F6-4C29-BD5A-496F9A349BB6}" dt="2022-04-24T15:03:08.424" v="930" actId="404"/>
          <ac:spMkLst>
            <pc:docMk/>
            <pc:sldMk cId="3122603315" sldId="404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5:02:09.213" v="917" actId="207"/>
          <ac:spMkLst>
            <pc:docMk/>
            <pc:sldMk cId="3122603315" sldId="404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5:04:26.454" v="995" actId="20577"/>
          <ac:spMkLst>
            <pc:docMk/>
            <pc:sldMk cId="3122603315" sldId="404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5:02:35.060" v="929" actId="404"/>
          <ac:spMkLst>
            <pc:docMk/>
            <pc:sldMk cId="3122603315" sldId="404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1:24.083" v="891" actId="14100"/>
          <ac:spMkLst>
            <pc:docMk/>
            <pc:sldMk cId="3122603315" sldId="404"/>
            <ac:spMk id="287" creationId="{A2FBD8F8-AF15-4162-A6AE-A0D2A73CCF7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89" creationId="{3DA562FC-45F9-4B92-ACED-BFA47813B07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0" creationId="{5A7BFF61-68C3-459C-9C1F-22B697EE05F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1" creationId="{3EDAA28E-E670-40E6-8AF4-6E1761D453A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2" creationId="{0E77F2A1-DE5B-457E-ABE5-FD57ED8F507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3" creationId="{50C62336-2CAC-44EB-8407-F0B5125FB7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4" creationId="{B6AD08A5-CE85-4E27-877C-7E1B6C48564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5" creationId="{B4744DC0-FBB8-422F-A1C7-C035E5185D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6" creationId="{8EBAA5D4-A9E1-4C76-AA62-2BF23FD4437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7" creationId="{86027C86-7D63-4B83-A336-919FDEE66B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8" creationId="{91C48458-E2AA-4DD1-8320-C6C8C64042E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9" creationId="{9677BC59-36D8-4C36-AA29-DB0835BB4C1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0" creationId="{4FBA90D0-0A86-48EC-B280-69CD41F6D3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1" creationId="{E1A1F8E4-A860-41E8-AAFB-5E04C926E4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2" creationId="{C35A7199-B91A-45E7-9CF4-334063139FC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3" creationId="{7D619640-AEA3-48D6-8663-69471ECDE7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4" creationId="{79981AAD-CFF2-4497-AAEE-0461A22CA5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5" creationId="{A12C8AE4-40EE-491E-B9A1-6FDC7F1752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6" creationId="{B524CCC1-94FC-47B6-86EC-BF69B683DB5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7" creationId="{87748D37-1707-499E-AF3B-F239F40426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8" creationId="{C34BF59E-6C84-4426-A0DC-BEAC32C393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9" creationId="{C021A63E-2AC8-4C50-9A1C-2D83638FD31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0" creationId="{FC017343-4E54-4FEF-89E8-92400638904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1" creationId="{69A73F28-DD4D-4078-AF53-5EEB1921B9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2" creationId="{BD68D958-B79C-43A3-9007-48B7BA3DFEC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3" creationId="{705CD269-491A-46CF-BD3A-63E7F7C4EE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4" creationId="{C193380A-5DF5-43AD-96A6-CA0E9D5741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5" creationId="{EFFF790B-A7DD-4B1A-845E-F3988D45DAF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6" creationId="{0B11E911-78B1-4718-B1A5-68BEE68BD25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7" creationId="{F6EB934C-A166-4177-8EBA-11957D1C27A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8" creationId="{D0F2D6C3-EF69-4B52-BDBE-A24845D634D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9" creationId="{018235E3-4FB4-4C0C-A231-E195C399D0A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0" creationId="{42955387-9DD5-4865-8CFF-1394FEE8C0D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1" creationId="{3684BC12-886E-412E-BCA8-A08C9617CA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2" creationId="{6BDDC60F-8916-4E66-8943-D171F863574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3" creationId="{D998021F-6AD8-45F6-B4EA-E13A5A0B22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4" creationId="{470FC0D7-419C-4809-98CC-9CE0F091AF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5" creationId="{A163B513-AF3E-4492-8E6F-EB7DC23699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6" creationId="{382FEE43-7972-4306-AF68-5D008A239C8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7" creationId="{552866CB-3771-4BD9-A804-7969B2EE72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8" creationId="{06575FEE-C19B-4105-A914-07B1883DBCD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9" creationId="{BE64C26D-EA4C-4EFC-A0C8-BDA506A8E4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0" creationId="{9C35B7B1-DD7E-410D-92AD-21A060FF53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1" creationId="{FEEB72C6-8C76-4CCE-9DAB-A501A400B00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2" creationId="{4D600D1F-7BDF-4F3B-9841-E0EDFB57A3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3" creationId="{32BDDBE1-B428-42EE-9161-116522F300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4" creationId="{6A0F08D8-9B58-413E-AD40-26F5C132942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5" creationId="{9E06BED6-8F57-465E-810C-54B5A8293D6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6" creationId="{050A5723-5496-4CBA-9BA4-71AC0340867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7" creationId="{2FCFD6D4-5182-4203-86DA-FF8095E309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8" creationId="{9B2E624A-85CE-4DAB-B125-D24680E8B81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9" creationId="{DC55DDB8-CBF9-4023-93B2-09B88233FF4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0" creationId="{F93F2E0B-4C55-42F1-8080-9281D33CBC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1" creationId="{FF87B56F-394B-4A6E-B946-AB5CB294EF4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2" creationId="{F5885E8B-72F9-4C93-B59B-6624A5A1B6A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3" creationId="{884490ED-6949-41A4-8544-106CFBA8E1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4" creationId="{DFC7A1FA-6B2C-42F0-B9B7-759F1740F63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5" creationId="{5E67A17F-8CB3-4864-8B2A-741A09B15FE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6" creationId="{25AF3795-75EC-4A1E-958B-DFB0778A676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7" creationId="{F3A66DA4-09EA-4E0B-B32E-EEBC57D2AF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3" creationId="{D25C6FD9-695F-4E5E-93AF-CD2CB9F72CF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4" creationId="{E8D9C182-05E2-4E69-AD95-39172540DE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5" creationId="{1EEDB176-88CF-44CE-87D8-2BBCA68A84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6" creationId="{9343D45E-41E6-4AD1-A593-C5432FAD3B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7" creationId="{A05012B2-0C00-447B-BE1F-FA2D4F2E7F9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8" creationId="{99515201-2BFE-48EB-ABE2-545236ABAF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9" creationId="{50DAC01F-1963-4D4F-9456-5B99D7960D8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0" creationId="{5BFDD9F0-E248-442A-99B6-8F9C9BAD236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1" creationId="{1EBE9CA4-2BFB-47A8-9DD1-A91CC8A692C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2" creationId="{598C895C-DA1C-4340-B1FA-DB4D908D192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3" creationId="{90E5ECC3-58BD-43B0-B104-D642A14211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4" creationId="{C58A9109-B614-4F19-9E64-844A7F2650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5" creationId="{B9FBFD37-30E0-40FC-A864-47A0733A24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6" creationId="{FAB378CA-B95B-4573-AC2B-05A35A12E1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7" creationId="{EEB06750-6EC1-42BD-9AC0-78698A28140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8" creationId="{898D7C74-94E3-49FE-B3A7-6E792966C7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9" creationId="{48C3D859-0859-456B-97A3-692C4500F45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0" creationId="{BAB76AD9-4E68-4F3F-AACA-2EAB721B445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1" creationId="{4C068BCF-DBF7-4AC2-92F2-82D18B607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2" creationId="{0347CB83-DAC6-4969-907A-97CA8339BE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3" creationId="{1DCB349A-EB2D-41DC-AFAC-858DF865FD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4" creationId="{9AEA452A-EA3E-48E5-B8E5-6A3AE5CC3A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5" creationId="{3F64A501-FA3B-44EC-A421-952B9AAAEE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6" creationId="{39BB70FD-240E-4335-8FC9-306CA1F5B2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7" creationId="{5CD1A36E-2036-41C2-9E49-79A0C6DEED5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8" creationId="{1807FC33-F044-4F53-A557-C3BAB50C97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9" creationId="{77E76D78-FE13-4C93-9B44-BB14E167D89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0" creationId="{138E30C8-8D51-413D-807E-E56AD33496D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1" creationId="{9ABAF61D-28DE-4DE2-83A2-63B3F226095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2" creationId="{4E8C9611-A0B6-4D8B-84CC-A1289D268E1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3" creationId="{1A519F2D-3238-4FF4-80A2-31B55C2563E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4" creationId="{3C8791CA-EA1F-44D2-B794-9034A3026B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5" creationId="{34517D60-0888-4F1F-91E3-379BF06853E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6" creationId="{890989C5-33D1-497D-9953-135C8D75FCA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8" creationId="{C227652E-BF6B-48E5-914A-1499C19BB4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0" creationId="{994DC38F-9167-46BD-AF87-D328EEE159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1" creationId="{91FDC059-3769-4085-8D2D-D898F751BE8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3" creationId="{2DE97F0F-15A1-4470-A0FC-B89B9ACE6D9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4" creationId="{DB57761E-D68B-4016-8CB6-83E675EC09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5" creationId="{D4518DB2-3B15-4387-AF01-1FEDB9E6490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8" creationId="{6AB0362B-76CD-461A-80EE-423B6A27F98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9" creationId="{968D3701-5B23-4942-9FC1-CEDCDAE09C7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0" creationId="{214C2255-9468-4005-BAEA-77A5FB3E8DC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2" creationId="{3E345FB7-D033-47D8-A2E7-1C83F834FD0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3" creationId="{C39492A2-EF2C-4ECB-BD3A-0C1EC6665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4" creationId="{F250ACF4-FF00-40EA-8542-1003AD2F751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5" creationId="{80B7C85F-F208-4403-8934-FE18627B5D2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6" creationId="{3B0B82B0-6934-4DA5-BA88-EF2FF333206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7" creationId="{9B5293C6-8B4A-49BF-8666-CC95A2D5147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8" creationId="{83FE3AD6-6F4E-475F-ABD3-9B2C9344C6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9" creationId="{49FBED9B-D420-40C5-BAC3-DD6E4DBE4BD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0" creationId="{8FCE26EA-0404-4946-9F41-D4400F2BDD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1" creationId="{B777B0B4-ECEF-42B8-8BD9-0FAE3321AE8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2" creationId="{3500F7A2-6695-4915-99C9-B5BC268D4E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3" creationId="{E3846965-3EE8-41A4-964F-0111BC86A9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4" creationId="{5911383D-283B-49EF-A041-7A7B0C4A69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5" creationId="{E1D39F2E-0880-48FB-882A-EB2433C917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6" creationId="{9C058779-CCB0-482F-845A-A829DBBB382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7" creationId="{64CCAA49-9193-487A-A550-C8B45E693E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8" creationId="{E61C2D35-5D40-4E7C-A315-76275944B0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9" creationId="{E029EEE8-6B16-476E-940D-04B33F5BBD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0" creationId="{8099F8D8-B723-4AFC-8467-4086AE5647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1" creationId="{3BDF7B31-B068-4F60-8433-40015F2872F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3" creationId="{B57ABF15-682A-47C6-96E6-D4887F3781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4" creationId="{ADE91BC2-E65D-478F-95F6-AB67CF8898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5" creationId="{B55FBA20-2C63-4EF3-99E6-3E9908A855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6" creationId="{2E48D2F4-CEA5-4CAD-8C2E-ADFE5A8C11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7" creationId="{7FB65967-F81B-4ABD-9BA7-012ED9448AE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8" creationId="{5EE8959C-D620-4E4B-9A62-BCB8CCA730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9" creationId="{D9C89C6A-BC54-4D95-B2F4-264CF286933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0" creationId="{16CF5C43-F3F5-4506-A865-38F43E1FB8E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1" creationId="{00C2AC99-B2FA-4964-9853-DF2581B2FF1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2" creationId="{3E4521C4-4ADD-419F-ACB1-66409C6A49A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3" creationId="{D367BE20-9888-4E68-90EB-21212058FBA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4" creationId="{878FF37A-E68D-4741-A8C3-818E4C7A7BB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5" creationId="{2E622BCA-9D03-4FED-8871-916E553BA33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6" creationId="{5D1C5BD8-F3D4-42BA-9BF9-F648192E0E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7" creationId="{B8C66E8A-3C1B-4625-932B-5357B2AA1CB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8" creationId="{B4EAFE88-F2B1-428E-B8F4-2A4DF74D80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9" creationId="{A51859FF-45F4-4FE3-B04F-49BDFB4F589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0" creationId="{B0D4A560-E73A-4641-9F37-7FE66E56D03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1" creationId="{6AC2E75A-B9A4-4334-95D4-C47477E15D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2" creationId="{2EEF0CD7-8890-42D7-A155-C06F966C0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3" creationId="{6FC4648F-BA22-46C0-B8E9-DF0D294620A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4" creationId="{B0A2DFFF-BC95-4695-BDC4-10C7356496C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5" creationId="{67FD5E47-4CAF-41AB-8E95-16AF6F4C09F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6" creationId="{EB89E72E-B600-4AFA-81C5-E6E006EA6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7" creationId="{E50C6777-30E4-4620-ABF9-6A2FA5F1DF4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8" creationId="{7E3A7A77-409B-43F7-A543-64243B898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9" creationId="{10276D6F-868C-4BB3-AC25-32F6F8ADF0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0" creationId="{46E6313C-A818-4B1D-A3CA-31A42BD9F1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1" creationId="{3B682C1D-FBA5-499D-8BC3-A962270EEF4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2" creationId="{250BCC01-41DB-423C-A072-42524E50DD0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3" creationId="{1DC0454B-E09B-4047-AFD5-C4AF1CA965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4" creationId="{3799E880-6531-4A37-8335-61FFA0CC368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5" creationId="{BBD36986-43FC-4B50-A0F8-BFAD3BD8FC0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6" creationId="{7DF8A72E-0238-4F13-9A46-E5BAFA7A040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7" creationId="{888397E4-0388-4A91-B8D0-565C932DC8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8" creationId="{00EF6AD0-5035-460D-A9A3-C91C7A0FAC3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9" creationId="{00AD02CC-658F-4679-8C15-96FBD5CC426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0" creationId="{1012DCB1-2989-44C9-A387-29409707BC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1" creationId="{4FF5D596-E869-4379-A237-A01B9F436C7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2" creationId="{F8602F4B-222E-41C7-9ABE-DA7DA86099E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3" creationId="{F3F643D9-7734-4E24-AB49-3D4FDFFA9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4" creationId="{0BE8ADFD-F165-4651-AC68-FDCEAF7B309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5" creationId="{E8493F06-A00A-4248-8EFC-0D4210086B6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6" creationId="{867A7E89-6115-4EB3-9020-ABCFC76EBE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7" creationId="{F5E65EA9-BBC7-4C17-9FC1-D37B442587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0" creationId="{A379BAF4-9F95-41C2-A6FF-94BB456DF596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1" creationId="{B26AF4BD-B602-459D-851F-00015BDFF5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2" creationId="{7E840D4C-93CE-4EC0-AD97-8B9D9A3DD85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3" creationId="{300818AD-1B57-4CD0-B871-2563B81A8390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6" creationId="{699EC108-1EDE-4332-80FF-A367D2822F0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7" creationId="{C8900379-C001-4AA3-A277-6124AA74A65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8" creationId="{4EE3DEF0-E015-421D-9815-252E91C2231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9" creationId="{D5ABED96-8913-48E7-91F8-DB573A81C47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0" creationId="{FBAD8E74-A51C-436D-9FF4-F432EDE9182D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1" creationId="{4C9C28B0-F08A-424F-86CD-184DAF318664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2" creationId="{5F72AB29-4F74-445B-A367-BE6816861F6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4" creationId="{76F264E4-6907-4F10-8C2E-64D75505AA6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5" creationId="{A1C81EA6-2367-4F9D-82E1-122326D1446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6" creationId="{F257A214-DF24-42E9-9B5B-20B6430F422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7" creationId="{45E255F8-3E68-48D3-B8A0-F0BA2FA11D1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8" creationId="{3948B678-1891-48FE-845D-5130D7CCDC3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9" creationId="{F069C189-1FA1-4B25-9AC5-C51BF994DCE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0" creationId="{E4411BE9-9CF1-45E1-857D-B47DC0F6146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1" creationId="{3C9855FF-AA79-4CF5-B5EA-6FF1354F6B4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2" creationId="{6CDE4D5A-D2DE-4572-A85B-AA52695372A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4" creationId="{DDA9B11C-CBA3-4E2E-B769-A5FED9A4EF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5" creationId="{018621A2-C5FD-4793-A0E8-20E8CD94C1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6" creationId="{69ADFE65-AD43-47EB-A096-75DFE0352EE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7" creationId="{C5F3EE25-7D19-4BA1-84CF-46638BE8EB4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9" creationId="{D7B7D0D4-A8B5-4B11-AAC5-01E1DB20569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0" creationId="{D92327E0-D83A-4DF1-BBA7-E18D6DFF0CB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1" creationId="{0D505799-C61D-44E1-9A6A-21EC1072E87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2" creationId="{A11C2FF9-D48B-44F3-8C99-211876B65A3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3" creationId="{6E11CF69-0277-4BF8-A565-AEB01585690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4" creationId="{29117B6B-7F73-4AB0-9D17-9590DD971B4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5" creationId="{118EFCBA-02F0-4271-AEE4-65F5ED8CAB2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6" creationId="{9DFD303C-6A5C-4198-B86E-B2A18A44AB4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7" creationId="{6D786F17-F6AF-4C00-8749-0E18583917A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8" creationId="{E2ECC162-F0CA-4F6C-A680-91815F895D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9" creationId="{B6D23BEB-0ACF-4A3A-A3D6-D952FA9382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0" creationId="{098A1F0F-CBF9-4CA1-B617-60F9B780A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2" creationId="{334270A7-9564-43F5-825C-8C41D26F8E3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4" creationId="{43A2C55F-2D4B-4C82-AF94-280D7D41A74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5" creationId="{469D2C60-0EB3-4C9A-9859-B52F7D4EBA0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7" creationId="{72054478-21F3-4EF6-8E89-A8034F90ED9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0" creationId="{E942D726-64DC-4F5D-B77D-569E93B74A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1" creationId="{34A32A7F-E6EE-481A-8890-E711D888589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2" creationId="{DB5BAA53-C06C-441D-9927-CFEC7007E4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3" creationId="{5DA824A8-9394-47CB-8E57-F568C75C30B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5" creationId="{FC2F7C17-9036-4826-9454-3F74CD031AE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6" creationId="{2B06D777-66F7-4D15-8528-4A0135694C2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7" creationId="{C907BF49-0BFF-458E-A772-02721802352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3" creationId="{C744DBF4-F2E1-4A09-99D9-ACEAF04D552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4" creationId="{4569650F-CC73-4448-B280-4D3892632A4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5" creationId="{388F246C-7FBE-4BFB-AF9E-D120C559D1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6" creationId="{5E1B5828-38B3-4017-A058-EBAEA7D53BF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7" creationId="{98E8F186-9C75-4699-8ADE-AE0AB6BE957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8" creationId="{4A669AE5-ED7A-4998-9DBE-E5826FBDC31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9" creationId="{0887A4B4-6391-4834-A2EF-4B51CDFE6DC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0" creationId="{D48906A4-4869-4104-B35B-C5A6006E8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1" creationId="{D9E7FEF8-8A99-4C3E-95BF-087FA6BB205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2" creationId="{52D6C33C-8774-46BF-A0BE-3A60DBE3A77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3" creationId="{D4BAB420-D9DE-43EC-B83A-9FA8179CD2C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4" creationId="{E1F04275-32A9-408D-99B3-1D4EDBA50A5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5" creationId="{01159E40-48A1-4194-883C-1F4D461F5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6" creationId="{7C19870F-3AC0-4184-BBA0-1F00E9F93B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7" creationId="{5C633BAA-D03A-45E0-BC56-FB8CA165FD9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8" creationId="{B1473AA1-1B6E-4F5E-945D-A753B4C7C8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9" creationId="{6FDBCF51-1D33-4944-883F-8C81D4AD800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5" creationId="{983B34BC-D044-450F-9FA0-123B109EEB9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6" creationId="{9B93F3C4-3249-4DC5-9F7C-DAE38073E4C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7" creationId="{7853F2A8-27DD-4271-959A-361295486C0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8" creationId="{E3D2EDED-A079-40A6-B747-03530043FBF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9" creationId="{7BB17EC2-EC2E-42E2-B3BB-0B25B5CA07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0" creationId="{540F35B1-93A0-4C89-88D4-C7210FC986B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2" creationId="{EB2F3D54-70B0-425A-AF14-04E9E36F51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3" creationId="{ABE8B1BA-AF7D-4E67-A1E5-BAF523D32E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4" creationId="{6D306A4B-9886-4192-BE9C-B1B971A8877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5" creationId="{5D68F438-BBD9-4AFE-83EA-49822FD7E83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6" creationId="{C2D31B17-3C90-4EC6-9824-D37CCCF7387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7" creationId="{D53DC6B4-FC18-415D-837A-C2C9828A5B8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8" creationId="{19B42696-87CB-42D6-BC89-2239964C9EC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9" creationId="{D7DB74C5-DF32-4D23-9DB3-64FF5EEDAB6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0" creationId="{A9F7CD06-16F8-4D84-9936-A8A5D7B926F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1" creationId="{425A61A7-D3CA-41F2-9458-83BD5D9D03D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2" creationId="{101BD95F-4CFC-4B58-98B2-F5DE1C2DDE8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3" creationId="{6D52601C-B630-418A-95AD-434BFC7C2E6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4" creationId="{13764599-B459-4EFA-9104-70E0FF188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5" creationId="{F702F94A-E9D4-42D5-843E-10A7A3A2BC3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6" creationId="{C09FE862-5873-46F2-9384-F4DB7046F6D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7" creationId="{DD873047-DD9D-426F-B550-706138386AD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8" creationId="{CD85EA14-92C6-48BF-BC00-792CA946F8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9" creationId="{01BEAEC7-C854-4DF9-BE27-5E103193DD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0" creationId="{3B14C087-694C-46D5-A957-158D1FC9AEC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1" creationId="{14F31BAD-71FA-4F13-8F78-362CCCF7AEC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2" creationId="{CC627CD7-C96E-4810-B427-4FE9D605292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3" creationId="{F7F9AE2F-9B92-417B-B6F3-C6FE8B51FE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4" creationId="{BBB9FE33-9472-4A42-B276-C3709DE4347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5" creationId="{7F54154A-77FB-4FB9-9AD9-600DFF55446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6" creationId="{98C9725F-F657-4227-B71C-06ED272492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7" creationId="{510BC6A0-22C9-46C0-9F4B-3B6D7293F294}"/>
          </ac:spMkLst>
        </pc:spChg>
        <pc:spChg chg="add del mod">
          <ac:chgData name="hassan MH" userId="84cd2103f36ef0dc" providerId="LiveId" clId="{503E8875-88F6-4C29-BD5A-496F9A349BB6}" dt="2022-04-24T15:02:27.655" v="923" actId="478"/>
          <ac:spMkLst>
            <pc:docMk/>
            <pc:sldMk cId="3122603315" sldId="404"/>
            <ac:spMk id="598" creationId="{F603CFFE-1C64-4738-BF69-290FC1AC7BE3}"/>
          </ac:spMkLst>
        </pc:spChg>
        <pc:grpChg chg="del">
          <ac:chgData name="hassan MH" userId="84cd2103f36ef0dc" providerId="LiveId" clId="{503E8875-88F6-4C29-BD5A-496F9A349BB6}" dt="2022-04-24T14:55:32.754" v="809" actId="478"/>
          <ac:grpSpMkLst>
            <pc:docMk/>
            <pc:sldMk cId="3122603315" sldId="404"/>
            <ac:grpSpMk id="90" creationId="{40450F3B-8521-4C29-A63C-66FF881CF32F}"/>
          </ac:grpSpMkLst>
        </pc:grpChg>
        <pc:grpChg chg="add del mod">
          <ac:chgData name="hassan MH" userId="84cd2103f36ef0dc" providerId="LiveId" clId="{503E8875-88F6-4C29-BD5A-496F9A349BB6}" dt="2022-04-24T15:01:26.181" v="897"/>
          <ac:grpSpMkLst>
            <pc:docMk/>
            <pc:sldMk cId="3122603315" sldId="404"/>
            <ac:grpSpMk id="286" creationId="{7AA864A1-1C59-4A3E-83C9-EDBB4A00F116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288" creationId="{38988158-FF48-4352-A4C5-B322EC7CF244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7" creationId="{B2EB722F-7873-4687-8352-9AD9593FFB52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9" creationId="{90E5875B-B6E1-4E3D-9CBA-0FFF820D3247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2" creationId="{6E48624F-2074-4AC8-9645-D1C3A73B1CF0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6" creationId="{3CE0FA24-980C-4344-B95D-D7AA8F189FA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7" creationId="{7FB903B6-1628-415A-84A1-118F421BE28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11" creationId="{793BAD2C-B7DC-4F26-AF33-340FAF3E512F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32" creationId="{7DAB8CC7-238E-459A-8115-8C6570271F5F}"/>
          </ac:grpSpMkLst>
        </pc:grpChg>
        <pc:grpChg chg="add del mod">
          <ac:chgData name="hassan MH" userId="84cd2103f36ef0dc" providerId="LiveId" clId="{503E8875-88F6-4C29-BD5A-496F9A349BB6}" dt="2022-04-24T15:01:24.686" v="893"/>
          <ac:grpSpMkLst>
            <pc:docMk/>
            <pc:sldMk cId="3122603315" sldId="404"/>
            <ac:grpSpMk id="478" creationId="{EB402CE3-FC5C-472F-9FD9-A8F36AFFD9E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79" creationId="{1AC38F28-EAA8-4CAB-9239-430998787AFA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4" creationId="{69B5B0AD-8B32-41FC-849C-E2482A106F6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5" creationId="{97E1D726-780F-4B7F-8716-A2F3AFF01A00}"/>
          </ac:grpSpMkLst>
        </pc:grpChg>
        <pc:grpChg chg="add del mod">
          <ac:chgData name="hassan MH" userId="84cd2103f36ef0dc" providerId="LiveId" clId="{503E8875-88F6-4C29-BD5A-496F9A349BB6}" dt="2022-04-24T15:46:24.472" v="1568" actId="21"/>
          <ac:grpSpMkLst>
            <pc:docMk/>
            <pc:sldMk cId="3122603315" sldId="404"/>
            <ac:grpSpMk id="493" creationId="{86ED9EB1-8B10-4D55-B05A-ECB2D8D98F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3" creationId="{174FA451-B7F4-41D6-A5F2-6DE1D439EEE1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8" creationId="{C8B68FA0-2840-4A94-B5DD-F77314C5AA0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1" creationId="{984D5FA2-2040-4F88-AC6A-D6656EDD553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3" creationId="{EBF13ACB-F92A-4BD7-B921-25C3BD99874D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6" creationId="{E2C2C1B3-1461-4210-A1D1-B0AE3E4783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8" creationId="{AA0BFF6F-D13A-4D70-B7E0-4BE1C94F1F69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9" creationId="{7FC03F14-C4A4-434F-AAC4-29FE48674F82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4" creationId="{3FDA4781-2BD9-4434-981B-3DD29D6D0C1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8" creationId="{EBCDA7DE-0A38-4E2B-852F-C31D8C1C7A04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9" creationId="{1E23F310-578A-40D0-9FB8-FD9CC326597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0" creationId="{3C5701E3-662A-40E5-8B8D-BDD4B38EC4E8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1" creationId="{6E73B874-CC32-40EC-950B-A00F1F50AE9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2" creationId="{C48DCBAF-3103-4FCB-8F5A-AD8F6C49388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0" creationId="{88AA139D-732D-44AD-A526-705E1D2A03B6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1" creationId="{0485E5E5-E102-483C-83E8-C0D69514D7B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2" creationId="{53F73455-0AEF-425C-BB2B-5DB50AE9086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3" creationId="{33A729F6-2A1C-4548-8159-40CF1CF2C54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4" creationId="{A1CD8206-9C39-430E-BED6-609B356AC13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71" creationId="{C6D10108-DA12-4D65-9178-66CBA454F9DF}"/>
          </ac:grpSpMkLst>
        </pc:grpChg>
        <pc:picChg chg="add mod">
          <ac:chgData name="hassan MH" userId="84cd2103f36ef0dc" providerId="LiveId" clId="{503E8875-88F6-4C29-BD5A-496F9A349BB6}" dt="2022-04-24T15:46:30.857" v="1571" actId="1076"/>
          <ac:picMkLst>
            <pc:docMk/>
            <pc:sldMk cId="3122603315" sldId="404"/>
            <ac:picMk id="2" creationId="{98A6B4CC-0D28-4E79-873D-4A52B15B763B}"/>
          </ac:picMkLst>
        </pc:picChg>
        <pc:picChg chg="del">
          <ac:chgData name="hassan MH" userId="84cd2103f36ef0dc" providerId="LiveId" clId="{503E8875-88F6-4C29-BD5A-496F9A349BB6}" dt="2022-04-24T15:30:40.308" v="1363" actId="478"/>
          <ac:picMkLst>
            <pc:docMk/>
            <pc:sldMk cId="3122603315" sldId="404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51.581" v="1579" actId="1076"/>
        <pc:sldMkLst>
          <pc:docMk/>
          <pc:sldMk cId="4151494853" sldId="405"/>
        </pc:sldMkLst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05:34.480" v="1011" actId="404"/>
          <ac:spMkLst>
            <pc:docMk/>
            <pc:sldMk cId="4151494853" sldId="405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6" creationId="{D8176790-786D-4BC0-9740-403C6FA42FF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7" creationId="{7B072D91-75AC-485C-B4CA-9C2B1B6D0AC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8" creationId="{0C259E96-1BB2-4637-AAC2-BFF02845F3FF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9" creationId="{9D7D19CF-E978-44CE-8E7A-6CA0FA8BCC4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3" creationId="{1EBE7EA4-42C7-48B8-889C-0604A8C65517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5:52.659" v="1013" actId="1076"/>
          <ac:spMkLst>
            <pc:docMk/>
            <pc:sldMk cId="4151494853" sldId="405"/>
            <ac:spMk id="105" creationId="{7835E43D-109A-455A-BAC8-3AB89311E8E1}"/>
          </ac:spMkLst>
        </pc:spChg>
        <pc:spChg chg="add mod ord">
          <ac:chgData name="hassan MH" userId="84cd2103f36ef0dc" providerId="LiveId" clId="{503E8875-88F6-4C29-BD5A-496F9A349BB6}" dt="2022-04-24T15:16:47.354" v="1147" actId="14100"/>
          <ac:spMkLst>
            <pc:docMk/>
            <pc:sldMk cId="4151494853" sldId="405"/>
            <ac:spMk id="132" creationId="{367D87A9-06EE-47AA-8738-5E02EF67892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4" creationId="{05585283-FAB6-47C7-B25B-BFE00D3E5F8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5" creationId="{819ED8D5-D553-41A4-A590-409CD5C7021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6" creationId="{763C41B1-7C53-4A81-A3A8-31F8E3A9993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7" creationId="{32B83607-F39F-4EBC-8BE4-199AC4BBF57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9" creationId="{9021F6C5-2E00-4FA7-B0D3-DA0CCA7BA22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0" creationId="{95824B98-FDD6-4D0B-A3AD-4E9AED50C6A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1" creationId="{D92FAC4C-7E72-495D-808E-68951AE980E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2" creationId="{F23C42FD-DFB9-41ED-B14E-29AD4EFC1E2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3" creationId="{00EC98C8-383F-4277-9E3B-26100E5CA4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4" creationId="{349B88BD-6A4C-47FE-BD96-0C84577DCA1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5" creationId="{A99AC7FE-3E35-44FE-99C5-7A93F5A27B3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6" creationId="{8DEE3978-E3D0-4E4E-AC8B-3BB12851B31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7" creationId="{E7BB474C-8323-45FA-8174-5328AF2E99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8" creationId="{294753C9-5752-452D-8DD9-BD77304E0DE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9" creationId="{890B8DA6-6A6B-4409-8AFE-1D2931D0C6A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1" creationId="{45FF4DB1-2069-4C81-9BA7-645347E121F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2" creationId="{830A59FC-5268-4D82-ADDC-84ACA8C2B10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4" creationId="{7121CBD4-A582-40C7-A9B5-669E410F62C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6" creationId="{A246175A-AB39-418C-A0D6-51E69098EF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7" creationId="{A3EFD75E-8F28-4B7A-B165-5E003AA08A8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8" creationId="{783A6F99-6482-440F-96D7-A49BE4A1C8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9" creationId="{0C37E776-4ACE-4EF2-9423-C9A52B5DAE2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3" creationId="{6C206C1E-A058-4E5C-9F07-38FAFD06CE6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5" creationId="{6FEE8926-0D3A-4374-9C71-5E10BA62C77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6" creationId="{C772839C-D774-4AA6-B607-16216F6D819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7" creationId="{DD37F8B4-3FD1-4447-BBB9-5E29A6BE96F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8" creationId="{0F920403-3E29-4657-8AA8-FB5FCED0ECE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9" creationId="{28BFA93A-A958-4164-A796-F7109965EEF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0" creationId="{C496A6A6-60DF-4DFF-9B9C-B5564717289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2" creationId="{F1A73B6C-523F-484C-A4BD-F83292C070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3" creationId="{5F10B421-9FD9-41C0-8FB2-F2C87848B9D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4" creationId="{1479144F-7F74-406C-943C-0AD0AD86919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5" creationId="{1D800BD1-4990-4A4D-B88F-7463BEF9F6E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6" creationId="{6853AD5B-EB13-47D4-910A-F778CA15DE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7" creationId="{DEDAF7D3-D317-4BF9-B0AF-8C0B2257823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8" creationId="{30176942-6D4B-4053-914A-52F4F801D4B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9" creationId="{76ED9E99-FCFB-4292-AF77-BB0EAFF956A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0" creationId="{EA2E6D92-4A13-404D-A14E-717838BB556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1" creationId="{7B5768A4-A833-462E-830B-F7C7029B236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2" creationId="{EF8CCADA-151A-42CA-A3A9-5B12FCAB4A4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4" creationId="{BEC96A5C-B137-431F-8344-52BDA6DBC35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5" creationId="{D76EA51E-65F5-4F4F-A9BC-44FCBD416F8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6" creationId="{0BD24799-9B53-4A5D-BC84-C834600EAF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7" creationId="{5EA208C0-9E17-4FED-9342-277FF26932B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8" creationId="{B72EC0BA-B192-4E82-BA2F-F1D52E5C947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9" creationId="{7BA1839C-382C-45F3-953B-3975584091B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0" creationId="{F8B1B429-14D1-44FE-8F12-245EABA85FE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1" creationId="{B9653BFA-96D6-4938-96CD-EA395C9D788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2" creationId="{E6DF6B71-B019-478B-9840-9AEC2B04D9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3" creationId="{BDC24693-6184-4A76-94F4-A0C44179BA7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4" creationId="{5C4F48A1-924E-4090-999E-BC1DAFC30A3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5" creationId="{087567F1-280F-4972-AA1F-67D4DBF0E13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6" creationId="{E907A5E1-0E4D-4F77-822F-DB428420EE6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7" creationId="{2B25ADE1-3A10-4EB0-B22B-B0D711D667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8" creationId="{96BF7E0D-C457-42F1-95CE-8E6E80A8346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9" creationId="{FF27E68F-6F50-498D-BFFB-22E5EFB032F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0" creationId="{7DFE7D75-67D5-4EC6-9532-06F7BFF4989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1" creationId="{441EF456-6EFA-4785-ACC1-7D5AB4ED2C0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2" creationId="{E357E629-FA2D-4EB2-B5B0-5579B7E034D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3" creationId="{9561C6EE-55A0-42D9-8300-908FB872E6B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5" creationId="{4B63D845-3792-4B13-B448-F412114C377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6" creationId="{9EB8EFB5-423E-43A1-A5B2-2AC0CFC732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7" creationId="{E5BDC57E-30DF-4E09-A39B-8C4C636CBA75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8" creationId="{65A9309E-41FF-4001-818F-0F83775843B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0" creationId="{3041C90F-1929-498E-8948-AAC118E4D96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1" creationId="{5FBA4524-55AB-4AC8-8DCD-F7013AB51B4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2" creationId="{2F8F8F36-F0A8-4383-A283-89FACD5ADD4E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3" creationId="{47FDAF23-BE1F-404C-A730-5026A13DF8D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4" creationId="{94437683-0CF4-4080-9BE0-5972F7991B6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5" creationId="{831F689E-6805-48D8-AFE9-CD6BD0A34F5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6" creationId="{0A947ADF-FF41-4BE0-B0B7-4371FD961EF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7" creationId="{34842CF3-8880-4942-9353-3F3733D1FC1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8" creationId="{C736328C-609A-464F-86D1-46349E65730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9" creationId="{0924493A-FD86-447D-8EC4-01E12D17AB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0" creationId="{D70C96A6-29CE-4E20-A79D-07C1B3A155B7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1" creationId="{8C91388A-11CA-4C9B-B5BA-D314C1D8CBF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2" creationId="{D8E4DE46-9BF5-41BB-84F1-C56AB44A798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4" creationId="{AA051BA2-9C39-4B53-AE42-A66A6295158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5" creationId="{BBE84DC9-F6FD-4F59-A135-812C2E0A7FAC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7" creationId="{6701A69A-98F5-4DC8-AE91-29E60225D37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9" creationId="{7480A88B-EC6E-444A-9CD3-1A97DB13CE9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0" creationId="{1D38BCF2-1F8B-41A7-8486-3AE62FA6055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1" creationId="{0D79B0A5-4701-47EA-9A8A-C37D3AED08E2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2" creationId="{9CA2081D-0353-402D-AE0C-EC898CC92BE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6" creationId="{A3B9D622-C02B-408C-8A6D-76397B447AA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0" creationId="{5FC7D326-697F-401E-9D78-DD6BF731624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1" creationId="{5020E885-937E-4E43-B537-C1D76065442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3" creationId="{2F8A066F-4060-4CEF-B9EF-0633F3E76EA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4" creationId="{76BC1D0D-8644-4B19-9402-0D996BD3E66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5" creationId="{2A8222A1-506D-4E8F-AC56-CF607A47800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6" creationId="{A6B0C1CD-24A1-4EDE-BB0B-499251FE3B6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7" creationId="{12AAF47F-E31E-4F04-BD13-7B289400B9F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8" creationId="{80CD0480-9CA7-4063-B1F2-80AE41793ED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9" creationId="{F84A5A46-3EB1-4936-B981-F1ACD2047E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0" creationId="{7E76D1DD-2B99-415F-AD20-ADAF57BF4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1" creationId="{2C25C7F9-0BCE-4B9F-B0B3-3D309A9F2506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2" creationId="{CAEB928C-7507-4C6E-9823-FEBEADDF796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3" creationId="{A305C4AB-2F4C-460A-97B3-4E63E8C0AEC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4" creationId="{FC553415-B641-480A-9CB1-8C44E75E11F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6" creationId="{55E2011C-A99A-4BAF-ADC5-8A0E1FC5AB2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7" creationId="{3DA51DEC-14B7-421C-A218-49674508734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8" creationId="{9ABF04FC-014F-46D1-B139-D9C5D8E86E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9" creationId="{B6F7459D-F175-4061-AA7D-FA2B6AD1BB9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0" creationId="{81C13716-5237-4488-BBD3-62A6FB0F1B9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1" creationId="{0AF7040C-68AC-4233-A8E3-09EF25CF0052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2" creationId="{EFF2BC17-247A-4150-90CE-0B21DCE3BE1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3" creationId="{27158B80-69D2-4075-B36B-AB0610794E4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4" creationId="{2EEA33CE-9EBC-456A-B0AC-B93BE706A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5" creationId="{8CDB5F7D-41C8-43E9-A499-B0E9C04250A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6" creationId="{7D25946A-9AC8-4FF8-A48A-B1DE461964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8" creationId="{FA66BC17-C26B-443A-9604-87293DFE3F3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9" creationId="{22E48397-5052-4F15-BBF6-C8075D6284D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0" creationId="{49951173-508F-4065-AE77-D76657E9CD4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1" creationId="{8B4985E2-051C-444F-95DE-5CF6E89BC3E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2" creationId="{CFB76F70-04E8-4C3D-8695-98E1A6A9D317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3" creationId="{AFF2F948-6968-4F94-9DD6-6E21412D1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4" creationId="{6C57EDA8-C79B-4CB7-9A48-808039C3659B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5" creationId="{A3C04A36-D994-4252-AAC6-DD7AB5479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6" creationId="{49276068-3A53-4A94-9A8C-D67A695B836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7" creationId="{8FF6465F-8A03-4840-877B-96E9FFD4285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8" creationId="{31ADA8FA-E18C-4EDD-B25D-722599FA1C0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9" creationId="{DC0E1684-524B-4718-A48E-2F144423B08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0" creationId="{46F28125-3819-4D62-9DE1-5ED7179A06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1" creationId="{89122B21-B7B3-44C5-A07B-564441D87F94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2" creationId="{711114AB-B910-47A2-934A-131F8F775A7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3" creationId="{44AF28B9-F39F-4393-A9FF-FB952CDFF9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4" creationId="{88FDF2F8-893E-4F38-8576-6812A14055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5" creationId="{1B0DC547-0543-4C61-A688-9F28930FEB8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6" creationId="{688BE746-F091-42B2-A933-4CE6E8A637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7" creationId="{EDA75C3F-CA54-4B60-97CB-79B8ABE6BBB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3" creationId="{AE8B19F6-5448-494A-8BC4-9BF1897127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4" creationId="{5D1D0368-9BDC-4983-BDE5-3B1DF886F4D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5" creationId="{7581B652-CE9C-413D-8F66-D9E8F061EB1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6" creationId="{33ED5E52-4D80-4E32-94DB-E72F2266A9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7" creationId="{BF262F77-9139-40C7-9876-4B99EAA337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8" creationId="{6E1D8A0E-9E0D-44A6-AF8E-5EA3E7D7D92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9" creationId="{D18A60EE-DA03-44F5-A2FA-ACD08F136FB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0" creationId="{82571F7A-F69E-4711-B681-137D0329B3A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1" creationId="{86439A90-5DEE-4CD9-9316-FC83FC533BB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2" creationId="{4FA7BC5D-CB51-4F24-B068-5E93DE9BD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3" creationId="{F7907D59-BA79-4A96-8F07-778ADA4584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4" creationId="{F85BAE88-C2D3-4DC4-BA6A-5B2E1E0F7C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6" creationId="{038E6DA1-B966-4F1E-A8B8-05411A09DCA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7" creationId="{E876B124-FD20-49B7-8291-3EF0F62A2DF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8" creationId="{37E04A34-D29B-4687-8A85-9B18109CB4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9" creationId="{8E4241AD-5DDD-4B4D-A437-843E9430E2E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0" creationId="{38843F6E-85E7-4747-9631-4ED6FE85E3C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1" creationId="{715D9933-D24A-49BC-B51C-E4F4ED3BA3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6" creationId="{87F5B70A-5047-4C32-B207-CDDEA8C2A01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7" creationId="{7A7E0376-8075-45DC-9A61-516A3B42F7E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8" creationId="{1DFD7D57-AC67-441C-A60A-45CA1EB03E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9" creationId="{AFF18F35-3117-44B6-8116-A8FFC16568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0" creationId="{E5EDDC8F-BC95-49F5-894C-65E1D0706A1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1" creationId="{8A9DC282-A7CF-4916-9754-92BF47916C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2" creationId="{AB738A6F-6D2B-4D4D-8220-384A458721A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9" creationId="{F62FB66D-D52B-40F2-ABF4-505CAE06EA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0" creationId="{E97120D5-29B7-438A-9AAA-5E0A755CEA6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1" creationId="{8AB9E809-A79E-40F7-97D9-A1B0C52D168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2" creationId="{EBF8678B-DBDF-4836-90DF-5D98FF9BAF7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3" creationId="{2B53268C-BF22-4E55-89BD-D07D3425BEA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4" creationId="{0635B371-2D69-4300-A87F-65CAF829CA4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5" creationId="{7DC80869-A44C-4095-8658-E6E131996A2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6" creationId="{C68CC6E7-ABDA-4B81-AA2C-20B1FAD5CE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7" creationId="{D311C086-83BF-4B97-A8B8-3549228DD4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8" creationId="{7F0D4A90-217F-4BC3-9F1A-2A0DA8628BD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9" creationId="{94EB7E52-F8CD-4460-B5C5-9C3EBACEBF1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0" creationId="{55EB02D1-DE70-454A-AC2A-5FC98D3C7D8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1" creationId="{367DFD32-AC7F-4D13-94BC-99A52F78A6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2" creationId="{54557B21-1734-49B2-8BA2-8A464D811DD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3" creationId="{5F2A0CA8-9DDC-48D9-B5B6-B41A9E0EE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4" creationId="{CEA7ABDB-DE44-46FA-977C-031678724E5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5" creationId="{4647372F-36C4-43EF-82B7-3076D02D57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6" creationId="{D64F9C6E-291F-409E-8600-9583A849BF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7" creationId="{942EAB48-6AD9-4A9C-89B4-DC1BFAFEA12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8" creationId="{5FFEE2D4-7C63-4A64-A883-4067CBC4E11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9" creationId="{D099D4F7-8496-4142-A63F-1ED2AE91856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0" creationId="{07DB15B6-E89E-44A6-88B4-69C2081CAA9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1" creationId="{50893CA5-430E-4083-829D-94264E22C8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3" creationId="{80D188C9-A09A-4EE5-A760-EFBE478182E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4" creationId="{2C47DE37-A2E8-4C49-8586-1C6559CF74B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5" creationId="{384759A9-8736-461E-9CF4-22F2E7F3D0A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6" creationId="{E7DCB0CA-36B3-46D1-99E4-80C05B00F4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8" creationId="{08288354-9E8F-4867-A36A-74B00D748D2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1" creationId="{C1A8E936-9CCF-4AA7-8CA1-2E4C7F499D1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2" creationId="{D8F7C1E1-E114-4281-BBDD-8A06279B2C4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3" creationId="{EA7E9336-91AE-4183-89E1-D691F0A5D4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5" creationId="{DD4A07A8-4F65-45F4-9A30-5C22DFE97DB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6" creationId="{84D3AFD7-FBB9-4D73-881D-BD187F9FCEF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7" creationId="{667F37FF-684E-4780-87BA-DDEA7DCBE23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8" creationId="{0512B2BF-27A3-497F-AD42-806FC11F2A6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9" creationId="{05025DB1-9350-4BF1-B9E7-1F9C14263C5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0" creationId="{12E84FD7-08B8-41D4-9337-5EA72E179C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1" creationId="{3DF54522-0255-49BF-95F3-83CE44D95E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2" creationId="{4D139D6C-F866-4D8A-B27F-67D2AE5589F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3" creationId="{85F6267D-932B-4046-959C-E8A5330E65D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4" creationId="{966B0627-CA43-4438-8EF9-E137C55D22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5" creationId="{D47AE6A5-ED94-4751-8EB9-A1E3FA2A03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6" creationId="{B1F772A0-64F4-4E90-87BC-08AD69FFDE4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7" creationId="{E4A5963D-FB56-4DD9-B98A-427275DE56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8" creationId="{4605790E-442D-45AD-801E-6774485C746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9" creationId="{54CD8106-2C3E-465E-A8A5-63133E3E988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0" creationId="{1C32E6B5-661C-4537-8C33-D7B7A42AED9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1" creationId="{431E52DE-A0B3-4A98-879C-9721C43F99A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2" creationId="{11FF4CB4-7612-4947-BE6C-916810D2F48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3" creationId="{207203F1-9333-458E-BCBE-327084C2F72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4" creationId="{12240F4E-E74C-44DA-AA63-541FCCF2527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5" creationId="{E982C28D-503C-4339-A051-09BD6EA36C8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6" creationId="{FB7BBB0C-ADCD-49DB-9614-26E6450829C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7" creationId="{A926E091-78E8-424E-B167-B893D9B622E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0" creationId="{C5709221-B91A-4461-9651-C4DAE5D4EBD6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1" creationId="{184E7E52-0231-4B1E-B473-C9DBCCA63394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2" creationId="{8E3E5166-4091-4CAF-AAA6-E991BAC3E2AB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8" creationId="{B8BD2C6A-CA76-46FB-AA0D-7442A89252B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9" creationId="{77E7F5AE-2B38-4521-B78A-21595E25347D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0" creationId="{50CDC2B5-E43B-462B-A8F8-6953E30AC4A1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1" creationId="{BAA5F4E3-21CA-4EFB-AD30-8038AE7CF59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2" creationId="{A140509C-1AFC-446A-B776-F9803F982F8E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3" creationId="{D2630EE6-1AF6-4F70-85B8-E72E7F45883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4" creationId="{B7227EEE-1D70-413A-80E3-77B381540AB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5" creationId="{299D31DB-833E-4720-9707-1EDAF3600A19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6" creationId="{CA1838EF-FAC0-4AE3-9879-50B62307853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7" creationId="{AFA623AD-24A3-43D4-A578-56216718515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8" creationId="{328EBDF9-16D7-4672-AB53-5CC6C7B51A1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9" creationId="{C4EC3F9D-7EB5-45DE-86DC-EC797062F8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0" creationId="{D577F1E0-D978-490B-8518-7FA4F21137A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1" creationId="{8FDA7675-7518-4EE1-BE10-7A92B9AA139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2" creationId="{AC0A7BD5-BC98-4091-B6B8-097F4FAB1B5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3" creationId="{D80A05C2-C32A-49E8-9A27-917E5932B1E2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4" creationId="{6B70C199-D119-464C-94E4-7E070D069D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5" creationId="{87D92116-FA40-4DBE-93E8-798916D95958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6" creationId="{BF007429-6723-44A8-A517-400FAB14A579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0" creationId="{6B5C5AE8-1716-43E8-B0C9-53C9BF1BA961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1" creationId="{D4F8B947-8FAF-48E6-9038-D5CC1F985714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2" creationId="{621C81DA-BFC5-4B05-86B1-3A751067AB5D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3" creationId="{C8C58C68-67E9-47FD-A322-ADA4C52EAAB5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6" creationId="{2A4E9964-506A-4492-A62F-A422A2BBC74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7" creationId="{2C6CE050-61E2-40CC-9164-E0771C3A4DD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8" creationId="{5754AFD3-55C7-4CFA-B9CB-6059CB78B44A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4" creationId="{3F2A0574-B932-474B-88EA-E7510CE7DC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5" creationId="{D709F435-377D-4DBA-894B-B34D6ADB228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6" creationId="{8513BA24-1ACA-4047-8D43-D0E52AD9534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7" creationId="{9B39BB54-A96E-4DCD-9FB4-145A435162A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8" creationId="{CABA4F28-103B-4884-B651-74B213BF175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9" creationId="{9A2118AE-EA72-4043-B2B2-6DB7415642E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0" creationId="{6AA2F3DE-DBF6-4159-93F8-43C7D0C5742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1" creationId="{01FF69E6-40C0-4805-A542-8647A07C3B33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2" creationId="{6011EA54-C545-4910-AB16-F0A5707FA63E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3" creationId="{F4E697E4-CFD4-4C61-A32B-E54592CFA47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4" creationId="{248F4E0D-F9CE-4485-8863-418472A46C8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5" creationId="{BB16488F-0F83-40EB-A390-B3FECCB0749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6" creationId="{EF716B79-BA2F-45E1-88A1-F1C9174FDFA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7" creationId="{989EE39D-1189-41C4-8FBE-ECA8E5648D3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8" creationId="{064A8861-3627-4FC1-93ED-01DDC93387A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9" creationId="{E1DADFA5-7F0E-4360-B91D-64283CABB3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0" creationId="{B6356757-81AE-4FF0-BDC2-348D73A40C3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1" creationId="{79BB2566-1C17-4DCD-9FEF-90CFC3EB214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2" creationId="{1CDDE310-D8EB-4B0B-8D33-8E96046C3A46}"/>
          </ac:spMkLst>
        </pc:spChg>
        <pc:grpChg chg="add mod">
          <ac:chgData name="hassan MH" userId="84cd2103f36ef0dc" providerId="LiveId" clId="{503E8875-88F6-4C29-BD5A-496F9A349BB6}" dt="2022-04-24T15:09:11.341" v="1060" actId="164"/>
          <ac:grpSpMkLst>
            <pc:docMk/>
            <pc:sldMk cId="4151494853" sldId="405"/>
            <ac:grpSpMk id="2" creationId="{0AA2400D-2AF2-4B49-A11B-7BB886A75F83}"/>
          </ac:grpSpMkLst>
        </pc:grpChg>
        <pc:grpChg chg="add mod">
          <ac:chgData name="hassan MH" userId="84cd2103f36ef0dc" providerId="LiveId" clId="{503E8875-88F6-4C29-BD5A-496F9A349BB6}" dt="2022-04-24T15:09:30.655" v="1063" actId="164"/>
          <ac:grpSpMkLst>
            <pc:docMk/>
            <pc:sldMk cId="4151494853" sldId="405"/>
            <ac:grpSpMk id="4" creationId="{EA20BB66-A166-48ED-86C9-6F2709AD5F63}"/>
          </ac:grpSpMkLst>
        </pc:grpChg>
        <pc:grpChg chg="add 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5" creationId="{A73A86BE-0C03-4D0B-AB2B-1CC10CBF9743}"/>
          </ac:grpSpMkLst>
        </pc:grpChg>
        <pc:grpChg chg="add del mod">
          <ac:chgData name="hassan MH" userId="84cd2103f36ef0dc" providerId="LiveId" clId="{503E8875-88F6-4C29-BD5A-496F9A349BB6}" dt="2022-04-24T15:46:40.207" v="1573" actId="21"/>
          <ac:grpSpMkLst>
            <pc:docMk/>
            <pc:sldMk cId="4151494853" sldId="405"/>
            <ac:grpSpMk id="6" creationId="{95E38318-E06F-4D27-90F4-3FA0B8DB1A6E}"/>
          </ac:grpSpMkLst>
        </pc:grpChg>
        <pc:grpChg chg="mod ord">
          <ac:chgData name="hassan MH" userId="84cd2103f36ef0dc" providerId="LiveId" clId="{503E8875-88F6-4C29-BD5A-496F9A349BB6}" dt="2022-04-24T15:16:41.336" v="1146" actId="167"/>
          <ac:grpSpMkLst>
            <pc:docMk/>
            <pc:sldMk cId="4151494853" sldId="405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11:21.722" v="1085" actId="1076"/>
          <ac:grpSpMkLst>
            <pc:docMk/>
            <pc:sldMk cId="4151494853" sldId="405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06:50.457" v="1027" actId="478"/>
          <ac:grpSpMkLst>
            <pc:docMk/>
            <pc:sldMk cId="4151494853" sldId="405"/>
            <ac:grpSpMk id="133" creationId="{A9452D8A-8280-4ECB-8A45-811C1CF28794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38" creationId="{1E091A54-6F39-46F1-A4BC-6A59AFEE0272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0" creationId="{73269756-C593-45F0-B9CB-84F0487CADC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3" creationId="{CC6B0DED-34BE-4C91-9831-7DA2D8241D9D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5" creationId="{404E2BE3-0B69-4194-B938-144B5D5EC2E7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0" creationId="{4AA698C3-74D2-4088-9DFD-C9E576200B4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1" creationId="{06B183C2-0DFB-47E0-96F6-8CA214FBB756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2" creationId="{4C4B950F-2BF7-40EE-BC6E-0A3914A0B3E5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4" creationId="{EA0E572B-8065-4CD8-86DB-E673D328C09C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71" creationId="{0854D8E3-234F-4A6A-AFA2-66217E7891FF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83" creationId="{5F6ED013-3B43-47BF-AAAE-2D68BD96E774}"/>
          </ac:grpSpMkLst>
        </pc:grpChg>
        <pc:grpChg chg="add del mod">
          <ac:chgData name="hassan MH" userId="84cd2103f36ef0dc" providerId="LiveId" clId="{503E8875-88F6-4C29-BD5A-496F9A349BB6}" dt="2022-04-24T15:08:54.379" v="1057" actId="165"/>
          <ac:grpSpMkLst>
            <pc:docMk/>
            <pc:sldMk cId="4151494853" sldId="405"/>
            <ac:grpSpMk id="204" creationId="{AEA0D200-D2D4-4977-9228-F346FE9BC275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09" creationId="{EF16E066-A63F-48D0-8450-CD388D12FB1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3" creationId="{9E9F4521-D6AC-4C13-A7EB-BE830ADE5401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6" creationId="{4C02EAF0-556A-4660-B9FE-BA8DFE07CC12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8" creationId="{295FFF9B-0E00-4725-B85A-0801F4F21867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3" creationId="{30D72E7C-46C0-46F8-8D35-7AE80667E2A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4" creationId="{4933890A-B98E-4167-9797-BF03EBB3C748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5" creationId="{E49818BD-DF4F-479F-92A7-7FDD41B77C4C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7" creationId="{D553BB4E-44B6-4C59-B7AC-2D4FAFF0BA4A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8" creationId="{595E2D81-EB06-495C-8F76-E34BEA4B9264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9" creationId="{D4726456-491B-43EA-8FBA-B12584C35444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42" creationId="{B96345A1-A396-48DC-95A8-1FDD9DA078CB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55" creationId="{18EC8316-A4A3-491B-B49A-08D30303A6F7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67" creationId="{B9AE4224-8DED-415F-8586-84C515112F0C}"/>
          </ac:grpSpMkLst>
        </pc:grpChg>
        <pc:grpChg chg="add del mod">
          <ac:chgData name="hassan MH" userId="84cd2103f36ef0dc" providerId="LiveId" clId="{503E8875-88F6-4C29-BD5A-496F9A349BB6}" dt="2022-04-24T15:13:16.950" v="1103" actId="21"/>
          <ac:grpSpMkLst>
            <pc:docMk/>
            <pc:sldMk cId="4151494853" sldId="405"/>
            <ac:grpSpMk id="292" creationId="{C17C54FF-1F94-4CF6-8568-A25B1B11AA9C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05" creationId="{E1660A7A-2677-4EEA-AC45-8B201AC779B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2" creationId="{4C89A6E4-762E-4105-927E-977E446582C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3" creationId="{FEF499F1-5634-4923-8E3C-9246303BD75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4" creationId="{1D005864-A24B-4BDF-8268-900CDAD4AE44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5" creationId="{9911BFEA-D76B-426F-BB1C-9DA10EA2770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3" creationId="{0F6641BE-20CF-4740-9544-C42F16551C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4" creationId="{40638D90-1451-4BBE-9D4F-56E8ACB1736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5" creationId="{E936CA78-BCC7-48F9-ACE8-426CE360E22B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6" creationId="{E4B1C55A-C6C2-4C02-89C1-F24026830A5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7" creationId="{0B2E9EC4-B6B1-4DC5-8C22-4260520D870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8" creationId="{C416A78A-4FE1-45E7-899C-76425BB69F2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2" creationId="{F23BA421-B7EB-4DA5-87A0-53D48642D57F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7" creationId="{612A7F40-FB2E-493F-86EC-D4D6D464F7BA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9" creationId="{E7A9FC00-A06E-4B04-9CAB-F420384690A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0" creationId="{CCB4EB18-6536-4F7D-BE0B-2A49DE3689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4" creationId="{1255AA5C-3667-4771-8368-E2F90CB8A436}"/>
          </ac:grpSpMkLst>
        </pc:grpChg>
        <pc:grpChg chg="add del mod">
          <ac:chgData name="hassan MH" userId="84cd2103f36ef0dc" providerId="LiveId" clId="{503E8875-88F6-4C29-BD5A-496F9A349BB6}" dt="2022-04-24T15:16:14.876" v="1138" actId="478"/>
          <ac:grpSpMkLst>
            <pc:docMk/>
            <pc:sldMk cId="4151494853" sldId="405"/>
            <ac:grpSpMk id="388" creationId="{4E072C48-C2ED-4E11-848E-69E04BFE10CF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89" creationId="{6937CE98-A196-46CB-A69A-F270CA6C1FF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3" creationId="{DDA4D6D2-7D21-45E8-86A0-F36BA3556605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4" creationId="{15E7D1CB-EF9C-4CC9-958C-7805C9F9BDC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5" creationId="{E7C9544B-2028-47D2-9120-CA0949151D62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6" creationId="{D921609E-14D9-4859-ACDC-E55D8727BFD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7" creationId="{A6F95AAB-7549-4A86-8BD9-93D1FF3C9A75}"/>
          </ac:grpSpMkLst>
        </pc:grpChg>
        <pc:grpChg chg="add del mod">
          <ac:chgData name="hassan MH" userId="84cd2103f36ef0dc" providerId="LiveId" clId="{503E8875-88F6-4C29-BD5A-496F9A349BB6}" dt="2022-04-24T15:15:26.536" v="1134" actId="478"/>
          <ac:grpSpMkLst>
            <pc:docMk/>
            <pc:sldMk cId="4151494853" sldId="405"/>
            <ac:grpSpMk id="417" creationId="{64F9BAA9-8110-4375-8884-231AA28AFC84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8" creationId="{A6A55A8F-4CC9-48BC-A3C1-E21A307C1DE6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9" creationId="{785F144A-1455-4387-BD6E-02CC39161BD8}"/>
          </ac:grpSpMkLst>
        </pc:grpChg>
        <pc:grpChg chg="add mod">
          <ac:chgData name="hassan MH" userId="84cd2103f36ef0dc" providerId="LiveId" clId="{503E8875-88F6-4C29-BD5A-496F9A349BB6}" dt="2022-04-24T15:29:16.173" v="1342" actId="1076"/>
          <ac:grpSpMkLst>
            <pc:docMk/>
            <pc:sldMk cId="4151494853" sldId="405"/>
            <ac:grpSpMk id="424" creationId="{BEC06DBD-3333-4B1C-9697-A01A4D1DA40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5" creationId="{1661573A-264A-484E-9D23-57C51B6C254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9" creationId="{C120AFFD-DD91-4AB4-B646-D0A47BD376B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0" creationId="{D6E27EC2-6E19-42F1-B489-8B1DD153C407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1" creationId="{F40B2295-A16C-4AD9-BBB5-DC16D9C6A2C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2" creationId="{EBDDAB68-8AA4-459E-A51D-9C9FF1761E6F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3" creationId="{9844CA17-9072-43E9-9F3D-8ADA562057DB}"/>
          </ac:grpSpMkLst>
        </pc:grpChg>
        <pc:grpChg chg="del">
          <ac:chgData name="hassan MH" userId="84cd2103f36ef0dc" providerId="LiveId" clId="{503E8875-88F6-4C29-BD5A-496F9A349BB6}" dt="2022-04-24T15:07:15.805" v="1035" actId="478"/>
          <ac:grpSpMkLst>
            <pc:docMk/>
            <pc:sldMk cId="4151494853" sldId="405"/>
            <ac:grpSpMk id="493" creationId="{86ED9EB1-8B10-4D55-B05A-ECB2D8D98F8B}"/>
          </ac:grpSpMkLst>
        </pc:grpChg>
        <pc:picChg chg="add mod">
          <ac:chgData name="hassan MH" userId="84cd2103f36ef0dc" providerId="LiveId" clId="{503E8875-88F6-4C29-BD5A-496F9A349BB6}" dt="2022-04-24T15:46:51.581" v="1579" actId="1076"/>
          <ac:picMkLst>
            <pc:docMk/>
            <pc:sldMk cId="4151494853" sldId="405"/>
            <ac:picMk id="7" creationId="{4201A79C-A48B-4671-93B6-FA5D2961D4BB}"/>
          </ac:picMkLst>
        </pc:picChg>
        <pc:picChg chg="del">
          <ac:chgData name="hassan MH" userId="84cd2103f36ef0dc" providerId="LiveId" clId="{503E8875-88F6-4C29-BD5A-496F9A349BB6}" dt="2022-04-24T15:30:42.350" v="1364" actId="478"/>
          <ac:picMkLst>
            <pc:docMk/>
            <pc:sldMk cId="4151494853" sldId="405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6:18.784" v="1566" actId="478"/>
        <pc:sldMkLst>
          <pc:docMk/>
          <pc:sldMk cId="3410168447" sldId="406"/>
        </pc:sldMkLst>
        <pc:spChg chg="mod">
          <ac:chgData name="hassan MH" userId="84cd2103f36ef0dc" providerId="LiveId" clId="{503E8875-88F6-4C29-BD5A-496F9A349BB6}" dt="2022-04-24T15:23:53.314" v="1276" actId="108"/>
          <ac:spMkLst>
            <pc:docMk/>
            <pc:sldMk cId="3410168447" sldId="406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18.249" v="1351" actId="478"/>
          <ac:spMkLst>
            <pc:docMk/>
            <pc:sldMk cId="3410168447" sldId="406"/>
            <ac:spMk id="80" creationId="{96A42EE9-ABA1-4BAF-BCD0-D4FB059127FD}"/>
          </ac:spMkLst>
        </pc:spChg>
        <pc:grpChg chg="del mod">
          <ac:chgData name="hassan MH" userId="84cd2103f36ef0dc" providerId="LiveId" clId="{503E8875-88F6-4C29-BD5A-496F9A349BB6}" dt="2022-04-24T15:44:55.457" v="1528" actId="21"/>
          <ac:grpSpMkLst>
            <pc:docMk/>
            <pc:sldMk cId="3410168447" sldId="406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16.744" v="1350" actId="478"/>
          <ac:grpSpMkLst>
            <pc:docMk/>
            <pc:sldMk cId="3410168447" sldId="406"/>
            <ac:grpSpMk id="106" creationId="{460820CE-3C56-4175-AD30-7048AA149007}"/>
          </ac:grpSpMkLst>
        </pc:grpChg>
        <pc:picChg chg="add mod">
          <ac:chgData name="hassan MH" userId="84cd2103f36ef0dc" providerId="LiveId" clId="{503E8875-88F6-4C29-BD5A-496F9A349BB6}" dt="2022-04-24T15:45:00.805" v="1531" actId="1076"/>
          <ac:picMkLst>
            <pc:docMk/>
            <pc:sldMk cId="3410168447" sldId="406"/>
            <ac:picMk id="2" creationId="{0030F344-854E-41DC-B705-144C42159F02}"/>
          </ac:picMkLst>
        </pc:picChg>
        <pc:picChg chg="del">
          <ac:chgData name="hassan MH" userId="84cd2103f36ef0dc" providerId="LiveId" clId="{503E8875-88F6-4C29-BD5A-496F9A349BB6}" dt="2022-04-24T15:30:16.139" v="1349" actId="478"/>
          <ac:picMkLst>
            <pc:docMk/>
            <pc:sldMk cId="3410168447" sldId="406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5:19.861" v="1539" actId="21"/>
          <ac:picMkLst>
            <pc:docMk/>
            <pc:sldMk cId="3410168447" sldId="406"/>
            <ac:picMk id="120" creationId="{19D1D4F7-8C0F-49DE-A9BC-7EFB36D97CA4}"/>
          </ac:picMkLst>
        </pc:picChg>
        <pc:picChg chg="add del mod">
          <ac:chgData name="hassan MH" userId="84cd2103f36ef0dc" providerId="LiveId" clId="{503E8875-88F6-4C29-BD5A-496F9A349BB6}" dt="2022-04-24T15:46:18.784" v="1566" actId="478"/>
          <ac:picMkLst>
            <pc:docMk/>
            <pc:sldMk cId="3410168447" sldId="406"/>
            <ac:picMk id="121" creationId="{8910904A-2CDD-4E4D-83BA-7564CC5A8AF5}"/>
          </ac:picMkLst>
        </pc:picChg>
      </pc:sldChg>
      <pc:sldChg chg="addSp delSp modSp add mod">
        <pc:chgData name="hassan MH" userId="84cd2103f36ef0dc" providerId="LiveId" clId="{503E8875-88F6-4C29-BD5A-496F9A349BB6}" dt="2022-04-24T15:48:01.552" v="1602" actId="1076"/>
        <pc:sldMkLst>
          <pc:docMk/>
          <pc:sldMk cId="3944644770" sldId="407"/>
        </pc:sldMkLst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4:06.688" v="1278" actId="478"/>
          <ac:spMkLst>
            <pc:docMk/>
            <pc:sldMk cId="3944644770" sldId="407"/>
            <ac:spMk id="80" creationId="{96A42EE9-ABA1-4BAF-BCD0-D4FB059127FD}"/>
          </ac:spMkLst>
        </pc:spChg>
        <pc:spChg chg="add del mod">
          <ac:chgData name="hassan MH" userId="84cd2103f36ef0dc" providerId="LiveId" clId="{503E8875-88F6-4C29-BD5A-496F9A349BB6}" dt="2022-04-24T15:44:23.420" v="1513" actId="21"/>
          <ac:spMkLst>
            <pc:docMk/>
            <pc:sldMk cId="3944644770" sldId="407"/>
            <ac:spMk id="92" creationId="{0825A7CD-C764-46C0-9177-C06EFE1A1873}"/>
          </ac:spMkLst>
        </pc:spChg>
        <pc:spChg chg="add mod ord">
          <ac:chgData name="hassan MH" userId="84cd2103f36ef0dc" providerId="LiveId" clId="{503E8875-88F6-4C29-BD5A-496F9A349BB6}" dt="2022-04-24T15:44:48.319" v="1526" actId="1076"/>
          <ac:spMkLst>
            <pc:docMk/>
            <pc:sldMk cId="3944644770" sldId="407"/>
            <ac:spMk id="93" creationId="{E1EDC6C2-4903-4512-93F8-6824A751C0DA}"/>
          </ac:spMkLst>
        </pc:spChg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6" creationId="{6A75BA70-3186-4CBA-9E99-3E9410B9EC35}"/>
          </ac:spMkLst>
        </pc:spChg>
        <pc:spChg chg="del mod">
          <ac:chgData name="hassan MH" userId="84cd2103f36ef0dc" providerId="LiveId" clId="{503E8875-88F6-4C29-BD5A-496F9A349BB6}" dt="2022-04-24T15:44:19.170" v="1512" actId="478"/>
          <ac:spMkLst>
            <pc:docMk/>
            <pc:sldMk cId="3944644770" sldId="407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90" creationId="{260B6D3F-F0D6-4B68-8804-8F85978F1919}"/>
          </ac:spMkLst>
        </pc:spChg>
        <pc:grpChg chg="add mod">
          <ac:chgData name="hassan MH" userId="84cd2103f36ef0dc" providerId="LiveId" clId="{503E8875-88F6-4C29-BD5A-496F9A349BB6}" dt="2022-04-24T15:24:14.735" v="1280" actId="1076"/>
          <ac:grpSpMkLst>
            <pc:docMk/>
            <pc:sldMk cId="3944644770" sldId="407"/>
            <ac:grpSpMk id="2" creationId="{DC2ACCFA-2556-4867-AE5B-9F3E7978528F}"/>
          </ac:grpSpMkLst>
        </pc:grpChg>
        <pc:grpChg chg="add mod">
          <ac:chgData name="hassan MH" userId="84cd2103f36ef0dc" providerId="LiveId" clId="{503E8875-88F6-4C29-BD5A-496F9A349BB6}" dt="2022-04-24T15:44:44.192" v="1525" actId="1076"/>
          <ac:grpSpMkLst>
            <pc:docMk/>
            <pc:sldMk cId="3944644770" sldId="407"/>
            <ac:grpSpMk id="4" creationId="{65AC70A2-2607-4307-8BF6-5AB59ACAC452}"/>
          </ac:grpSpMkLst>
        </pc:grpChg>
        <pc:grpChg chg="del mod">
          <ac:chgData name="hassan MH" userId="84cd2103f36ef0dc" providerId="LiveId" clId="{503E8875-88F6-4C29-BD5A-496F9A349BB6}" dt="2022-04-24T15:44:29.429" v="1517" actId="21"/>
          <ac:grpSpMkLst>
            <pc:docMk/>
            <pc:sldMk cId="3944644770" sldId="407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70" creationId="{537DB522-0D8B-4799-AB80-9A49272CF150}"/>
          </ac:grpSpMkLst>
        </pc:grpChg>
        <pc:picChg chg="add mod">
          <ac:chgData name="hassan MH" userId="84cd2103f36ef0dc" providerId="LiveId" clId="{503E8875-88F6-4C29-BD5A-496F9A349BB6}" dt="2022-04-24T15:48:01.552" v="1602" actId="1076"/>
          <ac:picMkLst>
            <pc:docMk/>
            <pc:sldMk cId="3944644770" sldId="407"/>
            <ac:picMk id="3" creationId="{4EEDFD18-F899-4F06-9802-2E90181C72CF}"/>
          </ac:picMkLst>
        </pc:picChg>
        <pc:picChg chg="del">
          <ac:chgData name="hassan MH" userId="84cd2103f36ef0dc" providerId="LiveId" clId="{503E8875-88F6-4C29-BD5A-496F9A349BB6}" dt="2022-04-24T15:24:04.755" v="1277" actId="478"/>
          <ac:picMkLst>
            <pc:docMk/>
            <pc:sldMk cId="3944644770" sldId="407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7:08.523" v="1586" actId="1076"/>
        <pc:sldMkLst>
          <pc:docMk/>
          <pc:sldMk cId="3291900804" sldId="408"/>
        </pc:sldMkLst>
        <pc:spChg chg="mod">
          <ac:chgData name="hassan MH" userId="84cd2103f36ef0dc" providerId="LiveId" clId="{503E8875-88F6-4C29-BD5A-496F9A349BB6}" dt="2022-04-24T15:28:30.265" v="1331" actId="14100"/>
          <ac:spMkLst>
            <pc:docMk/>
            <pc:sldMk cId="3291900804" sldId="408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5:28:57.209" v="1336" actId="478"/>
          <ac:spMkLst>
            <pc:docMk/>
            <pc:sldMk cId="3291900804" sldId="408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9:00.755" v="1339" actId="478"/>
          <ac:spMkLst>
            <pc:docMk/>
            <pc:sldMk cId="3291900804" sldId="408"/>
            <ac:spMk id="80" creationId="{96A42EE9-ABA1-4BAF-BCD0-D4FB059127FD}"/>
          </ac:spMkLst>
        </pc:spChg>
        <pc:spChg chg="del">
          <ac:chgData name="hassan MH" userId="84cd2103f36ef0dc" providerId="LiveId" clId="{503E8875-88F6-4C29-BD5A-496F9A349BB6}" dt="2022-04-24T15:28:57.777" v="1337" actId="478"/>
          <ac:spMkLst>
            <pc:docMk/>
            <pc:sldMk cId="3291900804" sldId="40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1" creationId="{20589D0D-C95C-43CC-B640-8ED03DFAFD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3" creationId="{FB4AF54D-AB7E-4EA0-9DBA-B8111F3A29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4" creationId="{3200BBE0-8D5F-4797-A7DD-86FB26BD1E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5" creationId="{1B609A11-BE54-4448-84FB-A228F23C7E1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6" creationId="{841FEEBD-8BB1-4E1F-98AB-EB3CFFEFFB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7" creationId="{BA951669-238C-41C3-B84F-2E7DC5D21C7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8" creationId="{0307ECE9-8E98-4682-B3CE-92CC726361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9" creationId="{55E37854-50C4-47F2-93F5-F13872A94F7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0" creationId="{4C2F0089-77F1-4AF1-9CA6-242CC26E4F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1" creationId="{9CB93D31-AA00-426C-8773-D02E4FA92B8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2" creationId="{976A9F78-2D4C-44C1-9185-DC590AA90B0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3" creationId="{382D9128-3E4A-475B-8C39-99365F034CD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4" creationId="{435BD84B-E66C-4090-9DB3-CF98BE54CCF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5" creationId="{E81695D0-22E0-4C60-B896-75C427D42EA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6" creationId="{AA190025-A301-4890-AA4D-02CB0B006E3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7" creationId="{A63BB46F-3213-45AD-B4A0-B40A98B45CB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8" creationId="{0BC8F926-8FF5-4D16-AD98-A9A4DA50099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9" creationId="{A0E85D61-CF00-487B-A647-FF29B16403E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0" creationId="{0352D90C-79CD-4AF6-BE42-DEF6AF8AB06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1" creationId="{1DBC2898-A608-4196-9FAA-1A66C62DCFB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2" creationId="{F4096BF1-8551-4BAE-AE85-4C18B6936D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3" creationId="{DD59C7E7-92BC-4DD8-B9DA-9F224217214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4" creationId="{0EC16D10-F0A0-48AF-B329-B5E76017A73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5" creationId="{807E195C-376B-414C-8F13-21F6EE637FD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6" creationId="{7497C7A9-46A3-41D9-9E2D-7839FA43866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7" creationId="{7329F5DE-F5AC-4552-9B01-E6D6888E52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8" creationId="{41EFC243-F985-4B35-AFDD-AEF98714077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9" creationId="{2145A475-07AC-4918-9026-0094D753021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0" creationId="{4E8333C5-4028-4CB0-BB31-11360678ED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1" creationId="{42CC3FC0-BF9B-4EE8-AEB7-581A9549CD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2" creationId="{BD3E9079-E7E5-4137-B841-88BBFF1DE2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3" creationId="{ACE0D74D-01CA-4BBF-A6A4-897763E8E9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4" creationId="{ECFC161F-DDFF-4509-B9D4-7B20254553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5" creationId="{0BA1A9E7-5FC1-47EE-A294-729A9D8F5A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6" creationId="{5DFFF512-1D34-4D95-B31C-DA6DF4F785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7" creationId="{325541C7-A12D-4C85-98DE-54134B61713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8" creationId="{93661B62-7B5A-447A-A756-01509B7E8B6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9" creationId="{B7521C50-A800-40E7-BA4A-CD10C9123A2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0" creationId="{AA76868B-9A24-4E0F-87E9-25FE6B88F1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1" creationId="{F705C15A-BD61-4883-BEEA-687610B503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2" creationId="{43861FFB-8B0D-471A-A602-9CB1DE55B2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3" creationId="{5855A0D2-81A4-41FC-B1D1-B9B2AC2EB1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4" creationId="{30718238-E25C-40D7-B3BE-E79317E7F05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5" creationId="{D99515BF-D6EE-4759-B849-2F5EFDF451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6" creationId="{A90A9806-FFE1-4B9F-820F-1DE9CBFA01F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7" creationId="{B138EF83-65A0-4CFD-9059-D12A351949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8" creationId="{8AC33E8D-4F24-41F1-B11B-C9000E7BE44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9" creationId="{6A34918E-03E2-4160-B336-AB3AC855005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0" creationId="{83E19EAA-FEA2-4CAC-86F8-06581FE5D7D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1" creationId="{0D497EA4-3CBB-42E7-B436-F04AB5C521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2" creationId="{95E7CCB0-8DC7-4D8F-A181-74A02C9B53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3" creationId="{A0ACC8F2-A9AD-4339-B91D-B5194C41F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4" creationId="{94F4CC05-A511-48D4-A284-00F401F277C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5" creationId="{E890DB87-94B0-44C8-82E9-30EF5C0059F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6" creationId="{3E17630E-BFF5-47D1-9E4E-C0263E5A72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7" creationId="{7AEFAADB-7B07-4DBF-9FB2-7284F3D7F7B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8" creationId="{BABFD72E-ABC4-467D-8A07-07DC5DE3FF5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9" creationId="{0A892F13-0201-41E4-90FF-5752FF444E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0" creationId="{C2F4FACD-11FA-40C7-BA72-7D5A3255E40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1" creationId="{6BE41B1F-6863-49A6-B622-FA2F4A9B8A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2" creationId="{93CB9131-5A55-4C4E-BF23-3D57A97474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3" creationId="{84CAB588-F791-4E55-B393-7FA59385B78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4" creationId="{75989266-AE86-4DF6-831D-D7D7273A259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5" creationId="{E1FE63E4-0109-4E19-8F1C-61DF016797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6" creationId="{73BE551B-21DD-45F9-A79B-37594F7F08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7" creationId="{A28DBB31-8BB3-4F46-9B79-03AB20001A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8" creationId="{999E47E4-5161-4660-9709-A5EED63AE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9" creationId="{7975705A-0FE9-4888-9655-A2FBE8C2AF7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90" creationId="{0A9261B5-5D48-45E2-A754-6D855080F5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6" creationId="{37C420BC-BD52-4C05-8086-65D1EE7C56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7" creationId="{E02C6528-40B4-4801-9187-49DF19B9CB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8" creationId="{6EE888A7-9C49-44D8-B5BD-F6BA2D0BB25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9" creationId="{419FB76A-9C8E-4BE4-804C-F8B480B9685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0" creationId="{56F1667F-0497-4099-ADED-13FA5A8FA3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1" creationId="{566D25B6-6D94-478F-8A0B-67EC18D921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2" creationId="{E456D0A9-8552-4F86-980B-D7FDE69773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3" creationId="{24825ECC-372E-4D8E-BC0B-833E66962F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4" creationId="{090DBCF9-4FE3-412B-BFAD-F8F3E50751E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5" creationId="{2800B446-73A9-4CF1-874F-B0E801CA2E8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6" creationId="{F1FF4CAF-F2BC-4455-BD8D-7667CABBA44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7" creationId="{DA75B260-DE97-4F98-A8F8-D1D7BF0CEBF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8" creationId="{E994F78A-E00C-4CBA-AC30-84BA7F95466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9" creationId="{BD9804AE-7A88-4717-883A-434BF0788BB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0" creationId="{DD8215D8-4381-4F3D-9FB0-9027A828B9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1" creationId="{3A116CFE-4B2F-458B-834F-6980A68605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2" creationId="{6563BDA7-3E6B-4FFF-B384-7472B5E31EF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3" creationId="{138DE96E-853A-487C-AFB6-B138DFADAEA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4" creationId="{2A74F774-BB22-45D6-AF0A-00B6938B56A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5" creationId="{11C857AD-004B-42FF-BADE-A9B931D9A3A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6" creationId="{8A16045B-3E0A-4933-AD00-3A840C0C57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7" creationId="{2C28877E-39E1-48E0-A86D-A07F813C5C8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8" creationId="{9C4768B9-1BE2-4125-B9B8-998D444561F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9" creationId="{D11433A4-AF6A-48A3-B7EC-B1846BAD37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0" creationId="{46DB83A4-716C-44A4-AE63-307CF7915D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2" creationId="{FB60E6D7-A9AD-4FB8-BF01-1CF030FE22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4" creationId="{AC36DD88-0BFA-452E-8FD9-658D7E4C958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5" creationId="{25E35B98-ECFB-4AD9-BC43-4A22AE9DF8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7" creationId="{F3A90AE9-A199-4C1F-8687-DD7CD10FDE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8" creationId="{38595A14-5121-4D22-8DB2-BA3916D339E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9" creationId="{BC455EB6-FC3F-4D92-AF6F-264D8A7503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2" creationId="{1F7B8110-9299-47BA-81B5-D6EC1E2BDE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3" creationId="{8EF9BF65-45A7-41A0-BA48-510CD603AB9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4" creationId="{5493ECEF-6707-4807-8C35-68DCA6F9A7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6" creationId="{87E46F1D-976B-41AD-B0A1-0F4728F295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7" creationId="{D7652890-D676-459E-82B6-61BEFB37097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8" creationId="{A2C9DCF4-556D-4248-9A1A-95DBEC7F27B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9" creationId="{B43BB568-0A25-4072-A31F-FDE2535E985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0" creationId="{60717158-2C2D-4A50-A040-3DA69802F9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1" creationId="{767DFD01-A096-46B2-B76D-2A70BCDDABB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2" creationId="{E894063F-8242-4729-9EC0-7C920C47C0D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3" creationId="{FC311205-2694-42BB-B6EB-E0EDD910FF3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4" creationId="{AB727B07-5779-4B2D-B967-CEAF632397A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5" creationId="{ED5DAACA-B1D3-4A40-8C1C-4D5E14201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6" creationId="{D78A9F83-DF39-48B3-B009-D5EB41F10E5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7" creationId="{FF45E11F-149F-4574-885F-BB44FC806BD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8" creationId="{D4FA58D6-6DD5-4F24-9B5F-E34216C838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9" creationId="{0AB62F3A-9C92-4973-A8EA-6DEF8C2989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0" creationId="{33AC55EE-E668-4913-93CD-402F1F49082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1" creationId="{D2380A36-A922-4D73-BEF9-B8F28FD745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2" creationId="{543AAB22-4DFD-44C0-A414-39377C2F59E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3" creationId="{71007CD3-BCFE-450B-B12D-885D63CAB3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4" creationId="{EDF91F40-7D19-49B6-AE07-A47DE4976B9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5" creationId="{A23789FB-6B3E-4249-86FA-5D75B450BA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7" creationId="{024B8250-EC79-4883-9121-EDE9B85DC28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8" creationId="{6CC09385-F442-468B-82EB-505F073DF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9" creationId="{3C366EB3-1A03-44EC-B57D-349E07D81BF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0" creationId="{F963BAD0-1FA3-459A-B6E0-1EBC1217BB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1" creationId="{FE3B7FBC-4E7A-48CE-A2DA-B1B6872A38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2" creationId="{2BDDCBE8-7E7C-442C-BAFB-CE92B71232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3" creationId="{87B93686-5B10-433D-B0B9-0A01D49DBF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4" creationId="{C5B5895F-4793-4F33-8222-BD8A9248666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5" creationId="{E68C52E7-C12B-4AF0-A4F3-74D344BFE8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6" creationId="{2664B04B-3B2D-4FB6-9A23-A076D9D29A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7" creationId="{6AA28C7F-B99B-4C8D-88D7-FA1188F2FA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8" creationId="{9F494A9D-3A56-488D-A871-4A42560A8F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9" creationId="{FACF2899-D6B7-4072-A545-AB7EB4FF3F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0" creationId="{8FF00C6E-2A7B-4226-9C3C-8FEB6DC9373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1" creationId="{BA48B0C2-46A5-4FE9-A4DB-A88BBC9C2E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2" creationId="{2EA6C2F3-1B69-4E6E-909F-66ED314D5E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3" creationId="{BA456C61-27FF-453A-AC95-7EEE21294C4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4" creationId="{4734E460-E3B8-48A0-91E9-F248FB8FF1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5" creationId="{E7EB7062-2037-4F0C-BA8A-227169F5E2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6" creationId="{2454127E-FA9B-491B-AE19-7F164F9267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7" creationId="{0CF11A27-8FDC-45F7-A2D2-1FF3E3396A3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8" creationId="{DE2D288F-9CC2-45E0-9AED-A2ACA96203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9" creationId="{123A9D78-F45A-4BAD-8A84-4F7B802E5ED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0" creationId="{FE819C7F-AB19-4E35-BAF1-F7D146AD904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1" creationId="{B8EBBCEB-2CBF-4323-B0C6-205DC9CA565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2" creationId="{E748361E-9BED-4A03-9FE7-E299B154274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3" creationId="{E6A34A5C-ECC3-4094-850E-D9D0CE0E9BB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4" creationId="{B99993AA-4E6B-4A2A-A3D9-D1AE5B228B7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5" creationId="{40AC2A3E-53DD-4453-AC9E-9850A1454C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6" creationId="{7E695C82-F2E2-49FC-859A-E17BE18E3E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7" creationId="{A7004C8D-99D1-4434-B9AE-7CA1424055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8" creationId="{21D8CE1B-0047-4413-9032-E16BFA3E7E0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9" creationId="{E118C30E-99C5-4B02-972D-6DE24BC4C14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0" creationId="{EE902DCC-8686-4C55-8649-61E61B302C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1" creationId="{E5A78A64-9DBC-40FB-9B48-278B11CF093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2" creationId="{F809A113-D912-44E1-9845-4B860043EA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3" creationId="{641CCD43-EF2F-4DD9-A8F6-EAFF996EBE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4" creationId="{E273A1FD-6F5A-4C5A-8524-018687A2C54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5" creationId="{02840719-B74F-47B7-9668-C00427E227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6" creationId="{C0877A30-F9D1-4343-AE50-F9718CF2E9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7" creationId="{0535BB26-CD16-4CBC-A2D0-E34EB9DCDC2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8" creationId="{5AE0E9E7-09E9-4F49-850E-0A681D60D32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9" creationId="{4716A54A-37C5-43BC-B6A3-E37771875A6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0" creationId="{2F805571-B6D6-44E3-B6E2-5B6E31BAA9D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1" creationId="{CFE6E7E2-9A48-45C8-8300-8AB907511E7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2" creationId="{94C33C29-914E-4A84-B394-B60BC214D2C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3" creationId="{3ECF1E39-2236-4792-9E22-50EF0D70A86A}"/>
          </ac:spMkLst>
        </pc:spChg>
        <pc:grpChg chg="del">
          <ac:chgData name="hassan MH" userId="84cd2103f36ef0dc" providerId="LiveId" clId="{503E8875-88F6-4C29-BD5A-496F9A349BB6}" dt="2022-04-24T15:25:10.542" v="1282" actId="478"/>
          <ac:grpSpMkLst>
            <pc:docMk/>
            <pc:sldMk cId="3291900804" sldId="408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5:28:35.320" v="1335" actId="1076"/>
          <ac:grpSpMkLst>
            <pc:docMk/>
            <pc:sldMk cId="3291900804" sldId="40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28:29.314" v="1324" actId="1076"/>
          <ac:grpSpMkLst>
            <pc:docMk/>
            <pc:sldMk cId="3291900804" sldId="408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6:59.220" v="1581" actId="21"/>
          <ac:grpSpMkLst>
            <pc:docMk/>
            <pc:sldMk cId="3291900804" sldId="408"/>
            <ac:grpSpMk id="120" creationId="{F8FB7580-A8E0-43F0-BB22-80258E50B850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122" creationId="{9C85095B-A328-4D2E-8116-96A406742A3D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1" creationId="{AA57067A-E40B-4286-ABCF-7688D79F7F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3" creationId="{C125F192-1AFD-4F72-BBE6-84C88D983A17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6" creationId="{001CC864-5F4D-4FDE-B437-E75D217BB9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0" creationId="{73B6435B-A397-4E13-AE00-E380CA72BDE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1" creationId="{A31425EB-3837-423D-BE84-3A32815E9F1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5" creationId="{27AD036E-BB92-42C0-9289-702C227E88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36" creationId="{169169B7-16E1-4DD2-A1C4-83117E5267A4}"/>
          </ac:grpSpMkLst>
        </pc:grpChg>
        <pc:picChg chg="add mod">
          <ac:chgData name="hassan MH" userId="84cd2103f36ef0dc" providerId="LiveId" clId="{503E8875-88F6-4C29-BD5A-496F9A349BB6}" dt="2022-04-24T15:47:08.523" v="1586" actId="1076"/>
          <ac:picMkLst>
            <pc:docMk/>
            <pc:sldMk cId="3291900804" sldId="408"/>
            <ac:picMk id="2" creationId="{26417D78-F94E-4D19-A668-E9234F42F022}"/>
          </ac:picMkLst>
        </pc:picChg>
        <pc:picChg chg="del">
          <ac:chgData name="hassan MH" userId="84cd2103f36ef0dc" providerId="LiveId" clId="{503E8875-88F6-4C29-BD5A-496F9A349BB6}" dt="2022-04-24T15:29:01.370" v="1340" actId="478"/>
          <ac:picMkLst>
            <pc:docMk/>
            <pc:sldMk cId="3291900804" sldId="408"/>
            <ac:picMk id="34" creationId="{D5D3F332-F2F1-446C-9978-A70CF41E49A0}"/>
          </ac:picMkLst>
        </pc:picChg>
      </pc:sldChg>
      <pc:sldChg chg="add del">
        <pc:chgData name="hassan MH" userId="84cd2103f36ef0dc" providerId="LiveId" clId="{503E8875-88F6-4C29-BD5A-496F9A349BB6}" dt="2022-04-24T15:29:54.313" v="1344" actId="2890"/>
        <pc:sldMkLst>
          <pc:docMk/>
          <pc:sldMk cId="1604347278" sldId="409"/>
        </pc:sldMkLst>
      </pc:sldChg>
      <pc:sldChg chg="addSp delSp modSp add del mod">
        <pc:chgData name="hassan MH" userId="84cd2103f36ef0dc" providerId="LiveId" clId="{503E8875-88F6-4C29-BD5A-496F9A349BB6}" dt="2022-04-24T15:40:25.649" v="1506" actId="47"/>
        <pc:sldMkLst>
          <pc:docMk/>
          <pc:sldMk cId="2092037609" sldId="409"/>
        </pc:sldMkLst>
        <pc:spChg chg="mod">
          <ac:chgData name="hassan MH" userId="84cd2103f36ef0dc" providerId="LiveId" clId="{503E8875-88F6-4C29-BD5A-496F9A349BB6}" dt="2022-04-24T15:31:07.542" v="1378" actId="1076"/>
          <ac:spMkLst>
            <pc:docMk/>
            <pc:sldMk cId="2092037609" sldId="409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5:32:18.763" v="1398" actId="207"/>
          <ac:spMkLst>
            <pc:docMk/>
            <pc:sldMk cId="2092037609" sldId="409"/>
            <ac:spMk id="91" creationId="{55C9BF8B-2DB5-4990-8BB6-1AA519553F0E}"/>
          </ac:spMkLst>
        </pc:spChg>
        <pc:spChg chg="mod">
          <ac:chgData name="hassan MH" userId="84cd2103f36ef0dc" providerId="LiveId" clId="{503E8875-88F6-4C29-BD5A-496F9A349BB6}" dt="2022-04-24T15:32:22.598" v="1399" actId="207"/>
          <ac:spMkLst>
            <pc:docMk/>
            <pc:sldMk cId="2092037609" sldId="409"/>
            <ac:spMk id="95" creationId="{2279971F-A300-4F40-B6FC-688286EA7DF4}"/>
          </ac:spMkLst>
        </pc:spChg>
        <pc:spChg chg="mod">
          <ac:chgData name="hassan MH" userId="84cd2103f36ef0dc" providerId="LiveId" clId="{503E8875-88F6-4C29-BD5A-496F9A349BB6}" dt="2022-04-24T15:32:25.423" v="1402" actId="207"/>
          <ac:spMkLst>
            <pc:docMk/>
            <pc:sldMk cId="2092037609" sldId="409"/>
            <ac:spMk id="99" creationId="{B3730D6B-4569-440D-9D4B-A42FCD56897E}"/>
          </ac:spMkLst>
        </pc:spChg>
        <pc:spChg chg="mod">
          <ac:chgData name="hassan MH" userId="84cd2103f36ef0dc" providerId="LiveId" clId="{503E8875-88F6-4C29-BD5A-496F9A349BB6}" dt="2022-04-24T15:32:24.124" v="1400" actId="207"/>
          <ac:spMkLst>
            <pc:docMk/>
            <pc:sldMk cId="2092037609" sldId="409"/>
            <ac:spMk id="100" creationId="{2EE376CD-6F4E-43AF-89AB-6CCFB641E83F}"/>
          </ac:spMkLst>
        </pc:spChg>
        <pc:spChg chg="mod">
          <ac:chgData name="hassan MH" userId="84cd2103f36ef0dc" providerId="LiveId" clId="{503E8875-88F6-4C29-BD5A-496F9A349BB6}" dt="2022-04-24T15:32:25.034" v="1401" actId="207"/>
          <ac:spMkLst>
            <pc:docMk/>
            <pc:sldMk cId="2092037609" sldId="409"/>
            <ac:spMk id="101" creationId="{92AE1BCC-58A5-4165-A6EC-CCAF9CDC9AF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2" creationId="{6DC0E2FC-3CEA-4CEC-A06F-7E473C99CE9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3" creationId="{67069DD9-F4B9-4D05-BF0C-E9726D75601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4" creationId="{BC214415-71B8-4784-95C7-C145DEAE72B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1" creationId="{489FDF3F-2A0E-48F9-8332-39E10E5296D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2" creationId="{8EF1924E-3E42-4DFC-8624-EAC2F3E1CC4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3" creationId="{BB6AF996-D9BD-4AF3-888E-7D3C7B50849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4" creationId="{B845ADDF-D247-43C2-B48C-F35ACD9AA26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5" creationId="{1D6C2E27-D0FA-4FFF-A26C-D174ADD1930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6" creationId="{FCC88908-5E3A-48A4-B6A7-185C20CAB58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7" creationId="{2B69282A-763D-4F81-A52D-3F77FF7206AF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8" creationId="{6CA69D01-FB17-4D95-BE31-EB13322D168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9" creationId="{FF3424E5-C478-4987-9B86-8BAA7C72FA0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0" creationId="{809A1C7B-4632-4840-82AB-417737C43D04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1" creationId="{5E1D9E15-3000-479D-B26F-2EA4BD6D48BA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2" creationId="{78690B46-8A7E-4D19-89D1-017AACECDEE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3" creationId="{01CE2117-4997-44BD-BDF3-776FE2E6ACBB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4" creationId="{4E69F020-08DE-4F06-A833-E7EA8646057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5" creationId="{4A29F509-8F8D-4FC0-8869-2AC6BCE3023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6" creationId="{C8514D06-2319-4821-9571-362C726D3ACD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7" creationId="{37A62AD2-D3CE-463F-92CF-D559D3094FF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8" creationId="{B17FB2D2-A7EB-4525-A039-F55763A7662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9" creationId="{55F52E69-05E8-4628-A33B-5714D3749B0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0" creationId="{4BB6CB0E-15A9-4B5C-9649-69DDC2FC09B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1" creationId="{4D9C412D-8CAF-46E5-82C6-3A1D43CFCF0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2" creationId="{65A74A07-3EB4-439F-A63C-7289336C7917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3" creationId="{CD42AFD8-614C-45E8-B4F0-3DDF318BB25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4" creationId="{060DC0FA-A22D-43FC-B4B9-BBF8FE2909D3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7" creationId="{76CF3E8B-3AB0-4008-B3D5-C2590D6A39C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8" creationId="{786DAD60-C17B-4102-8C37-BCB8635DD838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9" creationId="{7DA24DBE-238D-41CD-B39F-28B1D8870B9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0" creationId="{610223A0-DFF3-4662-B137-3364BC077E0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3" creationId="{A75BBF42-6618-4AE6-891B-91E6C849C722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4" creationId="{560837C0-B342-4005-AFF9-8B87E5E60C7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5" creationId="{6FB33C06-568F-4181-BF02-A4F217F3EE2D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6" creationId="{778543D4-DD6E-4D35-BC6F-9A77AB70547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7" creationId="{91C1A9D6-8313-47A5-AC8F-F6AEBD64D78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8" creationId="{4FB1C717-FDC9-40CB-BCA1-917B8C0EFFD9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9" creationId="{9CFCDF6D-8317-4F3F-B3E4-58DC98F74F5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3" creationId="{F5C3DB3C-2C08-4567-A8A1-54181E9361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6" creationId="{9E1753F9-B78B-42A4-AEBC-B2CE159582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7" creationId="{74C7A61E-BBB7-432A-B4FF-D3A125AA428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8" creationId="{8E97C9A9-A39E-40D1-8C99-E1B91512AF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3" creationId="{B562BE45-9CD0-40BB-8956-E3E1EDD3E71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4" creationId="{33ED07AE-14E4-4E36-915E-22D4FBDFDC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8" creationId="{F44DB8AE-CA2C-4F2C-B195-B0212A612A5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9" creationId="{684F0DC7-4FA1-477B-81AC-8B0F711D2E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0" creationId="{B161B05F-D3EB-4E3E-A0A2-1873FF7494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1" creationId="{D0B1B64C-99ED-405F-9F9A-99396A5325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2" creationId="{E2CA1D37-DAEC-4299-A60A-776DD0EF12E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3" creationId="{AECA8486-BCFB-4528-9EA4-54D12729B48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4" creationId="{14ACBC40-789E-4360-8EA7-39AEDA8006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5" creationId="{E72B6910-AF2D-4BCA-8539-5E4EDA856B4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6" creationId="{82AEF341-CDA4-4740-A4DE-3E34891187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7" creationId="{9C4524B8-ED00-456A-BD92-CD0DE9D7A1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8" creationId="{3F7D04B5-66D8-43C4-83F2-E1AE1B05A1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9" creationId="{4037EDF6-B7B9-4F33-B9F6-4A9D9BC7BCC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0" creationId="{0C5C9B7B-A21D-40A1-97E9-4D33C93500E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1" creationId="{A645BE54-7E62-47EA-BDC8-B08139DA94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2" creationId="{172C9D0F-6E4B-454B-AAB8-FA57975789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3" creationId="{1DACB4DC-FBE2-4288-9164-BFFEDAAB68B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4" creationId="{86F47903-8237-4B13-9D76-6FB7A4D91E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5" creationId="{60E357B3-F3CD-43D2-A7C7-23E9E008CC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6" creationId="{EB7B8042-973E-40B0-9FFF-9C031B347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7" creationId="{658A2FF7-BD51-43CC-9E7E-59DD644DA9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8" creationId="{656812D1-5FF8-484B-B607-82FBE689FD4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9" creationId="{563533A2-5222-4A3E-BCEA-9232D4ED6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0" creationId="{580BE075-FFFC-41B1-8B26-1A09D156BE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1" creationId="{85D4F66B-376B-4A66-BDEC-800BAE95C5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2" creationId="{C402C0F1-EBD3-477A-B6BF-3733E36617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3" creationId="{5A04B6C2-29B6-406C-892F-7B847F213D2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4" creationId="{D4B8116F-F4FE-44AA-A333-3804910593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5" creationId="{D291876B-2DB5-4324-B03C-218867A371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6" creationId="{6980D7EB-BDF2-4134-85D5-209B08EBA37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7" creationId="{F7548387-2528-492A-B868-15A1D64C63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8" creationId="{227D82C6-EDB9-46B2-9062-704049406C4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9" creationId="{3EEA63B1-79EB-4BF1-A66B-A44320632B5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0" creationId="{5BD5FA66-2653-43D3-A47C-B60119BCB2B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1" creationId="{A914A808-5793-4CD9-8895-C884B10B891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2" creationId="{21000739-F1AF-4C80-94F0-CA9CEF054E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3" creationId="{FE7FD8FB-6AC5-4BE5-944A-12FAD737BF6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4" creationId="{33CEA17D-3CA7-4BE0-A7B8-5468ECC720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5" creationId="{14436556-131A-4153-92F8-7A235964B6E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6" creationId="{87A029CE-FDAF-4224-90DD-41C252C0C87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7" creationId="{8EE16CA5-BBAB-4B98-91AD-6FBCC077CC6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8" creationId="{CC9D824C-A427-4B6C-A75A-979FC19ECFD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9" creationId="{FE14409F-3D6E-4C4E-B8F4-4D6DF9E5FDE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0" creationId="{A42E4028-8D96-4D25-8839-DC73F5BB66A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2" creationId="{F2A7D5DF-ECB4-4ED6-9E24-9386E2C0A47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3" creationId="{4796BB43-758F-4DBF-93EE-059ABD921C3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4" creationId="{F832ACC6-6C3B-443A-A320-A5F76A9DD24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5" creationId="{2DA97C82-C33B-4616-908A-4E9A34C5A8E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6" creationId="{536BDFCF-9988-4D84-B422-700EA8D1B5B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7" creationId="{AF51895A-A6BC-4E4D-A354-BE2C3A2AFCC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8" creationId="{E520ED4D-6343-4A0F-8CFA-F1C267B305F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9" creationId="{5561BB7B-3BAA-4934-AF1F-3CC1B389013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0" creationId="{C89AF4B7-8091-4D09-968B-3A40E69604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1" creationId="{7C8B68EC-D1C0-40A9-986E-EBDE01061E1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2" creationId="{6A776AFA-37E3-401A-BEF8-D86F37C3FE0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3" creationId="{3C717674-01F8-4B1F-8798-74806108FC9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4" creationId="{111AF497-82D1-4728-B924-7110349B779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5" creationId="{6DE621ED-14E5-4A25-A938-E333873B985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6" creationId="{2FEDF015-CD01-4801-9B7B-088875CE2B5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7" creationId="{213D67F2-500C-4AE1-BA37-58463BDB85E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8" creationId="{2709BD0A-01D4-4134-A6C9-F231D4D48FF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9" creationId="{27669B3F-EE9A-4E0C-B4AD-5B515729E90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0" creationId="{793021AE-5290-4B41-9CF8-5D2EF1CCAE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1" creationId="{F02AC4C6-7605-49BE-8072-17D349D4778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2" creationId="{FD6729D2-302C-4287-B9AE-7EF781B7D3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3" creationId="{3F35F081-7583-4D16-A1D0-D6A512846F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6" creationId="{8A71BFAD-3E14-435C-ABFD-C235B42CA2B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7" creationId="{0BCD90C6-B0BC-4616-90BA-693283050B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8" creationId="{FEC3D111-7692-44FE-AE7F-B1A82D9EB8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9" creationId="{F8D1FFF1-57CF-41B4-9BA9-290BA8A3472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0" creationId="{8B5F9B0B-B4D0-498C-9467-E3E6D23980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1" creationId="{D401188A-04E7-458C-8FC1-AEF0C38F36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2" creationId="{5FE3C0E1-F8E5-4A93-A5BB-54E3622BC8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4" creationId="{E0A3DE6B-95A5-44A6-9446-4AFFAB4603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5" creationId="{3B73D67D-B421-41AF-B6AA-8941BB85EEF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6" creationId="{124868E6-F56F-4F38-95CB-BCDC3622A32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7" creationId="{8506CD23-AB56-4359-A55E-398E49F0367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8" creationId="{500AFCA0-DCEF-4CB6-BA93-252409AB4C6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9" creationId="{1377D8F3-733A-47CF-9964-3B84820BC68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0" creationId="{7A6568C9-DD9A-4F77-97C7-82F1929BC8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1" creationId="{3422575D-E890-4E3C-BED4-596B4B2792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2" creationId="{9D83B6CC-8BA4-4055-9335-05D3E73F11A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3" creationId="{F72D2BF8-4FBE-4842-95A4-BC745889426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6" creationId="{35319865-1B74-4310-A56D-147FC105679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7" creationId="{250E155F-4CDC-4D9C-887C-891EE49C25B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0" creationId="{5073CF1F-157C-4A78-9519-7112CF68596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4" creationId="{7BAFC6AE-74D6-4569-B639-20C4C6859FB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5" creationId="{6D2FCA3A-EE22-4A99-95E5-1C5EC37CCC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6" creationId="{6A089F2F-0019-4FC2-ADBC-06EE7C079E3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7" creationId="{4B280555-4D9A-4A3F-B5AD-8E9EAC1099A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8" creationId="{42E43852-AB67-4921-AECD-3D19930A1069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9" creationId="{C1D9FFC6-7D20-4188-A69C-01AC51F8A4D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0" creationId="{55111B41-C9BC-442D-A9E5-929EE7E1A3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2" creationId="{E557385F-FB6E-4116-8298-BEF0BD67280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4" creationId="{4CDBD6F2-0AD6-4920-AF88-F9349A8B19B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5" creationId="{E6906343-D78D-4683-88ED-B905817EB15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6" creationId="{18A91BCC-E116-4EC1-BDDA-8CC201F53B7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7" creationId="{9CF8BCFB-4145-4033-98E7-F7B6003C15E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8" creationId="{27FFF4C6-D440-4AF1-8235-1BE5C703E7BF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9" creationId="{DA296D2D-9F5C-4CBF-AFEC-37FA9AEC55D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0" creationId="{4E07C2C3-6F7C-4E7F-B539-FB4B222B465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1" creationId="{5F923198-293C-4D0C-A32E-A8721AE9B6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2" creationId="{62FCB65F-1F22-4555-8791-D800A2A10EA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3" creationId="{DA35B289-C5FA-46F0-A102-6931201C2D5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4" creationId="{BCF1CEA3-5145-43A1-B820-C72A175B2A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5" creationId="{5C6F36DA-CFAF-473E-8772-EB056531AB8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6" creationId="{7F40C6EF-86C0-4A73-A409-4AE047D8395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7" creationId="{3A5354FB-F8C1-49AF-8D76-DE6A4215924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0" creationId="{4C04BBE7-F9AE-48A2-A573-FEC5B5C1B0D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1" creationId="{8CFFA978-49D4-46BD-B715-FF36F340CFD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2" creationId="{E2183B70-78AA-4C3A-860A-4F028321EF3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3" creationId="{FF949494-904A-4E7A-A537-DAF5119B1D6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4" creationId="{B4633038-C9F4-43B5-B51F-6646FF60D9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5" creationId="{23B7ABF0-AB66-4B31-A11E-855CE6FC019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8" creationId="{9CE90D18-9C35-4978-B45D-4364368025F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0" creationId="{CBF42A30-7E6B-48B9-AA94-8917DB1E75A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1" creationId="{DCBA1A38-1682-484E-8C2E-EB8F4D1FBD5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2" creationId="{4937B2D2-0207-4169-97F3-F936B6D9E49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3" creationId="{48E27CF7-3BD6-4587-BCA9-98FAAA816F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4" creationId="{4ECBC75E-6643-4F8E-8A5E-D96B14323121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5" creationId="{678343B1-22B0-4298-98E7-D9325531052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6" creationId="{3922AF13-B072-48A7-A2AA-5EE0F1B17AD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7" creationId="{72E464EA-7699-4DAE-BFF9-5A682BD4E28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8" creationId="{918B33A2-24DD-47DB-91A9-B343999DB1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9" creationId="{F88B0B43-17C1-4456-99DF-C7B7F901D0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90" creationId="{63534496-F57A-4860-9A6E-D1C16D176B1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5" creationId="{09B2C461-55A6-4936-B56A-EFD71779FB0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7" creationId="{89AD7F98-B861-4D6E-8002-55886B05DD6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8" creationId="{1645E2FF-42E1-4644-9E75-FD5DA79CFAB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9" creationId="{8085CAD7-0C10-4C79-98BB-43F173AE7841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0" creationId="{B57B3549-9F90-4DCE-972A-82FDF3B61964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1" creationId="{EC614300-9C3F-466C-825D-74EAD6152D9C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2" creationId="{68E7BAA0-5598-48B9-95F6-A9AB461C4A7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3" creationId="{0074DF89-7B6D-47F8-B346-ED344331099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4" creationId="{FFA235F8-84E8-4F1B-B7A8-BD312B43996F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7" creationId="{1D9C5871-E76D-418C-8964-AB735EEE0FE3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8" creationId="{2417AB83-0A91-4B89-94BA-5DBAD82D388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9" creationId="{5AADA2F8-A639-4828-9879-265808D41E1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0" creationId="{DAB5E386-6D8B-4788-8953-1C9689591197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1" creationId="{58974681-1618-43CD-B0C7-0586839500E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2" creationId="{CDE06A02-3DA8-4867-8F70-72118CFE7D36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3" creationId="{97AFFDA6-7D0F-4116-B037-D5D90493785A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6" creationId="{EF62A87C-604F-40A9-AE73-7392B2C7309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7" creationId="{F1627928-5C59-4D98-8F70-88870184B6D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8" creationId="{A2B8136A-33D3-4D0D-A25F-579FEAF9261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9" creationId="{E5062FFF-2444-4639-8F0C-CD16EAE66A5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20" creationId="{1EFED34F-7E43-4E16-9D35-DBE6ED37B97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5" creationId="{DC453A6D-0F93-41D2-B449-3C446D2CB2B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7" creationId="{E3F8A96D-AAC2-4E42-96A4-54E1577EF6B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8" creationId="{91BF92F9-9A06-40A7-9168-40595BA897C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9" creationId="{CA7879EC-9386-47F9-9D5C-B82F5359F0C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0" creationId="{63F890AB-B9E2-428B-B94D-B1789B843BE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1" creationId="{EF88CC92-44A9-4CDA-97D5-88842E12437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2" creationId="{AE901F97-176D-4AEC-B7CB-F5470D80065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3" creationId="{5A2B586B-B3D9-461B-B391-E1724BD97269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4" creationId="{3611B03A-9FA5-4B11-B346-1A2298DCEAF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7" creationId="{16647D1D-83BC-4DA6-B19E-4ECBA5F2F85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8" creationId="{CEBFEBBB-68DD-43A6-A0DF-04D261E428D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9" creationId="{A71F2E3D-B884-44D4-A2C5-CB02308BDC12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0" creationId="{3B980E33-EBE5-48D3-AD75-A923F4232FFF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1" creationId="{C79C722C-1B85-4CA4-BF4C-9892F5556888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2" creationId="{CBD4C7A5-EEF1-489E-B442-661C285DAE74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3" creationId="{83DA7976-D233-4BDF-A8BE-4BD52D61496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6" creationId="{873FD740-7915-4233-9A17-24AC2BBD20B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7" creationId="{F6CC6635-0C24-4976-A50E-90EACD588E6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8" creationId="{9DBAC51B-A630-4764-89F7-64C3A6B6245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9" creationId="{35964C7C-082C-43AC-8721-3ACD42ACBB8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50" creationId="{424FA87A-D8F5-4B01-A4FB-779A55DB309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2" creationId="{E8D14049-A130-45A9-8409-AADC7BFAEEE5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3" creationId="{0315DD42-9803-4609-BB22-E452D0E035A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4" creationId="{25648CBE-694B-4CAB-9733-9B3BD99C814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5" creationId="{30A564A5-AA95-49AC-89B3-53616B2371C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6" creationId="{F3D85F9A-2C06-43F7-86C1-8F9AD92C31D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7" creationId="{01675DCD-63B4-42F9-9157-B5749A5837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8" creationId="{C0392AF0-56D2-4CC7-B1F8-481478FD22AA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0" creationId="{7496EFF4-BA5C-4446-A1E9-45698F81B45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3" creationId="{7FF6B251-AA74-46BB-BEC9-C43054DA5670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4" creationId="{D28F000B-54AA-4BA9-9FEC-866F945C7EB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5" creationId="{CF3B1E5A-5476-4D75-9070-435605826ED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6" creationId="{955260B9-14B9-4766-8794-F8BE2611DDAD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7" creationId="{0C07962A-4D55-4D67-8877-B289A29F3DF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8" creationId="{61FFF3F3-D116-47C4-B15E-B085EBDBEFF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9" creationId="{0B349AD4-4503-4C51-AC81-CBED9D80857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0" creationId="{856259E2-6796-4EC5-99C6-E9D1E3C9BFF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1" creationId="{54BB35E1-6636-48B3-B642-0F06B5E2A0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2" creationId="{6D015C16-B1F3-4DF7-A9DE-65938E1041E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3" creationId="{9DD346F2-8F23-48EF-96A5-B26B09B474A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4" creationId="{EA265205-B410-446C-AA89-FE94E4B1A4E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5" creationId="{2D699969-9297-4A31-81B1-17465EE7A35C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6" creationId="{1F895A81-61DA-408F-B911-6D291F5BBD2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7" creationId="{58B8DBAD-25BD-4007-B882-54A909BAA64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8" creationId="{F717CAA0-CC2A-45E8-8CB2-57A5D3D6964E}"/>
          </ac:spMkLst>
        </pc:spChg>
        <pc:grpChg chg="add mod">
          <ac:chgData name="hassan MH" userId="84cd2103f36ef0dc" providerId="LiveId" clId="{503E8875-88F6-4C29-BD5A-496F9A349BB6}" dt="2022-04-24T15:36:40.158" v="1469" actId="1076"/>
          <ac:grpSpMkLst>
            <pc:docMk/>
            <pc:sldMk cId="2092037609" sldId="409"/>
            <ac:grpSpMk id="90" creationId="{A406DAA5-AD07-428A-8C86-50EAEEF92DB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2" creationId="{3FBBE2CD-678F-41C7-8510-1994C4B1033E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3" creationId="{67034415-ECDC-47C0-B227-451ED948BE5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4" creationId="{04C92ABD-3535-484F-B5A4-3CC178A4FD75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6" creationId="{F669E30D-C54A-4CBB-8B97-25FBDF5F780F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7" creationId="{93772DA1-DB88-4CC8-A182-6DEC468B99C3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8" creationId="{690B38DB-1612-4CF1-A211-863597697A73}"/>
          </ac:grpSpMkLst>
        </pc:grpChg>
        <pc:grpChg chg="mod">
          <ac:chgData name="hassan MH" userId="84cd2103f36ef0dc" providerId="LiveId" clId="{503E8875-88F6-4C29-BD5A-496F9A349BB6}" dt="2022-04-24T15:35:16.602" v="1438" actId="1076"/>
          <ac:grpSpMkLst>
            <pc:docMk/>
            <pc:sldMk cId="2092037609" sldId="409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5:33:17.340" v="1411" actId="1076"/>
          <ac:grpSpMkLst>
            <pc:docMk/>
            <pc:sldMk cId="2092037609" sldId="409"/>
            <ac:grpSpMk id="120" creationId="{222528DB-F68F-4878-81E5-FC12C6E6FC78}"/>
          </ac:grpSpMkLst>
        </pc:grpChg>
        <pc:grpChg chg="add mod">
          <ac:chgData name="hassan MH" userId="84cd2103f36ef0dc" providerId="LiveId" clId="{503E8875-88F6-4C29-BD5A-496F9A349BB6}" dt="2022-04-24T15:37:02.991" v="1474" actId="1076"/>
          <ac:grpSpMkLst>
            <pc:docMk/>
            <pc:sldMk cId="2092037609" sldId="409"/>
            <ac:grpSpMk id="215" creationId="{B7EF4173-2AA4-4B20-984F-52AEFE41E50E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16" creationId="{C67EF8AD-0EA9-411F-BF93-509A3032B2C0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1" creationId="{815BB915-8A36-4266-8BFB-131A0CACEE12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2" creationId="{E0DA3B14-E9E2-4E73-BD4C-CAD4E713C547}"/>
          </ac:grpSpMkLst>
        </pc:grpChg>
        <pc:grpChg chg="add del mod">
          <ac:chgData name="hassan MH" userId="84cd2103f36ef0dc" providerId="LiveId" clId="{503E8875-88F6-4C29-BD5A-496F9A349BB6}" dt="2022-04-24T15:35:20.612" v="1441" actId="478"/>
          <ac:grpSpMkLst>
            <pc:docMk/>
            <pc:sldMk cId="2092037609" sldId="409"/>
            <ac:grpSpMk id="230" creationId="{4C1BA055-A778-42F8-BB45-9BDCFB4C70A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1" creationId="{74C2771A-7FF5-4FF0-BBBC-C525D1B4C519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2" creationId="{CAF76188-8149-4CAD-A6BC-96313694C08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4" creationId="{58DDF174-C7BC-4411-8E0B-C3F00E07A8F8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5" creationId="{A45CE18B-3C0F-4DBF-A28A-C5CBD29FEDB5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9" creationId="{8C254FFD-AA29-4879-8063-9BDAF80FD11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0" creationId="{A7209812-DC77-4445-80A7-DF9C75689DB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1" creationId="{2384D1D8-F3DF-48C1-99A2-906B6689384E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2" creationId="{35CE9E1E-0779-46DB-9936-29E007C5496B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5" creationId="{860E14E0-8B25-470C-8E5F-F3CC80F2E82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6" creationId="{28FFC68D-5BA0-43A9-881F-3CB9FD4028AA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7" creationId="{5226DB2A-A3C0-4115-8893-314650D45A52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91" creationId="{619AD96B-B4E2-42A1-BAEE-8D40F83DC200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4" creationId="{50247FD9-82C5-47BC-BD5A-92A08AB32077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5" creationId="{9D538816-6136-4FA7-99C9-66F8A851AAD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23" creationId="{9CB9FA2C-6E3F-41BA-8129-2803D1F5A951}"/>
          </ac:grpSpMkLst>
        </pc:grpChg>
        <pc:grpChg chg="add mod">
          <ac:chgData name="hassan MH" userId="84cd2103f36ef0dc" providerId="LiveId" clId="{503E8875-88F6-4C29-BD5A-496F9A349BB6}" dt="2022-04-24T15:36:49.086" v="1470" actId="14100"/>
          <ac:grpSpMkLst>
            <pc:docMk/>
            <pc:sldMk cId="2092037609" sldId="409"/>
            <ac:grpSpMk id="334" creationId="{A3F08660-8326-4091-B906-22430413A35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5" creationId="{EA53989D-FA42-4BA2-A688-8EF3D751A1F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8" creationId="{0F4597F1-7CD9-444B-91B8-656D8B635A9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9" creationId="{B1C783A5-F378-4F23-8BB8-C0F6152037B9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1" creationId="{60406EF1-F621-4F22-B981-10F865D4666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2" creationId="{B49803BA-118C-477F-9346-0CAFE71F0CB5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3" creationId="{58B56710-D0B0-4BAC-B3A6-8F58301F0212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1" creationId="{C930ACEF-E263-4BC3-97F4-47AE2F748824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3" creationId="{1638E3E9-7584-411F-8162-FE558E0EFD77}"/>
          </ac:grpSpMkLst>
        </pc:grpChg>
        <pc:grpChg chg="add mod">
          <ac:chgData name="hassan MH" userId="84cd2103f36ef0dc" providerId="LiveId" clId="{503E8875-88F6-4C29-BD5A-496F9A349BB6}" dt="2022-04-24T15:36:54.136" v="1472" actId="1076"/>
          <ac:grpSpMkLst>
            <pc:docMk/>
            <pc:sldMk cId="2092037609" sldId="409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69" creationId="{1D49CED6-6576-4327-B009-3BB62C9CC2E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6" creationId="{11D2D9E5-E074-46B3-AC57-0ED14681EBA3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7" creationId="{3BD78307-56A0-41EE-A112-E18C448997F1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9" creationId="{29DE489B-39FB-4DF8-9A59-81CE17F74FE5}"/>
          </ac:grpSpMkLst>
        </pc:grpChg>
        <pc:grpChg chg="add mod">
          <ac:chgData name="hassan MH" userId="84cd2103f36ef0dc" providerId="LiveId" clId="{503E8875-88F6-4C29-BD5A-496F9A349BB6}" dt="2022-04-24T15:36:01.948" v="1455" actId="14100"/>
          <ac:grpSpMkLst>
            <pc:docMk/>
            <pc:sldMk cId="2092037609" sldId="409"/>
            <ac:grpSpMk id="391" creationId="{ADA277EA-4A7B-48F9-92A6-5D0DD649FD0E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2" creationId="{7A21A066-C1AD-4582-85E8-9118E27BD62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3" creationId="{6014DF6C-D0FE-4ED1-ADF6-74DB159D8FE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4" creationId="{1759EEEA-A4F5-426F-9E4F-B2E4E386450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6" creationId="{67AF213D-43FA-40E6-8DD6-4273FCF5C5F8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5" creationId="{4584DED7-74A4-4BE8-9BF0-B776417E0D47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6" creationId="{72194D76-D7AF-453C-8534-312FF529DF5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4" creationId="{7E79D648-4A98-4592-B25D-0C9C6FFAE8C0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5" creationId="{40536FBB-3100-45D6-93AD-E1FBB26CABB7}"/>
          </ac:grpSpMkLst>
        </pc:grpChg>
        <pc:grpChg chg="add mod">
          <ac:chgData name="hassan MH" userId="84cd2103f36ef0dc" providerId="LiveId" clId="{503E8875-88F6-4C29-BD5A-496F9A349BB6}" dt="2022-04-24T15:37:08.756" v="1475" actId="14100"/>
          <ac:grpSpMkLst>
            <pc:docMk/>
            <pc:sldMk cId="2092037609" sldId="409"/>
            <ac:grpSpMk id="421" creationId="{06DF3FF0-63C8-4D49-A535-0ED6A97BDA16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2" creationId="{76CDECC6-65B4-4ABB-9BE3-5216C62A3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3" creationId="{106B2090-0265-403C-AF1D-EED087BB7552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4" creationId="{4669AFE0-1274-43A5-AF3E-D3F713C64A25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6" creationId="{89645452-8CAF-442B-916E-E50ABB22949D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5" creationId="{9E78E61A-534B-4BFA-A70A-B4768A6BA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6" creationId="{AC45499E-9461-4A7D-8D07-9FFD16A64F7E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4" creationId="{9E9A249D-6C8A-4F3C-AE26-9A3ABDE7E7A7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5" creationId="{F499518D-B55A-4EAC-8280-0979F354424C}"/>
          </ac:grpSpMkLst>
        </pc:grpChg>
        <pc:grpChg chg="add mod">
          <ac:chgData name="hassan MH" userId="84cd2103f36ef0dc" providerId="LiveId" clId="{503E8875-88F6-4C29-BD5A-496F9A349BB6}" dt="2022-04-24T15:36:31.608" v="1466" actId="1076"/>
          <ac:grpSpMkLst>
            <pc:docMk/>
            <pc:sldMk cId="2092037609" sldId="409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59" creationId="{5F60F503-1792-41BF-889C-CDD254543105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1" creationId="{B8207AF5-D25D-4367-BDD5-C303347D9971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2" creationId="{51930080-AE36-40D2-ABE0-A9ECA9A13B8D}"/>
          </ac:grpSpMkLst>
        </pc:grpChg>
      </pc:sldChg>
      <pc:sldChg chg="addSp delSp modSp add mod">
        <pc:chgData name="hassan MH" userId="84cd2103f36ef0dc" providerId="LiveId" clId="{503E8875-88F6-4C29-BD5A-496F9A349BB6}" dt="2022-04-24T15:47:43.533" v="1600" actId="164"/>
        <pc:sldMkLst>
          <pc:docMk/>
          <pc:sldMk cId="2722505777" sldId="410"/>
        </pc:sldMkLst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0" creationId="{6849EF16-76DA-4C95-AF8C-031CF45D8A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1" creationId="{44E3741F-8325-40D4-B0B0-B05606F2E1C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2" creationId="{D137477D-78B6-4CD7-B976-EB5B4F667D6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3" creationId="{FE7F0254-E57D-42C9-B488-4AD3DE953DE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4" creationId="{0149A505-42FF-4264-8B4B-F402A8A99DE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5" creationId="{92E2D943-4AE0-46D7-AF3E-70F073E4FF4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6" creationId="{055BFA71-BE58-483D-A458-625EAD0DED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7" creationId="{43838277-7369-47FB-8EDA-DF824E9A656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8" creationId="{71A90D87-BC71-4EE0-983B-F493B42E8E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0" creationId="{D0F950F2-2171-44DB-9F43-00D76093795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1" creationId="{E2B4097A-6B50-4608-9D22-FA8356FCF10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2" creationId="{FF98D084-B618-4B70-B77E-C8955EE4BF2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3" creationId="{BDFB4963-B51D-448D-82DE-54DE71F818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5" creationId="{21A36CDE-BFE8-4510-A1B9-08EFA35F61F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6" creationId="{3A71B37B-DFB8-4859-9D65-DE0443D146F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7" creationId="{0321A6B7-0D22-40BE-8101-DECCB5D04AA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8" creationId="{26BC7A2F-89DD-41DB-A1FB-33A071FBFA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9" creationId="{94045F91-0FE9-4D4B-8BC4-1A95DC2D2E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0" creationId="{1CCB351B-B798-4496-AC4A-5104013B63B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1" creationId="{25326856-40BA-4F55-B390-0A219E590CF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2" creationId="{C3D8FD6A-4785-4757-A892-65B92F11C4B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3" creationId="{F70ACBE2-2E44-4974-95D6-3A2B19B1E0B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4" creationId="{349C198B-9E92-461B-B629-118A9D739B0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5" creationId="{C9132337-305B-4262-9DE1-DAD6C7503F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6" creationId="{E67B4B38-5047-4BA4-9410-4FD7F81E1E4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8" creationId="{9F0A4E97-B32A-467E-A445-EC99EEEA9A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0" creationId="{50E737E3-9FE1-43B5-B1CC-428AC84446B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1" creationId="{18F26298-DBCF-4C5F-A964-4CBD9B6E16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3" creationId="{E2442BFD-8DB6-4037-B889-E318E331FBB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6" creationId="{C1B9BC47-004D-4DCA-8F20-9A1E1800F38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7" creationId="{BFD8B0DF-157E-474E-B72C-F33ED530F16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8" creationId="{0BE78A44-9420-4CF6-BB9A-82E3E022BA1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9" creationId="{88FE3366-5AB2-41D6-87EC-7A9E7456B34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1" creationId="{2E6BBDEE-43E4-4F1B-AD5A-A6133D3991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2" creationId="{88F90367-0ECC-4656-8B6D-8D1B7717F9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3" creationId="{06094C46-6748-4D6E-83D3-B35F808DBA2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4" creationId="{9EDB1C2B-A183-42D7-B2FF-55FDD7492B5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5" creationId="{135EF5E8-652B-43F1-80AB-320FC368FF6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6" creationId="{6B634C4A-FDE9-46B0-ABA0-FE276783F3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7" creationId="{6BB1EE75-FA4F-4D66-9AF8-AE4DE10BB5D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8" creationId="{3EEA2C03-F6BB-4C28-BA4D-6F925544713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9" creationId="{A2000C57-BD31-4763-9225-C086FBD07C8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0" creationId="{B83A2700-7165-4E7C-8338-3D820D1812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1" creationId="{769C1151-8C1F-4A3C-B47F-BF854931453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2" creationId="{D2D38914-D393-4CE0-A5A4-244C88A157B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3" creationId="{166F8491-2AEE-4A1B-9CCA-A5A88B5BF85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4" creationId="{29BEBF3A-1457-4CA4-93D4-3D9DBF9DC71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5" creationId="{D4B91672-7CE7-4DE1-8D89-A1AD13CBE9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6" creationId="{CA764FE2-89C2-4C25-9DD6-95DD7FC3A97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7" creationId="{AE5C4D4C-82DB-46AE-9C43-D622B61AB90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8" creationId="{3FB5B1C5-44DC-4AB6-A218-61770C44F6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9" creationId="{528AA253-780A-4A93-9B08-DB35B56D2D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0" creationId="{CC2D0868-E13A-486A-9AD8-74D8D665B65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6" creationId="{DDF6D40D-D88B-46AA-8202-82B85F5B380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7" creationId="{68C4D244-36BD-47F1-88A4-D82E4B36EE4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8" creationId="{991D782C-4542-4449-B25C-738C004A396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9" creationId="{591573F0-8745-4801-A8AA-D99D6B848B9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0" creationId="{306F737E-F43F-40D7-9BDF-5A809A8C816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1" creationId="{5EAD9311-6B6E-4D58-881E-15A318E33A0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3" creationId="{E285A2EB-D31E-4BAB-9136-62401C0D1D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4" creationId="{1AB25B21-7ED6-4B26-A71A-6538952C58F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5" creationId="{4EBAB765-394D-403A-AB8B-518CA85B973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6" creationId="{35D1C72E-1311-4F19-A559-9927E48176A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7" creationId="{7AEAC5A4-031A-441F-9438-2B48C3C4B1E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8" creationId="{C8F8E338-D42C-40E6-909E-9AA7EC47BF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9" creationId="{8D8019F1-147D-46AE-9012-DF4865C0129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0" creationId="{14C2F454-CB43-4ADC-A7A1-80F649D917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1" creationId="{83BA5399-A3F7-4023-B74C-347CB703EF3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2" creationId="{4CCD6090-FC27-48E3-BA0F-1097B9DEB52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3" creationId="{DE3DC1BE-595C-4BF7-A1D5-1950E656BA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4" creationId="{29F30522-10D9-45C7-B8C9-4F2D9168EA8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5" creationId="{14459102-08BA-4119-B644-66812BD19C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6" creationId="{10873EFC-24C9-4A1F-AAE7-FDEBFE77848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7" creationId="{675DF401-883A-4B62-8A8C-89E8328F087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8" creationId="{4CA54F6F-15E9-4C15-95A1-B401AEE4C11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9" creationId="{0A66B62B-43D1-406F-A1D3-2DB8B17B64C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0" creationId="{756E9015-0E91-49FA-BDC1-35CA2DA03FB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1" creationId="{D64464E1-C005-49FB-85BE-159D418EDD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2" creationId="{12D99E18-B1E4-4194-BD6B-682E2F6EB6F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3" creationId="{39BF96A7-1878-4C2A-B58C-27B85924E99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4" creationId="{578C4FA7-61FC-43E9-9343-F1BC11A93A0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5" creationId="{66A79145-4AEB-4D2B-92EF-E7B8FFBFD7C8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6" creationId="{932C012C-0A80-47D0-AF43-FD6495B90C2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7" creationId="{8459ED91-0D32-4E24-9BAC-6A654C66B64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8" creationId="{551A248B-49D4-4457-A4B7-ABB562B9B76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1" creationId="{7584F617-542F-4B4E-9171-44665FC47F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2" creationId="{8C85A814-77F8-45BD-88D6-6A91D27176C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5" creationId="{F47170AD-A181-4BE8-8049-B43D6F04832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9" creationId="{D37ED47C-55E6-4872-9ACC-3BF394B32E6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0" creationId="{AE8AD9C5-2C7D-4A22-B10F-D914AF48805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1" creationId="{20245A2E-49F6-4406-97A5-EACBF28E881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2" creationId="{5C0C9B84-7823-4036-888A-D7115043E68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3" creationId="{E109C04E-D199-4016-A8FE-5ACD3ACA343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4" creationId="{EBDEBAF3-83F7-47C7-A50C-1DC5D85734A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5" creationId="{79314FE9-EEBE-4FE7-931F-E5A1325C2E1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7" creationId="{4A53BC40-8074-48E0-BBB8-3F47690A7EA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9" creationId="{F28DDB38-C574-41E0-A417-686AB22933B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0" creationId="{815C5BA5-FEBA-488D-AAE3-AB6911DEC56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1" creationId="{1B728DF6-4F5D-4C3F-A26D-A4A87C3A71E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2" creationId="{ECB37B5B-89AA-4BA4-A18B-C229004FC83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3" creationId="{0367844B-5E9B-4113-8B08-81591FC0850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4" creationId="{1862E295-41A1-4AB5-976E-BB5F89949A9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5" creationId="{3CCD7F8D-EC84-4965-BBED-3B3759167C4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6" creationId="{9BF6FFA2-D2B4-4A71-9831-8E0DCFF4E44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7" creationId="{3186492B-CFD4-426F-94D7-F945D5D10F4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8" creationId="{A6FB51B8-A2C7-48CE-9209-37DFC108830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9" creationId="{8A5AE054-EE0F-487E-92C0-8B59A2ABC94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0" creationId="{2D4B29E4-6263-4F87-8DB2-AB552A0FBFB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1" creationId="{766D56ED-7F59-483F-A015-9E94AB5B800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2" creationId="{6FFCF692-128E-44AE-841A-37CE3EBDEF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5" creationId="{44C0DF27-BE14-4069-A960-F4EE38AC452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6" creationId="{0008870A-601F-4A91-A286-722B95DE739E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7" creationId="{79F40A1F-CCD5-4350-B0FF-9990C27AEEB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8" creationId="{FF4C4455-AAB3-4948-AAB9-9D7C8FBE240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9" creationId="{E3A4CDBD-D49E-48D0-B804-11D76EE18875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0" creationId="{26C0E62E-C5BD-499C-BE1C-1A647DF3BD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3" creationId="{F4838375-19BA-4A23-B8DB-51071A3371D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5" creationId="{E76CF781-9663-4124-BC09-E45344FC87A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6" creationId="{23B5C65C-3CEA-49EB-B2B0-0F29860FCB1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7" creationId="{C46234B6-E74B-4B81-B3CC-09CE746E342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8" creationId="{778BAC5B-EAB9-4B61-B4B8-C6222578AB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9" creationId="{CBD5DEC9-74EF-4CAF-8E51-377E93CEB6E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0" creationId="{0933DBF1-0A2F-4F23-A959-CE741DE3A84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1" creationId="{A11E1C9E-2D52-457B-A824-10E6295C44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2" creationId="{6067DA5F-BEBE-4C67-8670-661D22E9002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3" creationId="{D3AD65FF-7D7F-4B69-A7B5-F0E976A38E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4" creationId="{E3909967-AF17-4A64-9C53-BE5F31E086A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5" creationId="{917F85E2-D31B-4E5F-B44B-674505B30EA7}"/>
          </ac:spMkLst>
        </pc:spChg>
        <pc:grpChg chg="add mo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4" creationId="{2701484B-7163-4BC2-8813-CE2E21390F9A}"/>
          </ac:grpSpMkLst>
        </pc:grpChg>
        <pc:grpChg chg="del">
          <ac:chgData name="hassan MH" userId="84cd2103f36ef0dc" providerId="LiveId" clId="{503E8875-88F6-4C29-BD5A-496F9A349BB6}" dt="2022-04-24T15:37:51.210" v="1477" actId="478"/>
          <ac:grpSpMkLst>
            <pc:docMk/>
            <pc:sldMk cId="2722505777" sldId="410"/>
            <ac:grpSpMk id="120" creationId="{222528DB-F68F-4878-81E5-FC12C6E6FC78}"/>
          </ac:grpSpMkLst>
        </pc:grpChg>
        <pc:grpChg chg="mod or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215" creationId="{B7EF4173-2AA4-4B20-984F-52AEFE41E50E}"/>
          </ac:grpSpMkLst>
        </pc:grpChg>
        <pc:grpChg chg="add del mod">
          <ac:chgData name="hassan MH" userId="84cd2103f36ef0dc" providerId="LiveId" clId="{503E8875-88F6-4C29-BD5A-496F9A349BB6}" dt="2022-04-24T15:47:18.912" v="1588" actId="21"/>
          <ac:grpSpMkLst>
            <pc:docMk/>
            <pc:sldMk cId="2722505777" sldId="410"/>
            <ac:grpSpMk id="289" creationId="{6064BB43-FE51-480D-9864-4F60018F4264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299" creationId="{9E70C32B-E840-4186-A02B-15EF3D3700E8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04" creationId="{7221FCAF-6E11-49E3-88C0-36EA7D520EE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7" creationId="{644129F6-4C7D-4EBC-B8D6-399790418F7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9" creationId="{363E08B1-2F2F-4D4B-BBD3-F64FC1B1D960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2" creationId="{0BBDFAEE-DD30-4315-98A0-961572DC731F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4" creationId="{83838B15-5C96-4734-8836-12001097D1AC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5" creationId="{B6A36DF2-08AD-4355-99B7-638A0FAB93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30" creationId="{AC57D4A3-6346-401C-9922-51735EF39121}"/>
          </ac:grpSpMkLst>
        </pc:grpChg>
        <pc:grpChg chg="del mod">
          <ac:chgData name="hassan MH" userId="84cd2103f36ef0dc" providerId="LiveId" clId="{503E8875-88F6-4C29-BD5A-496F9A349BB6}" dt="2022-04-24T15:38:29.137" v="1489" actId="478"/>
          <ac:grpSpMkLst>
            <pc:docMk/>
            <pc:sldMk cId="2722505777" sldId="410"/>
            <ac:grpSpMk id="334" creationId="{A3F08660-8326-4091-B906-22430413A35A}"/>
          </ac:grpSpMkLst>
        </pc:grpChg>
        <pc:grpChg chg="del mod">
          <ac:chgData name="hassan MH" userId="84cd2103f36ef0dc" providerId="LiveId" clId="{503E8875-88F6-4C29-BD5A-496F9A349BB6}" dt="2022-04-24T15:38:31.783" v="1490" actId="478"/>
          <ac:grpSpMkLst>
            <pc:docMk/>
            <pc:sldMk cId="2722505777" sldId="410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9:33.052" v="1501" actId="1076"/>
          <ac:grpSpMkLst>
            <pc:docMk/>
            <pc:sldMk cId="2722505777" sldId="410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79" creationId="{16C0D772-F2FC-42BB-99E4-0566A39610C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0" creationId="{B2C003CC-2531-4885-84AE-BC5BC521184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1" creationId="{1BFAD82B-1D16-47D3-9109-782C5E8E064B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2" creationId="{1664493B-ADD2-400C-85FA-2DFE9A35C597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3" creationId="{DCF7A0F1-3FA8-4D6C-A4D5-9EDAD152537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1" creationId="{7F1132CF-5389-41EE-B126-E235703F8BF3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2" creationId="{A0FE1109-5556-458D-A225-E57A0698C206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3" creationId="{0A4F6AC1-D512-4BFB-8B33-1E1CB6318C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4" creationId="{A113196B-19C9-4653-80D1-67720F1EF32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5" creationId="{11D22D0C-E8CB-4D76-ADE9-88F69135C301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12" creationId="{F960F13A-20F7-4013-BE75-9AA5C2634621}"/>
          </ac:grpSpMkLst>
        </pc:grpChg>
        <pc:grpChg chg="add mod">
          <ac:chgData name="hassan MH" userId="84cd2103f36ef0dc" providerId="LiveId" clId="{503E8875-88F6-4C29-BD5A-496F9A349BB6}" dt="2022-04-24T15:39:48.790" v="1502" actId="1076"/>
          <ac:grpSpMkLst>
            <pc:docMk/>
            <pc:sldMk cId="2722505777" sldId="410"/>
            <ac:grpSpMk id="539" creationId="{26755AB9-9D9B-4A48-833F-C184183F31B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0" creationId="{F9DAC3CB-681D-4BD9-AC15-FDB09B68C467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3" creationId="{0CB52870-A7E1-4016-AFA4-5D703675568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4" creationId="{6F6B246E-3866-4254-99E2-26DA8C0E785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6" creationId="{B15B4C51-6053-41CB-B388-DBCC01551921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7" creationId="{3886CAA3-DF3C-4FA0-A6D8-5E935E3C0DEF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8" creationId="{622ACDD0-9102-40F1-99DE-E3745CFBF74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6" creationId="{522629B3-B66C-4E2A-B992-479FD41D3CDE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8" creationId="{78DE8B7C-8D79-4A34-B23C-2C25C3A89066}"/>
          </ac:grpSpMkLst>
        </pc:grpChg>
        <pc:grpChg chg="add mod">
          <ac:chgData name="hassan MH" userId="84cd2103f36ef0dc" providerId="LiveId" clId="{503E8875-88F6-4C29-BD5A-496F9A349BB6}" dt="2022-04-24T15:41:39.395" v="1509" actId="1076"/>
          <ac:grpSpMkLst>
            <pc:docMk/>
            <pc:sldMk cId="2722505777" sldId="410"/>
            <ac:grpSpMk id="573" creationId="{D757F028-D162-4ED0-B79A-60FAB40EE5F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74" creationId="{FB7F1AFC-17A5-4600-880F-876A946FD26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1" creationId="{2E9EB758-CD81-49AB-9DC4-3AAEDC9AAB88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2" creationId="{C04C83CF-BBC0-471E-B635-34D7D531BCF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4" creationId="{E81B2C80-4F54-4AF3-AA73-0732AD0C9EDE}"/>
          </ac:grpSpMkLst>
        </pc:grpChg>
        <pc:picChg chg="add mod ord">
          <ac:chgData name="hassan MH" userId="84cd2103f36ef0dc" providerId="LiveId" clId="{503E8875-88F6-4C29-BD5A-496F9A349BB6}" dt="2022-04-24T15:47:43.533" v="1600" actId="164"/>
          <ac:picMkLst>
            <pc:docMk/>
            <pc:sldMk cId="2722505777" sldId="410"/>
            <ac:picMk id="3" creationId="{165C9325-5BB0-4D88-A0D1-6465055D7767}"/>
          </ac:picMkLst>
        </pc:picChg>
      </pc:sldChg>
      <pc:sldChg chg="addSp delSp modSp new mod modShow">
        <pc:chgData name="hassan MH" userId="84cd2103f36ef0dc" providerId="LiveId" clId="{503E8875-88F6-4C29-BD5A-496F9A349BB6}" dt="2022-04-24T15:52:01.174" v="1656" actId="729"/>
        <pc:sldMkLst>
          <pc:docMk/>
          <pc:sldMk cId="3284969479" sldId="411"/>
        </pc:sldMkLst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2" creationId="{702F24B0-D82A-4C51-ACA0-0B74D52E5215}"/>
          </ac:spMkLst>
        </pc:spChg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3" creationId="{2F75595C-2D71-442C-AEA9-EFF9E7C28836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8" creationId="{22395079-9317-4D72-98A3-ED00A1FB62F1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9" creationId="{918CC372-D901-4F18-9E70-2F269F9239E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0" creationId="{0D3F2D8C-0FE6-41C0-B2D2-74FC4E82C3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1" creationId="{A62D1466-D337-464F-9F8B-56271B7D7329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4" creationId="{FB752928-570D-4902-8FE1-1DF742C189F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5" creationId="{7DEE2A4E-FA61-4856-A29E-560677A8A4C3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6" creationId="{159B9788-E879-4E6F-91D8-A6E4845254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7" creationId="{0A0E1352-B56F-4A94-AA7C-A2D692C646AB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8" creationId="{65076F32-BCC6-435D-90DC-ADFB7538EE35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9" creationId="{D8E035FF-572E-4BD4-91E8-9A5388F817D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20" creationId="{45422F4B-A2A1-456F-AA0E-DAC7DB3F6286}"/>
          </ac:spMkLst>
        </pc:spChg>
        <pc:spChg chg="del mod topLvl">
          <ac:chgData name="hassan MH" userId="84cd2103f36ef0dc" providerId="LiveId" clId="{503E8875-88F6-4C29-BD5A-496F9A349BB6}" dt="2022-04-24T15:50:54.401" v="1614" actId="478"/>
          <ac:spMkLst>
            <pc:docMk/>
            <pc:sldMk cId="3284969479" sldId="411"/>
            <ac:spMk id="30" creationId="{6EE202CE-D03A-4F26-8ED1-0A84E4DB2355}"/>
          </ac:spMkLst>
        </pc:spChg>
        <pc:grpChg chg="add mod">
          <ac:chgData name="hassan MH" userId="84cd2103f36ef0dc" providerId="LiveId" clId="{503E8875-88F6-4C29-BD5A-496F9A349BB6}" dt="2022-04-24T15:51:57.192" v="1654" actId="1076"/>
          <ac:grpSpMkLst>
            <pc:docMk/>
            <pc:sldMk cId="3284969479" sldId="411"/>
            <ac:grpSpMk id="4" creationId="{6D16C0CC-7F25-4A8C-8606-62763F29E2E5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6" creationId="{03D60001-8005-4C7E-B01B-6FD654421F8F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7" creationId="{915B87C8-3ECF-4400-9A3C-C14D8E3174E2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2" creationId="{F89E3811-7FC5-421B-A070-94380DC6E37D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3" creationId="{A206BB3B-6C97-4C8D-B667-F660293DD28B}"/>
          </ac:grpSpMkLst>
        </pc:grpChg>
        <pc:grpChg chg="add del mod">
          <ac:chgData name="hassan MH" userId="84cd2103f36ef0dc" providerId="LiveId" clId="{503E8875-88F6-4C29-BD5A-496F9A349BB6}" dt="2022-04-24T15:50:54.401" v="1614" actId="478"/>
          <ac:grpSpMkLst>
            <pc:docMk/>
            <pc:sldMk cId="3284969479" sldId="411"/>
            <ac:grpSpMk id="28" creationId="{712B40DA-70A4-4C31-981F-035599E83620}"/>
          </ac:grpSpMkLst>
        </pc:grpChg>
        <pc:picChg chg="mod">
          <ac:chgData name="hassan MH" userId="84cd2103f36ef0dc" providerId="LiveId" clId="{503E8875-88F6-4C29-BD5A-496F9A349BB6}" dt="2022-04-24T15:50:02.557" v="1605"/>
          <ac:picMkLst>
            <pc:docMk/>
            <pc:sldMk cId="3284969479" sldId="411"/>
            <ac:picMk id="5" creationId="{B7EF2C7F-A5CC-4D02-91D2-EAAF8E231F9C}"/>
          </ac:picMkLst>
        </pc:picChg>
        <pc:picChg chg="add mod">
          <ac:chgData name="hassan MH" userId="84cd2103f36ef0dc" providerId="LiveId" clId="{503E8875-88F6-4C29-BD5A-496F9A349BB6}" dt="2022-04-24T15:51:54.040" v="1653" actId="1076"/>
          <ac:picMkLst>
            <pc:docMk/>
            <pc:sldMk cId="3284969479" sldId="411"/>
            <ac:picMk id="21" creationId="{9CCABA78-4ACE-4D35-B299-160500D6CF34}"/>
          </ac:picMkLst>
        </pc:picChg>
        <pc:picChg chg="add mod">
          <ac:chgData name="hassan MH" userId="84cd2103f36ef0dc" providerId="LiveId" clId="{503E8875-88F6-4C29-BD5A-496F9A349BB6}" dt="2022-04-24T15:51:23.222" v="1637" actId="1076"/>
          <ac:picMkLst>
            <pc:docMk/>
            <pc:sldMk cId="3284969479" sldId="411"/>
            <ac:picMk id="22" creationId="{A80E767A-740B-4E21-8DE6-F90EC57FE573}"/>
          </ac:picMkLst>
        </pc:picChg>
        <pc:picChg chg="add del mod">
          <ac:chgData name="hassan MH" userId="84cd2103f36ef0dc" providerId="LiveId" clId="{503E8875-88F6-4C29-BD5A-496F9A349BB6}" dt="2022-04-24T15:51:39.008" v="1645" actId="478"/>
          <ac:picMkLst>
            <pc:docMk/>
            <pc:sldMk cId="3284969479" sldId="411"/>
            <ac:picMk id="23" creationId="{2FC566A1-82A7-40E0-90B5-B5A8A1FA92E7}"/>
          </ac:picMkLst>
        </pc:picChg>
        <pc:picChg chg="add mod">
          <ac:chgData name="hassan MH" userId="84cd2103f36ef0dc" providerId="LiveId" clId="{503E8875-88F6-4C29-BD5A-496F9A349BB6}" dt="2022-04-24T15:51:25.735" v="1639" actId="14100"/>
          <ac:picMkLst>
            <pc:docMk/>
            <pc:sldMk cId="3284969479" sldId="411"/>
            <ac:picMk id="24" creationId="{3157599B-6E1E-418B-BB07-1F4D58CBD00C}"/>
          </ac:picMkLst>
        </pc:picChg>
        <pc:picChg chg="add mod">
          <ac:chgData name="hassan MH" userId="84cd2103f36ef0dc" providerId="LiveId" clId="{503E8875-88F6-4C29-BD5A-496F9A349BB6}" dt="2022-04-24T15:51:58.850" v="1655" actId="1076"/>
          <ac:picMkLst>
            <pc:docMk/>
            <pc:sldMk cId="3284969479" sldId="411"/>
            <ac:picMk id="25" creationId="{72BC708C-761B-4EFC-9917-9EE386F51D80}"/>
          </ac:picMkLst>
        </pc:picChg>
        <pc:picChg chg="add mod">
          <ac:chgData name="hassan MH" userId="84cd2103f36ef0dc" providerId="LiveId" clId="{503E8875-88F6-4C29-BD5A-496F9A349BB6}" dt="2022-04-24T15:51:18.496" v="1633" actId="1076"/>
          <ac:picMkLst>
            <pc:docMk/>
            <pc:sldMk cId="3284969479" sldId="411"/>
            <ac:picMk id="26" creationId="{82BA0C96-49B8-4F60-858E-F6FCFA0F1E40}"/>
          </ac:picMkLst>
        </pc:picChg>
        <pc:picChg chg="add mod">
          <ac:chgData name="hassan MH" userId="84cd2103f36ef0dc" providerId="LiveId" clId="{503E8875-88F6-4C29-BD5A-496F9A349BB6}" dt="2022-04-24T15:51:19.762" v="1634" actId="1076"/>
          <ac:picMkLst>
            <pc:docMk/>
            <pc:sldMk cId="3284969479" sldId="411"/>
            <ac:picMk id="27" creationId="{D9BDAA54-AE34-4BF2-8772-1A2C9BC45B9A}"/>
          </ac:picMkLst>
        </pc:picChg>
        <pc:picChg chg="mod topLvl">
          <ac:chgData name="hassan MH" userId="84cd2103f36ef0dc" providerId="LiveId" clId="{503E8875-88F6-4C29-BD5A-496F9A349BB6}" dt="2022-04-24T15:51:29.400" v="1641" actId="1076"/>
          <ac:picMkLst>
            <pc:docMk/>
            <pc:sldMk cId="3284969479" sldId="411"/>
            <ac:picMk id="29" creationId="{EBBFBE52-07E7-466D-B9A1-3A0A64B67F76}"/>
          </ac:picMkLst>
        </pc:picChg>
      </pc:sldChg>
      <pc:sldChg chg="addSp delSp modSp new mod modShow">
        <pc:chgData name="hassan MH" userId="84cd2103f36ef0dc" providerId="LiveId" clId="{503E8875-88F6-4C29-BD5A-496F9A349BB6}" dt="2022-04-24T15:55:55.610" v="1713" actId="1076"/>
        <pc:sldMkLst>
          <pc:docMk/>
          <pc:sldMk cId="2852566979" sldId="412"/>
        </pc:sldMkLst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2" creationId="{BB8E667F-7D77-4855-91AC-6FC82FE93A97}"/>
          </ac:spMkLst>
        </pc:spChg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3" creationId="{D7897809-196E-4054-BFCD-E96BD4E811D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" creationId="{A19704F6-5F91-44BD-8F04-124B6A50581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" creationId="{3BC08287-8C29-4D40-87AA-B23CF59CA1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" creationId="{7EEF3BEB-12FF-48BD-87EC-0C8776C72B6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" creationId="{DE8D9976-A416-429E-AE00-FD714B96B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" creationId="{A05E0225-328C-421B-B19D-193F6C367CF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6" creationId="{12A1E62E-30BA-46FA-B060-AFD000BBC9A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7" creationId="{E313AF61-92DC-4A7A-9EB1-0E13E348FAC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8" creationId="{9A3008E9-7095-4261-ACE8-02B0C028C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9" creationId="{AA42DBC7-80C8-4D7B-AAEB-FC15F4B0EB1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0" creationId="{B433E3CC-471B-4F91-8F78-9937A53F5F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1" creationId="{B3343F44-00BD-4C3C-A7F9-4C5EF34DEFB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2" creationId="{8443B549-E365-4B15-AF38-A3066E17D6B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3" creationId="{67E49D55-4109-46D6-BA44-ED5A78288A7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4" creationId="{34DCE0D0-F7F3-4B95-9441-F4EF116D075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5" creationId="{95E7515A-4699-48AC-9B39-9C6158E561F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6" creationId="{D89F2BF0-6776-4B1B-A69F-99DD01C2A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7" creationId="{7B2324D5-3910-407E-BB9B-7DDB4E9C20B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8" creationId="{EB6C29D1-6157-4183-B9BD-35C50FFC41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9" creationId="{8A0BA7EA-3DA1-45B1-A525-BDE4136708C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0" creationId="{C8C0D322-5050-4FE6-82BC-C1901FEBD50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1" creationId="{CC18A537-F54F-46CE-AF29-7EB77FA02DB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2" creationId="{7A5CC9F1-85C5-4038-800A-5E838F54DC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3" creationId="{91B37226-D8CC-4283-9793-E0030837F31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4" creationId="{90677B35-618C-4141-BE27-2C25D2810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5" creationId="{9F11C818-D8B9-432C-B5C6-7426AE0F11F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6" creationId="{736EB19C-8B6C-4DB9-9A3F-C12EAE9FC5B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7" creationId="{EB8DFD7C-FCF3-47EF-8A7F-E31976DB9EE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8" creationId="{80BB917E-16E3-41F2-914C-BB7FC35C08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9" creationId="{517578D7-2E5E-4F7D-A14C-00CDFEB574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0" creationId="{535A2EF4-3A41-4EB7-A769-C1E981C449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1" creationId="{AA518A66-87C4-44E9-A8CC-CC81F043712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2" creationId="{BD3EE343-366A-4C52-8791-E78B61BC33D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7" creationId="{0C484B9C-F1E9-4B5B-99AA-EE4E4AB8C01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9" creationId="{9EEB38A9-B87A-4A8B-B082-CF93CC7F81E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0" creationId="{C589858D-542D-4501-B105-3CAB3BC06D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1" creationId="{2DBBB3FA-8C58-4633-BE35-18B0E07ECD6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2" creationId="{F3AFE94D-F9D2-416C-BA1B-397E8B01119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3" creationId="{110107C3-0213-4BF0-8877-E24859175B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4" creationId="{48D38CC6-4921-42F8-8CB4-9C893F2CC0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5" creationId="{4393B887-F3F1-4265-883F-F19696A3FD1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6" creationId="{D3963727-5B65-4E7A-A727-71F4C456556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9" creationId="{3667DA49-FB70-40BE-928F-0CBAADCAFAD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0" creationId="{695A50FF-8ABC-4204-B102-771F81FECF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1" creationId="{D6399D76-CD6D-476A-8427-B7EB0E5BFB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2" creationId="{B69DA7A5-A0A9-44D2-AD09-60B5070277D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3" creationId="{6EAB33A8-953F-44DB-899E-74DE20E5CB4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4" creationId="{DA689733-508D-4E4D-A217-B3B3AB8D285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5" creationId="{2F585547-4BE6-407E-B348-9E76431FF9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8" creationId="{F99D5544-8865-4191-B8FB-EB61B0E09B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9" creationId="{D189939F-EBA7-474E-B2D7-3311E162625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0" creationId="{2BC690E8-8EF2-44E8-A30C-B4A918E50AD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1" creationId="{FDF34C42-E0D5-4739-992E-3137434F53E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2" creationId="{3CF1A531-9FD7-4288-85AB-A1DF5D807B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4" creationId="{12455B57-826C-4134-853E-3F6BB493703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5" creationId="{866296C6-8AF6-4EF5-BC24-46D7FACBEF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6" creationId="{79E6E6A1-8238-4669-9174-9599DB8350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7" creationId="{24CEBCAA-8C6C-4BE3-9D28-D8D591675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8" creationId="{0B18FD09-18B0-4A99-B113-4509590A532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9" creationId="{E03747E9-1885-4F09-A382-73E7BAC38E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0" creationId="{EC63D7FE-FDE8-40BF-8198-B31D13D57E7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2" creationId="{ACF2F0C6-745B-4BA2-A61E-2271A9AEC9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5" creationId="{AF7B9535-3C28-4EA1-8DD4-CAFC34E116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6" creationId="{4BFD36FB-6F42-4A95-81A5-BA3205FF24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7" creationId="{CEC67C68-BB5E-44DE-AFFF-60C984B0C1D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8" creationId="{A6754BBA-53C7-4C98-A589-2032ED7E5D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9" creationId="{BFC78692-E8F2-48C7-8D38-F15E8A83E13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0" creationId="{CFFF6483-D70F-40B6-9CA7-9342F347C1E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1" creationId="{1998682B-1065-4AA3-A3A5-C0D02482E4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2" creationId="{E4D8F07B-1EA1-4454-A51D-406D5E6A963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3" creationId="{60407A1C-51AF-4423-90D5-4BBBA1EF0A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4" creationId="{15954C48-719E-4970-8848-6BEF6B040D0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5" creationId="{1209589F-5BE5-4114-BFB9-15D5C6AFF8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6" creationId="{2792DDE5-82BA-4720-87D7-EC9503FFCE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7" creationId="{C85035C2-6B39-44E8-A4E0-A39B80DBB4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8" creationId="{FAB438DF-7DAA-4696-A536-A9FE8C0EBBE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9" creationId="{D73F37FE-3AF8-478F-BE34-0FCC2BF2A4A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0" creationId="{09B2BD13-73CB-444E-A89E-8905AB01896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3" creationId="{0527211F-59E1-448B-8DFD-817088B7FE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4" creationId="{A556372D-26A3-4D3B-B2D3-5DAD290C21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7" creationId="{BA2FECBB-826E-4A82-BCA8-16BAF4A2600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1" creationId="{A6DC4198-E362-4C97-B73B-65D478B2125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2" creationId="{C11B6291-7B28-483E-B7AA-5413B118BD8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3" creationId="{08027B30-AB7B-4116-B70C-4067FD1A9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4" creationId="{24CFAF9F-5373-4724-842A-4560B37CE20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5" creationId="{F362C144-F9E7-4EB9-9A35-D61AE45AF5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6" creationId="{0D46566C-6417-4259-8555-01AC9DBEFD4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7" creationId="{1A1B5836-4856-45C3-AE3E-F535C9B40E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9" creationId="{5E0DD930-123C-4E40-8D77-AC034ED807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1" creationId="{AA68A3D0-8ED7-4C9B-8818-CDC3A23554B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2" creationId="{B1878809-1634-4EA4-AA50-C9C21D79D5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3" creationId="{E6E87D27-CE2C-4516-AAC9-D0D7D0CC28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4" creationId="{CE2D26B4-EB33-42BE-8633-619620D78CA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5" creationId="{C0195BA5-D129-4CF8-8B69-F6FBFBF960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6" creationId="{ADC59AE9-8C17-4274-8C00-1F15DFD8BA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7" creationId="{3C10417A-0008-4B93-942F-2A4A42F5F15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8" creationId="{F18012D8-75E5-48E4-BE1B-166F7EA646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9" creationId="{B87892C2-AEAA-4885-AF26-B2F8C64AC1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0" creationId="{26915173-61B1-4FBA-88FB-070F929429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1" creationId="{17404D67-284C-4362-9D05-B014A5D4A9B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2" creationId="{284F2150-D97C-476E-99FA-2D38C7AD1D7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3" creationId="{A255F075-24C9-4F5F-8C0C-547F8B0F9B1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4" creationId="{9D1C2C2B-FB41-4F58-BAB6-FB571E67BDC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7" creationId="{B756E875-2CE9-4D18-B66B-CD6D6905FBF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8" creationId="{6AEF7966-8628-41F1-8A7F-956ECE86FF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9" creationId="{80FDE48E-B0AC-4A7C-BB9E-EE26674E380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0" creationId="{165180EB-7E77-4221-8F81-379C36D979B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1" creationId="{90BDCEBC-B4AF-4688-89AA-E0A112B9A2D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2" creationId="{284DD82D-BF6A-490C-A102-7455EA17353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5" creationId="{F01E6C61-0806-4CC7-9634-53C54D98EE7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7" creationId="{864172BE-9263-4140-B68A-4A583715E9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8" creationId="{F495434F-6D2C-4671-963C-389777AA9DD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9" creationId="{88841899-1228-4C6A-A315-44C923C5EA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0" creationId="{CD9D1F06-A3FA-484B-BE39-7CACE1CB8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1" creationId="{2AB79DE5-DBF7-4637-AAFD-AEFF720F1D1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2" creationId="{9EAE110A-8647-4069-93C9-C007AB05129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3" creationId="{04A8284E-4583-4DB8-AA6C-BD70298F913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4" creationId="{B0E71986-6A5D-45C1-A336-522E3ED3207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5" creationId="{2F79128D-2DC0-4651-9D7F-86E9799167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6" creationId="{A6FD7087-0EA5-4273-91E5-B764299EA6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7" creationId="{6DD1A15E-A1E9-4170-B68E-831630906156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0" creationId="{FBD53CCD-9B4B-40A8-AEE6-C35C3380F62F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1" creationId="{3E950A17-F810-47D9-83B2-5006CEBCA1C3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2" creationId="{2CC5EE67-E21B-4A16-B33B-C32DBADDC0BE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3" creationId="{FBC17715-84B9-433E-9049-CF9FB7FD50B8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6" creationId="{84214236-18FD-4AAF-84C0-94FEAFF88CD7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7" creationId="{D275391E-2A8B-47FE-AC8C-13E5D4230D85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8" creationId="{55F933BE-3306-4AA4-8F9D-B2C610F7D58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9" creationId="{162AD350-26C5-4DB4-8D5A-742D70AB7C04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0" creationId="{6C4C4242-F648-4017-B9C6-B69E3557F89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1" creationId="{797C3702-DA7E-47FF-A0F3-FE5B829883BB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2" creationId="{94B12E59-9D72-487F-ACC6-01730B950D3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79" creationId="{9ABD6038-81A8-4B0E-91DF-9D01A200595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0" creationId="{F34D3FE9-A741-46F1-BC97-3B45C5BAC12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1" creationId="{03D8C291-CE7E-46EF-9175-9A63A3ECF71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2" creationId="{EE477AC4-C411-4C4C-B7E6-826035E49BA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3" creationId="{C7F2D3E6-844B-49CC-B064-C8877DD0F5B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4" creationId="{E0837DE0-8440-4791-83C3-D02583D9C3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6" creationId="{5D21686D-B3C4-4CA0-9F10-B1C1F0ED0F4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7" creationId="{4AEEA226-FDC3-4D2C-BDF5-A88B7B60E81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8" creationId="{C44626F4-2384-4FEA-B312-86FA6FEC54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9" creationId="{DFBE83F4-E65C-4E39-9084-4FE1C816D26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0" creationId="{BEE743F6-3525-45D8-8BA2-95C2F947DD6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1" creationId="{95D7D1EC-707B-459C-AE80-EA8F4F91F12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2" creationId="{A6EAF091-94D2-4ADB-B7DE-F38D8CCCAE3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3" creationId="{0E740A08-039D-437D-8F99-CE9B899E3C0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4" creationId="{EBF3D8A2-E806-47A1-8B47-A46CA9F1D31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5" creationId="{F2AFE447-AD5B-4897-A16B-4548FF6D394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6" creationId="{F79A3709-654B-4463-8616-CC6156072AC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7" creationId="{D06235CE-58BB-41E2-ACCE-7FE9362DE4D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8" creationId="{83FC4DC7-1D99-4EC5-81E1-91A4AC883FB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0" creationId="{A1D1F6A1-B5F5-48D5-BEA9-2D5F0571E7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2" creationId="{F931AF32-3B7B-44C0-9A43-C48F0493E50C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3" creationId="{03CAC1C6-6D75-4A2A-8293-71BFD2F0411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4" creationId="{EA8AD353-374C-436B-9FEE-037874ECB8C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0" creationId="{E3A41FF4-47AC-4971-9630-AA94E7A366E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1" creationId="{536D4A3A-BB56-4B61-B0C5-51E3139A83D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2" creationId="{AE4B56E8-7B2B-4A9B-A8BB-2AEA5F2BD7E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3" creationId="{040121DD-4D92-4154-9CF8-DC319DA40EE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4" creationId="{4D09B005-CDEC-4373-B4EC-80E2BDC28D6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5" creationId="{77CDCFD9-8D8B-415D-BFEA-2751D281E34F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6" creationId="{BA4E7EC2-00DB-4D55-AD46-64CF87224F7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7" creationId="{0282F46A-AAFD-4E12-9F0B-28CADEBE0D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8" creationId="{CB43E256-317C-42C0-ABCD-9F537AB671C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9" creationId="{ACFFE5A7-6D5D-44DC-9E98-BD374C3B83D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0" creationId="{4F8FC367-4909-43A8-AA1F-093EDF00F21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1" creationId="{E30C4CAD-7BEE-4AA5-BF37-7FE192214D8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2" creationId="{D4043EAF-0067-40C3-9A9E-CC6903B804F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3" creationId="{1C4FDC38-0AC0-4FA4-8614-B58FC159EC9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6" creationId="{11AD0FEC-7295-434D-AD82-6D6FB5DF80D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7" creationId="{B5C510B5-FB18-4F75-AEE9-B4A8F35BA05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8" creationId="{94CB705C-17F2-4392-A09A-84ED03E1FD6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4" creationId="{E9C398BA-C1F6-48CF-A8C3-1D0620B9DBE8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5" creationId="{770C6F4B-ED44-4070-ABBE-D08319AB590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6" creationId="{9284DDD8-C959-49C2-86C3-49C881874D2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7" creationId="{FDD08762-895F-4E05-A2D8-5D28483F945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8" creationId="{8DD7825C-F262-476E-BC0A-2B3A077988D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9" creationId="{73DC2D38-3537-4975-A828-375E353A158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0" creationId="{C8D4676F-86C0-4757-BDF2-76D2B5ED3C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1" creationId="{478E7043-A866-4129-B88A-A6F006976D92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2" creationId="{F456448A-56E0-491A-85FC-CED146E7A6CF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3" creationId="{BAAA2E42-D0CA-45C5-B461-AAA3AF07F2D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4" creationId="{9EF99FC0-62B0-41D7-B4E7-78641030959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5" creationId="{DEC2DE93-68F6-48AF-9B30-1AC132A5E20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6" creationId="{13F52D42-4FA5-427F-AD50-9A32D82B472D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7" creationId="{4539A9B3-667F-4140-B3F7-0111E403CB4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8" creationId="{6582CCBA-26D8-4432-90B5-E77DC6C5125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9" creationId="{CF1B1128-DBBC-4589-B563-9E950BFB35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0" creationId="{FCAE3412-7814-4652-8F31-6ED103808AA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1" creationId="{0DCAB101-C0AE-4317-B571-C60240F2030B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2" creationId="{EB0BD371-C6AF-4646-9078-CC88E396EB09}"/>
          </ac:spMkLst>
        </pc:spChg>
        <pc:grpChg chg="add mod">
          <ac:chgData name="hassan MH" userId="84cd2103f36ef0dc" providerId="LiveId" clId="{503E8875-88F6-4C29-BD5A-496F9A349BB6}" dt="2022-04-24T15:54:52.181" v="1692" actId="1076"/>
          <ac:grpSpMkLst>
            <pc:docMk/>
            <pc:sldMk cId="2852566979" sldId="412"/>
            <ac:grpSpMk id="4" creationId="{C606A39A-E530-4FA2-BCBC-20078559369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" creationId="{65062CC8-4859-416E-97EA-E73127CDF5A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7" creationId="{DE53950A-53EA-4DCC-8507-7C99E944F61C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" creationId="{E5D595F6-FE28-43FE-9B33-95C0A2C1492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" creationId="{DF9CDC79-A0C3-4AF1-A00D-3AE88BC9463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" creationId="{BBEDA848-51F1-4851-8E38-868CFE05F6A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" creationId="{F77E2D3A-480C-45EB-B013-7BBA831B68F2}"/>
          </ac:grpSpMkLst>
        </pc:grpChg>
        <pc:grpChg chg="add mod">
          <ac:chgData name="hassan MH" userId="84cd2103f36ef0dc" providerId="LiveId" clId="{503E8875-88F6-4C29-BD5A-496F9A349BB6}" dt="2022-04-24T15:53:06.651" v="1671" actId="1076"/>
          <ac:grpSpMkLst>
            <pc:docMk/>
            <pc:sldMk cId="2852566979" sldId="412"/>
            <ac:grpSpMk id="43" creationId="{FDDF4820-C5B9-409D-815A-375A726344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4" creationId="{6EE1900D-CE12-4A25-8C55-3658C6A668B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5" creationId="{46A3D8F4-FE6B-46DF-9DA1-EA39106EF0E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6" creationId="{3B11D391-7E5D-4127-9436-E6652226B0D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8" creationId="{FE333A0F-AED7-494A-88CE-48E231EC345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7" creationId="{B48BE563-92D8-47F5-82BE-56CC54E0EF9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8" creationId="{FA1CCB6C-EF46-42CC-A575-5EF28BF1638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6" creationId="{809E45F7-F372-41DD-9A0A-8BF0DA44BD3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7" creationId="{DFA822EB-251E-49A9-8C8B-BBA1465B7CB9}"/>
          </ac:grpSpMkLst>
        </pc:grpChg>
        <pc:grpChg chg="add mod">
          <ac:chgData name="hassan MH" userId="84cd2103f36ef0dc" providerId="LiveId" clId="{503E8875-88F6-4C29-BD5A-496F9A349BB6}" dt="2022-04-24T15:55:55.610" v="1713" actId="1076"/>
          <ac:grpSpMkLst>
            <pc:docMk/>
            <pc:sldMk cId="2852566979" sldId="412"/>
            <ac:grpSpMk id="73" creationId="{F21FC9EE-0CA0-4EE6-AA0F-47A83D0A79A0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1" creationId="{810B633D-66C9-47AD-A47D-A670D381277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3" creationId="{C5656685-A493-4A63-9CD8-32D2A12602F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4" creationId="{30401133-2BDB-4BC3-9CFB-B5F52590BC92}"/>
          </ac:grpSpMkLst>
        </pc:grpChg>
        <pc:grpChg chg="add mod">
          <ac:chgData name="hassan MH" userId="84cd2103f36ef0dc" providerId="LiveId" clId="{503E8875-88F6-4C29-BD5A-496F9A349BB6}" dt="2022-04-24T15:52:57.818" v="1665" actId="1076"/>
          <ac:grpSpMkLst>
            <pc:docMk/>
            <pc:sldMk cId="2852566979" sldId="412"/>
            <ac:grpSpMk id="101" creationId="{7A6F9C47-A5DA-4829-94F3-521B168813F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2" creationId="{0E337C2F-B138-42A7-9A1E-3327616A23F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5" creationId="{6CA92098-521F-44C9-908F-FE23214839B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6" creationId="{F7A33D12-C3C5-4575-A32E-6C235C856F1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8" creationId="{8372BF67-0B17-4A82-95B4-CCDF945A2B7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9" creationId="{A27995FB-257A-41A5-93FD-1A525B8AB56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0" creationId="{AE7B6F6F-5F60-4048-81CB-63879C47C3E7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8" creationId="{E75ABE2D-D877-489C-97E8-1DCFF5A8422F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0" creationId="{ACAD2977-64DE-4CEC-8D25-A3EFC94E1C95}"/>
          </ac:grpSpMkLst>
        </pc:grpChg>
        <pc:grpChg chg="add mod">
          <ac:chgData name="hassan MH" userId="84cd2103f36ef0dc" providerId="LiveId" clId="{503E8875-88F6-4C29-BD5A-496F9A349BB6}" dt="2022-04-24T15:53:03.308" v="1669" actId="1076"/>
          <ac:grpSpMkLst>
            <pc:docMk/>
            <pc:sldMk cId="2852566979" sldId="412"/>
            <ac:grpSpMk id="135" creationId="{35EF441D-565D-4737-AA13-42C3D3CD55C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36" creationId="{516AEA5F-A054-4726-AA17-EC54510C9BC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3" creationId="{A497E135-348F-4A3F-8FDB-56A4006A1F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4" creationId="{BDF4F904-15C3-41E5-8FB4-811FC895520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6" creationId="{D59C4DCA-7BD0-4B43-8327-4591A72FEF4B}"/>
          </ac:grpSpMkLst>
        </pc:grpChg>
        <pc:grpChg chg="add mod">
          <ac:chgData name="hassan MH" userId="84cd2103f36ef0dc" providerId="LiveId" clId="{503E8875-88F6-4C29-BD5A-496F9A349BB6}" dt="2022-04-24T15:52:54.888" v="1662" actId="1076"/>
          <ac:grpSpMkLst>
            <pc:docMk/>
            <pc:sldMk cId="2852566979" sldId="412"/>
            <ac:grpSpMk id="158" creationId="{C7186C8D-0A14-4D2D-9C7A-2FA996EF0765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59" creationId="{7EBBCE23-1B0C-48ED-B968-E06409CC258C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4" creationId="{9796EFCF-6934-4A7E-9F9F-18CB297227CF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5" creationId="{4B3EF399-D039-46E2-AC8A-BC5DA3B06D63}"/>
          </ac:grpSpMkLst>
        </pc:grpChg>
        <pc:grpChg chg="add mod">
          <ac:chgData name="hassan MH" userId="84cd2103f36ef0dc" providerId="LiveId" clId="{503E8875-88F6-4C29-BD5A-496F9A349BB6}" dt="2022-04-24T15:54:50.914" v="1691" actId="1076"/>
          <ac:grpSpMkLst>
            <pc:docMk/>
            <pc:sldMk cId="2852566979" sldId="412"/>
            <ac:grpSpMk id="173" creationId="{3F7F0879-F952-4D5F-8BB0-17BD16CE4F71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4" creationId="{7CC2C655-FC51-4F90-B9E5-B591EC2FD66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5" creationId="{D8DAE084-B2D0-4355-8C06-8508848BADA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6" creationId="{94151DA1-EF52-461D-967C-F1DE3D37507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7" creationId="{EC5391B7-2419-4A1C-935C-0B545CEC5185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8" creationId="{E7C14798-C0AB-4D3A-84FA-B62BF9B72F5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85" creationId="{1A03D61A-68B1-4B69-85A4-77D12E7A8C2D}"/>
          </ac:grpSpMkLst>
        </pc:grpChg>
        <pc:grpChg chg="add mod">
          <ac:chgData name="hassan MH" userId="84cd2103f36ef0dc" providerId="LiveId" clId="{503E8875-88F6-4C29-BD5A-496F9A349BB6}" dt="2022-04-24T15:55:49.561" v="1711" actId="1076"/>
          <ac:grpSpMkLst>
            <pc:docMk/>
            <pc:sldMk cId="2852566979" sldId="412"/>
            <ac:grpSpMk id="199" creationId="{970401E3-8968-48AA-A678-56BA1AC173E0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1" creationId="{C7F88A5B-F5D9-4762-97CA-633CF2E5DA1F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5" creationId="{2327E451-477D-4C84-9AA3-50CA2D922E8D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6" creationId="{701ED892-0C47-4AEE-B79F-D7CFE0B88CD3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7" creationId="{3552F398-C35A-4593-88B9-23479964133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8" creationId="{A361D501-3264-495D-BC01-926FA2B421AB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9" creationId="{D09BDBA8-FF98-48F7-9209-652B4FAB9166}"/>
          </ac:grpSpMkLst>
        </pc:grpChg>
        <pc:grpChg chg="add mod">
          <ac:chgData name="hassan MH" userId="84cd2103f36ef0dc" providerId="LiveId" clId="{503E8875-88F6-4C29-BD5A-496F9A349BB6}" dt="2022-04-24T15:54:57.825" v="1696" actId="1076"/>
          <ac:grpSpMkLst>
            <pc:docMk/>
            <pc:sldMk cId="2852566979" sldId="412"/>
            <ac:grpSpMk id="224" creationId="{DECC9D94-5145-49A4-BE3D-64B15BF63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5" creationId="{0E90D54F-B366-46C8-8BC7-68957E1A4748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9" creationId="{C489A445-828E-407A-95AD-2E14A2F8537B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0" creationId="{26C43352-D009-45C2-A3A5-96DDBD05C80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1" creationId="{BB76E39E-8D45-4EB1-9283-E03F8BAAA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2" creationId="{0C4B8E00-2EF5-48CB-8116-A1A04DCFD94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3" creationId="{E0E38EDC-3BAD-440B-A9B4-B8861898FCCE}"/>
          </ac:grpSpMkLst>
        </pc:grpChg>
      </pc:sldChg>
      <pc:sldChg chg="modSp add del mod ord">
        <pc:chgData name="hassan MH" userId="84cd2103f36ef0dc" providerId="LiveId" clId="{503E8875-88F6-4C29-BD5A-496F9A349BB6}" dt="2022-04-24T15:55:32.838" v="1707" actId="47"/>
        <pc:sldMkLst>
          <pc:docMk/>
          <pc:sldMk cId="320193134" sldId="413"/>
        </pc:sldMkLst>
        <pc:spChg chg="mod">
          <ac:chgData name="hassan MH" userId="84cd2103f36ef0dc" providerId="LiveId" clId="{503E8875-88F6-4C29-BD5A-496F9A349BB6}" dt="2022-04-24T15:55:20.936" v="1706" actId="20577"/>
          <ac:spMkLst>
            <pc:docMk/>
            <pc:sldMk cId="320193134" sldId="413"/>
            <ac:spMk id="9" creationId="{1C4F0F2F-DFC6-49FA-A149-8246FD7A06D5}"/>
          </ac:spMkLst>
        </pc:spChg>
      </pc:sldChg>
      <pc:sldMasterChg chg="modSp mod">
        <pc:chgData name="hassan MH" userId="84cd2103f36ef0dc" providerId="LiveId" clId="{503E8875-88F6-4C29-BD5A-496F9A349BB6}" dt="2022-04-24T14:11:33.698" v="154" actId="1076"/>
        <pc:sldMasterMkLst>
          <pc:docMk/>
          <pc:sldMasterMk cId="2834134848" sldId="2147483648"/>
        </pc:sldMasterMkLst>
        <pc:grpChg chg="mod">
          <ac:chgData name="hassan MH" userId="84cd2103f36ef0dc" providerId="LiveId" clId="{503E8875-88F6-4C29-BD5A-496F9A349BB6}" dt="2022-04-24T14:11:33.698" v="154" actId="1076"/>
          <ac:grpSpMkLst>
            <pc:docMk/>
            <pc:sldMasterMk cId="2834134848" sldId="2147483648"/>
            <ac:grpSpMk id="40" creationId="{8AE61116-2F73-4B2E-B423-62FE38A38E24}"/>
          </ac:grpSpMkLst>
        </pc:grpChg>
      </pc:sldMasterChg>
    </pc:docChg>
  </pc:docChgLst>
  <pc:docChgLst>
    <pc:chgData name="hassan MH" userId="84cd2103f36ef0dc" providerId="LiveId" clId="{DEB09C12-C376-40B2-8D42-A50FB6EF1F24}"/>
    <pc:docChg chg="undo redo custSel addSld delSld modSld sldOrd">
      <pc:chgData name="hassan MH" userId="84cd2103f36ef0dc" providerId="LiveId" clId="{DEB09C12-C376-40B2-8D42-A50FB6EF1F24}" dt="2022-04-15T17:01:35.216" v="2372" actId="1076"/>
      <pc:docMkLst>
        <pc:docMk/>
      </pc:docMkLst>
      <pc:sldChg chg="addSp delSp modSp new del mod ord modShow">
        <pc:chgData name="hassan MH" userId="84cd2103f36ef0dc" providerId="LiveId" clId="{DEB09C12-C376-40B2-8D42-A50FB6EF1F24}" dt="2022-04-15T16:03:32.083" v="2210" actId="47"/>
        <pc:sldMkLst>
          <pc:docMk/>
          <pc:sldMk cId="2545933921" sldId="317"/>
        </pc:sldMkLst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2" creationId="{78759509-58DD-424B-8EC5-BE199A0163CE}"/>
          </ac:spMkLst>
        </pc:spChg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3" creationId="{7938611B-8406-4F65-83BC-FEBD1D7EB222}"/>
          </ac:spMkLst>
        </pc:spChg>
        <pc:spChg chg="add del">
          <ac:chgData name="hassan MH" userId="84cd2103f36ef0dc" providerId="LiveId" clId="{DEB09C12-C376-40B2-8D42-A50FB6EF1F24}" dt="2022-04-15T12:36:15.400" v="6" actId="22"/>
          <ac:spMkLst>
            <pc:docMk/>
            <pc:sldMk cId="2545933921" sldId="317"/>
            <ac:spMk id="5" creationId="{D24D0738-7238-47E0-8F6B-9BE79457F560}"/>
          </ac:spMkLst>
        </pc:spChg>
        <pc:spChg chg="add mod">
          <ac:chgData name="hassan MH" userId="84cd2103f36ef0dc" providerId="LiveId" clId="{DEB09C12-C376-40B2-8D42-A50FB6EF1F24}" dt="2022-04-15T12:38:26.705" v="40" actId="1076"/>
          <ac:spMkLst>
            <pc:docMk/>
            <pc:sldMk cId="2545933921" sldId="317"/>
            <ac:spMk id="7" creationId="{069F4183-6E6A-4F6A-9A28-E30BFE158D9B}"/>
          </ac:spMkLst>
        </pc:spChg>
        <pc:spChg chg="add mod">
          <ac:chgData name="hassan MH" userId="84cd2103f36ef0dc" providerId="LiveId" clId="{DEB09C12-C376-40B2-8D42-A50FB6EF1F24}" dt="2022-04-15T12:37:04.122" v="21" actId="20577"/>
          <ac:spMkLst>
            <pc:docMk/>
            <pc:sldMk cId="2545933921" sldId="317"/>
            <ac:spMk id="8" creationId="{5B3AEAD7-B690-4DF3-9CF0-8AAD979A670D}"/>
          </ac:spMkLst>
        </pc:spChg>
        <pc:spChg chg="add del mod">
          <ac:chgData name="hassan MH" userId="84cd2103f36ef0dc" providerId="LiveId" clId="{DEB09C12-C376-40B2-8D42-A50FB6EF1F24}" dt="2022-04-15T13:56:15.802" v="427" actId="21"/>
          <ac:spMkLst>
            <pc:docMk/>
            <pc:sldMk cId="2545933921" sldId="317"/>
            <ac:spMk id="10" creationId="{34560CE6-7D69-4B49-9CC4-FDBBC010388A}"/>
          </ac:spMkLst>
        </pc:spChg>
        <pc:spChg chg="add mod">
          <ac:chgData name="hassan MH" userId="84cd2103f36ef0dc" providerId="LiveId" clId="{DEB09C12-C376-40B2-8D42-A50FB6EF1F24}" dt="2022-04-15T14:21:15.986" v="781" actId="1076"/>
          <ac:spMkLst>
            <pc:docMk/>
            <pc:sldMk cId="2545933921" sldId="317"/>
            <ac:spMk id="11" creationId="{5CA40362-8D4E-48BB-A450-D7F0BD02F03D}"/>
          </ac:spMkLst>
        </pc:spChg>
      </pc:sldChg>
      <pc:sldChg chg="addSp delSp modSp new del mod ord">
        <pc:chgData name="hassan MH" userId="84cd2103f36ef0dc" providerId="LiveId" clId="{DEB09C12-C376-40B2-8D42-A50FB6EF1F24}" dt="2022-04-15T15:59:58.444" v="2154" actId="47"/>
        <pc:sldMkLst>
          <pc:docMk/>
          <pc:sldMk cId="3873913329" sldId="318"/>
        </pc:sldMkLst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2" creationId="{A3DA296B-A538-4095-AC68-B36038264E85}"/>
          </ac:spMkLst>
        </pc:spChg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3" creationId="{2ABED018-5722-4890-A0E3-1C13D446B855}"/>
          </ac:spMkLst>
        </pc:spChg>
        <pc:spChg chg="add mod">
          <ac:chgData name="hassan MH" userId="84cd2103f36ef0dc" providerId="LiveId" clId="{DEB09C12-C376-40B2-8D42-A50FB6EF1F24}" dt="2022-04-15T15:54:04.953" v="2073" actId="21"/>
          <ac:spMkLst>
            <pc:docMk/>
            <pc:sldMk cId="3873913329" sldId="318"/>
            <ac:spMk id="5" creationId="{B7FB8245-811D-4AC1-9DA4-48EB2EB510CA}"/>
          </ac:spMkLst>
        </pc:spChg>
        <pc:spChg chg="add mod">
          <ac:chgData name="hassan MH" userId="84cd2103f36ef0dc" providerId="LiveId" clId="{DEB09C12-C376-40B2-8D42-A50FB6EF1F24}" dt="2022-04-15T12:43:21.879" v="91" actId="20577"/>
          <ac:spMkLst>
            <pc:docMk/>
            <pc:sldMk cId="3873913329" sldId="318"/>
            <ac:spMk id="6" creationId="{CA7410B6-015B-4627-9EA2-6D25AB8B2EE0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1365888376" sldId="319"/>
        </pc:sldMkLst>
        <pc:spChg chg="add mod">
          <ac:chgData name="hassan MH" userId="84cd2103f36ef0dc" providerId="LiveId" clId="{DEB09C12-C376-40B2-8D42-A50FB6EF1F24}" dt="2022-04-15T14:47:20.112" v="1145" actId="1076"/>
          <ac:spMkLst>
            <pc:docMk/>
            <pc:sldMk cId="1365888376" sldId="319"/>
            <ac:spMk id="3" creationId="{D68BA36D-424B-44D4-8320-F57F86ACA72B}"/>
          </ac:spMkLst>
        </pc:spChg>
        <pc:spChg chg="add mod">
          <ac:chgData name="hassan MH" userId="84cd2103f36ef0dc" providerId="LiveId" clId="{DEB09C12-C376-40B2-8D42-A50FB6EF1F24}" dt="2022-04-15T14:40:31.078" v="1049" actId="1076"/>
          <ac:spMkLst>
            <pc:docMk/>
            <pc:sldMk cId="1365888376" sldId="319"/>
            <ac:spMk id="5" creationId="{979F760A-29AA-4817-BA01-52BB323141EF}"/>
          </ac:spMkLst>
        </pc:spChg>
        <pc:spChg chg="add mod">
          <ac:chgData name="hassan MH" userId="84cd2103f36ef0dc" providerId="LiveId" clId="{DEB09C12-C376-40B2-8D42-A50FB6EF1F24}" dt="2022-04-15T14:48:43.883" v="1188" actId="21"/>
          <ac:spMkLst>
            <pc:docMk/>
            <pc:sldMk cId="1365888376" sldId="319"/>
            <ac:spMk id="7" creationId="{C339391C-2ABB-46BE-BC5B-4C9A170C6420}"/>
          </ac:spMkLst>
        </pc:spChg>
        <pc:spChg chg="add mod">
          <ac:chgData name="hassan MH" userId="84cd2103f36ef0dc" providerId="LiveId" clId="{DEB09C12-C376-40B2-8D42-A50FB6EF1F24}" dt="2022-04-15T12:43:59.241" v="116" actId="20577"/>
          <ac:spMkLst>
            <pc:docMk/>
            <pc:sldMk cId="1365888376" sldId="319"/>
            <ac:spMk id="8" creationId="{B568D4A2-7765-44D5-B481-A7BA71BE49B3}"/>
          </ac:spMkLst>
        </pc:spChg>
      </pc:sldChg>
      <pc:sldChg chg="addSp modSp add del mod ord">
        <pc:chgData name="hassan MH" userId="84cd2103f36ef0dc" providerId="LiveId" clId="{DEB09C12-C376-40B2-8D42-A50FB6EF1F24}" dt="2022-04-15T16:03:32.083" v="2210" actId="47"/>
        <pc:sldMkLst>
          <pc:docMk/>
          <pc:sldMk cId="3781647711" sldId="320"/>
        </pc:sldMkLst>
        <pc:spChg chg="add mod">
          <ac:chgData name="hassan MH" userId="84cd2103f36ef0dc" providerId="LiveId" clId="{DEB09C12-C376-40B2-8D42-A50FB6EF1F24}" dt="2022-04-15T12:44:06.189" v="118" actId="1076"/>
          <ac:spMkLst>
            <pc:docMk/>
            <pc:sldMk cId="3781647711" sldId="320"/>
            <ac:spMk id="3" creationId="{7761D5AC-2E1D-4B29-BC64-91BB6DCB991D}"/>
          </ac:spMkLst>
        </pc:spChg>
        <pc:spChg chg="add mod">
          <ac:chgData name="hassan MH" userId="84cd2103f36ef0dc" providerId="LiveId" clId="{DEB09C12-C376-40B2-8D42-A50FB6EF1F24}" dt="2022-04-15T12:44:02.941" v="117" actId="1076"/>
          <ac:spMkLst>
            <pc:docMk/>
            <pc:sldMk cId="3781647711" sldId="320"/>
            <ac:spMk id="5" creationId="{30BB6A01-D67C-4AB1-955A-C1F27135B68F}"/>
          </ac:spMkLst>
        </pc:spChg>
        <pc:spChg chg="add mod">
          <ac:chgData name="hassan MH" userId="84cd2103f36ef0dc" providerId="LiveId" clId="{DEB09C12-C376-40B2-8D42-A50FB6EF1F24}" dt="2022-04-15T12:44:19.591" v="123" actId="20577"/>
          <ac:spMkLst>
            <pc:docMk/>
            <pc:sldMk cId="3781647711" sldId="320"/>
            <ac:spMk id="6" creationId="{690BC12D-4860-4C73-A55C-2BEBD27B4D6A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4005808246" sldId="321"/>
        </pc:sldMkLst>
        <pc:spChg chg="add mod">
          <ac:chgData name="hassan MH" userId="84cd2103f36ef0dc" providerId="LiveId" clId="{DEB09C12-C376-40B2-8D42-A50FB6EF1F24}" dt="2022-04-15T12:44:26.557" v="124" actId="1076"/>
          <ac:spMkLst>
            <pc:docMk/>
            <pc:sldMk cId="4005808246" sldId="321"/>
            <ac:spMk id="3" creationId="{7E026E82-1F12-49A3-B1D6-09517E86835F}"/>
          </ac:spMkLst>
        </pc:spChg>
        <pc:spChg chg="add mod">
          <ac:chgData name="hassan MH" userId="84cd2103f36ef0dc" providerId="LiveId" clId="{DEB09C12-C376-40B2-8D42-A50FB6EF1F24}" dt="2022-04-15T12:43:15.666" v="85"/>
          <ac:spMkLst>
            <pc:docMk/>
            <pc:sldMk cId="4005808246" sldId="321"/>
            <ac:spMk id="4" creationId="{EF18106C-9F3F-4763-AC87-9AEA7B070896}"/>
          </ac:spMkLst>
        </pc:spChg>
      </pc:sldChg>
      <pc:sldChg chg="addSp modSp add del mod ord">
        <pc:chgData name="hassan MH" userId="84cd2103f36ef0dc" providerId="LiveId" clId="{DEB09C12-C376-40B2-8D42-A50FB6EF1F24}" dt="2022-04-15T15:26:38.913" v="1641" actId="47"/>
        <pc:sldMkLst>
          <pc:docMk/>
          <pc:sldMk cId="2535521133" sldId="322"/>
        </pc:sldMkLst>
        <pc:spChg chg="add mod">
          <ac:chgData name="hassan MH" userId="84cd2103f36ef0dc" providerId="LiveId" clId="{DEB09C12-C376-40B2-8D42-A50FB6EF1F24}" dt="2022-04-15T15:22:51.169" v="1593" actId="21"/>
          <ac:spMkLst>
            <pc:docMk/>
            <pc:sldMk cId="2535521133" sldId="322"/>
            <ac:spMk id="3" creationId="{0423928E-E91E-4231-B662-12597FFD7873}"/>
          </ac:spMkLst>
        </pc:spChg>
        <pc:spChg chg="add mod">
          <ac:chgData name="hassan MH" userId="84cd2103f36ef0dc" providerId="LiveId" clId="{DEB09C12-C376-40B2-8D42-A50FB6EF1F24}" dt="2022-04-15T12:43:27.079" v="94" actId="20577"/>
          <ac:spMkLst>
            <pc:docMk/>
            <pc:sldMk cId="2535521133" sldId="322"/>
            <ac:spMk id="4" creationId="{91BD7ED9-0C03-41E1-A5F2-BCC652FDF306}"/>
          </ac:spMkLst>
        </pc:spChg>
      </pc:sldChg>
      <pc:sldChg chg="addSp delSp modSp new del mod ord">
        <pc:chgData name="hassan MH" userId="84cd2103f36ef0dc" providerId="LiveId" clId="{DEB09C12-C376-40B2-8D42-A50FB6EF1F24}" dt="2022-04-15T16:03:32.083" v="2210" actId="47"/>
        <pc:sldMkLst>
          <pc:docMk/>
          <pc:sldMk cId="308806595" sldId="323"/>
        </pc:sldMkLst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2" creationId="{73DD91CD-2333-4989-9FB0-DEFF50CDF8EC}"/>
          </ac:spMkLst>
        </pc:spChg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3" creationId="{DB38F532-2921-48DB-9B21-9920C6A6B14C}"/>
          </ac:spMkLst>
        </pc:spChg>
        <pc:spChg chg="add mod">
          <ac:chgData name="hassan MH" userId="84cd2103f36ef0dc" providerId="LiveId" clId="{DEB09C12-C376-40B2-8D42-A50FB6EF1F24}" dt="2022-04-15T12:39:56.903" v="58" actId="1076"/>
          <ac:spMkLst>
            <pc:docMk/>
            <pc:sldMk cId="308806595" sldId="323"/>
            <ac:spMk id="5" creationId="{3EF8081C-2743-4742-971D-3AE6E2F0F822}"/>
          </ac:spMkLst>
        </pc:spChg>
        <pc:spChg chg="add mod">
          <ac:chgData name="hassan MH" userId="84cd2103f36ef0dc" providerId="LiveId" clId="{DEB09C12-C376-40B2-8D42-A50FB6EF1F24}" dt="2022-04-15T12:43:34.828" v="97" actId="20577"/>
          <ac:spMkLst>
            <pc:docMk/>
            <pc:sldMk cId="308806595" sldId="323"/>
            <ac:spMk id="6" creationId="{DFFCEA3F-9012-4CBB-A6CC-5C44F38BC26F}"/>
          </ac:spMkLst>
        </pc:spChg>
      </pc:sldChg>
      <pc:sldChg chg="addSp delSp modSp new del mod">
        <pc:chgData name="hassan MH" userId="84cd2103f36ef0dc" providerId="LiveId" clId="{DEB09C12-C376-40B2-8D42-A50FB6EF1F24}" dt="2022-04-15T14:40:10.065" v="1046" actId="47"/>
        <pc:sldMkLst>
          <pc:docMk/>
          <pc:sldMk cId="1929471860" sldId="324"/>
        </pc:sldMkLst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2" creationId="{FC56B52E-F7B8-441F-AD15-7781BE488883}"/>
          </ac:spMkLst>
        </pc:spChg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3" creationId="{A9F8A825-80B1-4BE6-A780-27D1C9E18B97}"/>
          </ac:spMkLst>
        </pc:spChg>
        <pc:spChg chg="add del mod">
          <ac:chgData name="hassan MH" userId="84cd2103f36ef0dc" providerId="LiveId" clId="{DEB09C12-C376-40B2-8D42-A50FB6EF1F24}" dt="2022-04-15T14:30:41.106" v="898" actId="21"/>
          <ac:spMkLst>
            <pc:docMk/>
            <pc:sldMk cId="1929471860" sldId="324"/>
            <ac:spMk id="5" creationId="{CEA76BE8-61CE-4167-8BE0-4FE4F248D650}"/>
          </ac:spMkLst>
        </pc:spChg>
        <pc:spChg chg="add mod">
          <ac:chgData name="hassan MH" userId="84cd2103f36ef0dc" providerId="LiveId" clId="{DEB09C12-C376-40B2-8D42-A50FB6EF1F24}" dt="2022-04-15T12:43:42.369" v="103" actId="20577"/>
          <ac:spMkLst>
            <pc:docMk/>
            <pc:sldMk cId="1929471860" sldId="324"/>
            <ac:spMk id="6" creationId="{9B2E8612-411A-49AF-815D-45728A6E4E6A}"/>
          </ac:spMkLst>
        </pc:spChg>
      </pc:sldChg>
      <pc:sldChg chg="addSp del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2945026044" sldId="325"/>
        </pc:sldMkLst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3" creationId="{D68BA36D-424B-44D4-8320-F57F86ACA72B}"/>
          </ac:spMkLst>
        </pc:spChg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5" creationId="{979F760A-29AA-4817-BA01-52BB323141EF}"/>
          </ac:spMkLst>
        </pc:spChg>
        <pc:spChg chg="del">
          <ac:chgData name="hassan MH" userId="84cd2103f36ef0dc" providerId="LiveId" clId="{DEB09C12-C376-40B2-8D42-A50FB6EF1F24}" dt="2022-04-15T12:45:10.692" v="130" actId="478"/>
          <ac:spMkLst>
            <pc:docMk/>
            <pc:sldMk cId="2945026044" sldId="325"/>
            <ac:spMk id="7" creationId="{C339391C-2ABB-46BE-BC5B-4C9A170C6420}"/>
          </ac:spMkLst>
        </pc:spChg>
        <pc:spChg chg="mod">
          <ac:chgData name="hassan MH" userId="84cd2103f36ef0dc" providerId="LiveId" clId="{DEB09C12-C376-40B2-8D42-A50FB6EF1F24}" dt="2022-04-15T12:45:27.135" v="135" actId="20577"/>
          <ac:spMkLst>
            <pc:docMk/>
            <pc:sldMk cId="2945026044" sldId="325"/>
            <ac:spMk id="8" creationId="{B568D4A2-7765-44D5-B481-A7BA71BE49B3}"/>
          </ac:spMkLst>
        </pc:spChg>
        <pc:spChg chg="add mod">
          <ac:chgData name="hassan MH" userId="84cd2103f36ef0dc" providerId="LiveId" clId="{DEB09C12-C376-40B2-8D42-A50FB6EF1F24}" dt="2022-04-15T12:45:38.127" v="139" actId="1076"/>
          <ac:spMkLst>
            <pc:docMk/>
            <pc:sldMk cId="2945026044" sldId="325"/>
            <ac:spMk id="9" creationId="{F8EE0B0B-050E-4002-8F9C-3ED13F3F4ED0}"/>
          </ac:spMkLst>
        </pc:spChg>
      </pc:sldChg>
      <pc:sldChg chg="addSp delSp modSp new mod ord setBg modNotesTx">
        <pc:chgData name="hassan MH" userId="84cd2103f36ef0dc" providerId="LiveId" clId="{DEB09C12-C376-40B2-8D42-A50FB6EF1F24}" dt="2022-04-15T17:01:16.491" v="2367" actId="1076"/>
        <pc:sldMkLst>
          <pc:docMk/>
          <pc:sldMk cId="1674568692" sldId="326"/>
        </pc:sldMkLst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2" creationId="{6447522D-5CB8-402E-8E5D-FF40579E3C31}"/>
          </ac:spMkLst>
        </pc:spChg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3" creationId="{8AF6DC20-10A9-4773-B1E0-BF768C39D7A9}"/>
          </ac:spMkLst>
        </pc:spChg>
        <pc:spChg chg="add del">
          <ac:chgData name="hassan MH" userId="84cd2103f36ef0dc" providerId="LiveId" clId="{DEB09C12-C376-40B2-8D42-A50FB6EF1F24}" dt="2022-04-15T12:46:30.530" v="146" actId="478"/>
          <ac:spMkLst>
            <pc:docMk/>
            <pc:sldMk cId="1674568692" sldId="326"/>
            <ac:spMk id="6" creationId="{6B965241-B4F2-44F8-859E-9219EEC08F52}"/>
          </ac:spMkLst>
        </pc:spChg>
        <pc:spChg chg="add mod">
          <ac:chgData name="hassan MH" userId="84cd2103f36ef0dc" providerId="LiveId" clId="{DEB09C12-C376-40B2-8D42-A50FB6EF1F24}" dt="2022-04-15T12:54:52.063" v="234" actId="1076"/>
          <ac:spMkLst>
            <pc:docMk/>
            <pc:sldMk cId="1674568692" sldId="326"/>
            <ac:spMk id="7" creationId="{04F34A83-9EC0-4B60-81F9-7A7F85EAD44A}"/>
          </ac:spMkLst>
        </pc:spChg>
        <pc:spChg chg="add mod">
          <ac:chgData name="hassan MH" userId="84cd2103f36ef0dc" providerId="LiveId" clId="{DEB09C12-C376-40B2-8D42-A50FB6EF1F24}" dt="2022-04-15T12:49:33.353" v="170" actId="207"/>
          <ac:spMkLst>
            <pc:docMk/>
            <pc:sldMk cId="1674568692" sldId="326"/>
            <ac:spMk id="8" creationId="{7D491AE9-538C-4C21-B0C1-3D0004632857}"/>
          </ac:spMkLst>
        </pc:spChg>
        <pc:spChg chg="add mod">
          <ac:chgData name="hassan MH" userId="84cd2103f36ef0dc" providerId="LiveId" clId="{DEB09C12-C376-40B2-8D42-A50FB6EF1F24}" dt="2022-04-15T12:49:52.708" v="175" actId="207"/>
          <ac:spMkLst>
            <pc:docMk/>
            <pc:sldMk cId="1674568692" sldId="326"/>
            <ac:spMk id="9" creationId="{C8B70419-674E-408C-BA40-75A92326E929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0" creationId="{2AEEF5BE-C344-4D57-9215-C0F1E4A8EF06}"/>
          </ac:spMkLst>
        </pc:spChg>
        <pc:spChg chg="add del mod">
          <ac:chgData name="hassan MH" userId="84cd2103f36ef0dc" providerId="LiveId" clId="{DEB09C12-C376-40B2-8D42-A50FB6EF1F24}" dt="2022-04-15T12:53:12.205" v="207" actId="478"/>
          <ac:spMkLst>
            <pc:docMk/>
            <pc:sldMk cId="1674568692" sldId="326"/>
            <ac:spMk id="11" creationId="{CC40000A-2002-4329-801C-4C8453ABCC12}"/>
          </ac:spMkLst>
        </pc:spChg>
        <pc:spChg chg="add del">
          <ac:chgData name="hassan MH" userId="84cd2103f36ef0dc" providerId="LiveId" clId="{DEB09C12-C376-40B2-8D42-A50FB6EF1F24}" dt="2022-04-15T12:52:51.094" v="201" actId="478"/>
          <ac:spMkLst>
            <pc:docMk/>
            <pc:sldMk cId="1674568692" sldId="326"/>
            <ac:spMk id="12" creationId="{5A315108-7EC8-4AE2-A42D-4CDF7C91B8F9}"/>
          </ac:spMkLst>
        </pc:spChg>
        <pc:spChg chg="add mod ord">
          <ac:chgData name="hassan MH" userId="84cd2103f36ef0dc" providerId="LiveId" clId="{DEB09C12-C376-40B2-8D42-A50FB6EF1F24}" dt="2022-04-15T14:20:17.430" v="774" actId="1076"/>
          <ac:spMkLst>
            <pc:docMk/>
            <pc:sldMk cId="1674568692" sldId="326"/>
            <ac:spMk id="13" creationId="{10953DA8-2034-4987-84AE-99F02925F3DA}"/>
          </ac:spMkLst>
        </pc:spChg>
        <pc:spChg chg="add del mod">
          <ac:chgData name="hassan MH" userId="84cd2103f36ef0dc" providerId="LiveId" clId="{DEB09C12-C376-40B2-8D42-A50FB6EF1F24}" dt="2022-04-15T13:59:49.671" v="485" actId="478"/>
          <ac:spMkLst>
            <pc:docMk/>
            <pc:sldMk cId="1674568692" sldId="326"/>
            <ac:spMk id="14" creationId="{FF46C56F-2A13-4DD9-95CC-91FEFF572BE9}"/>
          </ac:spMkLst>
        </pc:spChg>
        <pc:spChg chg="add del mod">
          <ac:chgData name="hassan MH" userId="84cd2103f36ef0dc" providerId="LiveId" clId="{DEB09C12-C376-40B2-8D42-A50FB6EF1F24}" dt="2022-04-15T12:51:00.419" v="184" actId="478"/>
          <ac:spMkLst>
            <pc:docMk/>
            <pc:sldMk cId="1674568692" sldId="326"/>
            <ac:spMk id="15" creationId="{D7221FEB-9D17-451C-9415-30CCCB1B6754}"/>
          </ac:spMkLst>
        </pc:spChg>
        <pc:spChg chg="add del mod">
          <ac:chgData name="hassan MH" userId="84cd2103f36ef0dc" providerId="LiveId" clId="{DEB09C12-C376-40B2-8D42-A50FB6EF1F24}" dt="2022-04-15T12:52:49.627" v="200" actId="478"/>
          <ac:spMkLst>
            <pc:docMk/>
            <pc:sldMk cId="1674568692" sldId="326"/>
            <ac:spMk id="16" creationId="{BE811ACA-6E53-47BD-86F4-3928CFBD4A73}"/>
          </ac:spMkLst>
        </pc:spChg>
        <pc:spChg chg="add mod">
          <ac:chgData name="hassan MH" userId="84cd2103f36ef0dc" providerId="LiveId" clId="{DEB09C12-C376-40B2-8D42-A50FB6EF1F24}" dt="2022-04-15T12:54:54.420" v="235" actId="1076"/>
          <ac:spMkLst>
            <pc:docMk/>
            <pc:sldMk cId="1674568692" sldId="326"/>
            <ac:spMk id="17" creationId="{917C632E-2C3C-4FAB-925C-610217C97062}"/>
          </ac:spMkLst>
        </pc:spChg>
        <pc:spChg chg="add mod">
          <ac:chgData name="hassan MH" userId="84cd2103f36ef0dc" providerId="LiveId" clId="{DEB09C12-C376-40B2-8D42-A50FB6EF1F24}" dt="2022-04-15T12:54:44.780" v="231" actId="688"/>
          <ac:spMkLst>
            <pc:docMk/>
            <pc:sldMk cId="1674568692" sldId="326"/>
            <ac:spMk id="18" creationId="{6BD793D1-B608-45E1-8D77-DB2D96521206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9" creationId="{64DB9AF5-4CAB-4A48-A3C6-EF59FA4E2DAC}"/>
          </ac:spMkLst>
        </pc:spChg>
        <pc:spChg chg="add mod">
          <ac:chgData name="hassan MH" userId="84cd2103f36ef0dc" providerId="LiveId" clId="{DEB09C12-C376-40B2-8D42-A50FB6EF1F24}" dt="2022-04-15T14:00:15.948" v="492" actId="164"/>
          <ac:spMkLst>
            <pc:docMk/>
            <pc:sldMk cId="1674568692" sldId="326"/>
            <ac:spMk id="20" creationId="{DDB83184-C0F0-4D85-91C8-9C410CE836B1}"/>
          </ac:spMkLst>
        </pc:spChg>
        <pc:spChg chg="add del mod">
          <ac:chgData name="hassan MH" userId="84cd2103f36ef0dc" providerId="LiveId" clId="{DEB09C12-C376-40B2-8D42-A50FB6EF1F24}" dt="2022-04-15T13:56:41.609" v="441" actId="478"/>
          <ac:spMkLst>
            <pc:docMk/>
            <pc:sldMk cId="1674568692" sldId="326"/>
            <ac:spMk id="27" creationId="{2E90DD76-ED58-4189-82B5-F47DDC761056}"/>
          </ac:spMkLst>
        </pc:spChg>
        <pc:spChg chg="add del mod">
          <ac:chgData name="hassan MH" userId="84cd2103f36ef0dc" providerId="LiveId" clId="{DEB09C12-C376-40B2-8D42-A50FB6EF1F24}" dt="2022-04-15T16:06:13.972" v="2225" actId="478"/>
          <ac:spMkLst>
            <pc:docMk/>
            <pc:sldMk cId="1674568692" sldId="326"/>
            <ac:spMk id="28" creationId="{F5A99E9D-B218-49DD-8388-25DA759D7FE1}"/>
          </ac:spMkLst>
        </pc:spChg>
        <pc:spChg chg="add del mod">
          <ac:chgData name="hassan MH" userId="84cd2103f36ef0dc" providerId="LiveId" clId="{DEB09C12-C376-40B2-8D42-A50FB6EF1F24}" dt="2022-04-15T13:03:42.195" v="348" actId="478"/>
          <ac:spMkLst>
            <pc:docMk/>
            <pc:sldMk cId="1674568692" sldId="326"/>
            <ac:spMk id="30" creationId="{F0976741-E6CC-4E06-A007-C45FC7E223AE}"/>
          </ac:spMkLst>
        </pc:spChg>
        <pc:spChg chg="add mod">
          <ac:chgData name="hassan MH" userId="84cd2103f36ef0dc" providerId="LiveId" clId="{DEB09C12-C376-40B2-8D42-A50FB6EF1F24}" dt="2022-04-15T14:20:43.298" v="778" actId="1076"/>
          <ac:spMkLst>
            <pc:docMk/>
            <pc:sldMk cId="1674568692" sldId="326"/>
            <ac:spMk id="31" creationId="{1AF59666-C334-4C56-8EB4-11CEFD4F12F8}"/>
          </ac:spMkLst>
        </pc:spChg>
        <pc:spChg chg="add mod">
          <ac:chgData name="hassan MH" userId="84cd2103f36ef0dc" providerId="LiveId" clId="{DEB09C12-C376-40B2-8D42-A50FB6EF1F24}" dt="2022-04-15T15:59:31.582" v="2145" actId="164"/>
          <ac:spMkLst>
            <pc:docMk/>
            <pc:sldMk cId="1674568692" sldId="326"/>
            <ac:spMk id="32" creationId="{D8006052-8C72-4DE3-8ED1-AD19A69D62FE}"/>
          </ac:spMkLst>
        </pc:spChg>
        <pc:spChg chg="mod topLvl">
          <ac:chgData name="hassan MH" userId="84cd2103f36ef0dc" providerId="LiveId" clId="{DEB09C12-C376-40B2-8D42-A50FB6EF1F24}" dt="2022-04-15T15:27:32.241" v="1643" actId="164"/>
          <ac:spMkLst>
            <pc:docMk/>
            <pc:sldMk cId="1674568692" sldId="32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39" creationId="{FC1F0A75-F279-4FE5-B928-2C7BB504D0C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0" creationId="{6DFA5722-BF3F-402C-9687-46F802D3852E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1" creationId="{F12BA1A5-F679-4C5C-A828-B7B7D8FAF34B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2" creationId="{E8E0E7B2-FBDA-4C57-A830-2E53CAD22556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3" creationId="{A158D3AF-3F03-4D86-AAEF-F2074DFCF3A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4" creationId="{B387BCCF-6291-4B81-99F3-730C3BFD00D2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5" creationId="{49D23C09-4B5D-40AF-82A7-3701E36296B4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6" creationId="{98761AF7-D9D0-45FE-A4CA-0792FCF90858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7" creationId="{36466FA6-4EE9-4F34-A60D-34D24CF2574B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9" creationId="{0716A41D-D2BB-4A01-8727-5A84C7B24114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0" creationId="{95EFD23E-385C-4686-AF74-373E4CBFCF1C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1" creationId="{421658E6-E60F-497E-9808-E23A6B8BE5C7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2" creationId="{F4AA9800-608C-49D2-9B86-E421D57BAE92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53" creationId="{FECBA1CC-802B-4901-9B10-2873864393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5" creationId="{F4EB07E7-0489-44C4-BDF2-C7B8CFE1CAB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6" creationId="{BBAD0F0B-0521-41DA-9CF2-99B2C20DB61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7" creationId="{F84F0EC6-44C3-450F-9D1A-177EA19EBC9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8" creationId="{38903F21-7510-4684-8443-D5460086BCC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9" creationId="{12AADFC6-1729-45EA-AA56-330939815E6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0" creationId="{B8105C31-6B62-4EC4-896A-D23A39E6013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1" creationId="{E0C67F02-F7D1-4801-8009-A1A7623EAFE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2" creationId="{0EFE4F6D-FCBA-4DA9-8D60-0D28F46770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3" creationId="{ADB8091E-90B5-4FEB-8369-D98886DECD0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4" creationId="{76FDC062-02F7-4EE4-A957-59381ACEA9F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5" creationId="{79FB49C9-347A-4783-A812-2E8D49E4880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6" creationId="{78F504CD-FB33-42A4-9A7B-52D2BFB411A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7" creationId="{8D435B6B-AD72-4349-B791-DE941A21D03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8" creationId="{2C1E31B1-8B14-48B4-AF82-1FD733E5C22C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9" creationId="{F48C1277-66AD-4E86-9BD8-69CB8DA84EA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0" creationId="{0227B158-2C70-40E8-B561-4BAA929C9B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1" creationId="{EF1B5681-FCAF-43A3-A558-B2AD60BA4F8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2" creationId="{1588760F-25A3-466E-B553-979B8DC4DE9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3" creationId="{3E8C8C16-6EB4-4DCC-BC45-1EFFF763019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4" creationId="{37C847A4-AB63-49BD-B1DA-E64B3F61B94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5" creationId="{C44A27A9-0F19-4CF0-ADF6-E96C81ABEE8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6" creationId="{474E73BB-6E86-4DF8-A86D-8C68A59A57A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7" creationId="{B1B2C65F-FA5D-4A7E-9B10-AD2A6510015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8" creationId="{54AA1E20-E138-4A3D-ACCE-AED3CE39A2B1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9" creationId="{08EA7996-E75D-4A79-BFDA-8973E1F9BB89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0" creationId="{92D68A08-4AE8-4DBD-90F4-854B50F877E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2" creationId="{EC75EC3E-A020-40DC-A7ED-6573672E3DC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3" creationId="{A83D4397-7E04-434D-B4CE-A8BBC0BACC0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4" creationId="{46B4C24E-6A1D-4EEB-B8C6-34F194D15D0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5" creationId="{F660188C-10F5-47F4-A12D-8DE4C647AF3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6" creationId="{8443E785-52FE-484F-A419-2282FC61F8A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7" creationId="{F2372DAE-08C1-450A-AEAA-4D9AB91A565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8" creationId="{D41ED712-DBC1-48D2-9F7F-3C9BAA3BEFD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9" creationId="{0FBDD77C-DAAE-4C12-BF0F-8DEBC4B574C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0" creationId="{B077CABE-0637-4901-97F5-62DBC4AB17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1" creationId="{44708CC6-997B-4A2F-AAE1-73F812665AE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2" creationId="{66BAC4B0-62DE-4B9D-AEFE-4A1B0EF0363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3" creationId="{44F87D11-0536-4185-BD4F-4DA5BADDACD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4" creationId="{CAF1621F-311A-4776-9613-4E1929DDBB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5" creationId="{E20BD94E-E2D0-45F8-B253-1DD8CD308E4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6" creationId="{3A740A4F-8006-46F4-BE1B-9230AD5A03B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7" creationId="{383F1E2B-F0E3-4E42-A3CA-36BFFA026EB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8" creationId="{07A16486-4A2E-4DEF-85EF-70827A75D88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9" creationId="{7511EA08-0E81-4395-BE37-2717760A744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0" creationId="{8586B8E7-3AA6-4A54-B0A9-129BB09A77D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1" creationId="{21446B21-0D66-40FF-99D5-28C44055DA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2" creationId="{11238A5B-87FE-4140-AD4F-917BEC0B7CAF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4" creationId="{E7F16195-BD43-49C0-A80E-427AD548FB9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5" creationId="{8FBACBE9-8248-4A20-B9CE-A0E622B66C35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6" creationId="{B5B15D9A-1E94-4C2A-BE2D-B18A7965EA1D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7" creationId="{7EF28928-18E4-482C-A95B-E0321CFECD5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8" creationId="{565F90D6-07F4-4517-8E30-8F79E0AE002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9" creationId="{03E2940C-831F-498B-AF4E-F922A5B657F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0" creationId="{0056B610-A0D4-4DFF-BE67-DFBCC82ED57F}"/>
          </ac:spMkLst>
        </pc:spChg>
        <pc:spChg chg="mod or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1" creationId="{E9F1B25F-E077-4837-9CEF-33EA50B826B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2" creationId="{3BC337F6-F161-4FCA-AE5D-E01461DC7952}"/>
          </ac:spMkLst>
        </pc:spChg>
        <pc:spChg chg="del mod topLvl">
          <ac:chgData name="hassan MH" userId="84cd2103f36ef0dc" providerId="LiveId" clId="{DEB09C12-C376-40B2-8D42-A50FB6EF1F24}" dt="2022-04-15T14:18:28.744" v="757" actId="478"/>
          <ac:spMkLst>
            <pc:docMk/>
            <pc:sldMk cId="1674568692" sldId="326"/>
            <ac:spMk id="113" creationId="{B45C0DEB-5710-4ED4-AD97-3D17B4FE2EB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4" creationId="{AAF1E7F0-6971-4A13-83CA-4151F78FC4C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5" creationId="{A639F735-7D8D-442D-8446-BE47B8D7934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6" creationId="{23737AAF-CF01-4B54-A267-A43CE2FA63C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7" creationId="{5370A30C-2AF2-4060-8380-8DC238E9DB1A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8" creationId="{700442D6-1C38-41F3-BAD6-6D98E17D45F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9" creationId="{8086CBFA-B5B0-46F4-87E8-9E254C94961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0" creationId="{57653C58-50A5-46A2-B923-7735105E7E8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1" creationId="{8376127E-C98B-4C4D-8666-0BF6C1793B9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2" creationId="{D712502D-47EB-4770-9216-B62B4B16A30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3" creationId="{EFC4AE06-CEA6-4D4F-B6AA-EDA7B247A31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4" creationId="{F617D0E6-82D9-48AC-955B-BD8B89F5B87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5" creationId="{A80C1682-3B05-4A84-ACC6-E23FA3DF5BE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6" creationId="{5B2184CD-8CB2-4E43-81CF-037B3C43D173}"/>
          </ac:spMkLst>
        </pc:spChg>
        <pc:spChg chg="del mod topLvl">
          <ac:chgData name="hassan MH" userId="84cd2103f36ef0dc" providerId="LiveId" clId="{DEB09C12-C376-40B2-8D42-A50FB6EF1F24}" dt="2022-04-15T14:18:32.221" v="758" actId="478"/>
          <ac:spMkLst>
            <pc:docMk/>
            <pc:sldMk cId="1674568692" sldId="326"/>
            <ac:spMk id="127" creationId="{50809CC2-0F02-451B-9DED-3DFC2B1C793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8" creationId="{68D881D5-651F-4C23-B5DF-D18CE9F25DB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9" creationId="{6E952A85-11B7-401A-83E0-ED54FE7DD8F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1" creationId="{F935E3C0-245A-4382-8643-E8DE748B9A5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2" creationId="{2549AF83-DBEB-48AA-BC02-33964279299C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3" creationId="{520967BA-09C0-4CF7-8DF8-E525ACC543A5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4" creationId="{459CBA48-9BCF-45E5-90C3-26D7713ECA4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5" creationId="{45FA6BAC-A5D0-48A0-9AE4-2D2F31F9EC7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6" creationId="{FDDEF6B6-7E21-42E4-9ACC-BC3782F007E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7" creationId="{51A6B835-E55A-4ECB-88D7-5AAAE2A201E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8" creationId="{43E06F75-5CED-4275-8BD1-601B89BF573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9" creationId="{3F986A4F-DE3F-45B4-B36A-9A610D2A5F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0" creationId="{897C9733-71A0-4135-A8CF-64BAA453B34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1" creationId="{D337214F-3B46-4ABD-B657-505FD3FAFB4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2" creationId="{002FA004-85F1-4B35-95D8-AE3BC491EB0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3" creationId="{6C7F85AA-D3F4-4E7A-815B-7E5A76323B1A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4" creationId="{F3D69FF8-CEC6-4025-9B1B-C4F240CA219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5" creationId="{438FBEDC-9A31-4F58-B890-9BA73CDDE31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6" creationId="{51E79488-4AF8-4653-8057-9AF1ADE47E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7" creationId="{82F07A23-B7E6-4D40-9893-7EE2F0E844D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8" creationId="{9A243953-40C8-487F-AC2F-A0D7DC8AE2E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9" creationId="{9147B8CD-D498-4AEB-9388-DCA2F2108E27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0" creationId="{8C63B9ED-E61D-4DEE-B45C-9E1910435D0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1" creationId="{E36CCD94-9A64-4E13-80A5-C4A18F6042C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5" creationId="{37CDBCD3-2718-4B00-8690-0A6967FC0941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6" creationId="{4629EAB3-B7F2-424D-B6C7-AC9D8AD00C6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7" creationId="{3F2225A0-6F3E-461B-8CF9-84FEF27DF31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8" creationId="{DB3187F5-D323-4133-A140-9B2DB6DB9B04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9" creationId="{59766534-927E-450A-BFE1-C9799F96921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0" creationId="{A2840CA1-E1F8-4E2B-8A9C-A1CDFE50192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2" creationId="{30D356FE-D065-454A-B329-51098C15783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3" creationId="{F4982107-0E8C-4624-91D4-619FF36BB4D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4" creationId="{037014D3-4820-45DB-AF16-6388CE089B2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1" creationId="{DF6CE143-BD3E-4916-A104-9994F14CF12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3" creationId="{29574D0D-C8C2-4F29-BAC1-E4ED5EF76B80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4" creationId="{C4215A93-7F42-4F7E-B916-2385E58B566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5" creationId="{E5557C6D-B62A-413B-88E1-BFC74C95D2B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6" creationId="{5A7EEFFC-0CBD-43F7-8273-C58FD00E902E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7" creationId="{AA848C50-F8B6-4B6F-AEC0-4532150EB69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8" creationId="{0F78FDB1-9F73-4C65-8454-1FF7978AA0DF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9" creationId="{6B303A5D-2F59-476A-8512-BA7A363B05B3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0" creationId="{B860933D-40E6-451B-B526-E9302E51EEC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1" creationId="{ACF0CFAC-BAF9-440C-9C62-DAA301133FE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3" creationId="{9207100C-0234-4001-8795-41A18B462F26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4" creationId="{617EC9ED-5AF9-42F0-B45A-274E46DDDDFD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5" creationId="{D85E24B3-4A4F-4193-8294-DCF8C89AE58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6" creationId="{4C54C4E1-BB75-4AA6-88AE-550C18CC1BA5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7" creationId="{6E408037-4A26-4839-A73C-092B1B5D4CBD}"/>
          </ac:spMkLst>
        </pc:spChg>
        <pc:grpChg chg="add mod">
          <ac:chgData name="hassan MH" userId="84cd2103f36ef0dc" providerId="LiveId" clId="{DEB09C12-C376-40B2-8D42-A50FB6EF1F24}" dt="2022-04-15T15:59:27.879" v="2144" actId="1076"/>
          <ac:grpSpMkLst>
            <pc:docMk/>
            <pc:sldMk cId="1674568692" sldId="326"/>
            <ac:grpSpMk id="33" creationId="{F2EF4DB0-3FEF-4DCD-86E8-B0C244D52BEF}"/>
          </ac:grpSpMkLst>
        </pc:grpChg>
        <pc:grpChg chg="add del 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34" creationId="{3B06510B-D8B0-4FD7-9B4F-959D9215A674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5" creationId="{CFFC3342-D25B-44CF-82BA-607E94872C80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6" creationId="{82033727-E42B-4676-A094-FB3137F72277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48" creationId="{44774CC4-FF0C-43AD-BA7A-DC1177F91576}"/>
          </ac:grpSpMkLst>
        </pc:grpChg>
        <pc:grpChg chg="add del mod">
          <ac:chgData name="hassan MH" userId="84cd2103f36ef0dc" providerId="LiveId" clId="{DEB09C12-C376-40B2-8D42-A50FB6EF1F24}" dt="2022-04-15T14:12:26.091" v="661"/>
          <ac:grpSpMkLst>
            <pc:docMk/>
            <pc:sldMk cId="1674568692" sldId="326"/>
            <ac:grpSpMk id="54" creationId="{9B3B7842-9351-44BD-B8C6-A95F9BE783E0}"/>
          </ac:grpSpMkLst>
        </pc:grpChg>
        <pc:grpChg chg="mod">
          <ac:chgData name="hassan MH" userId="84cd2103f36ef0dc" providerId="LiveId" clId="{DEB09C12-C376-40B2-8D42-A50FB6EF1F24}" dt="2022-04-15T14:12:24.917" v="660"/>
          <ac:grpSpMkLst>
            <pc:docMk/>
            <pc:sldMk cId="1674568692" sldId="326"/>
            <ac:grpSpMk id="81" creationId="{EF533140-0AFA-4E00-99E0-F5CCF2EFFD91}"/>
          </ac:grpSpMkLst>
        </pc:grpChg>
        <pc:grpChg chg="add del mod">
          <ac:chgData name="hassan MH" userId="84cd2103f36ef0dc" providerId="LiveId" clId="{DEB09C12-C376-40B2-8D42-A50FB6EF1F24}" dt="2022-04-15T14:17:20.391" v="737" actId="165"/>
          <ac:grpSpMkLst>
            <pc:docMk/>
            <pc:sldMk cId="1674568692" sldId="326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30" creationId="{306DA62C-039F-4B5B-85F2-67247921B575}"/>
          </ac:grpSpMkLst>
        </pc:grpChg>
        <pc:grpChg chg="del mod">
          <ac:chgData name="hassan MH" userId="84cd2103f36ef0dc" providerId="LiveId" clId="{DEB09C12-C376-40B2-8D42-A50FB6EF1F24}" dt="2022-04-15T14:17:42.580" v="743" actId="27803"/>
          <ac:grpSpMkLst>
            <pc:docMk/>
            <pc:sldMk cId="1674568692" sldId="326"/>
            <ac:grpSpMk id="153" creationId="{ABB0A605-59E0-4FF7-B191-C7F5D67523BD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54" creationId="{A12F389F-281B-47DD-A5CB-B0A85B89EC20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1" creationId="{AECA3F40-A90F-4453-819B-097158529E0D}"/>
          </ac:grpSpMkLst>
        </pc:grpChg>
        <pc:grpChg chg="add 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65" creationId="{89A1BB1D-4B4A-466C-906C-AEBF7CC36875}"/>
          </ac:grpSpMkLst>
        </pc:grpChg>
        <pc:grpChg chg="add del 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6" creationId="{401A55B0-76A5-46CB-AAD2-34C31AFE09B5}"/>
          </ac:grpSpMkLst>
        </pc:grpChg>
        <pc:grpChg chg="add del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67" creationId="{585E4299-365F-4E6B-890B-F3D04834A0EB}"/>
          </ac:grpSpMkLst>
        </pc:grpChg>
        <pc:grpChg chg="add del mod">
          <ac:chgData name="hassan MH" userId="84cd2103f36ef0dc" providerId="LiveId" clId="{DEB09C12-C376-40B2-8D42-A50FB6EF1F24}" dt="2022-04-15T15:56:27.524" v="2106"/>
          <ac:grpSpMkLst>
            <pc:docMk/>
            <pc:sldMk cId="1674568692" sldId="326"/>
            <ac:grpSpMk id="168" creationId="{4B2FF6B0-973D-4083-9204-D26CFD237162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69" creationId="{B0ECD9D2-3871-4714-89BC-5C7442919D5C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0" creationId="{37537992-FA88-4379-84D9-2C68A402DF73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2" creationId="{55DBCD49-421A-4110-BD51-C1E461647E4B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82" creationId="{A5603BB6-05BD-45B9-A8CB-D024DB5E8350}"/>
          </ac:grpSpMkLst>
        </pc:grpChg>
        <pc:grpChg chg="add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88" creationId="{2B13CBAF-F878-4CDB-89F3-76C4D73E168E}"/>
          </ac:grpSpMkLst>
        </pc:grpChg>
        <pc:grpChg chg="add del mod">
          <ac:chgData name="hassan MH" userId="84cd2103f36ef0dc" providerId="LiveId" clId="{DEB09C12-C376-40B2-8D42-A50FB6EF1F24}" dt="2022-04-15T17:01:11.695" v="2364" actId="21"/>
          <ac:grpSpMkLst>
            <pc:docMk/>
            <pc:sldMk cId="1674568692" sldId="326"/>
            <ac:grpSpMk id="189" creationId="{5F2BF71B-6852-4C4E-BF24-347460F24D23}"/>
          </ac:grpSpMkLst>
        </pc:grpChg>
        <pc:picChg chg="add del mod">
          <ac:chgData name="hassan MH" userId="84cd2103f36ef0dc" providerId="LiveId" clId="{DEB09C12-C376-40B2-8D42-A50FB6EF1F24}" dt="2022-04-15T12:54:02.080" v="222" actId="478"/>
          <ac:picMkLst>
            <pc:docMk/>
            <pc:sldMk cId="1674568692" sldId="326"/>
            <ac:picMk id="5" creationId="{03D3EB58-EF52-4898-AE7B-257B2A5CA12A}"/>
          </ac:picMkLst>
        </pc:picChg>
        <pc:picChg chg="add del mod">
          <ac:chgData name="hassan MH" userId="84cd2103f36ef0dc" providerId="LiveId" clId="{DEB09C12-C376-40B2-8D42-A50FB6EF1F24}" dt="2022-04-15T16:06:14.722" v="2226" actId="478"/>
          <ac:picMkLst>
            <pc:docMk/>
            <pc:sldMk cId="1674568692" sldId="326"/>
            <ac:picMk id="22" creationId="{8E954309-8309-435D-AD98-CED17F6DCDD2}"/>
          </ac:picMkLst>
        </pc:picChg>
        <pc:picChg chg="add del mod ord">
          <ac:chgData name="hassan MH" userId="84cd2103f36ef0dc" providerId="LiveId" clId="{DEB09C12-C376-40B2-8D42-A50FB6EF1F24}" dt="2022-04-15T16:06:15.254" v="2227" actId="478"/>
          <ac:picMkLst>
            <pc:docMk/>
            <pc:sldMk cId="1674568692" sldId="32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4:00:15.948" v="492" actId="164"/>
          <ac:picMkLst>
            <pc:docMk/>
            <pc:sldMk cId="1674568692" sldId="326"/>
            <ac:picMk id="26" creationId="{D39E9CA6-8601-44E5-8E04-B80227C301ED}"/>
          </ac:picMkLst>
        </pc:picChg>
        <pc:picChg chg="add del mod">
          <ac:chgData name="hassan MH" userId="84cd2103f36ef0dc" providerId="LiveId" clId="{DEB09C12-C376-40B2-8D42-A50FB6EF1F24}" dt="2022-04-15T12:58:45.451" v="305" actId="478"/>
          <ac:picMkLst>
            <pc:docMk/>
            <pc:sldMk cId="1674568692" sldId="326"/>
            <ac:picMk id="29" creationId="{2B932DAB-923E-4730-A0ED-F5E44AA0BA5C}"/>
          </ac:picMkLst>
        </pc:picChg>
        <pc:picChg chg="add del mod">
          <ac:chgData name="hassan MH" userId="84cd2103f36ef0dc" providerId="LiveId" clId="{DEB09C12-C376-40B2-8D42-A50FB6EF1F24}" dt="2022-04-15T14:17:42.580" v="743" actId="27803"/>
          <ac:picMkLst>
            <pc:docMk/>
            <pc:sldMk cId="1674568692" sldId="326"/>
            <ac:picMk id="152" creationId="{5E8AF46D-08E0-4947-9144-11054A1CA737}"/>
          </ac:picMkLst>
        </pc:picChg>
        <pc:picChg chg="add mod">
          <ac:chgData name="hassan MH" userId="84cd2103f36ef0dc" providerId="LiveId" clId="{DEB09C12-C376-40B2-8D42-A50FB6EF1F24}" dt="2022-04-15T17:01:16.491" v="2367" actId="1076"/>
          <ac:picMkLst>
            <pc:docMk/>
            <pc:sldMk cId="1674568692" sldId="326"/>
            <ac:picMk id="190" creationId="{294E57EC-46A0-4126-BF11-691621BBD58E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1:35.216" v="2372" actId="1076"/>
        <pc:sldMkLst>
          <pc:docMk/>
          <pc:sldMk cId="3241919719" sldId="327"/>
        </pc:sldMkLst>
        <pc:spChg chg="mod">
          <ac:chgData name="hassan MH" userId="84cd2103f36ef0dc" providerId="LiveId" clId="{DEB09C12-C376-40B2-8D42-A50FB6EF1F24}" dt="2022-04-15T12:56:55.338" v="284" actId="1076"/>
          <ac:spMkLst>
            <pc:docMk/>
            <pc:sldMk cId="3241919719" sldId="327"/>
            <ac:spMk id="7" creationId="{04F34A83-9EC0-4B60-81F9-7A7F85EAD44A}"/>
          </ac:spMkLst>
        </pc:spChg>
        <pc:spChg chg="mod">
          <ac:chgData name="hassan MH" userId="84cd2103f36ef0dc" providerId="LiveId" clId="{DEB09C12-C376-40B2-8D42-A50FB6EF1F24}" dt="2022-04-15T12:56:23.678" v="277" actId="1076"/>
          <ac:spMkLst>
            <pc:docMk/>
            <pc:sldMk cId="3241919719" sldId="327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2:57:28.571" v="289" actId="1076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2:56:34.154" v="281" actId="1076"/>
          <ac:spMkLst>
            <pc:docMk/>
            <pc:sldMk cId="3241919719" sldId="327"/>
            <ac:spMk id="10" creationId="{2AEEF5BE-C344-4D57-9215-C0F1E4A8EF06}"/>
          </ac:spMkLst>
        </pc:spChg>
        <pc:spChg chg="add mod topLvl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" creationId="{40DE4D7D-B8A8-4F7A-8A68-6C1AEAA48B6D}"/>
          </ac:spMkLst>
        </pc:spChg>
        <pc:spChg chg="add mod">
          <ac:chgData name="hassan MH" userId="84cd2103f36ef0dc" providerId="LiveId" clId="{DEB09C12-C376-40B2-8D42-A50FB6EF1F24}" dt="2022-04-15T15:59:16.373" v="2141" actId="164"/>
          <ac:spMkLst>
            <pc:docMk/>
            <pc:sldMk cId="3241919719" sldId="327"/>
            <ac:spMk id="12" creationId="{C9F90269-84F3-4085-BEBE-AE8B30E9CC70}"/>
          </ac:spMkLst>
        </pc:spChg>
        <pc:spChg chg="mod">
          <ac:chgData name="hassan MH" userId="84cd2103f36ef0dc" providerId="LiveId" clId="{DEB09C12-C376-40B2-8D42-A50FB6EF1F24}" dt="2022-04-15T15:59:12.661" v="2140" actId="164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2:57:05.346" v="286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2:56:41.020" v="282" actId="1076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san MH" userId="84cd2103f36ef0dc" providerId="LiveId" clId="{DEB09C12-C376-40B2-8D42-A50FB6EF1F24}" dt="2022-04-15T12:56:21.894" v="276" actId="688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2:56:29.934" v="280" actId="1076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1" creationId="{875100D4-14FD-49D9-9C56-E0BD46180E4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3" creationId="{4F5981A2-8C9D-4348-A221-6467FA1ABA07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4" creationId="{D252BA5D-3C7F-4ECC-BC81-E6E6CF9F95CE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6" creationId="{6DDBA1F5-17E5-4178-BC16-7794D958C0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9" creationId="{35E58302-AD45-4169-907A-D09BDEA6DA82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0" creationId="{7D15E249-A444-4E99-9C1A-8F6E5A1FD254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3" creationId="{55C96F3E-6047-463C-95EC-1C84E43077D1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4" creationId="{09D3A6AD-F3A7-4B2C-B680-59AFE0A99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5" creationId="{C903C21C-0E0E-4902-BD6A-4E407DCB7552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8" creationId="{27F552DD-4DF2-4491-AB58-24C25ABDF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0" creationId="{D5EEFDE6-522A-449E-88C5-FDB2E766016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1" creationId="{5EED209F-4D4E-4535-AAD9-67B2AD52E83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2" creationId="{ABD86E73-D3CD-483B-818D-AEECB0319FA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3" creationId="{1A7C63D0-CD49-4E84-855D-9FC9AA0B3C41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5" creationId="{91AF466E-0B2E-4C5E-AC58-6ED48D122364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6" creationId="{5E6A96F5-AC00-47B9-99F8-05A77930475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7" creationId="{9755EF19-4609-46BB-A2CC-A1E2F71EF49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9" creationId="{EF2B2151-F375-4FEC-9D53-2C57BE75F2C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1" creationId="{DDC48D61-F262-4578-AE93-41CDC466B19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3" creationId="{E3882309-CA51-464E-A54D-B8D1203DA0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4" creationId="{B20CE34E-32C3-43F9-A7DA-DEA372BF552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5" creationId="{005844EC-7545-44E0-9F1B-DB13DD3B2A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6" creationId="{7B78890C-648F-4B1A-B0B7-F83F628CA5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7" creationId="{5B123159-BC57-488F-9ABB-42AD530B1DF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8" creationId="{B85F1B51-92D2-43DB-A624-09F266C4A6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9" creationId="{34AF1095-B468-46AA-A8DA-246D32BEE4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2" creationId="{E74DC121-10B0-450A-A557-F37499E8C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3" creationId="{825A76D3-6416-487E-8D03-C1574EEDA84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4" creationId="{D05D492B-F660-4920-9984-C914F425332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5" creationId="{64F9CA55-E2DC-4794-A86A-AEF7258E26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6" creationId="{77250D1B-DE13-4DD2-9B44-D01F24EB1A0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7" creationId="{96833DC0-DA01-4406-85B2-8F33B4D48A5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8" creationId="{8247D825-C853-4368-9192-24A2E523356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9" creationId="{DC535D27-0315-476F-90D1-0836BC3159A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0" creationId="{3BD11341-2450-4129-93CC-ECB2CF42E3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1" creationId="{78D9063E-FD6B-4267-AF1D-38EE686CB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4" creationId="{590F1188-F8D3-46B0-A981-FB033914AA7F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5" creationId="{52AFC1E7-C44C-452A-9044-9B12CCA6764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6" creationId="{3C5CB915-F186-4217-A0D2-A0314960D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5" creationId="{DEF9D73A-6907-456D-B612-06389BFC1C36}"/>
          </ac:spMkLst>
        </pc:spChg>
        <pc:grpChg chg="add del 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2" creationId="{7EA55358-BB32-4940-A9FC-EEA7FBAF76B7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" creationId="{49136FC1-D3D3-4B94-B453-F9C45105C5BD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15" creationId="{C47FDA47-7025-4AC7-8A73-537082FEBF54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16" creationId="{3F27D5E0-9E1D-45DB-A8A7-6E6F46652EFC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0" creationId="{45FADC63-2F51-4EE3-8EA3-E1A9760DDE85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2" creationId="{E1341002-77CE-4D83-98DD-8E010F43CC01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32" creationId="{21C2B24F-8911-4933-8CF8-2FBAFA03B9CE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8" creationId="{78E1E347-BC53-4802-A473-81D1BCFC3050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39" creationId="{D74BAF12-2A3A-40E5-AC19-1520A8573D41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0" creationId="{C309BBFB-F769-4C9C-A37E-D60E05F1EDA6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1" creationId="{54DC8B69-5307-4428-8BBA-47578BDFB10C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2" creationId="{B420DC46-994E-4E44-B846-8C42A7F650B4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3" creationId="{E20BE6B5-11E4-4FB9-A148-D0AA0CDF9AAB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0" creationId="{BE7EDAD3-1A28-441F-AADC-5C7D03E0961A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1" creationId="{64D8C346-2EAF-4B0B-8DFF-629077B9FA9F}"/>
          </ac:grpSpMkLst>
        </pc:grpChg>
        <pc:grpChg chg="add del mod topLvl">
          <ac:chgData name="hassan MH" userId="84cd2103f36ef0dc" providerId="LiveId" clId="{DEB09C12-C376-40B2-8D42-A50FB6EF1F24}" dt="2022-04-15T17:01:28.954" v="2368" actId="478"/>
          <ac:grpSpMkLst>
            <pc:docMk/>
            <pc:sldMk cId="3241919719" sldId="327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8" creationId="{0441825A-4969-4E32-A6CA-42FDCFC5F6DF}"/>
          </ac:grpSpMkLst>
        </pc:grpChg>
        <pc:picChg chg="add mod">
          <ac:chgData name="hassan MH" userId="84cd2103f36ef0dc" providerId="LiveId" clId="{DEB09C12-C376-40B2-8D42-A50FB6EF1F24}" dt="2022-04-15T17:01:35.216" v="2372" actId="1076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3401747416" sldId="328"/>
        </pc:sldMkLst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2" creationId="{2E150DBC-61D1-4042-93F5-87E016507832}"/>
          </ac:spMkLst>
        </pc:spChg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3" creationId="{FBAC6C11-5701-4079-99D8-D96FFF23A3CB}"/>
          </ac:spMkLst>
        </pc:spChg>
        <pc:spChg chg="add mod">
          <ac:chgData name="hassan MH" userId="84cd2103f36ef0dc" providerId="LiveId" clId="{DEB09C12-C376-40B2-8D42-A50FB6EF1F24}" dt="2022-04-15T13:03:25.765" v="343" actId="1076"/>
          <ac:spMkLst>
            <pc:docMk/>
            <pc:sldMk cId="3401747416" sldId="328"/>
            <ac:spMk id="16" creationId="{E1CECCE2-B6F9-47B3-A3D2-787250AC779B}"/>
          </ac:spMkLst>
        </pc:spChg>
        <pc:picChg chg="add mod">
          <ac:chgData name="hassan MH" userId="84cd2103f36ef0dc" providerId="LiveId" clId="{DEB09C12-C376-40B2-8D42-A50FB6EF1F24}" dt="2022-04-15T13:00:30.288" v="320" actId="1076"/>
          <ac:picMkLst>
            <pc:docMk/>
            <pc:sldMk cId="3401747416" sldId="328"/>
            <ac:picMk id="5" creationId="{43E0D2A0-7614-4D78-8603-D0A1A3CC9746}"/>
          </ac:picMkLst>
        </pc:picChg>
        <pc:picChg chg="add mod">
          <ac:chgData name="hassan MH" userId="84cd2103f36ef0dc" providerId="LiveId" clId="{DEB09C12-C376-40B2-8D42-A50FB6EF1F24}" dt="2022-04-15T13:01:54.898" v="336" actId="1076"/>
          <ac:picMkLst>
            <pc:docMk/>
            <pc:sldMk cId="3401747416" sldId="328"/>
            <ac:picMk id="7" creationId="{79A976FA-FB0D-46DA-9E8E-BDF57D447FF2}"/>
          </ac:picMkLst>
        </pc:picChg>
        <pc:picChg chg="add mod">
          <ac:chgData name="hassan MH" userId="84cd2103f36ef0dc" providerId="LiveId" clId="{DEB09C12-C376-40B2-8D42-A50FB6EF1F24}" dt="2022-04-15T13:01:53.194" v="335" actId="1076"/>
          <ac:picMkLst>
            <pc:docMk/>
            <pc:sldMk cId="3401747416" sldId="328"/>
            <ac:picMk id="9" creationId="{5058BB37-5E5E-4546-8EF1-2F58FEA115EE}"/>
          </ac:picMkLst>
        </pc:picChg>
        <pc:picChg chg="add mod">
          <ac:chgData name="hassan MH" userId="84cd2103f36ef0dc" providerId="LiveId" clId="{DEB09C12-C376-40B2-8D42-A50FB6EF1F24}" dt="2022-04-15T13:01:04.787" v="327" actId="1076"/>
          <ac:picMkLst>
            <pc:docMk/>
            <pc:sldMk cId="3401747416" sldId="328"/>
            <ac:picMk id="11" creationId="{21BCE517-C4B0-4E83-82A8-FB6D4BF8D3C8}"/>
          </ac:picMkLst>
        </pc:picChg>
        <pc:picChg chg="add mod">
          <ac:chgData name="hassan MH" userId="84cd2103f36ef0dc" providerId="LiveId" clId="{DEB09C12-C376-40B2-8D42-A50FB6EF1F24}" dt="2022-04-15T13:01:40.745" v="333" actId="1076"/>
          <ac:picMkLst>
            <pc:docMk/>
            <pc:sldMk cId="3401747416" sldId="328"/>
            <ac:picMk id="13" creationId="{71DF4F9F-F0C3-40F8-BD17-B4327BBFC683}"/>
          </ac:picMkLst>
        </pc:picChg>
        <pc:picChg chg="add mod">
          <ac:chgData name="hassan MH" userId="84cd2103f36ef0dc" providerId="LiveId" clId="{DEB09C12-C376-40B2-8D42-A50FB6EF1F24}" dt="2022-04-15T13:01:46.541" v="334" actId="1076"/>
          <ac:picMkLst>
            <pc:docMk/>
            <pc:sldMk cId="3401747416" sldId="328"/>
            <ac:picMk id="15" creationId="{FEF02D0B-4B2B-4CB3-BE4A-F73F01761EE3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4255300691" sldId="329"/>
        </pc:sldMkLst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2" creationId="{0931460F-3E21-4D95-B03C-EC162742EC98}"/>
          </ac:spMkLst>
        </pc:spChg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3" creationId="{DB3F3CF7-0754-4469-AFED-C8E74BF92444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" creationId="{FD0E14AC-5888-4E84-AAAE-FCF6F8AEF26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" creationId="{48ADF79D-80F0-406B-8FB6-D22627EC5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" creationId="{19D0E48D-369F-41E4-9AB8-6D03CCC772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" creationId="{79F4C9B6-617B-4D65-B6DC-5E4783E664E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" creationId="{75E37865-4585-487B-8990-A35BDA13A5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9" creationId="{98A58DEE-B454-427B-B5A9-CE50F493DEF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0" creationId="{FB1CF708-5A00-40C1-82EF-1DC62B1B715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1" creationId="{22C7A022-05FC-48A9-B4FA-3537823271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2" creationId="{5D4EEC53-ED20-491F-97FE-5CEE9207FB2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3" creationId="{B6EFF608-A4C3-4ED2-AF4D-CFE7B3F364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4" creationId="{F3E72B0F-8220-4DC2-BDAC-EFA360E941E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5" creationId="{DF7BD19D-F9A3-4622-9684-9ED55397EA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6" creationId="{B020F410-DF59-4A1D-B143-0C6CDAF136A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7" creationId="{1D691228-E9A5-4202-A43F-EE4808CBF86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8" creationId="{E3A02813-9284-4034-B324-09A5A83E8DA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9" creationId="{EE0F09DE-23F4-4859-AEF2-4B265895E96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0" creationId="{40F0A13B-108F-46C8-9834-640D65F7BE0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1" creationId="{90729089-1F82-4A32-AE7D-A08CE068D13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2" creationId="{79972CB4-88AF-466E-BD01-9BE5ADFB9EE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3" creationId="{A4C45321-7D4D-4212-8FF1-E6C1C1E2B0B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4" creationId="{070E5DEA-7C81-4465-BCC5-C252960572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5" creationId="{FE2A5D85-94BE-43E2-9425-B99735172B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6" creationId="{E6D8BAE3-DEDA-4705-948D-63354119F63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7" creationId="{3174D0C3-0697-40BF-A7CD-3339CF6B42E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8" creationId="{8BF253CC-7D5E-4F9E-B2E1-E9CEF767F3C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9" creationId="{3C2F0682-276C-413D-A798-F1C546BA446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0" creationId="{5CF2DB17-B03C-4499-8ED0-79402A0BF9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1" creationId="{A7BE1477-8C64-4302-903C-B951743A590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2" creationId="{2807C612-969B-4549-BDDD-D504E07D78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3" creationId="{C5F10DEF-E32F-49E7-8E15-C6658F5101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4" creationId="{388B427A-4B05-4C14-9852-DD3499F7B3A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5" creationId="{DA60740F-6070-4C5C-BE51-7767CD4BBB2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6" creationId="{216A6130-39F5-4712-9AE3-32BE772F061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7" creationId="{AF1CA3CD-94E1-4442-94BA-C675EA381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8" creationId="{0CDE3609-B8A1-47C9-93A5-1B67355DCA4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9" creationId="{5E589038-4124-4741-80FC-FDD2E47B5D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0" creationId="{7011FAED-74D4-4CBC-95B4-51AD65ACACB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1" creationId="{878A10E0-CC7D-49E8-82C0-1A1D09217FE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2" creationId="{10EC2CAB-801B-45EA-9D57-DE4C75DC54C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3" creationId="{6A4872BB-F609-4E73-A3DF-FA288ECF55E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4" creationId="{3C09BDAB-0B88-48FE-B586-01EBD65F2B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5" creationId="{36CF1B62-B0B8-4019-A538-8247BD7296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6" creationId="{DBD34AC1-4D33-433B-88F8-F6B55126A0D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7" creationId="{CF6A2B22-B336-4826-9C6F-B671BE98FC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8" creationId="{08DFFAED-90B8-4F03-B643-0EED2C767F3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9" creationId="{4C78C0C2-D1E1-46DE-85C0-D58451F0A59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0" creationId="{B7C64084-5958-48DE-93AF-4878A4D12D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1" creationId="{4CCCDB6E-F7BB-4F5A-B5C7-E356A1CD097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2" creationId="{79C8A06A-1858-465B-B2DF-1234DC681D9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3" creationId="{FF4AEDC1-2C3F-4B76-A6D3-B63148B89A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4" creationId="{802C7DFC-6729-4290-8BF4-DA980242E4C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5" creationId="{0A67018F-8DED-4341-B133-EECB2B8E42C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6" creationId="{E1EA24F0-9366-4F49-A299-5C137E11E6C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7" creationId="{D2D88C57-2E00-47AE-8581-0F760B1A70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8" creationId="{3FE546EA-F56A-4186-BBB5-40F9CB969A0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9" creationId="{C9121F3E-FB2D-44C0-8757-E07E4E1728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0" creationId="{F3C168A8-7EA4-483E-AEEA-F7429B561D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1" creationId="{55E501B8-428F-439A-820D-3E9BB7BDC40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2" creationId="{251C3B73-BB2E-4B81-A3DD-37AF1777718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3" creationId="{C9BA6C6D-E3C5-4511-8CC3-C84ADC88263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4" creationId="{D3E248C9-EF88-4A27-B93E-CD719F8F25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5" creationId="{DABB46AA-C563-4E37-8D9A-2E9F986138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6" creationId="{CE8B75A8-3F85-43CE-904B-ABB89D44FE7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7" creationId="{6320A38C-BCAF-44DE-9FA1-D7EAD6713B4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8" creationId="{71E9624C-33D4-41E6-AA86-BD6F51419C9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9" creationId="{7F6ABAAF-757B-4AD9-9D73-E6AADA6DBEF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0" creationId="{99C05872-81D7-450F-B708-DA7296D637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1" creationId="{0EEA73CA-E18D-42EF-93FC-300AC0B8565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2" creationId="{8CCA3223-9E17-42D9-8B72-F563AA9CE1D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3" creationId="{16924DDA-CEFB-43B1-B5A9-3775589ED6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4" creationId="{C0FF37D3-8799-4341-A2CE-3C2CBDDFCA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5" creationId="{96318615-F207-47BF-A4FD-38DD3D5B3BB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6" creationId="{0AB03607-0DF6-4528-A238-F59ABF033B2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7" creationId="{B2276721-41CE-45BA-AA24-5E8E6FBE409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8" creationId="{2D0F207A-B1BE-4BD4-A83B-66EAE1B820B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9" creationId="{BD3A2E4C-23BE-4EE4-A4C7-D34D742FDCA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0" creationId="{6323D3A1-824E-42AA-B302-830135928F2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1" creationId="{34275DC8-97D4-49CA-B258-E5BEFE12526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2" creationId="{C820B826-422F-4AB6-B94B-C18885D4462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3" creationId="{C51624B5-9A7D-4622-8668-1EC20C8A38A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8" creationId="{93B1376C-0DA5-4FEA-B8A8-40489FDDD14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9" creationId="{3787D63F-47A6-4AFF-9059-B4EDDCE4602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1" creationId="{810478B0-12A1-4B35-A24E-4B1E7A480B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3" creationId="{7FA7C6F3-39AE-450E-9BF4-2DB4A0FD772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4" creationId="{5BC976C0-5EEC-4349-9AD8-EF74A3F1405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5" creationId="{D60C2DBE-4394-4129-BEC6-4BC72DA5602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6" creationId="{1BE2BFC4-DA9F-4293-9446-A711EFEA5E1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8" creationId="{CC19DFD0-FDC6-4CFC-8C54-D0DF3EE38DC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9" creationId="{370648EF-35AB-412D-B611-6B1D1ED6B6F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0" creationId="{A5C93140-2E05-454B-9173-DEBE4B1749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1" creationId="{E1BA8328-BB48-4731-953B-061EFA11D8D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2" creationId="{23B3DA37-8A92-47EA-AD8C-2695EC7FCB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4" creationId="{00BB1BD6-26A4-476E-BC82-49ACC93947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5" creationId="{300AB0CD-9EFA-4BDE-968F-DF052D017B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7" creationId="{89A267EE-F5AD-4874-B4CC-F55BC39E80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8" creationId="{2CFE9EE9-639A-4EBA-B50C-0EC23857356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9" creationId="{3ADE49D7-EB52-432F-A24D-0D2E011025F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0" creationId="{147A7300-550E-49CF-87C1-8D730487E1A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2" creationId="{909BC816-B699-4676-93D8-1189AAEAE0E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3" creationId="{838DDD41-9DFD-4D81-A352-3F9DF3DF655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4" creationId="{1ECD9CB7-489C-4DF8-B18D-25E5AD0474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5" creationId="{0D6E1282-FB3C-4FEA-8AED-FA017C8073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6" creationId="{8884937A-5653-4B92-8521-1F474FFC06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7" creationId="{39F52FB6-631D-460E-B354-059F3D5A41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8" creationId="{DDD0E195-0FFB-4418-8DF9-608DD393868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9" creationId="{5144542A-63D8-47B4-B705-46DDC7219B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0" creationId="{15A3FD0E-EAE7-4EEC-B9B3-7A7DAD934EB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2" creationId="{EE31176E-A19E-45EE-A595-80158FDC382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3" creationId="{5F31934B-7210-4862-8E67-97AB00D5BE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4" creationId="{377E1286-857D-42BF-BF2D-D78A0BA526F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5" creationId="{E58B1DED-FF10-4116-A68D-010536A3B97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6" creationId="{4E0B8409-11BB-44D5-B896-94779183A42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7" creationId="{698400C9-E1B2-4A42-900A-C02594961E0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9" creationId="{D1B90D1A-73CD-455C-9130-D14AE9FF34A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0" creationId="{A0A457C9-229A-4D22-A33D-B5F3234C12B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1" creationId="{CAD62D49-24FC-4324-845E-7A51CBAA0DD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3" creationId="{70EAC82D-5291-4289-8AE1-35539E12DF9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4" creationId="{19C48FDE-2AA2-4BDA-9A56-BF529F89439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5" creationId="{E7D51F90-E5AD-4907-82AD-FF573343ED0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6" creationId="{80AFDD94-5991-4170-A232-507CC167685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7" creationId="{18AF61B5-835B-4F0D-AD22-48D8CBA91F2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8" creationId="{D320A026-F7EE-4831-9956-A4ECACA5919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0" creationId="{7A153CC9-6EB5-491D-B8F4-CCEA32EF4DC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1" creationId="{D948E114-3DCF-44E5-8D3C-A06324641F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2" creationId="{838002F6-3CB3-4F8F-8007-FCB9207E9C3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3" creationId="{12F8CB35-A0FE-42DA-A05C-CE97AD1DCE4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4" creationId="{1F8A13FD-7F13-4F1D-8425-10FF9ADC5A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5" creationId="{AFB6ADC0-C790-4D17-AC18-484414B1F0F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6" creationId="{B33E9C3E-DDEA-4F4D-A0E3-87269F1ACA9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7" creationId="{C7CC8B2F-B00F-4804-ABFB-4B8748D96E0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8" creationId="{B2AAC494-2960-4636-A668-174B92CF48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0" creationId="{253BD475-12AA-4010-A7FC-196248FA628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1" creationId="{A66D00C4-6D4E-4624-BBCC-7F284D07600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2" creationId="{66E65985-8BE9-48F7-B91F-026432C89E4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3" creationId="{757FF8B2-24BF-432D-BE5C-F04C123973B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5" creationId="{CAC754EF-DF29-4405-A1CC-88D2AA88452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6" creationId="{73E9B273-31EA-4A46-B833-202265FA006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7" creationId="{8FBB4C6F-EDA8-4A13-BCAA-23718212F2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9" creationId="{A4C88053-0B75-45DB-A1FC-137138921FC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0" creationId="{AE9F930A-4378-4055-902B-46A3E8436FF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1" creationId="{F211375D-04FA-401E-A6A5-E73CFEEDDC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3" creationId="{BD685867-CC9C-4267-8CA9-433C0B24A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5" creationId="{68ACF541-A982-423A-832F-2598524D3D0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6" creationId="{98F4CD98-9D7D-4831-B58A-3EE5D453F15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7" creationId="{0E042DD2-DCEC-4FBA-8269-3AFA960BC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8" creationId="{A3698444-F97C-4D2C-9936-E9559E63702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9" creationId="{76916D01-A5B9-4B1C-ABBE-B49DBFCE5B5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0" creationId="{221BB3EA-0CE3-4F52-BB17-1716210E5C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1" creationId="{D27D6ECE-8A82-41CA-9857-D2EF9937FEA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2" creationId="{30769E34-2909-4129-94F4-6BD5D63753E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4" creationId="{C9913673-C927-43EB-A4CE-C949A82FBF6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5" creationId="{5E94AD65-1E11-47B0-83B7-3F3261F6B38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6" creationId="{9ED43C1F-4CDC-4C9F-92E3-9B47B9F97D6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8" creationId="{A37FD363-C45C-4F35-9F3C-2718ED8C754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9" creationId="{0CC457C9-74A6-48C0-B2CE-B85A8EAD9A14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1" creationId="{3CCE6779-E6B9-4A50-83E3-C38E6C6BF2F8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2" creationId="{526DDC90-816F-4D5E-9637-D92164B5DB35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86" creationId="{2C639063-B0C8-4062-B800-94F23B5529E8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8" creationId="{76BFE93A-4209-41F5-96AA-CBF4706F480F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9" creationId="{06384144-AD1E-49AF-9639-01C98E1DEF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0" creationId="{CFB2A04A-9476-468A-8273-5985BEBC52C4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1" creationId="{C9775F97-9412-41F0-90FD-5D1E7C805E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2" creationId="{6306001E-8EF7-41CE-A73F-2D4043455758}"/>
          </ac:spMkLst>
        </pc:spChg>
        <pc:spChg chg="mod">
          <ac:chgData name="hassan MH" userId="84cd2103f36ef0dc" providerId="LiveId" clId="{DEB09C12-C376-40B2-8D42-A50FB6EF1F24}" dt="2022-04-15T13:06:46.248" v="388" actId="1076"/>
          <ac:spMkLst>
            <pc:docMk/>
            <pc:sldMk cId="4255300691" sldId="329"/>
            <ac:spMk id="193" creationId="{215137AA-D484-4D71-AEF7-1B078E412BC2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4" creationId="{422DD001-FEAC-4DC5-88D2-4BD8A30DD59C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5" creationId="{8314A008-51F7-48BB-918A-5CF99E2DDB60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96" creationId="{318AEDEC-9FD6-4945-BBA7-77DF7535A5B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1" creationId="{4E4AC98D-6D97-4CFB-8940-DDEFD81C4DAA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3" creationId="{0B763CB1-4BC5-467F-8A60-F29232D7D08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4" creationId="{7547CE7B-98A2-4290-A9AA-F630CF245BBD}"/>
          </ac:spMkLst>
        </pc:spChg>
        <pc:spChg chg="mod">
          <ac:chgData name="hassan MH" userId="84cd2103f36ef0dc" providerId="LiveId" clId="{DEB09C12-C376-40B2-8D42-A50FB6EF1F24}" dt="2022-04-15T13:09:17.940" v="399" actId="207"/>
          <ac:spMkLst>
            <pc:docMk/>
            <pc:sldMk cId="4255300691" sldId="329"/>
            <ac:spMk id="205" creationId="{E412448D-7B57-49E9-B1C8-7D20B3D2610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6" creationId="{49D1916D-4C30-4282-BDCE-41FA03441A47}"/>
          </ac:spMkLst>
        </pc:spChg>
        <pc:spChg chg="mod">
          <ac:chgData name="hassan MH" userId="84cd2103f36ef0dc" providerId="LiveId" clId="{DEB09C12-C376-40B2-8D42-A50FB6EF1F24}" dt="2022-04-15T13:09:14.416" v="398" actId="207"/>
          <ac:spMkLst>
            <pc:docMk/>
            <pc:sldMk cId="4255300691" sldId="329"/>
            <ac:spMk id="207" creationId="{11D7429C-D326-4C81-8FE3-66959AEA5EF0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0" creationId="{15A88935-8AD7-4ABB-ABEE-8B1C4FF6FA3A}"/>
          </ac:spMkLst>
        </pc:spChg>
        <pc:spChg chg="mod">
          <ac:chgData name="hassan MH" userId="84cd2103f36ef0dc" providerId="LiveId" clId="{DEB09C12-C376-40B2-8D42-A50FB6EF1F24}" dt="2022-04-15T13:09:23.520" v="400" actId="207"/>
          <ac:spMkLst>
            <pc:docMk/>
            <pc:sldMk cId="4255300691" sldId="329"/>
            <ac:spMk id="211" creationId="{E07E5BE4-7BD1-460B-A136-43D785475CC7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3" creationId="{7064F277-AA15-4A1B-A2E0-A73C724F91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4" creationId="{F54C1A27-315D-485C-9F59-FC85AEBA3F1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5" creationId="{853BF2BA-56B7-4C1A-8E12-5F53C28AA16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6" creationId="{51F8AA28-5027-4E91-A1B0-C940205869E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8" creationId="{9E913D7A-2C65-4EE1-A91F-8A139A4F9297}"/>
          </ac:spMkLst>
        </pc:spChg>
        <pc:spChg chg="mod">
          <ac:chgData name="hassan MH" userId="84cd2103f36ef0dc" providerId="LiveId" clId="{DEB09C12-C376-40B2-8D42-A50FB6EF1F24}" dt="2022-04-15T13:09:10.683" v="395" actId="207"/>
          <ac:spMkLst>
            <pc:docMk/>
            <pc:sldMk cId="4255300691" sldId="329"/>
            <ac:spMk id="220" creationId="{A21202DA-DCBD-4FCA-A59C-7CD43617EBE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1" creationId="{4AAA4E24-E099-40F5-9562-B8BA638B8000}"/>
          </ac:spMkLst>
        </pc:spChg>
        <pc:spChg chg="mod">
          <ac:chgData name="hassan MH" userId="84cd2103f36ef0dc" providerId="LiveId" clId="{DEB09C12-C376-40B2-8D42-A50FB6EF1F24}" dt="2022-04-15T13:09:33.224" v="402" actId="1076"/>
          <ac:spMkLst>
            <pc:docMk/>
            <pc:sldMk cId="4255300691" sldId="329"/>
            <ac:spMk id="223" creationId="{0BBF1B4C-B5BE-474C-9078-3FB67C71F01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5" creationId="{CA84B9AE-439E-4D22-ABF0-A1ADF4E06AD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6" creationId="{7701D6D1-492A-40D3-9334-1D8DF932F28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7" creationId="{B6D23946-ADF0-462D-81D2-685BF3CC8AC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8" creationId="{7627F111-E99F-41CE-B832-5830E46540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9" creationId="{81CF4446-176C-4B32-B7F3-7F6FE7013DE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30" creationId="{2FFED2C8-66D7-4F86-8F31-936ECE2465C8}"/>
          </ac:spMkLst>
        </pc:spChg>
        <pc:grpChg chg="add del 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6" creationId="{5F36F3DC-4509-4F14-BF98-AD51AA8E16B6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7" creationId="{0734E409-7B35-4354-9BEB-623B1695475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0" creationId="{3F6A7161-94B9-43B6-BC34-6C58A1AADB52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2" creationId="{30D707C0-50B1-4600-BD1B-D1F7A58AA2A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7" creationId="{16ACF89A-CF07-42F5-A53A-69D732378C8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3" creationId="{17AA050A-07C2-4CCC-9E69-07C9DFED6E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6" creationId="{654A9398-BE19-44E7-9694-1418FF39484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11" creationId="{C9D645EA-C6CB-41F0-88D1-EFCAA999FF2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1" creationId="{7DB0511F-910E-4BF1-8A1D-A2463B9A079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8" creationId="{B629ABAA-A0D9-4E71-874D-9EF597F72151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2" creationId="{FAE0EE8D-1A9C-4105-A873-E121C5B67DD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9" creationId="{038F48B6-78D6-4DA9-A794-AF137388AF57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49" creationId="{4B27393A-477C-400B-BA39-FC099D94283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4" creationId="{620F407D-9688-4417-B148-97D6126645D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8" creationId="{547AB7E3-72D0-4E0C-B3DD-A6F1FCBE08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2" creationId="{4B4C0FBF-A54A-4540-9977-A58F48BBF61D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4" creationId="{D068CC26-E93E-4371-8206-EC4E622AEDC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3" creationId="{6A9F4016-B09A-4344-AA4A-AD254689ECA8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7" creationId="{D8B7ADFA-47F1-4A03-A8D0-43F66DDD4CF5}"/>
          </ac:grpSpMkLst>
        </pc:grpChg>
        <pc:grpChg chg="add del mod ord">
          <ac:chgData name="hassan MH" userId="84cd2103f36ef0dc" providerId="LiveId" clId="{DEB09C12-C376-40B2-8D42-A50FB6EF1F24}" dt="2022-04-15T13:05:46.491" v="378"/>
          <ac:grpSpMkLst>
            <pc:docMk/>
            <pc:sldMk cId="4255300691" sldId="329"/>
            <ac:grpSpMk id="180" creationId="{815A94DA-183B-46E3-B78E-F5569DFB23CA}"/>
          </ac:grpSpMkLst>
        </pc:grpChg>
        <pc:grpChg chg="del mod">
          <ac:chgData name="hassan MH" userId="84cd2103f36ef0dc" providerId="LiveId" clId="{DEB09C12-C376-40B2-8D42-A50FB6EF1F24}" dt="2022-04-15T13:06:41.716" v="384" actId="27803"/>
          <ac:grpSpMkLst>
            <pc:docMk/>
            <pc:sldMk cId="4255300691" sldId="329"/>
            <ac:grpSpMk id="185" creationId="{F4A177B1-5B9E-4126-B8CE-A953BDE206C5}"/>
          </ac:grpSpMkLst>
        </pc:grpChg>
        <pc:grpChg chg="del mod">
          <ac:chgData name="hassan MH" userId="84cd2103f36ef0dc" providerId="LiveId" clId="{DEB09C12-C376-40B2-8D42-A50FB6EF1F24}" dt="2022-04-15T13:06:50.527" v="389" actId="478"/>
          <ac:grpSpMkLst>
            <pc:docMk/>
            <pc:sldMk cId="4255300691" sldId="329"/>
            <ac:grpSpMk id="187" creationId="{7A7F46CE-4536-4F3A-9DDC-8D146035F48A}"/>
          </ac:grpSpMkLst>
        </pc:grpChg>
        <pc:grpChg chg="del mod">
          <ac:chgData name="hassan MH" userId="84cd2103f36ef0dc" providerId="LiveId" clId="{DEB09C12-C376-40B2-8D42-A50FB6EF1F24}" dt="2022-04-15T13:09:40.195" v="403" actId="478"/>
          <ac:grpSpMkLst>
            <pc:docMk/>
            <pc:sldMk cId="4255300691" sldId="329"/>
            <ac:grpSpMk id="199" creationId="{DFA81D0E-29F8-44A9-AD46-F4E16F61FCB2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0" creationId="{CD78C271-EFD8-46AE-9280-26A232539000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2" creationId="{023AA886-1110-477B-A5B1-ED08ACD6F36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8" creationId="{0EB158C7-F621-48EC-914A-18E9E32072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9" creationId="{792A3894-5899-460A-89C8-06E08639B28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2" creationId="{D79205B2-AC0C-4863-93B5-D5545CF02F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7" creationId="{56AEBAE2-10F4-4D31-BCFD-1B88760AA3B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9" creationId="{624B1CD5-C735-4691-ACD4-732E0480DD0F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2" creationId="{54D87D23-9E1E-444F-8675-2BE622E2B819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4" creationId="{42A3AB5C-A4B3-4F86-BC4F-788917C7A13A}"/>
          </ac:grpSpMkLst>
        </pc:grpChg>
        <pc:picChg chg="add del mod">
          <ac:chgData name="hassan MH" userId="84cd2103f36ef0dc" providerId="LiveId" clId="{DEB09C12-C376-40B2-8D42-A50FB6EF1F24}" dt="2022-04-15T13:09:41.506" v="404" actId="478"/>
          <ac:picMkLst>
            <pc:docMk/>
            <pc:sldMk cId="4255300691" sldId="329"/>
            <ac:picMk id="85" creationId="{30357EA0-E464-426E-89D0-3AA5B3127F5A}"/>
          </ac:picMkLst>
        </pc:picChg>
        <pc:picChg chg="add del mod">
          <ac:chgData name="hassan MH" userId="84cd2103f36ef0dc" providerId="LiveId" clId="{DEB09C12-C376-40B2-8D42-A50FB6EF1F24}" dt="2022-04-15T13:06:41.716" v="384" actId="27803"/>
          <ac:picMkLst>
            <pc:docMk/>
            <pc:sldMk cId="4255300691" sldId="329"/>
            <ac:picMk id="184" creationId="{791DF6BC-B3BB-48EF-BFCE-1DB970244239}"/>
          </ac:picMkLst>
        </pc:picChg>
        <pc:picChg chg="add del mod">
          <ac:chgData name="hassan MH" userId="84cd2103f36ef0dc" providerId="LiveId" clId="{DEB09C12-C376-40B2-8D42-A50FB6EF1F24}" dt="2022-04-15T13:09:06.026" v="394" actId="27803"/>
          <ac:picMkLst>
            <pc:docMk/>
            <pc:sldMk cId="4255300691" sldId="329"/>
            <ac:picMk id="198" creationId="{F7CEC916-68D0-42D1-893E-57BE8B419276}"/>
          </ac:picMkLst>
        </pc:picChg>
        <pc:picChg chg="add mod">
          <ac:chgData name="hassan MH" userId="84cd2103f36ef0dc" providerId="LiveId" clId="{DEB09C12-C376-40B2-8D42-A50FB6EF1F24}" dt="2022-04-15T14:16:49.142" v="731" actId="1076"/>
          <ac:picMkLst>
            <pc:docMk/>
            <pc:sldMk cId="4255300691" sldId="329"/>
            <ac:picMk id="232" creationId="{E01F95C2-1BB6-4DF3-B65E-C47B03FF042A}"/>
          </ac:picMkLst>
        </pc:picChg>
        <pc:picChg chg="add mod">
          <ac:chgData name="hassan MH" userId="84cd2103f36ef0dc" providerId="LiveId" clId="{DEB09C12-C376-40B2-8D42-A50FB6EF1F24}" dt="2022-04-15T13:14:10.083" v="413" actId="1076"/>
          <ac:picMkLst>
            <pc:docMk/>
            <pc:sldMk cId="4255300691" sldId="329"/>
            <ac:picMk id="234" creationId="{7AA115C7-31D6-4F2F-8E87-DE1EB11CE8F7}"/>
          </ac:picMkLst>
        </pc:picChg>
        <pc:picChg chg="add mod">
          <ac:chgData name="hassan MH" userId="84cd2103f36ef0dc" providerId="LiveId" clId="{DEB09C12-C376-40B2-8D42-A50FB6EF1F24}" dt="2022-04-15T13:14:12.838" v="416" actId="1076"/>
          <ac:picMkLst>
            <pc:docMk/>
            <pc:sldMk cId="4255300691" sldId="329"/>
            <ac:picMk id="236" creationId="{664D2351-D6A0-46DB-A5A6-719D58FDA4E2}"/>
          </ac:picMkLst>
        </pc:picChg>
        <pc:picChg chg="add mod">
          <ac:chgData name="hassan MH" userId="84cd2103f36ef0dc" providerId="LiveId" clId="{DEB09C12-C376-40B2-8D42-A50FB6EF1F24}" dt="2022-04-15T13:14:15.140" v="417" actId="1076"/>
          <ac:picMkLst>
            <pc:docMk/>
            <pc:sldMk cId="4255300691" sldId="329"/>
            <ac:picMk id="238" creationId="{CDABD244-8406-4DF0-AE15-B42A9D2596B5}"/>
          </ac:picMkLst>
        </pc:picChg>
      </pc:sldChg>
      <pc:sldChg chg="addSp delSp modSp add del mod">
        <pc:chgData name="hassan MH" userId="84cd2103f36ef0dc" providerId="LiveId" clId="{DEB09C12-C376-40B2-8D42-A50FB6EF1F24}" dt="2022-04-15T16:03:32.083" v="2210" actId="47"/>
        <pc:sldMkLst>
          <pc:docMk/>
          <pc:sldMk cId="3106940011" sldId="330"/>
        </pc:sldMkLst>
        <pc:spChg chg="del">
          <ac:chgData name="hassan MH" userId="84cd2103f36ef0dc" providerId="LiveId" clId="{DEB09C12-C376-40B2-8D42-A50FB6EF1F24}" dt="2022-04-15T14:11:10.332" v="648" actId="478"/>
          <ac:spMkLst>
            <pc:docMk/>
            <pc:sldMk cId="3106940011" sldId="330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11:11.318" v="649" actId="478"/>
          <ac:spMkLst>
            <pc:docMk/>
            <pc:sldMk cId="3106940011" sldId="330"/>
            <ac:spMk id="19" creationId="{64DB9AF5-4CAB-4A48-A3C6-EF59FA4E2DAC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1" creationId="{4392A2DE-A1D3-4D10-87ED-5B1ACBEBBD5A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3" creationId="{FAAC5370-DFFE-4311-A689-F2A88EF5C95B}"/>
          </ac:spMkLst>
        </pc:spChg>
        <pc:spChg chg="del">
          <ac:chgData name="hassan MH" userId="84cd2103f36ef0dc" providerId="LiveId" clId="{DEB09C12-C376-40B2-8D42-A50FB6EF1F24}" dt="2022-04-15T13:56:25.739" v="431" actId="478"/>
          <ac:spMkLst>
            <pc:docMk/>
            <pc:sldMk cId="3106940011" sldId="330"/>
            <ac:spMk id="31" creationId="{1AF59666-C334-4C56-8EB4-11CEFD4F12F8}"/>
          </ac:spMkLst>
        </pc:spChg>
      </pc:sldChg>
      <pc:sldChg chg="addSp delSp modSp add del mod ord">
        <pc:chgData name="hassan MH" userId="84cd2103f36ef0dc" providerId="LiveId" clId="{DEB09C12-C376-40B2-8D42-A50FB6EF1F24}" dt="2022-04-15T14:03:36.886" v="556" actId="47"/>
        <pc:sldMkLst>
          <pc:docMk/>
          <pc:sldMk cId="1213491134" sldId="331"/>
        </pc:sldMkLst>
        <pc:spChg chg="mod">
          <ac:chgData name="hassan MH" userId="84cd2103f36ef0dc" providerId="LiveId" clId="{DEB09C12-C376-40B2-8D42-A50FB6EF1F24}" dt="2022-04-15T14:02:28.158" v="541" actId="1076"/>
          <ac:spMkLst>
            <pc:docMk/>
            <pc:sldMk cId="1213491134" sldId="331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4:02:48.885" v="545" actId="1076"/>
          <ac:spMkLst>
            <pc:docMk/>
            <pc:sldMk cId="1213491134" sldId="331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3:59:24.325" v="476" actId="478"/>
          <ac:spMkLst>
            <pc:docMk/>
            <pc:sldMk cId="1213491134" sldId="33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03:06.415" v="548" actId="1076"/>
          <ac:spMkLst>
            <pc:docMk/>
            <pc:sldMk cId="1213491134" sldId="331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4:03:04.522" v="546" actId="1076"/>
          <ac:spMkLst>
            <pc:docMk/>
            <pc:sldMk cId="1213491134" sldId="331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9" creationId="{64DB9AF5-4CAB-4A48-A3C6-EF59FA4E2DAC}"/>
          </ac:spMkLst>
        </pc:spChg>
        <pc:spChg chg="del">
          <ac:chgData name="hassan MH" userId="84cd2103f36ef0dc" providerId="LiveId" clId="{DEB09C12-C376-40B2-8D42-A50FB6EF1F24}" dt="2022-04-15T13:59:26.981" v="478" actId="478"/>
          <ac:spMkLst>
            <pc:docMk/>
            <pc:sldMk cId="1213491134" sldId="331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1" creationId="{5B7FD0E4-513C-420F-963E-D48965292E2A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3" creationId="{74093387-6CB0-403B-A7E1-939DF13DDEFE}"/>
          </ac:spMkLst>
        </pc:spChg>
        <pc:spChg chg="del">
          <ac:chgData name="hassan MH" userId="84cd2103f36ef0dc" providerId="LiveId" clId="{DEB09C12-C376-40B2-8D42-A50FB6EF1F24}" dt="2022-04-15T13:59:25.955" v="477" actId="478"/>
          <ac:spMkLst>
            <pc:docMk/>
            <pc:sldMk cId="1213491134" sldId="331"/>
            <ac:spMk id="31" creationId="{1AF59666-C334-4C56-8EB4-11CEFD4F12F8}"/>
          </ac:spMkLst>
        </pc:spChg>
        <pc:spChg chg="del">
          <ac:chgData name="hassan MH" userId="84cd2103f36ef0dc" providerId="LiveId" clId="{DEB09C12-C376-40B2-8D42-A50FB6EF1F24}" dt="2022-04-15T13:59:27.689" v="479" actId="478"/>
          <ac:spMkLst>
            <pc:docMk/>
            <pc:sldMk cId="1213491134" sldId="331"/>
            <ac:spMk id="32" creationId="{D8006052-8C72-4DE3-8ED1-AD19A69D62FE}"/>
          </ac:spMkLst>
        </pc:spChg>
        <pc:grpChg chg="add mod">
          <ac:chgData name="hassan MH" userId="84cd2103f36ef0dc" providerId="LiveId" clId="{DEB09C12-C376-40B2-8D42-A50FB6EF1F24}" dt="2022-04-15T14:02:42.727" v="544" actId="12788"/>
          <ac:grpSpMkLst>
            <pc:docMk/>
            <pc:sldMk cId="1213491134" sldId="331"/>
            <ac:grpSpMk id="3" creationId="{264C22AE-F5BF-4924-86F4-0AE74E2961F2}"/>
          </ac:grpSpMkLst>
        </pc:grpChg>
        <pc:picChg chg="del">
          <ac:chgData name="hassan MH" userId="84cd2103f36ef0dc" providerId="LiveId" clId="{DEB09C12-C376-40B2-8D42-A50FB6EF1F24}" dt="2022-04-15T13:59:26.981" v="478" actId="478"/>
          <ac:picMkLst>
            <pc:docMk/>
            <pc:sldMk cId="1213491134" sldId="331"/>
            <ac:picMk id="26" creationId="{D39E9CA6-8601-44E5-8E04-B80227C301ED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34.383" v="2266"/>
        <pc:sldMkLst>
          <pc:docMk/>
          <pc:sldMk cId="1719007704" sldId="332"/>
        </pc:sldMkLst>
        <pc:spChg chg="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03:21.250" v="550" actId="478"/>
          <ac:spMkLst>
            <pc:docMk/>
            <pc:sldMk cId="1719007704" sldId="332"/>
            <ac:spMk id="11" creationId="{40DE4D7D-B8A8-4F7A-8A68-6C1AEAA48B6D}"/>
          </ac:spMkLst>
        </pc:spChg>
        <pc:spChg chg="del">
          <ac:chgData name="hassan MH" userId="84cd2103f36ef0dc" providerId="LiveId" clId="{DEB09C12-C376-40B2-8D42-A50FB6EF1F24}" dt="2022-04-15T14:03:21.690" v="551" actId="478"/>
          <ac:spMkLst>
            <pc:docMk/>
            <pc:sldMk cId="1719007704" sldId="332"/>
            <ac:spMk id="12" creationId="{C9F90269-84F3-4085-BEBE-AE8B30E9CC70}"/>
          </ac:spMkLst>
        </pc:spChg>
        <pc:spChg chg="del">
          <ac:chgData name="hassan MH" userId="84cd2103f36ef0dc" providerId="LiveId" clId="{DEB09C12-C376-40B2-8D42-A50FB6EF1F24}" dt="2022-04-15T14:03:22.144" v="552" actId="478"/>
          <ac:spMkLst>
            <pc:docMk/>
            <pc:sldMk cId="1719007704" sldId="33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4:03:23.613" v="553" actId="478"/>
          <ac:spMkLst>
            <pc:docMk/>
            <pc:sldMk cId="1719007704" sldId="332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4:08:38.096" v="615" actId="1076"/>
          <ac:spMkLst>
            <pc:docMk/>
            <pc:sldMk cId="1719007704" sldId="332"/>
            <ac:spMk id="15" creationId="{4C544C68-F987-4052-9C90-CC4DC29724BE}"/>
          </ac:spMkLst>
        </pc:spChg>
        <pc:spChg chg="mod topLvl">
          <ac:chgData name="hassan MH" userId="84cd2103f36ef0dc" providerId="LiveId" clId="{DEB09C12-C376-40B2-8D42-A50FB6EF1F24}" dt="2022-04-15T15:59:22.753" v="2142" actId="164"/>
          <ac:spMkLst>
            <pc:docMk/>
            <pc:sldMk cId="1719007704" sldId="332"/>
            <ac:spMk id="20" creationId="{B9591290-2908-4FD1-BEC6-6522468E0514}"/>
          </ac:spMkLst>
        </pc:spChg>
        <pc:spChg chg="del mod topLvl">
          <ac:chgData name="hassan MH" userId="84cd2103f36ef0dc" providerId="LiveId" clId="{DEB09C12-C376-40B2-8D42-A50FB6EF1F24}" dt="2022-04-15T14:08:23.212" v="612" actId="478"/>
          <ac:spMkLst>
            <pc:docMk/>
            <pc:sldMk cId="1719007704" sldId="332"/>
            <ac:spMk id="21" creationId="{61630D5B-0CB3-4C9F-820D-A91C0AF8338B}"/>
          </ac:spMkLst>
        </pc:spChg>
        <pc:spChg chg="add 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2" creationId="{5F4F6023-1A6F-4DDE-98C9-36FB68EED51F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4" creationId="{11C57E76-E80B-4B6A-9F60-95E88287F74D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7" creationId="{3D8EE9C2-F942-4383-A418-EC6E0A5839E2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8" creationId="{382D7A1A-D78D-46B4-AF0F-535287AB4239}"/>
          </ac:spMkLst>
        </pc:spChg>
        <pc:spChg chg="mod topLvl">
          <ac:chgData name="hassan MH" userId="84cd2103f36ef0dc" providerId="LiveId" clId="{DEB09C12-C376-40B2-8D42-A50FB6EF1F24}" dt="2022-04-15T15:27:25.668" v="1642" actId="164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4" creationId="{5791E03E-7529-4383-B05D-5E2B90A3D86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6" creationId="{7B7F8991-B365-48DE-809A-0CC6C7C34A0E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7" creationId="{4003D515-C497-49F7-B70C-0A402935110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5" creationId="{9599FCCA-CAD4-4B87-9AD6-F9C75BB2597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7" creationId="{DE73DD3E-3940-462E-A7D4-7E7A4FC3E02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8" creationId="{B91762F8-080E-482C-9EFE-078A151E076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9" creationId="{60671BF3-EC1B-4745-8086-6A6AD08EF53E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0" creationId="{F91C4630-224E-4C12-84FF-3FDDDA38110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1" creationId="{E93AC7C3-A995-490B-B6DF-3F2828717D9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2" creationId="{33AE0F5C-5A90-4F2C-835B-72AC772D00C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3" creationId="{F7AB3015-E1D3-4EE7-857B-EFB449C30D0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4" creationId="{A65D97C7-FB2B-467D-A216-0370FAC4C26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5" creationId="{EFA5D89B-57ED-4BA1-8D02-FF8C89904AD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7" creationId="{8C581603-4309-4749-8BF3-2A0D6000222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8" creationId="{6CFA4404-4C6F-4C1F-BD8E-2CADF3BBFE77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9" creationId="{A91F6E02-1255-4693-8E41-228EB490CAEF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0" creationId="{9DC579EF-7FE7-4FFC-95EC-EA2385B8713D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1" creationId="{C9CDECBE-D80D-437D-9E0E-108AF225C51C}"/>
          </ac:spMkLst>
        </pc:spChg>
        <pc:grpChg chg="add del mod">
          <ac:chgData name="hassan MH" userId="84cd2103f36ef0dc" providerId="LiveId" clId="{DEB09C12-C376-40B2-8D42-A50FB6EF1F24}" dt="2022-04-15T14:08:23.212" v="612" actId="478"/>
          <ac:grpSpMkLst>
            <pc:docMk/>
            <pc:sldMk cId="1719007704" sldId="332"/>
            <ac:grpSpMk id="16" creationId="{D7CF070D-831C-4074-9E5F-641FF6A60D50}"/>
          </ac:grpSpMkLst>
        </pc:grpChg>
        <pc:grpChg chg="del mod">
          <ac:chgData name="hassan MH" userId="84cd2103f36ef0dc" providerId="LiveId" clId="{DEB09C12-C376-40B2-8D42-A50FB6EF1F24}" dt="2022-04-15T14:06:37.641" v="590" actId="27803"/>
          <ac:grpSpMkLst>
            <pc:docMk/>
            <pc:sldMk cId="1719007704" sldId="332"/>
            <ac:grpSpMk id="28" creationId="{8300EE54-94A0-432A-8124-29F23DC1238A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30" creationId="{E9B65B2B-C798-45E5-B64C-725550211733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36" creationId="{2AB5F9A5-6DFC-476B-89DD-4F19F38B2269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40" creationId="{71AA9E35-F9F7-44F0-8A52-2510C55C3336}"/>
          </ac:grpSpMkLst>
        </pc:grpChg>
        <pc:grpChg chg="add del mod">
          <ac:chgData name="hassan MH" userId="84cd2103f36ef0dc" providerId="LiveId" clId="{DEB09C12-C376-40B2-8D42-A50FB6EF1F24}" dt="2022-04-15T14:08:26.579" v="613" actId="165"/>
          <ac:grpSpMkLst>
            <pc:docMk/>
            <pc:sldMk cId="1719007704" sldId="332"/>
            <ac:grpSpMk id="49" creationId="{A5FCCDE1-7B02-4519-896B-36595C6FB7D6}"/>
          </ac:grpSpMkLst>
        </pc:grpChg>
        <pc:grpChg chg="add del 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50" creationId="{97B96EE5-EC89-45E3-AE65-E67C201E860C}"/>
          </ac:grpSpMkLst>
        </pc:grpChg>
        <pc:grpChg chg="add del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51" creationId="{A2DF5023-20C3-4D8B-A127-F4DCF0189CF1}"/>
          </ac:grpSpMkLst>
        </pc:grpChg>
        <pc:grpChg chg="add del mod">
          <ac:chgData name="hassan MH" userId="84cd2103f36ef0dc" providerId="LiveId" clId="{DEB09C12-C376-40B2-8D42-A50FB6EF1F24}" dt="2022-04-15T15:56:29.257" v="2110"/>
          <ac:grpSpMkLst>
            <pc:docMk/>
            <pc:sldMk cId="1719007704" sldId="332"/>
            <ac:grpSpMk id="52" creationId="{8AD49BCF-5366-4AC3-8AA8-A7719263371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3" creationId="{C355790A-8DDE-44DE-95E1-7E3E53690FB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4" creationId="{FDAC9190-1570-4E8E-8072-9ADBE6F96C98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6" creationId="{70611309-652F-4F74-8FF8-1EE8EF787625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66" creationId="{627730A0-7808-4C9E-A1C8-9308FFC4BF84}"/>
          </ac:grpSpMkLst>
        </pc:grpChg>
        <pc:grpChg chg="add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72" creationId="{0A4B0BC6-8679-48BD-BE78-14BCD8A6D10B}"/>
          </ac:grpSpMkLst>
        </pc:grpChg>
        <pc:picChg chg="add del mod">
          <ac:chgData name="hassan MH" userId="84cd2103f36ef0dc" providerId="LiveId" clId="{DEB09C12-C376-40B2-8D42-A50FB6EF1F24}" dt="2022-04-15T15:32:38.711" v="1730" actId="478"/>
          <ac:picMkLst>
            <pc:docMk/>
            <pc:sldMk cId="1719007704" sldId="332"/>
            <ac:picMk id="3" creationId="{955C5D40-2BD6-4848-B7FE-B0E3D0F52860}"/>
          </ac:picMkLst>
        </pc:picChg>
        <pc:picChg chg="add del mod">
          <ac:chgData name="hassan MH" userId="84cd2103f36ef0dc" providerId="LiveId" clId="{DEB09C12-C376-40B2-8D42-A50FB6EF1F24}" dt="2022-04-15T14:06:37.641" v="590" actId="27803"/>
          <ac:picMkLst>
            <pc:docMk/>
            <pc:sldMk cId="1719007704" sldId="332"/>
            <ac:picMk id="5" creationId="{762EE645-874B-4AAD-8983-6932118AA8AB}"/>
          </ac:picMkLst>
        </pc:picChg>
        <pc:picChg chg="add del mod">
          <ac:chgData name="hassan MH" userId="84cd2103f36ef0dc" providerId="LiveId" clId="{DEB09C12-C376-40B2-8D42-A50FB6EF1F24}" dt="2022-04-15T15:46:56.464" v="1966" actId="21"/>
          <ac:picMkLst>
            <pc:docMk/>
            <pc:sldMk cId="1719007704" sldId="332"/>
            <ac:picMk id="23" creationId="{94DA3155-5197-4469-94FD-D5730DEA19C6}"/>
          </ac:picMkLst>
        </pc:picChg>
        <pc:picChg chg="add del mod">
          <ac:chgData name="hassan MH" userId="84cd2103f36ef0dc" providerId="LiveId" clId="{DEB09C12-C376-40B2-8D42-A50FB6EF1F24}" dt="2022-04-15T15:32:39.767" v="1731" actId="478"/>
          <ac:picMkLst>
            <pc:docMk/>
            <pc:sldMk cId="1719007704" sldId="332"/>
            <ac:picMk id="25" creationId="{175A196D-F635-4D42-ABEF-E78E48D66448}"/>
          </ac:picMkLst>
        </pc:picChg>
        <pc:picChg chg="add del mod">
          <ac:chgData name="hassan MH" userId="84cd2103f36ef0dc" providerId="LiveId" clId="{DEB09C12-C376-40B2-8D42-A50FB6EF1F24}" dt="2022-04-15T15:32:37.868" v="1729" actId="478"/>
          <ac:picMkLst>
            <pc:docMk/>
            <pc:sldMk cId="1719007704" sldId="332"/>
            <ac:picMk id="27" creationId="{D7D4B9F6-309A-4589-8CEB-9549FA74DE9F}"/>
          </ac:picMkLst>
        </pc:picChg>
        <pc:picChg chg="add del mod">
          <ac:chgData name="hassan MH" userId="84cd2103f36ef0dc" providerId="LiveId" clId="{DEB09C12-C376-40B2-8D42-A50FB6EF1F24}" dt="2022-04-15T14:08:47.314" v="616" actId="478"/>
          <ac:picMkLst>
            <pc:docMk/>
            <pc:sldMk cId="1719007704" sldId="332"/>
            <ac:picMk id="48" creationId="{6F008996-F1EA-4E40-8B8D-557009BAEC81}"/>
          </ac:picMkLst>
        </pc:picChg>
      </pc:sldChg>
      <pc:sldChg chg="addSp delSp modSp add mod modNotesTx">
        <pc:chgData name="hassan MH" userId="84cd2103f36ef0dc" providerId="LiveId" clId="{DEB09C12-C376-40B2-8D42-A50FB6EF1F24}" dt="2022-04-15T17:01:05.786" v="2362" actId="1076"/>
        <pc:sldMkLst>
          <pc:docMk/>
          <pc:sldMk cId="2428557051" sldId="333"/>
        </pc:sldMkLst>
        <pc:spChg chg="add mod">
          <ac:chgData name="hassan MH" userId="84cd2103f36ef0dc" providerId="LiveId" clId="{DEB09C12-C376-40B2-8D42-A50FB6EF1F24}" dt="2022-04-15T14:57:52.429" v="1263" actId="1076"/>
          <ac:spMkLst>
            <pc:docMk/>
            <pc:sldMk cId="2428557051" sldId="333"/>
            <ac:spMk id="4" creationId="{35D48F17-8CCC-476F-B7FD-DAAD024F9781}"/>
          </ac:spMkLst>
        </pc:spChg>
        <pc:spChg chg="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18.630" v="2230" actId="478"/>
          <ac:spMkLst>
            <pc:docMk/>
            <pc:sldMk cId="2428557051" sldId="333"/>
            <ac:spMk id="28" creationId="{F5A99E9D-B218-49DD-8388-25DA759D7FE1}"/>
          </ac:spMkLst>
        </pc:spChg>
        <pc:spChg chg="del">
          <ac:chgData name="hassan MH" userId="84cd2103f36ef0dc" providerId="LiveId" clId="{DEB09C12-C376-40B2-8D42-A50FB6EF1F24}" dt="2022-04-15T14:21:12.056" v="779" actId="21"/>
          <ac:spMkLst>
            <pc:docMk/>
            <pc:sldMk cId="2428557051" sldId="333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5:59:51.109" v="2151" actId="164"/>
          <ac:spMkLst>
            <pc:docMk/>
            <pc:sldMk cId="2428557051" sldId="33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7:39.332" v="1646" actId="164"/>
          <ac:spMkLst>
            <pc:docMk/>
            <pc:sldMk cId="2428557051" sldId="333"/>
            <ac:spMk id="37" creationId="{B97C9CB0-D40F-4F93-9564-9142F4838925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87" creationId="{BF8D9C04-2DEF-4FAA-A5B4-882331B01533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2" creationId="{274C3F6B-0BD9-4A66-A3B9-0D99417FCBBC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3" creationId="{8CB591A8-71A4-47D8-A4AE-D3A94F1583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4" creationId="{ABDDCE41-A58F-407E-BEF0-3979F67237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5" creationId="{1DE56D7E-6FB8-4BD7-AE23-BD185EE32A4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6" creationId="{BD0CC3BD-C50C-4371-9FD6-CE9D8BED4180}"/>
          </ac:spMkLst>
        </pc:spChg>
        <pc:spChg chg="mod topLvl">
          <ac:chgData name="hassan MH" userId="84cd2103f36ef0dc" providerId="LiveId" clId="{DEB09C12-C376-40B2-8D42-A50FB6EF1F24}" dt="2022-04-15T14:58:14.166" v="1270" actId="1076"/>
          <ac:spMkLst>
            <pc:docMk/>
            <pc:sldMk cId="2428557051" sldId="333"/>
            <ac:spMk id="97" creationId="{09DF8EFF-9EB6-452D-ADFC-66E3265810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8" creationId="{E49AE3A3-09A8-4453-BF7D-E556CE5D068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9" creationId="{18616037-358A-42FC-90E4-839FE28A624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0" creationId="{82471BBE-BD54-4587-A79F-5CE756FEE9D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1" creationId="{E759A637-24C9-404E-97E9-70436FD4B44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2" creationId="{157A268D-0157-40E5-A840-67E30F5FD1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2" creationId="{44C620C7-9D38-42B7-AE79-16773CE7DC3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3" creationId="{2AC5098B-DF31-40BF-8BEF-246AD404B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4" creationId="{5060C06F-A348-4D63-ABD4-7D535885688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5" creationId="{66023377-6A5B-4F67-8671-85B72243D6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6" creationId="{4263D96D-7C94-46DF-8865-CD003CB526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7" creationId="{703BBCC7-719C-40EE-BD96-B2B948673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8" creationId="{469F62F8-2CD1-4519-9A42-97559CC020D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9" creationId="{3E6C53B7-9B69-468E-9BE4-832DE5782BA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0" creationId="{703B7188-A49A-469F-9947-E0312F8DD90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1" creationId="{31788AB2-3514-4120-93B8-808F3D19DD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2" creationId="{0D05CA08-9954-4F81-B3FF-D07B5EEB8F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3" creationId="{CB13AD0B-A2F7-48B9-9E9D-CFE089F645B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4" creationId="{5D0715F3-3FEA-46F7-9729-D6B595136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5" creationId="{D3E1B5B7-8107-4AB5-8B10-642BB55ED31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6" creationId="{E02BC50B-EE56-4E26-B428-76BBFD1219C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7" creationId="{4F8514BD-095A-4BF1-9A74-657F8385CBC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8" creationId="{B3637504-A410-4040-9DB8-C802387D15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9" creationId="{47C68FE0-ADC7-4CF6-91CB-AE1941DFF2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0" creationId="{3FB4D2BA-8144-43BD-A9B7-614B0A81782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1" creationId="{A6D4B9E1-EDE9-40C6-900F-A6B82C4E573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2" creationId="{6919A417-2F02-4166-BC7C-32971930C25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3" creationId="{894CA8DA-F594-4AA5-BA88-DEF6BB9DF94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4" creationId="{88544AD6-51F9-4231-9A32-3C81783A3A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5" creationId="{A675140D-95B4-451C-8D87-E57B2A322A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6" creationId="{AE286B3D-66B3-4C20-A807-B020167C1AE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7" creationId="{A3CB9121-4317-47E5-985A-52EE2AADFE8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8" creationId="{4B402DAE-88BD-4C51-B69A-C1AEDA4F04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9" creationId="{8F54CC84-7AE8-42C1-B3AD-9CDF9AD2A81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0" creationId="{ECC584D9-F5F4-4465-AAEE-F8378754EE4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1" creationId="{FDC13C83-2440-4EA8-A44E-06D3B9317C7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2" creationId="{DD22141C-EEBF-44BF-A3F6-EC4A9FF9245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3" creationId="{1430C279-9F6C-4DCD-9FCF-B9DCF7FD3AF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4" creationId="{3C3F6F5D-A8A8-4857-B6C9-857266B1BE0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5" creationId="{CFE01E15-2D74-4697-854F-512240165E3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6" creationId="{144657F2-BD0E-4321-909B-9EA3E3F03A4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7" creationId="{EC6BAEC1-6F80-4ACE-96B6-966DFE1A227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8" creationId="{428D5DDB-AF0A-4AEF-A62F-EF91EE657B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9" creationId="{4B857626-CCA1-4CE2-AC40-C42CC12289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0" creationId="{C5292893-E37E-4A5A-92AD-7FA875E0CC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1" creationId="{80200C7B-2F47-4B50-BAEB-2FC2AA2C9F4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2" creationId="{831C1FAF-125D-4BF3-885B-845F46CE23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3" creationId="{4E86302A-1B2E-496C-9BB2-8192E52E9B5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4" creationId="{1E27D21E-02FF-4D34-8AF1-12D6D5CA596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5" creationId="{69B4DE21-4EFE-4971-B0C2-2CAFD49A0E0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6" creationId="{D51BF561-21C1-4E4D-9804-97CE0D7C1A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7" creationId="{D87837A2-0B89-4D26-93E5-9254EA64FC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8" creationId="{1FF4395B-E8E0-4AEC-B776-A33DB8A975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9" creationId="{10139C26-514A-4798-B9C3-23E159F196B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0" creationId="{0502341B-2454-4CA1-8DD6-703F1B8BAFF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1" creationId="{05F6A11F-5052-45C1-8A57-FB24867D0D3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2" creationId="{6518CABC-1B57-41A9-A599-4926EC05BA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3" creationId="{5D879552-30C4-4FC7-A12E-0535697573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4" creationId="{886CF673-676B-49D7-8D6F-242F2BF604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5" creationId="{615F2440-7EDC-4186-A61E-3520DFC183E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6" creationId="{9DEB9374-6032-47B7-85AC-E14D3DF7A42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7" creationId="{9E4A5ACE-1051-4B7E-A1E5-694D948A599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8" creationId="{44B61972-5CCB-49CA-A524-DA2930A0FA7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9" creationId="{6BF69F6D-A966-4598-8D84-E57BB6F0E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0" creationId="{80443102-F838-4039-8BCC-7411E21DB2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1" creationId="{5F6C2F78-6CE3-446A-AFF1-EC828EC5E6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2" creationId="{A0D4C002-C2D4-4D7B-8CCD-C8DD5D684B3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3" creationId="{44922AA5-6358-4EFD-88A7-CCA6FE22875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4" creationId="{E84E39D2-6E34-41CF-89E2-72BBF9B6E5C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5" creationId="{552ED884-6067-46F9-B204-9477CAE372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6" creationId="{3D0EB65B-1084-4CE4-B699-B30505AE5B7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7" creationId="{0CDE1DF7-BF94-4791-90E8-AFF04A537B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8" creationId="{E27F268B-9D71-4507-9BB9-0B129BC1D1C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9" creationId="{082EB336-9753-4731-A9F8-EBF1E77502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0" creationId="{9E8421C6-930B-4EF5-BC31-B18A81CA1EA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1" creationId="{CD51CE62-2543-4DF9-B912-38B63B4D4D2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2" creationId="{A619A17D-43F5-4232-8281-6F9DEEE779D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3" creationId="{AB5236F9-E0BD-4A7D-B6EE-94D8394D43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4" creationId="{C5D6F1AE-20E3-4E5A-B593-447FE1975E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5" creationId="{FD6AB149-E661-4DF0-BAED-6FE72CC7120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6" creationId="{09A081E1-A371-492C-B052-BBCC40B166B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7" creationId="{227FFECA-57D1-41D2-9E9D-BE8978B8EAB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8" creationId="{E29752EC-29CC-4BEF-A6D3-E15750B2978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9" creationId="{08B503D1-93C7-4021-AF66-42E5896A4C3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0" creationId="{5DDEA15A-BFC5-48A6-ADB6-9369C014E4E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1" creationId="{B9FE9506-D318-44F2-971A-9BDD10F653B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2" creationId="{48C0FC23-557C-4C7C-A5FA-9557403D64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3" creationId="{27A801CA-491D-416C-85D6-B95B75AA58B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4" creationId="{F95C661E-983B-4D1B-8197-6D863AD36DA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5" creationId="{4F882856-C7FC-4B8A-BAA9-D8EEB805647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6" creationId="{83800DA9-3B0F-4083-879F-11205EEDF233}"/>
          </ac:spMkLst>
        </pc:spChg>
        <pc:spChg chg="mod topLvl">
          <ac:chgData name="hassan MH" userId="84cd2103f36ef0dc" providerId="LiveId" clId="{DEB09C12-C376-40B2-8D42-A50FB6EF1F24}" dt="2022-04-15T14:26:39.993" v="871" actId="207"/>
          <ac:spMkLst>
            <pc:docMk/>
            <pc:sldMk cId="2428557051" sldId="333"/>
            <ac:spMk id="237" creationId="{BA74CB87-41B8-4E79-96A8-AD1041BD1B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8" creationId="{827FF06C-35A3-4758-986E-B064522237C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9" creationId="{B6D47F71-D45C-4CF0-9257-EFA1AC77D2E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0" creationId="{C89DF46E-7797-4EE0-AA5D-0E02B6AB8B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1" creationId="{6B3850DB-2FF2-4346-9922-F9FA929D772A}"/>
          </ac:spMkLst>
        </pc:spChg>
        <pc:spChg chg="mod topLvl">
          <ac:chgData name="hassan MH" userId="84cd2103f36ef0dc" providerId="LiveId" clId="{DEB09C12-C376-40B2-8D42-A50FB6EF1F24}" dt="2022-04-15T14:26:40.145" v="872" actId="207"/>
          <ac:spMkLst>
            <pc:docMk/>
            <pc:sldMk cId="2428557051" sldId="333"/>
            <ac:spMk id="242" creationId="{68536AB1-78A9-45B0-BE23-D81D9EDB62D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3" creationId="{A3318AB1-2318-4887-85C9-C76BADA22B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4" creationId="{D232AD3E-31DF-41DB-9F0D-1B96566BE0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5" creationId="{ECF97E03-307F-4D28-A9C5-19D4D355EE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6" creationId="{CC5855E4-9057-4D89-9DE6-DE6F7C18C0E5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7" creationId="{422DF653-27CA-4125-A628-FE266220A68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8" creationId="{30466092-9DA2-42FA-B731-74EA7C4360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9" creationId="{204B2F1D-A734-4EA7-AC99-C6EBB0EF3F5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0" creationId="{9533D309-B60B-4E9E-A181-66CBC22CA4B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1" creationId="{B109576D-716F-4594-A6D0-69E8B47ADA3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2" creationId="{457935C0-CAB7-475E-8819-C1741044A0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3" creationId="{DB3DF46A-9BE5-4253-941A-5812C04C9157}"/>
          </ac:spMkLst>
        </pc:spChg>
        <pc:spChg chg="mod topLvl">
          <ac:chgData name="hassan MH" userId="84cd2103f36ef0dc" providerId="LiveId" clId="{DEB09C12-C376-40B2-8D42-A50FB6EF1F24}" dt="2022-04-15T14:26:52.180" v="877" actId="207"/>
          <ac:spMkLst>
            <pc:docMk/>
            <pc:sldMk cId="2428557051" sldId="333"/>
            <ac:spMk id="254" creationId="{EEC618E0-ED8E-4564-9A07-45078F8B7548}"/>
          </ac:spMkLst>
        </pc:spChg>
        <pc:spChg chg="mod topLvl">
          <ac:chgData name="hassan MH" userId="84cd2103f36ef0dc" providerId="LiveId" clId="{DEB09C12-C376-40B2-8D42-A50FB6EF1F24}" dt="2022-04-15T14:26:53.730" v="878" actId="207"/>
          <ac:spMkLst>
            <pc:docMk/>
            <pc:sldMk cId="2428557051" sldId="333"/>
            <ac:spMk id="255" creationId="{6B2E3F21-53EC-44EF-AAA3-1B387CBE011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8" creationId="{27FD002E-80F6-4B44-9C0E-4E657E71D28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9" creationId="{04875E23-0BE6-4967-BC4B-1FB4EDD165B8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0" creationId="{05E01F72-9E64-40DB-9957-8B977B7F044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1" creationId="{A1FD4E63-86D1-4266-9A96-5AB90418260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2" creationId="{95B80B24-FA4C-440E-BA10-D534D7380FEC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3" creationId="{D1D4D78A-21C2-4BBB-AFCE-5EF63722F6B6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4" creationId="{F6D8ACF5-C6CC-41B9-BEDE-914276DEFBFE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5" creationId="{395F2369-9820-4C37-8F08-E54344B7810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6" creationId="{3D055D1D-B59B-4F28-95A5-8ABEAB3D9ABB}"/>
          </ac:spMkLst>
        </pc:spChg>
        <pc:spChg chg="mod">
          <ac:chgData name="hassan MH" userId="84cd2103f36ef0dc" providerId="LiveId" clId="{DEB09C12-C376-40B2-8D42-A50FB6EF1F24}" dt="2022-04-15T15:21:19.528" v="1581" actId="207"/>
          <ac:spMkLst>
            <pc:docMk/>
            <pc:sldMk cId="2428557051" sldId="333"/>
            <ac:spMk id="267" creationId="{39C71133-1E63-48CD-A535-9637257275E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8" creationId="{D698C9BA-38AA-44C7-8AE8-0AA0B3A66B75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9" creationId="{8AEAAB12-3709-48B0-AE86-C3CF328D474D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0" creationId="{97378EAA-027D-4081-B2C1-6923BF80F9F2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1" creationId="{9F466177-66F8-4C5F-81C2-2B21C9278A42}"/>
          </ac:spMkLst>
        </pc:spChg>
        <pc:spChg chg="mod">
          <ac:chgData name="hassan MH" userId="84cd2103f36ef0dc" providerId="LiveId" clId="{DEB09C12-C376-40B2-8D42-A50FB6EF1F24}" dt="2022-04-15T14:26:46.893" v="876" actId="1076"/>
          <ac:spMkLst>
            <pc:docMk/>
            <pc:sldMk cId="2428557051" sldId="333"/>
            <ac:spMk id="272" creationId="{A85F3DA4-2C5C-4D76-A75D-BC8C32F9F599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3" creationId="{F9D0B6AF-83FD-4017-B22E-5B35ACE303DA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4" creationId="{D64FA6BD-BE1B-4682-A2C9-1892E7DA09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5" creationId="{09086C58-1146-4F98-A09D-9807F63654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6" creationId="{9A52B873-8FF3-46E2-ACFA-44BDB4254298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7" creationId="{18A5504A-D399-4008-B72C-07D63F5F4BE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9" creationId="{F954FCBD-13AA-4C74-87EB-DDF86B0E12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0" creationId="{6A68A6CB-2960-458C-85A1-EBB0764999F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1" creationId="{8CEB05ED-7511-49FD-BA2E-A5AA1BFCA681}"/>
          </ac:spMkLst>
        </pc:spChg>
        <pc:spChg chg="mod topLvl">
          <ac:chgData name="hassan MH" userId="84cd2103f36ef0dc" providerId="LiveId" clId="{DEB09C12-C376-40B2-8D42-A50FB6EF1F24}" dt="2022-04-15T14:58:21.286" v="1271" actId="1076"/>
          <ac:spMkLst>
            <pc:docMk/>
            <pc:sldMk cId="2428557051" sldId="333"/>
            <ac:spMk id="282" creationId="{96471C27-F47F-4397-B8E1-93E7E7E2036A}"/>
          </ac:spMkLst>
        </pc:spChg>
        <pc:spChg chg="add mod topLvl">
          <ac:chgData name="hassan MH" userId="84cd2103f36ef0dc" providerId="LiveId" clId="{DEB09C12-C376-40B2-8D42-A50FB6EF1F24}" dt="2022-04-15T14:58:39.064" v="1273" actId="1076"/>
          <ac:spMkLst>
            <pc:docMk/>
            <pc:sldMk cId="2428557051" sldId="333"/>
            <ac:spMk id="283" creationId="{06D71BC7-AD01-41BB-9422-5A17B2FCF556}"/>
          </ac:spMkLst>
        </pc:spChg>
        <pc:spChg chg="add mod topLvl">
          <ac:chgData name="hassan MH" userId="84cd2103f36ef0dc" providerId="LiveId" clId="{DEB09C12-C376-40B2-8D42-A50FB6EF1F24}" dt="2022-04-15T14:58:41.076" v="1274" actId="1076"/>
          <ac:spMkLst>
            <pc:docMk/>
            <pc:sldMk cId="2428557051" sldId="333"/>
            <ac:spMk id="284" creationId="{F1255225-FB9F-4A43-8B03-485400B6EE33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285" creationId="{D97CAACB-6F03-4306-99A0-0B0F85FEF474}"/>
          </ac:spMkLst>
        </pc:spChg>
        <pc:spChg chg="add mod">
          <ac:chgData name="hassan MH" userId="84cd2103f36ef0dc" providerId="LiveId" clId="{DEB09C12-C376-40B2-8D42-A50FB6EF1F24}" dt="2022-04-15T14:57:49.097" v="1262" actId="164"/>
          <ac:spMkLst>
            <pc:docMk/>
            <pc:sldMk cId="2428557051" sldId="333"/>
            <ac:spMk id="286" creationId="{15AFD137-3B7E-468D-9B9A-D55837904F52}"/>
          </ac:spMkLst>
        </pc:spChg>
        <pc:grpChg chg="add del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3" creationId="{0666F3D3-6815-4A39-B50A-A119EC5AF89E}"/>
          </ac:grpSpMkLst>
        </pc:grpChg>
        <pc:grpChg chg="add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5" creationId="{C22068F5-5811-446E-A648-9590F65EC17D}"/>
          </ac:grpSpMkLst>
        </pc:grpChg>
        <pc:grpChg chg="add del mod">
          <ac:chgData name="hassan MH" userId="84cd2103f36ef0dc" providerId="LiveId" clId="{DEB09C12-C376-40B2-8D42-A50FB6EF1F24}" dt="2022-04-15T17:01:00.320" v="2359" actId="21"/>
          <ac:grpSpMkLst>
            <pc:docMk/>
            <pc:sldMk cId="2428557051" sldId="333"/>
            <ac:grpSpMk id="6" creationId="{BCC0A924-AEF3-4BED-96FE-39D372C0EC0C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1" creationId="{F591DB0A-7D62-4423-81BA-8A429DF20C1D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2" creationId="{96FA4DA6-930D-403C-A18C-953F8D9D1F8B}"/>
          </ac:grpSpMkLst>
        </pc:grpChg>
        <pc:grpChg chg="mod">
          <ac:chgData name="hassan MH" userId="84cd2103f36ef0dc" providerId="LiveId" clId="{DEB09C12-C376-40B2-8D42-A50FB6EF1F24}" dt="2022-04-15T14:28:33.418" v="887" actId="1076"/>
          <ac:grpSpMkLst>
            <pc:docMk/>
            <pc:sldMk cId="2428557051" sldId="333"/>
            <ac:grpSpMk id="33" creationId="{F2EF4DB0-3FEF-4DCD-86E8-B0C244D52BEF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5" creationId="{CFFC3342-D25B-44CF-82BA-607E94872C80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6" creationId="{82033727-E42B-4676-A094-FB3137F72277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8" creationId="{7F0F119C-C62F-4C99-9B05-E2EE873628ED}"/>
          </ac:grpSpMkLst>
        </pc:grpChg>
        <pc:grpChg chg="add del mod">
          <ac:chgData name="hassan MH" userId="84cd2103f36ef0dc" providerId="LiveId" clId="{DEB09C12-C376-40B2-8D42-A50FB6EF1F24}" dt="2022-04-15T14:22:41.845" v="790" actId="165"/>
          <ac:grpSpMkLst>
            <pc:docMk/>
            <pc:sldMk cId="2428557051" sldId="333"/>
            <ac:grpSpMk id="88" creationId="{4135CB95-AF7F-4F4A-8855-B0C80C4DC991}"/>
          </ac:grpSpMkLst>
        </pc:grpChg>
        <pc:grpChg chg="del mod topLvl">
          <ac:chgData name="hassan MH" userId="84cd2103f36ef0dc" providerId="LiveId" clId="{DEB09C12-C376-40B2-8D42-A50FB6EF1F24}" dt="2022-04-15T14:22:48.049" v="791" actId="478"/>
          <ac:grpSpMkLst>
            <pc:docMk/>
            <pc:sldMk cId="2428557051" sldId="333"/>
            <ac:grpSpMk id="89" creationId="{DA86BC07-0441-4288-9591-F8555D804073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0" creationId="{3EA0B066-4F7A-46F1-934B-ABFA1776F70D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1" creationId="{B9ACCC3A-AA84-42BF-9A7D-9AE4D3ABCC44}"/>
          </ac:grpSpMkLst>
        </pc:grpChg>
        <pc:grpChg chg="del">
          <ac:chgData name="hassan MH" userId="84cd2103f36ef0dc" providerId="LiveId" clId="{DEB09C12-C376-40B2-8D42-A50FB6EF1F24}" dt="2022-04-15T14:16:36.448" v="730" actId="478"/>
          <ac:grpSpMkLst>
            <pc:docMk/>
            <pc:sldMk cId="2428557051" sldId="333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6" creationId="{6FDA40BE-2662-48A0-A4C5-C6069884BDF3}"/>
          </ac:grpSpMkLst>
        </pc:grpChg>
        <pc:grpChg chg="mod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7" creationId="{C3A922F1-2912-49F3-B4F8-ADE7B79DCD36}"/>
          </ac:grpSpMkLst>
        </pc:grpChg>
        <pc:grpChg chg="add del mod or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78" creationId="{92805602-EAC8-4040-8FD5-584BC0CE4849}"/>
          </ac:grpSpMkLst>
        </pc:grpChg>
        <pc:picChg chg="add mod">
          <ac:chgData name="hassan MH" userId="84cd2103f36ef0dc" providerId="LiveId" clId="{DEB09C12-C376-40B2-8D42-A50FB6EF1F24}" dt="2022-04-15T17:01:05.786" v="2362" actId="1076"/>
          <ac:picMkLst>
            <pc:docMk/>
            <pc:sldMk cId="2428557051" sldId="333"/>
            <ac:picMk id="14" creationId="{1854A54E-A0A0-434A-A1D6-1B92BE67DCB9}"/>
          </ac:picMkLst>
        </pc:picChg>
        <pc:picChg chg="del">
          <ac:chgData name="hassan MH" userId="84cd2103f36ef0dc" providerId="LiveId" clId="{DEB09C12-C376-40B2-8D42-A50FB6EF1F24}" dt="2022-04-15T16:06:17.743" v="2228" actId="478"/>
          <ac:picMkLst>
            <pc:docMk/>
            <pc:sldMk cId="2428557051" sldId="333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18.190" v="2229" actId="478"/>
          <ac:picMkLst>
            <pc:docMk/>
            <pc:sldMk cId="2428557051" sldId="333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4:29:26.585" v="890"/>
        <pc:sldMkLst>
          <pc:docMk/>
          <pc:sldMk cId="1390288450" sldId="334"/>
        </pc:sldMkLst>
      </pc:sldChg>
      <pc:sldChg chg="addSp delSp modSp add mod ord modNotesTx">
        <pc:chgData name="hassan MH" userId="84cd2103f36ef0dc" providerId="LiveId" clId="{DEB09C12-C376-40B2-8D42-A50FB6EF1F24}" dt="2022-04-15T16:56:17.291" v="2259"/>
        <pc:sldMkLst>
          <pc:docMk/>
          <pc:sldMk cId="4177408876" sldId="334"/>
        </pc:sldMkLst>
        <pc:spChg chg="mod">
          <ac:chgData name="hassan MH" userId="84cd2103f36ef0dc" providerId="LiveId" clId="{DEB09C12-C376-40B2-8D42-A50FB6EF1F24}" dt="2022-04-15T16:01:10.722" v="2173" actId="207"/>
          <ac:spMkLst>
            <pc:docMk/>
            <pc:sldMk cId="4177408876" sldId="334"/>
            <ac:spMk id="6" creationId="{9899EFA6-D345-4923-9C7D-5246B23A45F7}"/>
          </ac:spMkLst>
        </pc:spChg>
        <pc:spChg chg="mod">
          <ac:chgData name="hassan MH" userId="84cd2103f36ef0dc" providerId="LiveId" clId="{DEB09C12-C376-40B2-8D42-A50FB6EF1F24}" dt="2022-04-15T16:01:01.526" v="2172" actId="207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2" creationId="{B69AD4EC-7DB1-4E0D-B44A-759FCE26781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4" creationId="{78E83313-F642-4DC3-8E15-04B6F904CD6E}"/>
          </ac:spMkLst>
        </pc:spChg>
        <pc:spChg chg="mod">
          <ac:chgData name="hassan MH" userId="84cd2103f36ef0dc" providerId="LiveId" clId="{DEB09C12-C376-40B2-8D42-A50FB6EF1F24}" dt="2022-04-15T14:36:55.179" v="991" actId="20577"/>
          <ac:spMkLst>
            <pc:docMk/>
            <pc:sldMk cId="4177408876" sldId="334"/>
            <ac:spMk id="15" creationId="{4C544C68-F987-4052-9C90-CC4DC29724BE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6" creationId="{79986917-903E-47A5-B1EF-9B24BADC8E4B}"/>
          </ac:spMkLst>
        </pc:spChg>
        <pc:spChg chg="mod">
          <ac:chgData name="hassan MH" userId="84cd2103f36ef0dc" providerId="LiveId" clId="{DEB09C12-C376-40B2-8D42-A50FB6EF1F24}" dt="2022-04-15T16:01:17.429" v="2174" actId="164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1" creationId="{28633E0E-5C63-47D3-B34C-17AFE02B849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4" creationId="{EABA37F0-BE80-4562-8582-C12F51B22F0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8" creationId="{07F8ED00-71AB-45DE-AC1D-559C3F8A0A13}"/>
          </ac:spMkLst>
        </pc:spChg>
        <pc:spChg chg="mod">
          <ac:chgData name="hassan MH" userId="84cd2103f36ef0dc" providerId="LiveId" clId="{DEB09C12-C376-40B2-8D42-A50FB6EF1F24}" dt="2022-04-15T14:37:07.254" v="994" actId="164"/>
          <ac:spMkLst>
            <pc:docMk/>
            <pc:sldMk cId="4177408876" sldId="334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9" creationId="{591AD2D7-9273-42B6-B868-544EE5E089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1" creationId="{9EFEE4FF-2D4E-4C81-BF1C-4604878C487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2" creationId="{D88D231C-5ED6-4E32-8E3F-792451F99CA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3" creationId="{9097216F-C70F-4AB6-9FC7-C96464ECC2BB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5" creationId="{5498DBE7-D635-4D9F-9D28-2E1645C7516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6" creationId="{50C63C37-507C-41B2-A0E4-35419AB7A66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7" creationId="{B76C3815-2924-4521-B4EF-5467C3BAEF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9" creationId="{28701F31-6EDF-4E0A-AFAA-E53D292C612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1" creationId="{3AF068F9-42D0-4377-8600-6A04470AC08D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2" creationId="{3C7977C5-1357-436A-94C4-F761BEE9348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3" creationId="{4E54DD0C-997F-4BDA-8F53-DFE7A7AA046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4" creationId="{CC0EF133-6EFF-44C2-A577-5A1DB2FBB3A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5" creationId="{3BC9F7D0-D489-42CB-90FE-E5EFC9D8E5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7" creationId="{05B02A52-EF1C-4711-B4B6-DEC865CB6CB1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8" creationId="{3ED7D3C3-B6DF-4214-A53C-2DA40F08255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9" creationId="{27482370-3619-4C4C-8DE2-7F22EBDB962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0" creationId="{D2761B91-CEE9-4E3A-AE78-4387B7613F8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1" creationId="{38D518F6-7AF9-413F-9061-0E230E2044A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3" creationId="{6DF231A4-E2FE-4E3E-A6F5-B8F1FB1A28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5" creationId="{66B62AF4-D801-4C22-AFA4-1B03A53AE21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6" creationId="{43A89F46-2B8A-4EE0-A1E9-2691CE04221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8" creationId="{4F467CB3-E15B-4304-A007-47A24D3815E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9" creationId="{8C98AD28-1B59-41F6-9C8E-0FFFC3F251B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1" creationId="{0EA80575-DB3B-4286-9326-EF0A11E33D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2" creationId="{4D91E0C9-C75F-4DED-B3B0-BDBA2CDA706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3" creationId="{8008FD18-BDC7-4204-B63A-FAEC9014504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4" creationId="{6D055AB6-D8FE-438C-8518-986B5A39BA56}"/>
          </ac:spMkLst>
        </pc:spChg>
        <pc:grpChg chg="add del mod">
          <ac:chgData name="hassan MH" userId="84cd2103f36ef0dc" providerId="LiveId" clId="{DEB09C12-C376-40B2-8D42-A50FB6EF1F24}" dt="2022-04-15T14:38:11.639" v="1011" actId="478"/>
          <ac:grpSpMkLst>
            <pc:docMk/>
            <pc:sldMk cId="4177408876" sldId="334"/>
            <ac:grpSpMk id="2" creationId="{568DCB00-91FE-4903-8334-596D97D88009}"/>
          </ac:grpSpMkLst>
        </pc:grpChg>
        <pc:grpChg chg="del mod">
          <ac:chgData name="hassan MH" userId="84cd2103f36ef0dc" providerId="LiveId" clId="{DEB09C12-C376-40B2-8D42-A50FB6EF1F24}" dt="2022-04-15T14:37:20.186" v="1001" actId="27803"/>
          <ac:grpSpMkLst>
            <pc:docMk/>
            <pc:sldMk cId="4177408876" sldId="334"/>
            <ac:grpSpMk id="4" creationId="{60FC8B26-BB5D-4D6F-8807-D2C6D194E468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" creationId="{457B9599-C82A-4DDE-9AFE-FE02D3615303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13" creationId="{AFB5AC22-7EB9-4932-997A-D2DCB4D00522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26" creationId="{FFA3853D-400E-45DE-A0AA-6172993A0448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36" creationId="{2AB5F9A5-6DFC-476B-89DD-4F19F38B2269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40" creationId="{71AA9E35-F9F7-44F0-8A52-2510C55C3336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0" creationId="{70373169-DF52-4464-8B1F-9BBEAEB5EC07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4" creationId="{D3445FC1-9C5B-4B0A-A7CF-C0B4FE9EDEEB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60" creationId="{5A8D69BA-B0C3-419F-A121-5C9EBBFE5A8F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72" creationId="{17DC2C88-18D3-4469-AA2E-2EC4604D762D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5" creationId="{44ABA79D-FBBA-46E6-8DD0-F5B1C4278491}"/>
          </ac:grpSpMkLst>
        </pc:grpChg>
        <pc:grpChg chg="add 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86" creationId="{54D39226-6BE0-4B4E-841E-8175E54678C7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7" creationId="{E3A0EA7C-BDE7-40B0-8FA0-CB94181846F1}"/>
          </ac:grpSpMkLst>
        </pc:grpChg>
        <pc:picChg chg="del mod">
          <ac:chgData name="hassan MH" userId="84cd2103f36ef0dc" providerId="LiveId" clId="{DEB09C12-C376-40B2-8D42-A50FB6EF1F24}" dt="2022-04-15T14:37:20.186" v="1001" actId="27803"/>
          <ac:picMkLst>
            <pc:docMk/>
            <pc:sldMk cId="4177408876" sldId="334"/>
            <ac:picMk id="3" creationId="{955C5D40-2BD6-4848-B7FE-B0E3D0F52860}"/>
          </ac:picMkLst>
        </pc:picChg>
        <pc:picChg chg="del">
          <ac:chgData name="hassan MH" userId="84cd2103f36ef0dc" providerId="LiveId" clId="{DEB09C12-C376-40B2-8D42-A50FB6EF1F24}" dt="2022-04-15T16:01:20.551" v="2177" actId="478"/>
          <ac:picMkLst>
            <pc:docMk/>
            <pc:sldMk cId="4177408876" sldId="334"/>
            <ac:picMk id="23" creationId="{94DA3155-5197-4469-94FD-D5730DEA19C6}"/>
          </ac:picMkLst>
        </pc:picChg>
        <pc:picChg chg="del">
          <ac:chgData name="hassan MH" userId="84cd2103f36ef0dc" providerId="LiveId" clId="{DEB09C12-C376-40B2-8D42-A50FB6EF1F24}" dt="2022-04-15T16:01:19.186" v="2175" actId="478"/>
          <ac:picMkLst>
            <pc:docMk/>
            <pc:sldMk cId="4177408876" sldId="334"/>
            <ac:picMk id="25" creationId="{175A196D-F635-4D42-ABEF-E78E48D66448}"/>
          </ac:picMkLst>
        </pc:picChg>
        <pc:picChg chg="del">
          <ac:chgData name="hassan MH" userId="84cd2103f36ef0dc" providerId="LiveId" clId="{DEB09C12-C376-40B2-8D42-A50FB6EF1F24}" dt="2022-04-15T16:01:19.889" v="2176" actId="478"/>
          <ac:picMkLst>
            <pc:docMk/>
            <pc:sldMk cId="4177408876" sldId="334"/>
            <ac:picMk id="27" creationId="{D7D4B9F6-309A-4589-8CEB-9549FA74DE9F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4.794" v="2262"/>
        <pc:sldMkLst>
          <pc:docMk/>
          <pc:sldMk cId="1982488759" sldId="335"/>
        </pc:sldMkLst>
        <pc:spChg chg="mod topLvl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30:54.058" v="906" actId="20577"/>
          <ac:spMkLst>
            <pc:docMk/>
            <pc:sldMk cId="1982488759" sldId="335"/>
            <ac:spMk id="14" creationId="{FF46C56F-2A13-4DD9-95CC-91FEFF572BE9}"/>
          </ac:spMkLst>
        </pc:spChg>
        <pc:spChg chg="add mod ord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4:36:06.152" v="982" actId="165"/>
          <ac:spMkLst>
            <pc:docMk/>
            <pc:sldMk cId="1982488759" sldId="335"/>
            <ac:spMk id="20" creationId="{DDB83184-C0F0-4D85-91C8-9C410CE836B1}"/>
          </ac:spMkLst>
        </pc:spChg>
        <pc:spChg chg="add mod topLvl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25" creationId="{CFACA65D-B5D9-4BAB-A53D-2FC98564751A}"/>
          </ac:spMkLst>
        </pc:spChg>
        <pc:spChg chg="del">
          <ac:chgData name="hassan MH" userId="84cd2103f36ef0dc" providerId="LiveId" clId="{DEB09C12-C376-40B2-8D42-A50FB6EF1F24}" dt="2022-04-15T14:31:19.416" v="913" actId="478"/>
          <ac:spMkLst>
            <pc:docMk/>
            <pc:sldMk cId="1982488759" sldId="335"/>
            <ac:spMk id="27" creationId="{2E90DD76-ED58-4189-82B5-F47DDC761056}"/>
          </ac:spMkLst>
        </pc:spChg>
        <pc:spChg chg="del">
          <ac:chgData name="hassan MH" userId="84cd2103f36ef0dc" providerId="LiveId" clId="{DEB09C12-C376-40B2-8D42-A50FB6EF1F24}" dt="2022-04-15T14:31:19.918" v="914" actId="478"/>
          <ac:spMkLst>
            <pc:docMk/>
            <pc:sldMk cId="1982488759" sldId="335"/>
            <ac:spMk id="28" creationId="{F5A99E9D-B218-49DD-8388-25DA759D7FE1}"/>
          </ac:spMkLst>
        </pc:spChg>
        <pc:spChg chg="mod topLvl">
          <ac:chgData name="hassan MH" userId="84cd2103f36ef0dc" providerId="LiveId" clId="{DEB09C12-C376-40B2-8D42-A50FB6EF1F24}" dt="2022-04-15T14:36:08.501" v="983" actId="165"/>
          <ac:spMkLst>
            <pc:docMk/>
            <pc:sldMk cId="1982488759" sldId="335"/>
            <ac:spMk id="30" creationId="{4E5289E8-34C2-4FA3-9F76-3B2EC9DEA249}"/>
          </ac:spMkLst>
        </pc:spChg>
        <pc:spChg chg="add mod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32" creationId="{9ED76123-8CA5-4592-8BC2-F37B0A91FBD9}"/>
          </ac:spMkLst>
        </pc:spChg>
        <pc:grpChg chg="add mod topLvl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2" creationId="{2A500BF3-59B9-4DDA-A61A-BA34951747E9}"/>
          </ac:grpSpMkLst>
        </pc:grpChg>
        <pc:grpChg chg="add mod topLvl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3" creationId="{F47F6E9B-BC7A-4F4E-83D4-07EED86C8849}"/>
          </ac:grpSpMkLst>
        </pc:grpChg>
        <pc:grpChg chg="add del mod">
          <ac:chgData name="hassan MH" userId="84cd2103f36ef0dc" providerId="LiveId" clId="{DEB09C12-C376-40B2-8D42-A50FB6EF1F24}" dt="2022-04-15T14:36:06.152" v="982" actId="165"/>
          <ac:grpSpMkLst>
            <pc:docMk/>
            <pc:sldMk cId="1982488759" sldId="335"/>
            <ac:grpSpMk id="4" creationId="{25E72485-643D-47E1-9647-20172FDF2BB9}"/>
          </ac:grpSpMkLst>
        </pc:grpChg>
        <pc:grpChg chg="add del mod">
          <ac:chgData name="hassan MH" userId="84cd2103f36ef0dc" providerId="LiveId" clId="{DEB09C12-C376-40B2-8D42-A50FB6EF1F24}" dt="2022-04-15T14:36:08.501" v="983" actId="165"/>
          <ac:grpSpMkLst>
            <pc:docMk/>
            <pc:sldMk cId="1982488759" sldId="335"/>
            <ac:grpSpMk id="5" creationId="{E4AF51B8-4E7D-41D5-874E-3505E0414006}"/>
          </ac:grpSpMkLst>
        </pc:grpChg>
        <pc:grpChg chg="add mod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6" creationId="{F63CD6A6-23B6-4215-BB1C-1E303CADB483}"/>
          </ac:grpSpMkLst>
        </pc:grpChg>
        <pc:grpChg chg="add mod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10" creationId="{8492F6CA-C4FE-4C8D-9A28-37DD35FE2CB3}"/>
          </ac:grpSpMkLst>
        </pc:grpChg>
        <pc:grpChg chg="add del mod">
          <ac:chgData name="hassan MH" userId="84cd2103f36ef0dc" providerId="LiveId" clId="{DEB09C12-C376-40B2-8D42-A50FB6EF1F24}" dt="2022-04-15T14:31:36.062" v="918" actId="478"/>
          <ac:grpSpMkLst>
            <pc:docMk/>
            <pc:sldMk cId="1982488759" sldId="335"/>
            <ac:grpSpMk id="29" creationId="{95F897F3-D5E5-481F-AE22-22B740DA79A8}"/>
          </ac:grpSpMkLst>
        </pc:grpChg>
        <pc:picChg chg="del mod">
          <ac:chgData name="hassan MH" userId="84cd2103f36ef0dc" providerId="LiveId" clId="{DEB09C12-C376-40B2-8D42-A50FB6EF1F24}" dt="2022-04-15T16:06:31.425" v="2237" actId="478"/>
          <ac:picMkLst>
            <pc:docMk/>
            <pc:sldMk cId="1982488759" sldId="335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4:36:08.501" v="983" actId="165"/>
          <ac:picMkLst>
            <pc:docMk/>
            <pc:sldMk cId="1982488759" sldId="335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36:06.152" v="982" actId="165"/>
          <ac:picMkLst>
            <pc:docMk/>
            <pc:sldMk cId="1982488759" sldId="335"/>
            <ac:picMk id="26" creationId="{D39E9CA6-8601-44E5-8E04-B80227C301ED}"/>
          </ac:picMkLst>
        </pc:picChg>
        <pc:picChg chg="del mod topLvl">
          <ac:chgData name="hassan MH" userId="84cd2103f36ef0dc" providerId="LiveId" clId="{DEB09C12-C376-40B2-8D42-A50FB6EF1F24}" dt="2022-04-15T14:31:36.062" v="918" actId="478"/>
          <ac:picMkLst>
            <pc:docMk/>
            <pc:sldMk cId="1982488759" sldId="335"/>
            <ac:picMk id="31" creationId="{CB30C006-C696-4447-BD61-DA0872A631B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46.596" v="2357"/>
        <pc:sldMkLst>
          <pc:docMk/>
          <pc:sldMk cId="1371448894" sldId="336"/>
        </pc:sldMkLst>
        <pc:spChg chg="del">
          <ac:chgData name="hassan MH" userId="84cd2103f36ef0dc" providerId="LiveId" clId="{DEB09C12-C376-40B2-8D42-A50FB6EF1F24}" dt="2022-04-15T16:06:40.948" v="2241" actId="478"/>
          <ac:spMkLst>
            <pc:docMk/>
            <pc:sldMk cId="1371448894" sldId="336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54:12.325" v="1228" actId="1076"/>
          <ac:spMkLst>
            <pc:docMk/>
            <pc:sldMk cId="1371448894" sldId="336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25.734" v="2178" actId="164"/>
          <ac:spMkLst>
            <pc:docMk/>
            <pc:sldMk cId="1371448894" sldId="336"/>
            <ac:spMk id="32" creationId="{D8006052-8C72-4DE3-8ED1-AD19A69D62FE}"/>
          </ac:spMkLst>
        </pc:spChg>
        <pc:spChg chg="del">
          <ac:chgData name="hassan MH" userId="84cd2103f36ef0dc" providerId="LiveId" clId="{DEB09C12-C376-40B2-8D42-A50FB6EF1F24}" dt="2022-04-15T14:39:19.245" v="1032" actId="478"/>
          <ac:spMkLst>
            <pc:docMk/>
            <pc:sldMk cId="1371448894" sldId="33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2" creationId="{53A7F092-B8E5-47BF-B6E4-8EBDB041CB0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3" creationId="{F05BE13E-F10D-4EF1-A0F3-ABF8FB723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13" creationId="{29AB4438-DFDB-4CF3-80C1-C4C5836FC93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27" creationId="{CFE242D5-B8C4-4EEB-AEB1-02BED47C2EE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2" creationId="{30E51D05-9A49-4BF6-9808-02905510EDE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3" creationId="{A6A59564-33AC-4D06-B115-F600781073F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7" creationId="{1331646E-E561-4A97-90B6-2E9B20BE980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8" creationId="{9F9EC428-288E-47FC-8ECE-87A25F2BA4B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9" creationId="{C2CE9C20-8AEF-4292-92F8-AB6D2DAD950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0" creationId="{2C3AC9D0-A038-4CCB-859B-B9771E1D81E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1" creationId="{7C0EFCCC-7854-4CD5-A8B0-CA6FAA7A218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2" creationId="{9C1C596C-5286-457C-B7D6-B72D5AF218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3" creationId="{6DDD2840-EC44-4667-99FD-5DAB42917E4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4" creationId="{92AF4647-BB89-4905-8521-DFC0C55E30E8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5" creationId="{1FCC73CD-14E9-4107-A9EC-8F0CE36164D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6" creationId="{19D5DAF2-199F-43BF-8DD5-B04180D70D2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7" creationId="{96BB6395-7D87-49B9-B311-9E9A2D180F4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8" creationId="{ABC8E4F9-AC01-467B-996C-65D5190D67D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9" creationId="{EEDF2D6B-DCC4-4A85-8E76-38E3E89648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0" creationId="{08D31974-D7BC-4544-8FE8-B27865FB7AF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1" creationId="{C4B533B9-E7C1-4061-9604-26D7B4483A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2" creationId="{4CDEF547-0753-4BD8-8DC4-9F359257F776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3" creationId="{B22DDD88-5137-43D8-9086-39BC47977112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4" creationId="{427E1B14-12BA-462C-8836-9AE5D7069DA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5" creationId="{70B53441-82B8-4A3A-9BEA-47757239A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6" creationId="{EE1717F6-6BC8-434C-92CA-731CB3743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9" creationId="{7169ABCD-DEC0-4501-8415-274B58EBA24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0" creationId="{A9D741EC-BC3F-45E3-BE2D-6BF96DEF400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1" creationId="{A3FB4AE8-4085-4339-8FD4-6D60205E398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2" creationId="{E6FE6BAF-DF4D-4AB8-8B2D-3729AFEDE9A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3" creationId="{8D31F4AE-84C6-4205-9D13-C514C2728B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4" creationId="{632CF07B-7C2E-47C8-A200-4458E4A4F96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5" creationId="{F0D4E25D-8404-4185-B42F-33368A819F9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6" creationId="{1217FA97-CA88-4110-8E1D-4483E47CF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7" creationId="{C47D7ACA-A0FA-4622-B937-E4535E8517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8" creationId="{A6C163D2-DA3D-44A1-A269-A9866221B69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9" creationId="{B336C200-44A1-4CAA-94C0-12AFC201677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0" creationId="{51DD0DAF-8269-4D2C-ABBA-B5EED6A9F83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1" creationId="{0025A664-85B5-4BB0-9308-82B597D94FD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2" creationId="{ED21DA87-9B75-4477-BCC5-42DB4BC5F7C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3" creationId="{4626F310-333B-46FF-BFC5-B7E69BDAF4A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5" creationId="{2CE1F956-6B13-4276-9174-488FA3710F01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6" creationId="{1842F257-300E-4FC2-BC2F-E9D74322F69C}"/>
          </ac:spMkLst>
        </pc:spChg>
        <pc:spChg chg="mod">
          <ac:chgData name="hassan MH" userId="84cd2103f36ef0dc" providerId="LiveId" clId="{DEB09C12-C376-40B2-8D42-A50FB6EF1F24}" dt="2022-04-15T14:53:31.327" v="1220" actId="207"/>
          <ac:spMkLst>
            <pc:docMk/>
            <pc:sldMk cId="1371448894" sldId="336"/>
            <ac:spMk id="207" creationId="{7AC83A34-D61A-4ED5-B2F5-75175C8CD6DD}"/>
          </ac:spMkLst>
        </pc:spChg>
        <pc:spChg chg="mod">
          <ac:chgData name="hassan MH" userId="84cd2103f36ef0dc" providerId="LiveId" clId="{DEB09C12-C376-40B2-8D42-A50FB6EF1F24}" dt="2022-04-15T14:53:44.981" v="1223" actId="207"/>
          <ac:spMkLst>
            <pc:docMk/>
            <pc:sldMk cId="1371448894" sldId="336"/>
            <ac:spMk id="208" creationId="{4E245F79-5882-4971-B97E-4278D0F93DEF}"/>
          </ac:spMkLst>
        </pc:spChg>
        <pc:spChg chg="mod">
          <ac:chgData name="hassan MH" userId="84cd2103f36ef0dc" providerId="LiveId" clId="{DEB09C12-C376-40B2-8D42-A50FB6EF1F24}" dt="2022-04-15T14:53:42.751" v="1222" actId="207"/>
          <ac:spMkLst>
            <pc:docMk/>
            <pc:sldMk cId="1371448894" sldId="336"/>
            <ac:spMk id="209" creationId="{B3750459-47FF-4832-A3C9-C7B1E68C995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0" creationId="{C5C7526B-A9B0-4A1C-95FB-883D7FCAC853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1" creationId="{ADE13F12-D2E8-4897-9BAE-0656A9C6247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2" creationId="{B30BF3A7-F03D-4587-BFC3-EE3AF85394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3" creationId="{3DFFBB7B-4719-4DC0-AF02-42269100476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4" creationId="{C66B6E3F-C8D3-4183-832F-275F44492A0E}"/>
          </ac:spMkLst>
        </pc:spChg>
        <pc:spChg chg="mod">
          <ac:chgData name="hassan MH" userId="84cd2103f36ef0dc" providerId="LiveId" clId="{DEB09C12-C376-40B2-8D42-A50FB6EF1F24}" dt="2022-04-15T14:53:48.872" v="1225" actId="207"/>
          <ac:spMkLst>
            <pc:docMk/>
            <pc:sldMk cId="1371448894" sldId="336"/>
            <ac:spMk id="215" creationId="{1385C565-AD79-43EC-80D8-8670B17E4D0D}"/>
          </ac:spMkLst>
        </pc:spChg>
        <pc:spChg chg="mod">
          <ac:chgData name="hassan MH" userId="84cd2103f36ef0dc" providerId="LiveId" clId="{DEB09C12-C376-40B2-8D42-A50FB6EF1F24}" dt="2022-04-15T14:53:53.515" v="1226" actId="207"/>
          <ac:spMkLst>
            <pc:docMk/>
            <pc:sldMk cId="1371448894" sldId="336"/>
            <ac:spMk id="216" creationId="{EA8D05A1-B460-4E4C-9B2C-7CEC10175D84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7" creationId="{734EE975-A0D3-4904-8903-FBA8EDD5BF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8" creationId="{4D4E786A-1C54-474E-9C92-DCB7EEDBF9B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9" creationId="{8C05195F-3FA4-4882-ADA0-590151BCFD1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0" creationId="{05358DA7-3047-4AE2-92F2-64896EC1D442}"/>
          </ac:spMkLst>
        </pc:spChg>
        <pc:spChg chg="mod">
          <ac:chgData name="hassan MH" userId="84cd2103f36ef0dc" providerId="LiveId" clId="{DEB09C12-C376-40B2-8D42-A50FB6EF1F24}" dt="2022-04-15T14:53:46.216" v="1224" actId="207"/>
          <ac:spMkLst>
            <pc:docMk/>
            <pc:sldMk cId="1371448894" sldId="336"/>
            <ac:spMk id="221" creationId="{564C1292-92E2-4615-9DF1-9BBBBF86039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3" creationId="{4B1CE731-3174-4AAE-911F-9B65BAE28B28}"/>
          </ac:spMkLst>
        </pc:spChg>
        <pc:spChg chg="mod">
          <ac:chgData name="hassan MH" userId="84cd2103f36ef0dc" providerId="LiveId" clId="{DEB09C12-C376-40B2-8D42-A50FB6EF1F24}" dt="2022-04-15T15:21:02.937" v="1576" actId="207"/>
          <ac:spMkLst>
            <pc:docMk/>
            <pc:sldMk cId="1371448894" sldId="336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7" creationId="{0FD2918E-F35B-4704-B634-30599B5842D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8" creationId="{F702BF21-2CF3-49BD-AF31-CE25BAEBF9D3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4:53:36.126" v="1221" actId="207"/>
          <ac:spMkLst>
            <pc:docMk/>
            <pc:sldMk cId="1371448894" sldId="336"/>
            <ac:spMk id="233" creationId="{F08626F4-7016-4FDB-AA57-96714FAEC68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4" creationId="{268C2B29-7D52-4B8F-A1B8-326748651F3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5" creationId="{61BEE809-6F73-453D-95C5-311A0E2D0C1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6" creationId="{34FA55E1-AAFF-4FEB-BF25-63FE860E90A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7" creationId="{39841F8C-5233-4837-9155-5BADAFF5319F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8" creationId="{06DBC77C-BAF1-4E15-A267-EB791CCD018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9" creationId="{B518945D-B6C4-40CB-8306-29C8B770944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40" creationId="{CDA672F8-A0D1-4411-B5A9-8D99D5486DFD}"/>
          </ac:spMkLst>
        </pc:spChg>
        <pc:spChg chg="add mod">
          <ac:chgData name="hassan MH" userId="84cd2103f36ef0dc" providerId="LiveId" clId="{DEB09C12-C376-40B2-8D42-A50FB6EF1F24}" dt="2022-04-15T14:54:27.447" v="1238" actId="1076"/>
          <ac:spMkLst>
            <pc:docMk/>
            <pc:sldMk cId="1371448894" sldId="336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3" creationId="{B0B147B9-46CC-447C-90D8-96FFC4230D4B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8" creationId="{7F0F119C-C62F-4C99-9B05-E2EE873628ED}"/>
          </ac:grpSpMkLst>
        </pc:gr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96" creationId="{CF0204E8-ACCF-4EA9-AA19-4702DB190FCA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7" creationId="{EF101E3C-9596-4218-94AC-8DB0AA6F40DD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8" creationId="{961D5540-6EBF-44E8-AF8A-7007BBD9B8BE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9" creationId="{86A82191-6332-4165-9C32-28F08E19D23C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0" creationId="{85141CAD-1A98-4D76-A776-06C9B98AF6E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1" creationId="{2B8DB670-68EC-465A-B3C6-7D2DC15CA6AE}"/>
          </ac:grpSpMkLst>
        </pc:grpChg>
        <pc:grpChg chg="del">
          <ac:chgData name="hassan MH" userId="84cd2103f36ef0dc" providerId="LiveId" clId="{DEB09C12-C376-40B2-8D42-A50FB6EF1F24}" dt="2022-04-15T14:39:47.740" v="1044" actId="478"/>
          <ac:grpSpMkLst>
            <pc:docMk/>
            <pc:sldMk cId="1371448894" sldId="336"/>
            <ac:grpSpMk id="166" creationId="{401A55B0-76A5-46CB-AAD2-34C31AFE09B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7" creationId="{7CA163A6-E400-40CD-8A7C-12A872492170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8" creationId="{76308F0C-BAE1-4BBC-AB62-C14EF5B8BCE2}"/>
          </ac:grpSpMkLst>
        </pc:grpChg>
        <pc:grpChg chg="add del mod">
          <ac:chgData name="hassan MH" userId="84cd2103f36ef0dc" providerId="LiveId" clId="{DEB09C12-C376-40B2-8D42-A50FB6EF1F24}" dt="2022-04-15T17:00:42.686" v="2356" actId="478"/>
          <ac:grpSpMkLst>
            <pc:docMk/>
            <pc:sldMk cId="1371448894" sldId="336"/>
            <ac:grpSpMk id="204" creationId="{AC7F5205-B9AF-4513-928E-92C6A4100F6C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2" creationId="{1465AA28-3388-41C4-B4B3-F23D570048BB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4" creationId="{E08FBB7D-1C7E-4E50-9642-62EE32416F82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5" creationId="{CB74F10A-7F12-4285-9459-A4D4DFE70CE2}"/>
          </ac:grpSpMkLst>
        </pc:grpChg>
        <pc:picChg chg="add del mod">
          <ac:chgData name="hassan MH" userId="84cd2103f36ef0dc" providerId="LiveId" clId="{DEB09C12-C376-40B2-8D42-A50FB6EF1F24}" dt="2022-04-15T16:58:36.061" v="2300"/>
          <ac:picMkLst>
            <pc:docMk/>
            <pc:sldMk cId="1371448894" sldId="336"/>
            <ac:picMk id="4" creationId="{62C2A19F-2160-4DA4-87F8-2BEF406A04E5}"/>
          </ac:picMkLst>
        </pc:picChg>
        <pc:picChg chg="del">
          <ac:chgData name="hassan MH" userId="84cd2103f36ef0dc" providerId="LiveId" clId="{DEB09C12-C376-40B2-8D42-A50FB6EF1F24}" dt="2022-04-15T16:06:39.978" v="2239" actId="478"/>
          <ac:picMkLst>
            <pc:docMk/>
            <pc:sldMk cId="1371448894" sldId="336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0.495" v="2240" actId="478"/>
          <ac:picMkLst>
            <pc:docMk/>
            <pc:sldMk cId="1371448894" sldId="33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7:00:46.596" v="2357"/>
          <ac:picMkLst>
            <pc:docMk/>
            <pc:sldMk cId="1371448894" sldId="336"/>
            <ac:picMk id="242" creationId="{06CB9A13-2C0F-4E44-92BC-C4ECB73DF7A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16.629" v="2350" actId="1076"/>
        <pc:sldMkLst>
          <pc:docMk/>
          <pc:sldMk cId="3551271637" sldId="337"/>
        </pc:sldMkLst>
        <pc:spChg chg="del mod">
          <ac:chgData name="hassan MH" userId="84cd2103f36ef0dc" providerId="LiveId" clId="{DEB09C12-C376-40B2-8D42-A50FB6EF1F24}" dt="2022-04-15T15:04:41.803" v="1313" actId="478"/>
          <ac:spMkLst>
            <pc:docMk/>
            <pc:sldMk cId="3551271637" sldId="337"/>
            <ac:spMk id="5" creationId="{A4A0D59B-2F2B-464F-9BC0-A20E36F6B9EF}"/>
          </ac:spMkLst>
        </pc:spChg>
        <pc:spChg chg="del mod">
          <ac:chgData name="hassan MH" userId="84cd2103f36ef0dc" providerId="LiveId" clId="{DEB09C12-C376-40B2-8D42-A50FB6EF1F24}" dt="2022-04-15T15:04:44.563" v="1314" actId="478"/>
          <ac:spMkLst>
            <pc:docMk/>
            <pc:sldMk cId="3551271637" sldId="337"/>
            <ac:spMk id="6" creationId="{2A849EC5-9AE3-4B69-803F-1A40734C405A}"/>
          </ac:spMkLst>
        </pc:spChg>
        <pc:spChg chg="del mod">
          <ac:chgData name="hassan MH" userId="84cd2103f36ef0dc" providerId="LiveId" clId="{DEB09C12-C376-40B2-8D42-A50FB6EF1F24}" dt="2022-04-15T15:04:53.085" v="1317" actId="478"/>
          <ac:spMkLst>
            <pc:docMk/>
            <pc:sldMk cId="3551271637" sldId="337"/>
            <ac:spMk id="12" creationId="{DFB06CFB-4277-49D2-94E4-0CD9836C907D}"/>
          </ac:spMkLst>
        </pc:spChg>
        <pc:spChg chg="del mod">
          <ac:chgData name="hassan MH" userId="84cd2103f36ef0dc" providerId="LiveId" clId="{DEB09C12-C376-40B2-8D42-A50FB6EF1F24}" dt="2022-04-15T15:04:55.667" v="1318" actId="478"/>
          <ac:spMkLst>
            <pc:docMk/>
            <pc:sldMk cId="3551271637" sldId="337"/>
            <ac:spMk id="14" creationId="{3AB36568-2114-4F9B-9FCF-740FA8A16053}"/>
          </ac:spMkLst>
        </pc:spChg>
        <pc:spChg chg="del mod">
          <ac:chgData name="hassan MH" userId="84cd2103f36ef0dc" providerId="LiveId" clId="{DEB09C12-C376-40B2-8D42-A50FB6EF1F24}" dt="2022-04-15T15:05:00.132" v="1319" actId="478"/>
          <ac:spMkLst>
            <pc:docMk/>
            <pc:sldMk cId="3551271637" sldId="337"/>
            <ac:spMk id="15" creationId="{79A96500-77D7-48AB-BE57-B6D9F45EC7C6}"/>
          </ac:spMkLst>
        </pc:spChg>
        <pc:spChg chg="del mod topLvl">
          <ac:chgData name="hassan MH" userId="84cd2103f36ef0dc" providerId="LiveId" clId="{DEB09C12-C376-40B2-8D42-A50FB6EF1F24}" dt="2022-04-15T15:05:14.313" v="1323" actId="478"/>
          <ac:spMkLst>
            <pc:docMk/>
            <pc:sldMk cId="3551271637" sldId="337"/>
            <ac:spMk id="16" creationId="{7D686AF3-4F0F-4F2B-9315-66065FB753DD}"/>
          </ac:spMkLst>
        </pc:spChg>
        <pc:spChg chg="mod">
          <ac:chgData name="hassan MH" userId="84cd2103f36ef0dc" providerId="LiveId" clId="{DEB09C12-C376-40B2-8D42-A50FB6EF1F24}" dt="2022-04-15T14:39:56.630" v="1045" actId="207"/>
          <ac:spMkLst>
            <pc:docMk/>
            <pc:sldMk cId="3551271637" sldId="337"/>
            <ac:spMk id="20" creationId="{DDB83184-C0F0-4D85-91C8-9C410CE836B1}"/>
          </ac:spMkLst>
        </pc:spChg>
        <pc:spChg chg="del mod">
          <ac:chgData name="hassan MH" userId="84cd2103f36ef0dc" providerId="LiveId" clId="{DEB09C12-C376-40B2-8D42-A50FB6EF1F24}" dt="2022-04-15T15:05:02.974" v="1320" actId="478"/>
          <ac:spMkLst>
            <pc:docMk/>
            <pc:sldMk cId="3551271637" sldId="337"/>
            <ac:spMk id="21" creationId="{642B2466-108F-4B7C-9495-01972BC4816C}"/>
          </ac:spMkLst>
        </pc:spChg>
        <pc:spChg chg="del mod">
          <ac:chgData name="hassan MH" userId="84cd2103f36ef0dc" providerId="LiveId" clId="{DEB09C12-C376-40B2-8D42-A50FB6EF1F24}" dt="2022-04-15T15:05:06.242" v="1321" actId="478"/>
          <ac:spMkLst>
            <pc:docMk/>
            <pc:sldMk cId="3551271637" sldId="337"/>
            <ac:spMk id="23" creationId="{60A0DEEA-2A34-40EC-B2D6-F63A14E12C12}"/>
          </ac:spMkLst>
        </pc:spChg>
        <pc:spChg chg="del mod">
          <ac:chgData name="hassan MH" userId="84cd2103f36ef0dc" providerId="LiveId" clId="{DEB09C12-C376-40B2-8D42-A50FB6EF1F24}" dt="2022-04-15T15:05:09.441" v="1322" actId="478"/>
          <ac:spMkLst>
            <pc:docMk/>
            <pc:sldMk cId="3551271637" sldId="337"/>
            <ac:spMk id="25" creationId="{66B77C95-2EA4-495D-8C44-F89D73BDCCF6}"/>
          </ac:spMkLst>
        </pc:spChg>
        <pc:spChg chg="del">
          <ac:chgData name="hassan MH" userId="84cd2103f36ef0dc" providerId="LiveId" clId="{DEB09C12-C376-40B2-8D42-A50FB6EF1F24}" dt="2022-04-15T16:01:36.620" v="2184" actId="478"/>
          <ac:spMkLst>
            <pc:docMk/>
            <pc:sldMk cId="3551271637" sldId="337"/>
            <ac:spMk id="28" creationId="{F5A99E9D-B218-49DD-8388-25DA759D7FE1}"/>
          </ac:spMkLst>
        </pc:spChg>
        <pc:spChg chg="del mod">
          <ac:chgData name="hassan MH" userId="84cd2103f36ef0dc" providerId="LiveId" clId="{DEB09C12-C376-40B2-8D42-A50FB6EF1F24}" dt="2022-04-15T15:04:46.242" v="1315" actId="478"/>
          <ac:spMkLst>
            <pc:docMk/>
            <pc:sldMk cId="3551271637" sldId="337"/>
            <ac:spMk id="29" creationId="{C188B2E9-130A-46D5-959A-2782F312BF4C}"/>
          </ac:spMkLst>
        </pc:spChg>
        <pc:spChg chg="del mod">
          <ac:chgData name="hassan MH" userId="84cd2103f36ef0dc" providerId="LiveId" clId="{DEB09C12-C376-40B2-8D42-A50FB6EF1F24}" dt="2022-04-15T15:04:49.920" v="1316" actId="478"/>
          <ac:spMkLst>
            <pc:docMk/>
            <pc:sldMk cId="3551271637" sldId="337"/>
            <ac:spMk id="30" creationId="{C5E8E0E8-ADD4-457B-8D4B-5C4C598F1C44}"/>
          </ac:spMkLst>
        </pc:spChg>
        <pc:spChg chg="mod">
          <ac:chgData name="hassan MH" userId="84cd2103f36ef0dc" providerId="LiveId" clId="{DEB09C12-C376-40B2-8D42-A50FB6EF1F24}" dt="2022-04-15T16:01:41.654" v="2185" actId="164"/>
          <ac:spMkLst>
            <pc:docMk/>
            <pc:sldMk cId="3551271637" sldId="337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34" creationId="{7CA9103E-87D8-4391-8642-DF175D20FFA9}"/>
          </ac:spMkLst>
        </pc:spChg>
        <pc:spChg chg="del">
          <ac:chgData name="hassan MH" userId="84cd2103f36ef0dc" providerId="LiveId" clId="{DEB09C12-C376-40B2-8D42-A50FB6EF1F24}" dt="2022-04-15T14:39:42.762" v="1042" actId="478"/>
          <ac:spMkLst>
            <pc:docMk/>
            <pc:sldMk cId="3551271637" sldId="337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4" creationId="{52A1EF7E-B4CF-41FA-8BD0-2F5BA9F70BD3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5" creationId="{0DE21748-2DEE-4543-926F-D9AC89036C82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7" creationId="{89AA30D6-2B90-4631-991F-9D54BC6D11DB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8" creationId="{A9FDE381-B99C-48DC-AAB0-7D5E0FDD093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9" creationId="{E2EC1020-7ABA-4A73-B950-C72868D14CB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0" creationId="{C496140C-EA8D-4070-A896-FB57D6FB34A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1" creationId="{CC481114-4C12-4AB3-A3F0-5299E55A31B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2" creationId="{4EF857B6-20A4-47AA-9EB4-F5B575DA12E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3" creationId="{25B80F2F-3190-4DEC-BB26-703EC47DCFF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4" creationId="{05CDD7D3-202F-482B-800C-4C25878AE1BD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5" creationId="{A1DF0169-890D-45E5-A879-FCA3B3794E0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6" creationId="{DF9AC671-7910-48CE-A15A-F45593E5C3A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7" creationId="{BAC9B1F4-8672-40A9-B0AE-20CDBE4AE5E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8" creationId="{E39CB234-CD32-4F58-8A99-F0105184ED51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0" creationId="{02F18F18-46B6-401C-BF4E-89B5CD60CB5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1" creationId="{BB86DECC-69C9-429A-959B-F2505CA16F39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2" creationId="{E71E21A8-80A0-491B-8F6E-18989774A82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3" creationId="{8973E47A-E2C3-405D-8C68-F979080F664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5" creationId="{6F76529D-29CF-4711-AD26-B31FF815083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6" creationId="{06D67FF5-BC6F-48BE-87D4-05BF3368AA44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7" creationId="{1C035483-88A2-40D4-90F2-4D95D69BAF7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8" creationId="{1CE50071-DF43-4D38-BDD9-D7B1E6608E0A}"/>
          </ac:spMkLst>
        </pc:spChg>
        <pc:spChg chg="del">
          <ac:chgData name="hassan MH" userId="84cd2103f36ef0dc" providerId="LiveId" clId="{DEB09C12-C376-40B2-8D42-A50FB6EF1F24}" dt="2022-04-15T14:54:47.327" v="1241" actId="478"/>
          <ac:spMkLst>
            <pc:docMk/>
            <pc:sldMk cId="3551271637" sldId="337"/>
            <ac:spMk id="87" creationId="{BF8D9C04-2DEF-4FAA-A5B4-882331B01533}"/>
          </ac:spMkLst>
        </pc:spChg>
        <pc:spChg chg="del">
          <ac:chgData name="hassan MH" userId="84cd2103f36ef0dc" providerId="LiveId" clId="{DEB09C12-C376-40B2-8D42-A50FB6EF1F24}" dt="2022-04-15T14:54:46.022" v="1240" actId="478"/>
          <ac:spMkLst>
            <pc:docMk/>
            <pc:sldMk cId="3551271637" sldId="337"/>
            <ac:spMk id="285" creationId="{D97CAACB-6F03-4306-99A0-0B0F85FEF474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7" creationId="{2EEADEEB-64B5-446A-9575-D59B62E335C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8" creationId="{BE92D42A-71C9-4CF2-80A9-9E3231F6565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9" creationId="{D092249E-06F6-46EC-AB4F-92BC0806594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0" creationId="{BB8F64D5-7E64-4A06-A479-EE5E8B30830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1" creationId="{C6AE0F6E-4AEC-4833-83E1-05ECD58A9DE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2" creationId="{586B38D5-800B-4AF6-8C50-1FD37D5E762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3" creationId="{623B42F3-54C8-4711-8C6A-3B229A33128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4" creationId="{16416F5D-26B8-4EBE-822E-5E6AB5237E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5" creationId="{28BB3528-AA8C-4DBE-B1DD-180235DE1EA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6" creationId="{5ABBFF9D-7731-463B-8361-2828AAC7CB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7" creationId="{E4F61792-38CA-4E78-9FFE-5BA8F62EE0A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8" creationId="{3538D014-6F4B-41E2-9F4E-6BFDCF91B0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9" creationId="{35AB7B41-3664-4712-B4BE-D68ED5A6C2D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0" creationId="{DDB49FBE-3982-460C-9C0D-D5D48660F1F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1" creationId="{44F1E7E8-0C33-4F74-9089-1C02DB1DA7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2" creationId="{AF898717-FB65-43D0-9F52-D10060B5DD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3" creationId="{F6B4B5FD-90CD-4E98-BF59-F20C0770FF8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4" creationId="{0C506A4D-C873-4AB9-82D0-457A8A96D07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5" creationId="{9827D848-BD3A-4A5F-8DCD-B8C462B10AE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6" creationId="{A4F8E100-271F-4C73-990B-205FE933D3F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7" creationId="{1FDEA59A-8887-49E4-9040-619FFCA228D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8" creationId="{B26F60FA-7661-4D69-8114-DAE36834022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9" creationId="{6982FC11-6A53-4006-9FDF-4EDD7DBF6A3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0" creationId="{8AA47D8A-FCD9-4730-99FA-CAF380C7E18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1" creationId="{3616C214-84AE-4DC9-9103-FCABABD9CC3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2" creationId="{A4C15141-0508-4661-BACB-29FC5DE49D2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5" creationId="{80F599A4-3C4E-4160-A37C-85E7520E34F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6" creationId="{BA0E9876-EB8F-426F-9FD7-830AFCA8549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7" creationId="{63363F40-04DF-4502-AF0B-9C740AE9A83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8" creationId="{2ECC492A-83FF-4373-91D0-828C44090B0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9" creationId="{C672BD92-ECFA-4659-A489-C8CA535FC0E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0" creationId="{4AB140F8-857D-4843-9736-81639177C40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1" creationId="{4E612438-D125-4913-A8B8-C8A852942B3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2" creationId="{5B113B31-57BB-4991-BBD3-16AD6641BAE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3" creationId="{977343D9-AB27-4B40-B349-08F19BF7723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4" creationId="{7B68958B-D466-4F3F-BD3D-A7F9A7DB247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5" creationId="{1F60829A-7398-4F98-8BD5-2BC9A3BA1EF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6" creationId="{7C5C8A7C-3431-47AA-BBE9-1717DB08C17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7" creationId="{DFB74D38-B10C-475D-B4E3-93502639937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8" creationId="{0E866A6F-B91A-46CD-9963-B2CF0FC53BF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9" creationId="{3661037B-2C2C-428C-B3FF-80EF87569DAE}"/>
          </ac:spMkLst>
        </pc:spChg>
        <pc:spChg chg="add mod">
          <ac:chgData name="hassan MH" userId="84cd2103f36ef0dc" providerId="LiveId" clId="{DEB09C12-C376-40B2-8D42-A50FB6EF1F24}" dt="2022-04-15T15:07:06.633" v="1374" actId="14100"/>
          <ac:spMkLst>
            <pc:docMk/>
            <pc:sldMk cId="3551271637" sldId="337"/>
            <ac:spMk id="330" creationId="{CA068C30-7340-45B4-B4F1-E24B7FBCBFC7}"/>
          </ac:spMkLst>
        </pc:spChg>
        <pc:spChg chg="add del mod">
          <ac:chgData name="hassan MH" userId="84cd2103f36ef0dc" providerId="LiveId" clId="{DEB09C12-C376-40B2-8D42-A50FB6EF1F24}" dt="2022-04-15T15:05:33.477" v="1343" actId="478"/>
          <ac:spMkLst>
            <pc:docMk/>
            <pc:sldMk cId="3551271637" sldId="337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3" creationId="{3131493A-1747-4BDF-B494-82DA865DB6D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4" creationId="{9B228DB5-6081-4143-B3D9-773CB8A725C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5" creationId="{24D3021A-C3C8-4BBF-BAF3-E5E8C1800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6" creationId="{1A99D28F-7536-43BE-BF7D-40B831D2FF1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7" creationId="{A770D088-991D-4797-8BB5-745D47E8A28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8" creationId="{3FC62AFD-526C-48AC-90C4-3ED01681B76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9" creationId="{C942F6E3-B1CB-46BC-BB43-9E6D318C22E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0" creationId="{561912FC-0437-420A-8679-007B8D29C0C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1" creationId="{C4D82EC8-DA98-4C2E-BD06-15F73E658C7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2" creationId="{32B88927-E615-4ED3-9B35-BA50CC4032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3" creationId="{6236453A-8D4E-4B55-9879-E2290C8B94ED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4" creationId="{C68181D2-B6E2-486B-B1B5-317CFDA71A2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5" creationId="{0BF74F32-954B-4A63-92BF-3C2D460AA38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6" creationId="{1DB48D76-085A-40BE-95BB-FC23C79F48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7" creationId="{936C54ED-87BC-4632-AF6F-58E218D9F52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8" creationId="{D2945F38-50C3-48EB-9B67-B802FA64EFE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9" creationId="{989A9188-9BA7-4523-BE96-8F8FAB85026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0" creationId="{595FA47D-4553-4742-B49D-B227E14EB47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1" creationId="{F2367263-4E57-455B-9F84-30A606D5172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2" creationId="{6A2600BC-B05E-481C-BC2A-5F3B691E8FF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3" creationId="{5A7C0645-B7E3-4EF3-B002-F8B327000BF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4" creationId="{1464DF47-D2CF-408B-99D9-85A45E2A337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5" creationId="{0902CF17-995A-480F-B1C3-CB366FCF6A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6" creationId="{81C51279-A611-4914-B33C-98B0054702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7" creationId="{94800959-F183-4B5B-B663-35315D1F976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8" creationId="{EDF9CC1E-D62D-45D5-B8C5-55748B124A0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9" creationId="{0A000C80-B54F-4985-9FEA-1FE686F5FE7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0" creationId="{E1600062-8141-4E66-AA33-C1827C4AC9B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1" creationId="{C6CB83C7-DA6B-44F4-A1D9-60503D6BA41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2" creationId="{CF3F06BF-7B62-4A6E-AF31-B802B48049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3" creationId="{CF4ED87C-9C56-451F-A24B-F6C2F8D24DC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4" creationId="{F6E84378-2715-42B0-B09B-02B4D794B11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5" creationId="{597804AF-ACA7-4CA3-BD32-C3BFDE67F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6" creationId="{28952D90-A943-487D-9A0A-E6754C7920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7" creationId="{F29898AB-4004-457F-993E-2F46FADCE25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8" creationId="{71F8B40B-1E83-4DD9-BA0A-D199B8943A1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9" creationId="{8D188860-F7B9-45A5-AC7F-80BA7A10F7F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0" creationId="{11DD1510-A56B-41E4-860A-C5F5A5CD9EF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1" creationId="{3655893D-EF4A-4270-BB4F-884E76069B8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2" creationId="{3F46D116-28A5-42B6-8BA0-10331BC180D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3" creationId="{3A9500BA-75E0-4C83-91FA-7D3E6D0A7E68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4" creationId="{C0907D5A-89DC-4880-BF9B-AB80AD3A2B0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5" creationId="{A9EC4DF1-CFF9-467F-9BEE-26A95C553C9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6" creationId="{1F816321-8A8F-4F7D-A76E-0A894EF3017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7" creationId="{0AD63950-FF03-49D3-87B0-3446494F5F5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8" creationId="{136F3BE5-CB52-45FB-83D1-919E8F8EE03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9" creationId="{835DB93F-F709-4D49-BCBE-DC1336958A2B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1" creationId="{62B0A8C6-5F88-49CF-879D-0E15F8E76640}"/>
          </ac:spMkLst>
        </pc:spChg>
        <pc:spChg chg="mod">
          <ac:chgData name="hassan MH" userId="84cd2103f36ef0dc" providerId="LiveId" clId="{DEB09C12-C376-40B2-8D42-A50FB6EF1F24}" dt="2022-04-15T15:07:28.799" v="1379" actId="207"/>
          <ac:spMkLst>
            <pc:docMk/>
            <pc:sldMk cId="3551271637" sldId="337"/>
            <ac:spMk id="382" creationId="{1F32F5A0-684E-47FE-8ABB-CA149DA39FE8}"/>
          </ac:spMkLst>
        </pc:spChg>
        <pc:spChg chg="mod">
          <ac:chgData name="hassan MH" userId="84cd2103f36ef0dc" providerId="LiveId" clId="{DEB09C12-C376-40B2-8D42-A50FB6EF1F24}" dt="2022-04-15T15:03:54.080" v="1300" actId="207"/>
          <ac:spMkLst>
            <pc:docMk/>
            <pc:sldMk cId="3551271637" sldId="337"/>
            <ac:spMk id="383" creationId="{51723F80-142A-404C-8DD9-1623FF74927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4" creationId="{88E89AA6-2AF4-4360-9EE2-2040EDA5171A}"/>
          </ac:spMkLst>
        </pc:spChg>
        <pc:spChg chg="mod">
          <ac:chgData name="hassan MH" userId="84cd2103f36ef0dc" providerId="LiveId" clId="{DEB09C12-C376-40B2-8D42-A50FB6EF1F24}" dt="2022-04-15T15:07:26.983" v="1378" actId="207"/>
          <ac:spMkLst>
            <pc:docMk/>
            <pc:sldMk cId="3551271637" sldId="337"/>
            <ac:spMk id="385" creationId="{716D4DF6-A9F0-461C-9E17-C262816EE9F3}"/>
          </ac:spMkLst>
        </pc:spChg>
        <pc:spChg chg="mod">
          <ac:chgData name="hassan MH" userId="84cd2103f36ef0dc" providerId="LiveId" clId="{DEB09C12-C376-40B2-8D42-A50FB6EF1F24}" dt="2022-04-15T15:03:52.450" v="1299" actId="207"/>
          <ac:spMkLst>
            <pc:docMk/>
            <pc:sldMk cId="3551271637" sldId="337"/>
            <ac:spMk id="386" creationId="{2029C3BF-F736-453B-A390-2F22CAB9C0A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7" creationId="{9552615D-D17A-4F3E-A080-DA687EC0E4D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8" creationId="{0B3BCEF1-A666-42AF-AA9A-2A60E0380D68}"/>
          </ac:spMkLst>
        </pc:spChg>
        <pc:spChg chg="mod">
          <ac:chgData name="hassan MH" userId="84cd2103f36ef0dc" providerId="LiveId" clId="{DEB09C12-C376-40B2-8D42-A50FB6EF1F24}" dt="2022-04-15T15:03:42.244" v="1297" actId="207"/>
          <ac:spMkLst>
            <pc:docMk/>
            <pc:sldMk cId="3551271637" sldId="337"/>
            <ac:spMk id="389" creationId="{5D5B74D2-3EC7-417B-8D7B-283A1BE3E7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0" creationId="{EC99BC36-F50E-4345-A66B-6253805CE8AE}"/>
          </ac:spMkLst>
        </pc:spChg>
        <pc:spChg chg="mod">
          <ac:chgData name="hassan MH" userId="84cd2103f36ef0dc" providerId="LiveId" clId="{DEB09C12-C376-40B2-8D42-A50FB6EF1F24}" dt="2022-04-15T15:03:38.786" v="1295" actId="207"/>
          <ac:spMkLst>
            <pc:docMk/>
            <pc:sldMk cId="3551271637" sldId="337"/>
            <ac:spMk id="391" creationId="{B5E30359-FAD7-48D9-96D4-68B32BDF36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2" creationId="{09B7ECD4-1978-4AC4-A12C-AD7853573EC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3" creationId="{2C611B6A-5917-458B-8443-682B02585682}"/>
          </ac:spMkLst>
        </pc:spChg>
        <pc:spChg chg="mod">
          <ac:chgData name="hassan MH" userId="84cd2103f36ef0dc" providerId="LiveId" clId="{DEB09C12-C376-40B2-8D42-A50FB6EF1F24}" dt="2022-04-15T15:03:41.374" v="1296" actId="207"/>
          <ac:spMkLst>
            <pc:docMk/>
            <pc:sldMk cId="3551271637" sldId="337"/>
            <ac:spMk id="394" creationId="{3E3C1493-D1AC-4FCF-B317-7D540BC89212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5" creationId="{8D0F0544-4492-4A2D-821F-F0A2986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6" creationId="{0C814A1D-9868-40D2-BBB2-D6FD82E5989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7" creationId="{FE2E0BE4-A6C0-4927-A40D-D715AAE0D01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8" creationId="{CF21164B-F8CE-4DF0-BF85-1790944E809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9" creationId="{A39B0423-27CC-45FE-A01B-FC5622264CFC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0" creationId="{36361434-0D9C-4EA5-B244-9F4381F28CD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1" creationId="{DD823A08-6D95-4973-89A5-132A3ADC7B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2" creationId="{3C19D830-8C83-430E-81F0-B9195C74038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3" creationId="{B5CB7BE8-F378-4F2A-9FE6-2329E8F68CB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4" creationId="{B7C25748-FDD8-47A4-A10F-ABC7759B818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5" creationId="{DD13E16A-CFE7-46B9-875B-AD378FF77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7" creationId="{5C0B366A-06BE-40FF-8B83-48995A2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8" creationId="{595C815B-73ED-474A-AA70-F0702A509E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9" creationId="{1FBFD4A8-DAA3-4294-83F0-ECFD5788FC1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0" creationId="{801B1AF9-EAB6-4C6C-BBC9-18768EA44B52}"/>
          </ac:spMkLst>
        </pc:spChg>
        <pc:spChg chg="mod">
          <ac:chgData name="hassan MH" userId="84cd2103f36ef0dc" providerId="LiveId" clId="{DEB09C12-C376-40B2-8D42-A50FB6EF1F24}" dt="2022-04-15T15:08:52.035" v="1401" actId="207"/>
          <ac:spMkLst>
            <pc:docMk/>
            <pc:sldMk cId="3551271637" sldId="337"/>
            <ac:spMk id="411" creationId="{89BC23E1-88C7-4B6D-9DFF-CC5600ABA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2" creationId="{7F1E84C8-926C-49C3-99DA-A017D26C3EC0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5" creationId="{1F48D872-51CA-424A-B309-09B6367A9AF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6" creationId="{B0DCCD93-1DE0-48FB-89D3-4FA4DB230515}"/>
          </ac:spMkLst>
        </pc:spChg>
        <pc:spChg chg="mod">
          <ac:chgData name="hassan MH" userId="84cd2103f36ef0dc" providerId="LiveId" clId="{DEB09C12-C376-40B2-8D42-A50FB6EF1F24}" dt="2022-04-15T15:20:22.163" v="1568" actId="207"/>
          <ac:spMkLst>
            <pc:docMk/>
            <pc:sldMk cId="3551271637" sldId="337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20:24.691" v="1569" actId="207"/>
          <ac:spMkLst>
            <pc:docMk/>
            <pc:sldMk cId="3551271637" sldId="337"/>
            <ac:spMk id="418" creationId="{8FCB8F74-D2F7-4FC6-8325-AA0C6B05AB3A}"/>
          </ac:spMkLst>
        </pc:spChg>
        <pc:spChg chg="mod">
          <ac:chgData name="hassan MH" userId="84cd2103f36ef0dc" providerId="LiveId" clId="{DEB09C12-C376-40B2-8D42-A50FB6EF1F24}" dt="2022-04-15T15:08:50.005" v="1400" actId="207"/>
          <ac:spMkLst>
            <pc:docMk/>
            <pc:sldMk cId="3551271637" sldId="337"/>
            <ac:spMk id="419" creationId="{997B2EA7-6740-4AA1-9C83-CF91E986BB5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0" creationId="{9CCD0231-7306-497F-AC6F-168343F3C1B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1" creationId="{6FF27146-0805-4A27-99B7-A36C61BA087F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2" creationId="{B35D6232-724F-4444-9273-0B633D44E173}"/>
          </ac:spMkLst>
        </pc:spChg>
        <pc:spChg chg="mod">
          <ac:chgData name="hassan MH" userId="84cd2103f36ef0dc" providerId="LiveId" clId="{DEB09C12-C376-40B2-8D42-A50FB6EF1F24}" dt="2022-04-15T15:08:57.429" v="1403" actId="1076"/>
          <ac:spMkLst>
            <pc:docMk/>
            <pc:sldMk cId="3551271637" sldId="337"/>
            <ac:spMk id="423" creationId="{4B5D921F-6A5D-457F-8BCD-C5963E7BF5A6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4" creationId="{CD2B7424-95D6-4101-92B5-41E8F3A9BB48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7" creationId="{4A951227-1E9F-45C2-A803-A9CA7DC9DD1F}"/>
          </ac:spMkLst>
        </pc:spChg>
        <pc:spChg chg="add mod">
          <ac:chgData name="hassan MH" userId="84cd2103f36ef0dc" providerId="LiveId" clId="{DEB09C12-C376-40B2-8D42-A50FB6EF1F24}" dt="2022-04-15T15:08:18.868" v="1397" actId="1076"/>
          <ac:spMkLst>
            <pc:docMk/>
            <pc:sldMk cId="3551271637" sldId="337"/>
            <ac:spMk id="428" creationId="{2C8C7B0F-66D1-4EE7-8017-482A9D55DF4A}"/>
          </ac:spMkLst>
        </pc:spChg>
        <pc:spChg chg="add 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429" creationId="{6ED476C5-B606-44DB-8B44-E94495018F48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5" creationId="{26B277D1-0A70-41CD-BADA-1C7B28B9B72D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7" creationId="{FD6C6BE6-0FC3-4CAE-9494-0E65183CE454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8" creationId="{210FD29D-EFC7-4E00-A354-A2747487B7E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9" creationId="{B19D47BF-7BCE-4D8A-B1A0-C29101127437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0" creationId="{E630DEBC-4378-4B2F-9C92-D55C3BA90E7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1" creationId="{8137FA33-DBD8-4A8B-B644-22988D44CE6C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2" creationId="{F1684CB6-2BE7-4FF2-BED4-1F1CD54D0B2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3" creationId="{8F36D6A2-2E6D-4844-BE1C-88C5D1844AD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4" creationId="{4D19FA7E-38F2-4B9B-BADD-6F7C0F8E3B6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5" creationId="{D6A2E1AF-152E-4A69-B4BD-B90887CC9A7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7" creationId="{061B7640-5736-45B3-A899-B7FA003378C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8" creationId="{6DDE6297-F522-4DF2-8B0A-87F5E1541F81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9" creationId="{6FE86A03-F149-49A8-8C2E-D8CE2D9555B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0" creationId="{3D6ED2F0-F175-4A08-A57E-FDCD63309FF5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1" creationId="{F038D8BB-107C-488A-8612-FC1C2E03058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5" creationId="{03AD6DC5-8B1C-4D2D-849E-F9B04EC3E9EA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7" creationId="{3F6BF4AD-82DD-4C12-BCB3-F088D98230DF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8" creationId="{B1A0C750-C00A-41E5-8112-33DC40B9746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9" creationId="{A24B2496-9130-4826-951A-7C42172E1FB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0" creationId="{0A3B2079-77F2-4B2F-8879-5006B3CB98E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1" creationId="{248EE22C-1E79-47F9-AD0D-BC0BEFC0FCE5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2" creationId="{9BF8E167-E9A2-4388-BEA2-21B13793CC4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3" creationId="{B34ABFA9-6674-4534-A525-14B7CD70B36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4" creationId="{14FE804B-1689-43D5-BCFB-4312A18D91F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5" creationId="{F7380F25-BB60-4C7C-9E46-55760ABE9C8C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7" creationId="{E8A48B73-D99D-485B-9694-CD9B169257F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8" creationId="{5499625F-36DF-45EC-93FC-83CFE2A7B20D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9" creationId="{4D06DF14-5B46-4EFD-A655-2040932ACCC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0" creationId="{1E015A69-4AED-4538-BC68-C277A84C52A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1" creationId="{6F01FA7A-CC0A-4ADA-B459-D3C26F8E686E}"/>
          </ac:spMkLst>
        </pc:spChg>
        <pc:grpChg chg="add mod ord topLvl">
          <ac:chgData name="hassan MH" userId="84cd2103f36ef0dc" providerId="LiveId" clId="{DEB09C12-C376-40B2-8D42-A50FB6EF1F24}" dt="2022-04-15T15:08:34.702" v="1398" actId="164"/>
          <ac:grpSpMkLst>
            <pc:docMk/>
            <pc:sldMk cId="3551271637" sldId="337"/>
            <ac:grpSpMk id="2" creationId="{30001C80-E036-4D98-905F-442E8330181B}"/>
          </ac:grpSpMkLst>
        </pc:grpChg>
        <pc:grpChg chg="del">
          <ac:chgData name="hassan MH" userId="84cd2103f36ef0dc" providerId="LiveId" clId="{DEB09C12-C376-40B2-8D42-A50FB6EF1F24}" dt="2022-04-15T14:39:46.126" v="1043" actId="478"/>
          <ac:grpSpMkLst>
            <pc:docMk/>
            <pc:sldMk cId="3551271637" sldId="337"/>
            <ac:grpSpMk id="3" creationId="{0666F3D3-6815-4A39-B50A-A119EC5AF89E}"/>
          </ac:grpSpMkLst>
        </pc:grpChg>
        <pc:grpChg chg="del mod">
          <ac:chgData name="hassan MH" userId="84cd2103f36ef0dc" providerId="LiveId" clId="{DEB09C12-C376-40B2-8D42-A50FB6EF1F24}" dt="2022-04-15T15:05:14.313" v="1323" actId="478"/>
          <ac:grpSpMkLst>
            <pc:docMk/>
            <pc:sldMk cId="3551271637" sldId="337"/>
            <ac:grpSpMk id="4" creationId="{5D9D7AC7-BD4F-420B-8622-048BFEAC1829}"/>
          </ac:grpSpMkLst>
        </pc:grpChg>
        <pc:grpChg chg="del mod">
          <ac:chgData name="hassan MH" userId="84cd2103f36ef0dc" providerId="LiveId" clId="{DEB09C12-C376-40B2-8D42-A50FB6EF1F24}" dt="2022-04-15T15:05:09.441" v="1322" actId="478"/>
          <ac:grpSpMkLst>
            <pc:docMk/>
            <pc:sldMk cId="3551271637" sldId="337"/>
            <ac:grpSpMk id="11" creationId="{0EB80D2A-762A-4C14-96E0-6F8DD6ECE239}"/>
          </ac:grpSpMkLst>
        </pc:grpChg>
        <pc:grpChg chg="del mod">
          <ac:chgData name="hassan MH" userId="84cd2103f36ef0dc" providerId="LiveId" clId="{DEB09C12-C376-40B2-8D42-A50FB6EF1F24}" dt="2022-04-15T15:04:46.242" v="1315" actId="478"/>
          <ac:grpSpMkLst>
            <pc:docMk/>
            <pc:sldMk cId="3551271637" sldId="337"/>
            <ac:grpSpMk id="27" creationId="{9E3F7DEE-F02A-4EA9-944D-4C58461C3AB5}"/>
          </ac:grpSpMkLst>
        </pc:grpChg>
        <pc:grpChg chg="add del mod topLvl">
          <ac:chgData name="hassan MH" userId="84cd2103f36ef0dc" providerId="LiveId" clId="{DEB09C12-C376-40B2-8D42-A50FB6EF1F24}" dt="2022-04-15T15:06:11.607" v="1352" actId="1076"/>
          <ac:grpSpMkLst>
            <pc:docMk/>
            <pc:sldMk cId="3551271637" sldId="337"/>
            <ac:grpSpMk id="31" creationId="{F1C1D686-7AB5-4FD3-AA9C-28229F3CD1C1}"/>
          </ac:grpSpMkLst>
        </pc:grpChg>
        <pc:grpChg chg="del">
          <ac:chgData name="hassan MH" userId="84cd2103f36ef0dc" providerId="LiveId" clId="{DEB09C12-C376-40B2-8D42-A50FB6EF1F24}" dt="2022-04-15T14:39:41.196" v="1041" actId="478"/>
          <ac:grpSpMkLst>
            <pc:docMk/>
            <pc:sldMk cId="3551271637" sldId="337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56" creationId="{1AB33F1F-05D3-4D42-A1DF-0AF4CF32F5EF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69" creationId="{3CDBDBA6-8D4A-4900-8209-92398F727080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4" creationId="{83866720-1CC5-4058-88B5-B47E8400F39C}"/>
          </ac:grpSpMkLst>
        </pc:grpChg>
        <pc:grpChg chg="add del 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9" creationId="{CD98A029-5130-41F5-AC32-741C3D7E995C}"/>
          </ac:grpSpMkLst>
        </pc:grpChg>
        <pc:grpChg chg="add del mod">
          <ac:chgData name="hassan MH" userId="84cd2103f36ef0dc" providerId="LiveId" clId="{DEB09C12-C376-40B2-8D42-A50FB6EF1F24}" dt="2022-04-15T16:01:34.871" v="2182" actId="478"/>
          <ac:grpSpMkLst>
            <pc:docMk/>
            <pc:sldMk cId="3551271637" sldId="337"/>
            <ac:grpSpMk id="80" creationId="{BE178148-E548-4046-9F4C-B055A60BB5A9}"/>
          </ac:grpSpMkLst>
        </pc:grpChg>
        <pc:grpChg chg="add del mod">
          <ac:chgData name="hassan MH" userId="84cd2103f36ef0dc" providerId="LiveId" clId="{DEB09C12-C376-40B2-8D42-A50FB6EF1F24}" dt="2022-04-15T17:00:11.091" v="2347" actId="21"/>
          <ac:grpSpMkLst>
            <pc:docMk/>
            <pc:sldMk cId="3551271637" sldId="337"/>
            <ac:grpSpMk id="81" creationId="{03699133-CA73-4669-83B5-E5B5F0EA6F92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82" creationId="{2ADD2179-D89F-497F-9E93-9F73CF6BD7F4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4" creationId="{9651A00C-60C2-4E39-A546-DD6C1416A8E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5" creationId="{853E7121-4034-4B33-A3BE-C8318B5FD2F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6" creationId="{5368AB8D-79DB-470A-8783-A30BAF860151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7" creationId="{2DFF8044-8FE2-4DE8-AE00-0C7751A326C8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86" creationId="{24A214F8-8817-4481-A338-F06CCA609450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3" creationId="{A3EB7ABE-0D38-46C4-9742-56A4A334626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4" creationId="{657CD8DE-10E6-49F2-A38B-25294BC10A26}"/>
          </ac:grpSpMkLst>
        </pc:grpChg>
        <pc:grpChg chg="add del mod">
          <ac:chgData name="hassan MH" userId="84cd2103f36ef0dc" providerId="LiveId" clId="{DEB09C12-C376-40B2-8D42-A50FB6EF1F24}" dt="2022-04-15T15:02:20.413" v="1279"/>
          <ac:grpSpMkLst>
            <pc:docMk/>
            <pc:sldMk cId="3551271637" sldId="337"/>
            <ac:grpSpMk id="332" creationId="{E3BAB213-C436-4B42-AEFD-65A2F827899C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380" creationId="{FE8501EB-2B5F-4684-86A2-69500A20056E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32" creationId="{8F953228-9DD8-4F01-85A3-2D51F729809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3" creationId="{52F8824E-825F-411B-A408-6F01C86B2E92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4" creationId="{8DC2717D-4872-4517-8A09-C1C2F96B70C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6" creationId="{681FAA69-6AE9-472E-823E-FB01B971262A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46" creationId="{087410C1-C431-430C-BF29-DF31C2D1310A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52" creationId="{807ECCF9-B99C-45DF-B22C-A79F43C52804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3" creationId="{FB3B0C93-947B-4317-80CD-536559B9E182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4" creationId="{B1ADE760-CE5C-4FE2-A622-476DA9AC6823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6" creationId="{7E5EF21E-B28C-477A-9344-E6D28E098258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66" creationId="{2A496D90-8B91-43BE-9AFF-A4EAE7B63FA5}"/>
          </ac:grpSpMkLst>
        </pc:grpChg>
        <pc:picChg chg="del mod ord">
          <ac:chgData name="hassan MH" userId="84cd2103f36ef0dc" providerId="LiveId" clId="{DEB09C12-C376-40B2-8D42-A50FB6EF1F24}" dt="2022-04-15T16:01:35.610" v="2183" actId="478"/>
          <ac:picMkLst>
            <pc:docMk/>
            <pc:sldMk cId="3551271637" sldId="337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5:08:34.702" v="1398" actId="164"/>
          <ac:picMkLst>
            <pc:docMk/>
            <pc:sldMk cId="3551271637" sldId="337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6.511" v="2303"/>
          <ac:picMkLst>
            <pc:docMk/>
            <pc:sldMk cId="3551271637" sldId="337"/>
            <ac:picMk id="83" creationId="{7BB30004-2AE5-41D8-A3C5-106C4B3F6C05}"/>
          </ac:picMkLst>
        </pc:picChg>
        <pc:picChg chg="add mod">
          <ac:chgData name="hassan MH" userId="84cd2103f36ef0dc" providerId="LiveId" clId="{DEB09C12-C376-40B2-8D42-A50FB6EF1F24}" dt="2022-04-15T17:00:16.629" v="2350" actId="1076"/>
          <ac:picMkLst>
            <pc:docMk/>
            <pc:sldMk cId="3551271637" sldId="337"/>
            <ac:picMk id="84" creationId="{6C7060DC-C0E1-495D-8F10-32E4033FC24D}"/>
          </ac:picMkLst>
        </pc:picChg>
        <pc:picChg chg="add del mod">
          <ac:chgData name="hassan MH" userId="84cd2103f36ef0dc" providerId="LiveId" clId="{DEB09C12-C376-40B2-8D42-A50FB6EF1F24}" dt="2022-04-15T15:04:39.484" v="1312" actId="27803"/>
          <ac:picMkLst>
            <pc:docMk/>
            <pc:sldMk cId="3551271637" sldId="337"/>
            <ac:picMk id="430" creationId="{E13427BA-579A-4C0C-A202-49F351DE3CCD}"/>
          </ac:picMkLst>
        </pc:picChg>
        <pc:picChg chg="add del mod">
          <ac:chgData name="hassan MH" userId="84cd2103f36ef0dc" providerId="LiveId" clId="{DEB09C12-C376-40B2-8D42-A50FB6EF1F24}" dt="2022-04-15T15:38:55.574" v="1791" actId="478"/>
          <ac:picMkLst>
            <pc:docMk/>
            <pc:sldMk cId="3551271637" sldId="337"/>
            <ac:picMk id="431" creationId="{D0AF2481-1149-493D-8828-C42C98EB3B3B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2.187" v="2261"/>
        <pc:sldMkLst>
          <pc:docMk/>
          <pc:sldMk cId="4283023616" sldId="338"/>
        </pc:sldMkLst>
        <pc:spChg chg="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43:44.104" v="1110" actId="20577"/>
          <ac:spMkLst>
            <pc:docMk/>
            <pc:sldMk cId="4283023616" sldId="338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4:41:16.977" v="1061" actId="164"/>
          <ac:spMkLst>
            <pc:docMk/>
            <pc:sldMk cId="4283023616" sldId="338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25" creationId="{33AEC07B-32FC-4303-A244-D1CA32499EAB}"/>
          </ac:spMkLst>
        </pc:spChg>
        <pc:spChg chg="del">
          <ac:chgData name="hassan MH" userId="84cd2103f36ef0dc" providerId="LiveId" clId="{DEB09C12-C376-40B2-8D42-A50FB6EF1F24}" dt="2022-04-15T14:41:42.312" v="1072" actId="478"/>
          <ac:spMkLst>
            <pc:docMk/>
            <pc:sldMk cId="4283023616" sldId="338"/>
            <ac:spMk id="27" creationId="{2E90DD76-ED58-4189-82B5-F47DDC761056}"/>
          </ac:spMkLst>
        </pc:spChg>
        <pc:spChg chg="mod">
          <ac:chgData name="hassan MH" userId="84cd2103f36ef0dc" providerId="LiveId" clId="{DEB09C12-C376-40B2-8D42-A50FB6EF1F24}" dt="2022-04-15T14:45:35.550" v="1133" actId="207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45:39.967" v="1134" actId="207"/>
          <ac:spMkLst>
            <pc:docMk/>
            <pc:sldMk cId="4283023616" sldId="338"/>
            <ac:spMk id="30" creationId="{36276105-0B59-4F00-A9FE-B39581EED4A3}"/>
          </ac:spMkLst>
        </pc:spChg>
        <pc:spChg chg="add 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32" creationId="{718BC350-EB26-41AA-96FA-4BF6B9B28A9E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33" creationId="{5EF1032A-E05C-42D7-94E4-0BCC713586E3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34" creationId="{9F56760A-0864-45A0-8EBD-09C5B9EFEA1B}"/>
          </ac:spMkLst>
        </pc:s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2" creationId="{5F58608A-4C84-43B6-99BC-B72549C8D7DB}"/>
          </ac:grpSpMkLst>
        </pc:grpChg>
        <pc:grpChg chg="add mod or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4" creationId="{A9587F5D-C1E2-4F5F-AB47-582FB80DA834}"/>
          </ac:grpSpMkLst>
        </pc:grpChg>
        <pc:grpChg chg="add mo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5" creationId="{92EA4898-7427-4602-B217-D5A39221FE3F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6" creationId="{3596A3C3-4776-4C5D-A3D1-3EC0FCD7A8B8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29" creationId="{051D4F35-015D-4EAB-BCA7-5FB612DE3719}"/>
          </ac:grpSpMkLst>
        </pc:grpChg>
        <pc:picChg chg="del mod">
          <ac:chgData name="hassan MH" userId="84cd2103f36ef0dc" providerId="LiveId" clId="{DEB09C12-C376-40B2-8D42-A50FB6EF1F24}" dt="2022-04-15T16:00:30.891" v="2160" actId="478"/>
          <ac:picMkLst>
            <pc:docMk/>
            <pc:sldMk cId="4283023616" sldId="338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4:42:38.566" v="1085" actId="164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41:16.977" v="1061" actId="164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4:42:34.203" v="1083" actId="571"/>
          <ac:picMkLst>
            <pc:docMk/>
            <pc:sldMk cId="4283023616" sldId="338"/>
            <ac:picMk id="31" creationId="{CA8103F1-99D2-431A-9C06-634750A9B7A7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20.030" v="2260"/>
        <pc:sldMkLst>
          <pc:docMk/>
          <pc:sldMk cId="1120436275" sldId="339"/>
        </pc:sldMkLst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25" creationId="{33AEC07B-32FC-4303-A244-D1CA32499EAB}"/>
          </ac:spMkLst>
        </pc:spChg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32" creationId="{718BC350-EB26-41AA-96FA-4BF6B9B28A9E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33" creationId="{5EF1032A-E05C-42D7-94E4-0BCC713586E3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34" creationId="{9F56760A-0864-45A0-8EBD-09C5B9EFEA1B}"/>
          </ac:spMkLst>
        </pc:spChg>
        <pc:grpChg chg="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2" creationId="{5F58608A-4C84-43B6-99BC-B72549C8D7DB}"/>
          </ac:grpSpMkLst>
        </pc:grpChg>
        <pc:grpChg chg="mod">
          <ac:chgData name="hassan MH" userId="84cd2103f36ef0dc" providerId="LiveId" clId="{DEB09C12-C376-40B2-8D42-A50FB6EF1F24}" dt="2022-04-15T16:00:37.818" v="2162" actId="164"/>
          <ac:grpSpMkLst>
            <pc:docMk/>
            <pc:sldMk cId="1120436275" sldId="339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4" creationId="{D8AECE84-D3AB-4756-9679-41C077065BFD}"/>
          </ac:grpSpMkLst>
        </pc:grpChg>
        <pc:grpChg chg="add mod">
          <ac:chgData name="hassan MH" userId="84cd2103f36ef0dc" providerId="LiveId" clId="{DEB09C12-C376-40B2-8D42-A50FB6EF1F24}" dt="2022-04-15T16:00:42.403" v="2165" actId="1076"/>
          <ac:grpSpMkLst>
            <pc:docMk/>
            <pc:sldMk cId="1120436275" sldId="339"/>
            <ac:grpSpMk id="5" creationId="{D26C356C-4BCC-4262-A3EB-318FC43D47E9}"/>
          </ac:grpSpMkLst>
        </pc:grpChg>
        <pc:grpChg chg="add 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6" creationId="{47E25C60-5FDA-4F21-8C1F-A064254EA425}"/>
          </ac:grpSpMkLst>
        </pc:grpChg>
        <pc:grpChg chg="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29" creationId="{051D4F35-015D-4EAB-BCA7-5FB612DE3719}"/>
          </ac:grpSpMkLst>
        </pc:grpChg>
        <pc:picChg chg="del">
          <ac:chgData name="hassan MH" userId="84cd2103f36ef0dc" providerId="LiveId" clId="{DEB09C12-C376-40B2-8D42-A50FB6EF1F24}" dt="2022-04-15T16:06:35.463" v="2238" actId="478"/>
          <ac:picMkLst>
            <pc:docMk/>
            <pc:sldMk cId="1120436275" sldId="339"/>
            <ac:picMk id="22" creationId="{8E954309-8309-435D-AD98-CED17F6DCDD2}"/>
          </ac:picMkLst>
        </pc:picChg>
      </pc:sldChg>
      <pc:sldChg chg="addSp delSp modSp add mod modNotesTx">
        <pc:chgData name="hassan MH" userId="84cd2103f36ef0dc" providerId="LiveId" clId="{DEB09C12-C376-40B2-8D42-A50FB6EF1F24}" dt="2022-04-15T16:59:55.829" v="2341" actId="1076"/>
        <pc:sldMkLst>
          <pc:docMk/>
          <pc:sldMk cId="2104249314" sldId="340"/>
        </pc:sldMkLst>
        <pc:spChg chg="del">
          <ac:chgData name="hassan MH" userId="84cd2103f36ef0dc" providerId="LiveId" clId="{DEB09C12-C376-40B2-8D42-A50FB6EF1F24}" dt="2022-04-15T16:01:51.155" v="2187" actId="478"/>
          <ac:spMkLst>
            <pc:docMk/>
            <pc:sldMk cId="2104249314" sldId="340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0:24.153" v="1423" actId="20577"/>
          <ac:spMkLst>
            <pc:docMk/>
            <pc:sldMk cId="2104249314" sldId="340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47.545" v="2186" actId="164"/>
          <ac:spMkLst>
            <pc:docMk/>
            <pc:sldMk cId="2104249314" sldId="340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8:51.932" v="1542" actId="207"/>
          <ac:spMkLst>
            <pc:docMk/>
            <pc:sldMk cId="2104249314" sldId="340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5:19:13.328" v="1553" actId="208"/>
          <ac:spMkLst>
            <pc:docMk/>
            <pc:sldMk cId="2104249314" sldId="340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19:15.553" v="1554" actId="208"/>
          <ac:spMkLst>
            <pc:docMk/>
            <pc:sldMk cId="2104249314" sldId="340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19:16.706" v="1555" actId="208"/>
          <ac:spMkLst>
            <pc:docMk/>
            <pc:sldMk cId="2104249314" sldId="340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19:18.082" v="1556" actId="208"/>
          <ac:spMkLst>
            <pc:docMk/>
            <pc:sldMk cId="2104249314" sldId="340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5:09:49.052" v="1414" actId="20577"/>
          <ac:spMkLst>
            <pc:docMk/>
            <pc:sldMk cId="2104249314" sldId="340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2" creationId="{AD44B71B-83C2-427A-99B0-46DF67158449}"/>
          </ac:grpSpMkLst>
        </pc:grpChg>
        <pc:grpChg chg="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50.599" v="2338" actId="21"/>
          <ac:grpSpMkLst>
            <pc:docMk/>
            <pc:sldMk cId="2104249314" sldId="340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6.897" v="2306"/>
          <ac:picMkLst>
            <pc:docMk/>
            <pc:sldMk cId="2104249314" sldId="340"/>
            <ac:picMk id="3" creationId="{E6D39550-AB1E-454A-A6B1-959C2ADA7B2B}"/>
          </ac:picMkLst>
        </pc:picChg>
        <pc:picChg chg="add mod">
          <ac:chgData name="hassan MH" userId="84cd2103f36ef0dc" providerId="LiveId" clId="{DEB09C12-C376-40B2-8D42-A50FB6EF1F24}" dt="2022-04-15T16:59:55.829" v="2341" actId="1076"/>
          <ac:picMkLst>
            <pc:docMk/>
            <pc:sldMk cId="2104249314" sldId="340"/>
            <ac:picMk id="4" creationId="{02B36696-FD6D-47FD-83B4-305624C3B9E5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4" creationId="{D82FCFA6-E29F-4EDE-B510-0F8F15D93F92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28794951" sldId="340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38501502" sldId="341"/>
        </pc:sldMkLst>
      </pc:sldChg>
      <pc:sldChg chg="addSp delSp modSp add mod replId modNotesTx">
        <pc:chgData name="hassan MH" userId="84cd2103f36ef0dc" providerId="LiveId" clId="{DEB09C12-C376-40B2-8D42-A50FB6EF1F24}" dt="2022-04-15T16:59:43.991" v="2336" actId="1076"/>
        <pc:sldMkLst>
          <pc:docMk/>
          <pc:sldMk cId="4208543937" sldId="341"/>
        </pc:sldMkLst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2" creationId="{38063B9D-E979-47D0-9273-4810139480DE}"/>
          </ac:spMkLst>
        </pc:spChg>
        <pc:spChg chg="mod">
          <ac:chgData name="hassan MH" userId="84cd2103f36ef0dc" providerId="LiveId" clId="{DEB09C12-C376-40B2-8D42-A50FB6EF1F24}" dt="2022-04-15T15:17:29.863" v="1524" actId="1076"/>
          <ac:spMkLst>
            <pc:docMk/>
            <pc:sldMk cId="4208543937" sldId="34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4" creationId="{E2CA3CA3-4BAA-4061-B20A-E0948F5CC32B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5" creationId="{CC82DB05-CAB7-4713-912B-80C48F2B01B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6" creationId="{B33A8EBF-400A-419D-9113-2729E38AE0A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1" creationId="{E527591C-08E3-4C7B-AC9D-1840F35FA63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3" creationId="{31E9EC8E-ADFB-410B-AD71-273162DE87B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5" creationId="{A5CBCE3B-AC1B-4861-AE43-A3203A075B00}"/>
          </ac:spMkLst>
        </pc:spChg>
        <pc:spChg chg="del">
          <ac:chgData name="hassan MH" userId="84cd2103f36ef0dc" providerId="LiveId" clId="{DEB09C12-C376-40B2-8D42-A50FB6EF1F24}" dt="2022-04-15T16:01:59.553" v="2190" actId="478"/>
          <ac:spMkLst>
            <pc:docMk/>
            <pc:sldMk cId="4208543937" sldId="341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9" creationId="{1B5BBB17-15E0-45B0-B843-D4EA3B52B3DB}"/>
          </ac:spMkLst>
        </pc:spChg>
        <pc:spChg chg="mod">
          <ac:chgData name="hassan MH" userId="84cd2103f36ef0dc" providerId="LiveId" clId="{DEB09C12-C376-40B2-8D42-A50FB6EF1F24}" dt="2022-04-15T15:17:16.052" v="1521" actId="207"/>
          <ac:spMkLst>
            <pc:docMk/>
            <pc:sldMk cId="4208543937" sldId="341"/>
            <ac:spMk id="30" creationId="{6723C7D5-2013-40FA-AECC-AF87D81D1902}"/>
          </ac:spMkLst>
        </pc:spChg>
        <pc:spChg chg="mod">
          <ac:chgData name="hassan MH" userId="84cd2103f36ef0dc" providerId="LiveId" clId="{DEB09C12-C376-40B2-8D42-A50FB6EF1F24}" dt="2022-04-15T16:01:55.979" v="2188" actId="164"/>
          <ac:spMkLst>
            <pc:docMk/>
            <pc:sldMk cId="4208543937" sldId="341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5" creationId="{AC6E6D7A-2658-4827-A172-15132017E2E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6" creationId="{0869A380-B7E3-496D-8BD4-C48F996ACA9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7" creationId="{D7CE0779-B525-469D-A8F4-542339F8337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8" creationId="{26013B53-0D94-452E-8559-1AB8892ECE7D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9" creationId="{9115683C-AEEB-468C-9306-BCBBC4BDE879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1" creationId="{AE072679-BBB0-4711-8326-6DF3BCE80416}"/>
          </ac:spMkLst>
        </pc:spChg>
        <pc:spChg chg="mod">
          <ac:chgData name="hassan MH" userId="84cd2103f36ef0dc" providerId="LiveId" clId="{DEB09C12-C376-40B2-8D42-A50FB6EF1F24}" dt="2022-04-15T15:17:14.067" v="1520" actId="207"/>
          <ac:spMkLst>
            <pc:docMk/>
            <pc:sldMk cId="4208543937" sldId="341"/>
            <ac:spMk id="42" creationId="{1640CA11-BD72-4FDE-8AFF-6CF50B54EFB4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3" creationId="{BF056540-E90B-4BE1-8AD4-EDFA269E4B32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4" creationId="{DD4F89C0-EC76-4D07-92C8-FC518F80B6B8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5" creationId="{2DE1ACE1-A4D0-44BF-AF40-6C48B2507DDB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7" creationId="{A353D1AC-ADB2-4EF7-BA42-82114469B12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8" creationId="{67365A8A-2C4D-47D2-92A7-83E10C4E1D03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9" creationId="{21928BFC-59CA-45BB-B221-1D5E4A2B113A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0" creationId="{8F347235-F7E5-4796-B1C4-0971D69A198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1" creationId="{696C6128-3FE6-4FFD-AB39-52AB13D86D9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53" creationId="{21DC87A5-D578-4029-A94B-C18192653A61}"/>
          </ac:spMkLst>
        </pc:spChg>
        <pc:spChg chg="mod">
          <ac:chgData name="hassan MH" userId="84cd2103f36ef0dc" providerId="LiveId" clId="{DEB09C12-C376-40B2-8D42-A50FB6EF1F24}" dt="2022-04-15T15:16:32.890" v="1511" actId="207"/>
          <ac:spMkLst>
            <pc:docMk/>
            <pc:sldMk cId="4208543937" sldId="341"/>
            <ac:spMk id="79" creationId="{5546CCBC-0B57-486D-90FF-4C7B0078D745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1" creationId="{3EDA238F-270C-4B5E-BB56-07CDBF4DB1FA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2" creationId="{C8391E4D-FE80-465A-B2F7-9B5160C1DCE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3" creationId="{AC9B1AAF-F202-4CC1-953C-5B41CF2F2669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4" creationId="{41BBA506-FD84-4A75-9186-97AAE2F09A5B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5" creationId="{FCB337F4-6224-4A7A-8F7C-38127D29FFE4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7" creationId="{A436D388-F8EF-42FA-9C15-FCE21944DAD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8" creationId="{B3BE20A2-7525-4254-9044-4ECF3EB15D68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9" creationId="{BA581878-6608-4E70-8515-37B6FD8B6132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0" creationId="{A274A6FA-BD3C-4B53-9C7F-D4475E852E9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1" creationId="{F0274A3B-1BF0-4ED6-81F0-E1AC9B054333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8" creationId="{92EB0355-1D18-448E-8A70-622314B7079F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9" creationId="{59FCBB99-BB00-4CBE-BE16-6DD985496509}"/>
          </ac:spMkLst>
        </pc:spChg>
        <pc:spChg chg="mod">
          <ac:chgData name="hassan MH" userId="84cd2103f36ef0dc" providerId="LiveId" clId="{DEB09C12-C376-40B2-8D42-A50FB6EF1F24}" dt="2022-04-15T15:14:18.656" v="1484" actId="20577"/>
          <ac:spMkLst>
            <pc:docMk/>
            <pc:sldMk cId="4208543937" sldId="341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14:08.116" v="1481" actId="20577"/>
          <ac:spMkLst>
            <pc:docMk/>
            <pc:sldMk cId="4208543937" sldId="341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17:25.983" v="1522" actId="14100"/>
          <ac:spMkLst>
            <pc:docMk/>
            <pc:sldMk cId="4208543937" sldId="341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43:50.647" v="1915" actId="1076"/>
          <ac:spMkLst>
            <pc:docMk/>
            <pc:sldMk cId="4208543937" sldId="341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43:53.623" v="1916" actId="1076"/>
          <ac:spMkLst>
            <pc:docMk/>
            <pc:sldMk cId="4208543937" sldId="341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18:31.065" v="1538" actId="207"/>
          <ac:spMkLst>
            <pc:docMk/>
            <pc:sldMk cId="4208543937" sldId="341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18:24.664" v="1534" actId="207"/>
          <ac:spMkLst>
            <pc:docMk/>
            <pc:sldMk cId="4208543937" sldId="341"/>
            <ac:spMk id="418" creationId="{8FCB8F74-D2F7-4FC6-8325-AA0C6B05AB3A}"/>
          </ac:spMkLst>
        </pc:spChg>
        <pc:spChg chg="del">
          <ac:chgData name="hassan MH" userId="84cd2103f36ef0dc" providerId="LiveId" clId="{DEB09C12-C376-40B2-8D42-A50FB6EF1F24}" dt="2022-04-15T15:17:53.725" v="1528" actId="478"/>
          <ac:spMkLst>
            <pc:docMk/>
            <pc:sldMk cId="4208543937" sldId="341"/>
            <ac:spMk id="424" creationId="{CD2B7424-95D6-4101-92B5-41E8F3A9BB48}"/>
          </ac:spMkLst>
        </pc:spChg>
        <pc:spChg chg="del">
          <ac:chgData name="hassan MH" userId="84cd2103f36ef0dc" providerId="LiveId" clId="{DEB09C12-C376-40B2-8D42-A50FB6EF1F24}" dt="2022-04-15T15:17:51.524" v="1527" actId="478"/>
          <ac:spMkLst>
            <pc:docMk/>
            <pc:sldMk cId="4208543937" sldId="341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18:26.829" v="1535" actId="207"/>
          <ac:spMkLst>
            <pc:docMk/>
            <pc:sldMk cId="4208543937" sldId="341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18:28.254" v="1536" actId="207"/>
          <ac:spMkLst>
            <pc:docMk/>
            <pc:sldMk cId="4208543937" sldId="341"/>
            <ac:spMk id="427" creationId="{4A951227-1E9F-45C2-A803-A9CA7DC9DD1F}"/>
          </ac:spMkLst>
        </pc:spChg>
        <pc:grpChg chg="mod topLvl">
          <ac:chgData name="hassan MH" userId="84cd2103f36ef0dc" providerId="LiveId" clId="{DEB09C12-C376-40B2-8D42-A50FB6EF1F24}" dt="2022-04-15T15:15:05.696" v="1491" actId="164"/>
          <ac:grpSpMkLst>
            <pc:docMk/>
            <pc:sldMk cId="4208543937" sldId="341"/>
            <ac:grpSpMk id="2" creationId="{30001C80-E036-4D98-905F-442E8330181B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16:22.510" v="1508" actId="27803"/>
          <ac:grpSpMkLst>
            <pc:docMk/>
            <pc:sldMk cId="4208543937" sldId="341"/>
            <ac:grpSpMk id="6" creationId="{33CB1A7F-F057-4EBC-88E0-24CCCC68389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11" creationId="{E95D40D7-ECC2-4D8C-A4DF-C87536A5DFC5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27" creationId="{0519A862-FD88-447E-ACC3-9080636C8DEE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0" creationId="{C85DA839-154F-4B51-A1CD-822D3D30F02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6" creationId="{0B6EA1F0-A796-4348-89B2-70DECD3AD991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52" creationId="{44BBD3ED-7669-4FAE-AE1A-CD6F7C6CC456}"/>
          </ac:grpSpMkLst>
        </pc:grpChg>
        <pc:grpChg chg="del">
          <ac:chgData name="hassan MH" userId="84cd2103f36ef0dc" providerId="LiveId" clId="{DEB09C12-C376-40B2-8D42-A50FB6EF1F24}" dt="2022-04-15T15:14:31.951" v="1485" actId="478"/>
          <ac:grpSpMkLst>
            <pc:docMk/>
            <pc:sldMk cId="4208543937" sldId="341"/>
            <ac:grpSpMk id="80" creationId="{BE178148-E548-4046-9F4C-B055A60BB5A9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86" creationId="{BF8AE1E8-4570-4D7D-93D7-926C5B5E937C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92" creationId="{EA77BFC3-69F6-4F01-AF8D-20D48A61F198}"/>
          </ac:grpSpMkLst>
        </pc:grpChg>
        <pc:grpChg chg="add 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93" creationId="{EF4AAC18-7841-43ED-AA28-6EC2C24F09AC}"/>
          </ac:grpSpMkLst>
        </pc:grpChg>
        <pc:grpChg chg="add del mod">
          <ac:chgData name="hassan MH" userId="84cd2103f36ef0dc" providerId="LiveId" clId="{DEB09C12-C376-40B2-8D42-A50FB6EF1F24}" dt="2022-04-15T16:59:38.477" v="2333" actId="21"/>
          <ac:grpSpMkLst>
            <pc:docMk/>
            <pc:sldMk cId="4208543937" sldId="341"/>
            <ac:grpSpMk id="94" creationId="{315D0C2B-9750-4432-BF30-40B266670717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195" creationId="{6CCA8FA6-C379-4C8A-A363-0E2BC9B7E222}"/>
          </ac:grpSpMkLst>
        </pc:grpChg>
        <pc:grpChg chg="mod">
          <ac:chgData name="hassan MH" userId="84cd2103f36ef0dc" providerId="LiveId" clId="{DEB09C12-C376-40B2-8D42-A50FB6EF1F24}" dt="2022-04-15T15:39:38.276" v="1800"/>
          <ac:grpSpMkLst>
            <pc:docMk/>
            <pc:sldMk cId="4208543937" sldId="341"/>
            <ac:grpSpMk id="196" creationId="{8D611FC2-647F-4B52-A7D2-BC5AAAEAA144}"/>
          </ac:grpSpMkLst>
        </pc:grpChg>
        <pc:grpChg chg="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380" creationId="{FE8501EB-2B5F-4684-86A2-69500A20056E}"/>
          </ac:grpSpMkLst>
        </pc:grpChg>
        <pc:picChg chg="add mod">
          <ac:chgData name="hassan MH" userId="84cd2103f36ef0dc" providerId="LiveId" clId="{DEB09C12-C376-40B2-8D42-A50FB6EF1F24}" dt="2022-04-15T15:15:05.696" v="1491" actId="164"/>
          <ac:picMkLst>
            <pc:docMk/>
            <pc:sldMk cId="4208543937" sldId="341"/>
            <ac:picMk id="4" creationId="{A257FBF2-B5EF-4BC4-B7CB-BE7D4C56F2AB}"/>
          </ac:picMkLst>
        </pc:picChg>
        <pc:picChg chg="del">
          <ac:chgData name="hassan MH" userId="84cd2103f36ef0dc" providerId="LiveId" clId="{DEB09C12-C376-40B2-8D42-A50FB6EF1F24}" dt="2022-04-15T16:01:59.036" v="2189" actId="478"/>
          <ac:picMkLst>
            <pc:docMk/>
            <pc:sldMk cId="4208543937" sldId="341"/>
            <ac:picMk id="22" creationId="{8E954309-8309-435D-AD98-CED17F6DCDD2}"/>
          </ac:picMkLst>
        </pc:picChg>
        <pc:picChg chg="del topLvl">
          <ac:chgData name="hassan MH" userId="84cd2103f36ef0dc" providerId="LiveId" clId="{DEB09C12-C376-40B2-8D42-A50FB6EF1F24}" dt="2022-04-15T15:14:31.951" v="1485" actId="478"/>
          <ac:picMkLst>
            <pc:docMk/>
            <pc:sldMk cId="4208543937" sldId="341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7.475" v="2310"/>
          <ac:picMkLst>
            <pc:docMk/>
            <pc:sldMk cId="4208543937" sldId="341"/>
            <ac:picMk id="95" creationId="{9709D1D7-4F99-4B84-87C2-BA3C7FDEDF1C}"/>
          </ac:picMkLst>
        </pc:picChg>
        <pc:picChg chg="add mod">
          <ac:chgData name="hassan MH" userId="84cd2103f36ef0dc" providerId="LiveId" clId="{DEB09C12-C376-40B2-8D42-A50FB6EF1F24}" dt="2022-04-15T16:59:43.991" v="2336" actId="1076"/>
          <ac:picMkLst>
            <pc:docMk/>
            <pc:sldMk cId="4208543937" sldId="341"/>
            <ac:picMk id="96" creationId="{6A91CC08-A8CC-42F6-A13E-B6A49B7F6B5F}"/>
          </ac:picMkLst>
        </pc:picChg>
        <pc:picChg chg="add del mod">
          <ac:chgData name="hassan MH" userId="84cd2103f36ef0dc" providerId="LiveId" clId="{DEB09C12-C376-40B2-8D42-A50FB6EF1F24}" dt="2022-04-15T15:16:22.510" v="1508" actId="27803"/>
          <ac:picMkLst>
            <pc:docMk/>
            <pc:sldMk cId="4208543937" sldId="341"/>
            <ac:picMk id="150" creationId="{02C5A599-69C8-4F47-9EDE-F518295C4A59}"/>
          </ac:picMkLst>
        </pc:picChg>
        <pc:picChg chg="mod">
          <ac:chgData name="hassan MH" userId="84cd2103f36ef0dc" providerId="LiveId" clId="{DEB09C12-C376-40B2-8D42-A50FB6EF1F24}" dt="2022-04-15T15:39:38.276" v="1800"/>
          <ac:picMkLst>
            <pc:docMk/>
            <pc:sldMk cId="4208543937" sldId="341"/>
            <ac:picMk id="197" creationId="{AB6BD171-94C9-49AA-802E-DD34CDB5DFCF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520141901" sldId="342"/>
        </pc:sldMkLst>
      </pc:sldChg>
      <pc:sldChg chg="addSp delSp modSp add mod ord modNotesTx">
        <pc:chgData name="hassan MH" userId="84cd2103f36ef0dc" providerId="LiveId" clId="{DEB09C12-C376-40B2-8D42-A50FB6EF1F24}" dt="2022-04-15T16:59:33.325" v="2331" actId="1076"/>
        <pc:sldMkLst>
          <pc:docMk/>
          <pc:sldMk cId="1038211705" sldId="342"/>
        </pc:sldMkLst>
        <pc:spChg chg="mod">
          <ac:chgData name="hassan MH" userId="84cd2103f36ef0dc" providerId="LiveId" clId="{DEB09C12-C376-40B2-8D42-A50FB6EF1F24}" dt="2022-04-15T16:02:13.864" v="2198" actId="1076"/>
          <ac:spMkLst>
            <pc:docMk/>
            <pc:sldMk cId="1038211705" sldId="34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49.446" v="2244" actId="478"/>
          <ac:spMkLst>
            <pc:docMk/>
            <pc:sldMk cId="1038211705" sldId="342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2:16.822" v="1456" actId="20577"/>
          <ac:spMkLst>
            <pc:docMk/>
            <pc:sldMk cId="1038211705" sldId="342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2:10.340" v="2194" actId="164"/>
          <ac:spMkLst>
            <pc:docMk/>
            <pc:sldMk cId="1038211705" sldId="342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2:59.809" v="1468" actId="207"/>
          <ac:spMkLst>
            <pc:docMk/>
            <pc:sldMk cId="1038211705" sldId="342"/>
            <ac:spMk id="107" creationId="{9903B1A7-B0DC-4083-B573-D715B4798862}"/>
          </ac:spMkLst>
        </pc:spChg>
        <pc:spChg chg="mod">
          <ac:chgData name="hassan MH" userId="84cd2103f36ef0dc" providerId="LiveId" clId="{DEB09C12-C376-40B2-8D42-A50FB6EF1F24}" dt="2022-04-15T15:13:13.740" v="1473" actId="207"/>
          <ac:spMkLst>
            <pc:docMk/>
            <pc:sldMk cId="1038211705" sldId="342"/>
            <ac:spMk id="108" creationId="{CC5A5250-6CF9-416F-A068-DAEFDC6119B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09" creationId="{BC254315-0C9E-46FA-9AD5-104A482904E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0" creationId="{6EB7B6CD-2FD9-4E68-9477-5B3CD2B7A30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1" creationId="{79C664F5-3CF9-477E-B973-C1445175D26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2" creationId="{7540EE85-11FD-46A0-AC02-F2EAFCF6FD77}"/>
          </ac:spMkLst>
        </pc:spChg>
        <pc:spChg chg="mod">
          <ac:chgData name="hassan MH" userId="84cd2103f36ef0dc" providerId="LiveId" clId="{DEB09C12-C376-40B2-8D42-A50FB6EF1F24}" dt="2022-04-15T15:12:58.806" v="1467" actId="207"/>
          <ac:spMkLst>
            <pc:docMk/>
            <pc:sldMk cId="1038211705" sldId="342"/>
            <ac:spMk id="114" creationId="{A9D39D8C-5FBC-4ABE-BEE3-E49DDC2D0D5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6" creationId="{B7974D18-20E1-4EA5-91B5-1BCABFD028CC}"/>
          </ac:spMkLst>
        </pc:spChg>
        <pc:spChg chg="mod">
          <ac:chgData name="hassan MH" userId="84cd2103f36ef0dc" providerId="LiveId" clId="{DEB09C12-C376-40B2-8D42-A50FB6EF1F24}" dt="2022-04-15T15:19:42.575" v="1561" actId="207"/>
          <ac:spMkLst>
            <pc:docMk/>
            <pc:sldMk cId="1038211705" sldId="342"/>
            <ac:spMk id="119" creationId="{23026C6B-7360-4C83-9211-E5DEF1DED8A5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0" creationId="{EA2AC96C-18D6-4168-AC58-58FAC36EAF46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1" creationId="{E622B113-81C1-4EBD-A647-817D20A35C7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2" creationId="{29CBAB05-7911-4C76-9B31-A084543FB1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3" creationId="{991944BA-59CC-4B64-9E23-B1E531190F12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4" creationId="{A1211DE2-8183-4290-9C84-8C9FB83D467F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5" creationId="{0940969A-C506-4A5F-AE56-C6BFAE035755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6" creationId="{857FBDBA-45AC-4589-84CD-657B901DC76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8" creationId="{0AD344DF-5CFE-4B84-B292-1106027B7C2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9" creationId="{0773EA9D-B77A-4462-A6A6-5606302E6F0D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0" creationId="{93DCFAD9-2226-4D72-AB8B-5412A9DC57FF}"/>
          </ac:spMkLst>
        </pc:spChg>
        <pc:spChg chg="mod">
          <ac:chgData name="hassan MH" userId="84cd2103f36ef0dc" providerId="LiveId" clId="{DEB09C12-C376-40B2-8D42-A50FB6EF1F24}" dt="2022-04-15T15:20:33.853" v="1571" actId="1076"/>
          <ac:spMkLst>
            <pc:docMk/>
            <pc:sldMk cId="1038211705" sldId="342"/>
            <ac:spMk id="131" creationId="{4D211C28-2007-40AE-ABB8-191E12444E0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2" creationId="{7A00B7B4-A5FF-4FD1-9D15-1A70B908ED3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3" creationId="{54152FFC-F328-4C8E-91BE-8D3570130611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4" creationId="{5900F7CE-4268-4AE7-856B-061D7EEA10C5}"/>
          </ac:spMkLst>
        </pc:spChg>
        <pc:spChg chg="mod">
          <ac:chgData name="hassan MH" userId="84cd2103f36ef0dc" providerId="LiveId" clId="{DEB09C12-C376-40B2-8D42-A50FB6EF1F24}" dt="2022-04-15T15:13:34.255" v="1479" actId="207"/>
          <ac:spMkLst>
            <pc:docMk/>
            <pc:sldMk cId="1038211705" sldId="342"/>
            <ac:spMk id="135" creationId="{E2884256-650D-4AB9-B7DE-92EF22EB914F}"/>
          </ac:spMkLst>
        </pc:spChg>
        <pc:spChg chg="mod">
          <ac:chgData name="hassan MH" userId="84cd2103f36ef0dc" providerId="LiveId" clId="{DEB09C12-C376-40B2-8D42-A50FB6EF1F24}" dt="2022-04-15T15:12:50.643" v="1464" actId="207"/>
          <ac:spMkLst>
            <pc:docMk/>
            <pc:sldMk cId="1038211705" sldId="342"/>
            <ac:spMk id="136" creationId="{1D3A3FD5-CB51-4D46-9FF0-DD49B4B1F29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7" creationId="{E9C10BA0-1DDA-43B5-8784-B37F4BFE53E3}"/>
          </ac:spMkLst>
        </pc:spChg>
        <pc:spChg chg="mod">
          <ac:chgData name="hassan MH" userId="84cd2103f36ef0dc" providerId="LiveId" clId="{DEB09C12-C376-40B2-8D42-A50FB6EF1F24}" dt="2022-04-15T15:12:55.344" v="1466" actId="207"/>
          <ac:spMkLst>
            <pc:docMk/>
            <pc:sldMk cId="1038211705" sldId="342"/>
            <ac:spMk id="138" creationId="{767C5718-946D-4B43-8F2A-9BFA6F84AA92}"/>
          </ac:spMkLst>
        </pc:spChg>
        <pc:spChg chg="mod">
          <ac:chgData name="hassan MH" userId="84cd2103f36ef0dc" providerId="LiveId" clId="{DEB09C12-C376-40B2-8D42-A50FB6EF1F24}" dt="2022-04-15T15:13:10.860" v="1472" actId="207"/>
          <ac:spMkLst>
            <pc:docMk/>
            <pc:sldMk cId="1038211705" sldId="342"/>
            <ac:spMk id="139" creationId="{AC497188-3E26-4BA3-9A65-80C7C76F3CC4}"/>
          </ac:spMkLst>
        </pc:spChg>
        <pc:spChg chg="mod">
          <ac:chgData name="hassan MH" userId="84cd2103f36ef0dc" providerId="LiveId" clId="{DEB09C12-C376-40B2-8D42-A50FB6EF1F24}" dt="2022-04-15T15:13:10.331" v="1471" actId="207"/>
          <ac:spMkLst>
            <pc:docMk/>
            <pc:sldMk cId="1038211705" sldId="342"/>
            <ac:spMk id="140" creationId="{6405A0DF-841A-429A-B30B-4D1F92E19691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1" creationId="{1B0043A4-D50D-476D-AE65-B55C251EDB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2" creationId="{CCDAAB45-F836-42A2-8893-A06AAC36690B}"/>
          </ac:spMkLst>
        </pc:spChg>
        <pc:spChg chg="mod">
          <ac:chgData name="hassan MH" userId="84cd2103f36ef0dc" providerId="LiveId" clId="{DEB09C12-C376-40B2-8D42-A50FB6EF1F24}" dt="2022-04-15T15:12:54.223" v="1465" actId="207"/>
          <ac:spMkLst>
            <pc:docMk/>
            <pc:sldMk cId="1038211705" sldId="342"/>
            <ac:spMk id="143" creationId="{64584E7C-F06A-4236-97C6-6B7B4EE4C113}"/>
          </ac:spMkLst>
        </pc:spChg>
        <pc:spChg chg="mod">
          <ac:chgData name="hassan MH" userId="84cd2103f36ef0dc" providerId="LiveId" clId="{DEB09C12-C376-40B2-8D42-A50FB6EF1F24}" dt="2022-04-15T15:13:07.005" v="1469" actId="207"/>
          <ac:spMkLst>
            <pc:docMk/>
            <pc:sldMk cId="1038211705" sldId="342"/>
            <ac:spMk id="144" creationId="{6D4EE65A-AA29-4324-BB87-64FF45F2C3FD}"/>
          </ac:spMkLst>
        </pc:spChg>
        <pc:spChg chg="mod">
          <ac:chgData name="hassan MH" userId="84cd2103f36ef0dc" providerId="LiveId" clId="{DEB09C12-C376-40B2-8D42-A50FB6EF1F24}" dt="2022-04-15T15:13:09.149" v="1470" actId="207"/>
          <ac:spMkLst>
            <pc:docMk/>
            <pc:sldMk cId="1038211705" sldId="342"/>
            <ac:spMk id="145" creationId="{64761E09-0260-4A46-BF63-75E00DECF36B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6" creationId="{4742EE9F-014D-4CAF-BFEC-A587BA71C5D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7" creationId="{64151549-F038-416B-AD46-D246CEA1C97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8" creationId="{E8F10BEF-1548-4A1A-8F52-83625F554F3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9" creationId="{F63C5113-7B18-419A-AB85-D84EB866AFA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0" creationId="{6F7DBA15-79CB-4711-A111-9FD7A81F1FF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1" creationId="{0F54A82A-4603-4A08-9D16-6ED2C43A304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4" creationId="{AD5D0D37-5DED-4E12-BB5A-CE0DFDB905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5" creationId="{210FBAC5-4B88-4112-B9B2-62088C58BDC4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6" creationId="{C660FD5D-3BD4-4936-BE58-88BA4B912EB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7" creationId="{A6C4DDC1-209C-4932-9C70-21F0EA1C58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8" creationId="{B7C7DE78-4032-4C12-BA5F-619FB2D71AA7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9" creationId="{9F78E046-16A2-4DDB-B200-33EC638A295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0" creationId="{0737D3ED-0133-4655-92D3-E499BACF972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1" creationId="{79DFD938-EF70-4E78-BC03-520B2FAF823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2" creationId="{983C17B1-0BC0-4EB3-90F9-AB6616E0CCCB}"/>
          </ac:spMkLst>
        </pc:spChg>
        <pc:spChg chg="mod">
          <ac:chgData name="hassan MH" userId="84cd2103f36ef0dc" providerId="LiveId" clId="{DEB09C12-C376-40B2-8D42-A50FB6EF1F24}" dt="2022-04-15T15:12:39.742" v="1462" actId="207"/>
          <ac:spMkLst>
            <pc:docMk/>
            <pc:sldMk cId="1038211705" sldId="342"/>
            <ac:spMk id="163" creationId="{D5E8B717-1F44-4F63-8596-71FE419A613F}"/>
          </ac:spMkLst>
        </pc:spChg>
        <pc:spChg chg="mod">
          <ac:chgData name="hassan MH" userId="84cd2103f36ef0dc" providerId="LiveId" clId="{DEB09C12-C376-40B2-8D42-A50FB6EF1F24}" dt="2022-04-15T15:13:31.092" v="1478" actId="207"/>
          <ac:spMkLst>
            <pc:docMk/>
            <pc:sldMk cId="1038211705" sldId="342"/>
            <ac:spMk id="164" creationId="{3AD317CD-1CFB-4437-8B2C-377E074B9C09}"/>
          </ac:spMkLst>
        </pc:spChg>
        <pc:spChg chg="mod">
          <ac:chgData name="hassan MH" userId="84cd2103f36ef0dc" providerId="LiveId" clId="{DEB09C12-C376-40B2-8D42-A50FB6EF1F24}" dt="2022-04-15T15:12:06.457" v="1452" actId="1076"/>
          <ac:spMkLst>
            <pc:docMk/>
            <pc:sldMk cId="1038211705" sldId="342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2" creationId="{CD71A42D-D601-46CE-A781-42D1F507DB82}"/>
          </ac:grpSpMkLst>
        </pc:grpChg>
        <pc:grpChg chg="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26.084" v="2326" actId="21"/>
          <ac:grpSpMkLst>
            <pc:docMk/>
            <pc:sldMk cId="1038211705" sldId="342"/>
            <ac:grpSpMk id="105" creationId="{435A7C01-366C-4B2C-8857-A703E02FE43C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06" creationId="{9ED74766-6A38-42E4-A15C-AE2B7BB35009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5" creationId="{B7F21EED-005B-48C4-AA75-CB2E4E274F8F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7" creationId="{F0C77EFE-3F1D-4C00-9204-A541B087221A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8" creationId="{A51615FB-11DE-4DA0-A8FA-D5CB4D6004BB}"/>
          </ac:grpSpMkLst>
        </pc:grpChg>
        <pc:grpChg chg="del">
          <ac:chgData name="hassan MH" userId="84cd2103f36ef0dc" providerId="LiveId" clId="{DEB09C12-C376-40B2-8D42-A50FB6EF1F24}" dt="2022-04-15T15:12:19.445" v="1457" actId="478"/>
          <ac:grpSpMkLst>
            <pc:docMk/>
            <pc:sldMk cId="1038211705" sldId="342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7.914" v="2313"/>
          <ac:picMkLst>
            <pc:docMk/>
            <pc:sldMk cId="1038211705" sldId="342"/>
            <ac:picMk id="3" creationId="{E4E73C08-A50F-47B8-8DA7-EF471434FB39}"/>
          </ac:picMkLst>
        </pc:picChg>
        <pc:picChg chg="add mod">
          <ac:chgData name="hassan MH" userId="84cd2103f36ef0dc" providerId="LiveId" clId="{DEB09C12-C376-40B2-8D42-A50FB6EF1F24}" dt="2022-04-15T16:59:33.325" v="2331" actId="1076"/>
          <ac:picMkLst>
            <pc:docMk/>
            <pc:sldMk cId="1038211705" sldId="342"/>
            <ac:picMk id="4" creationId="{E922C442-7DAC-4D3B-807E-728683B1C831}"/>
          </ac:picMkLst>
        </pc:picChg>
        <pc:picChg chg="del">
          <ac:chgData name="hassan MH" userId="84cd2103f36ef0dc" providerId="LiveId" clId="{DEB09C12-C376-40B2-8D42-A50FB6EF1F24}" dt="2022-04-15T16:06:49.043" v="2243" actId="478"/>
          <ac:picMkLst>
            <pc:docMk/>
            <pc:sldMk cId="1038211705" sldId="342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8.621" v="2242" actId="478"/>
          <ac:picMkLst>
            <pc:docMk/>
            <pc:sldMk cId="1038211705" sldId="342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5:22:26.297" v="1589"/>
        <pc:sldMkLst>
          <pc:docMk/>
          <pc:sldMk cId="149408093" sldId="343"/>
        </pc:sldMkLst>
      </pc:sldChg>
      <pc:sldChg chg="addSp delSp modSp mod modNotesTx">
        <pc:chgData name="hassan MH" userId="84cd2103f36ef0dc" providerId="LiveId" clId="{DEB09C12-C376-40B2-8D42-A50FB6EF1F24}" dt="2022-04-15T16:58:54.874" v="2322" actId="1076"/>
        <pc:sldMkLst>
          <pc:docMk/>
          <pc:sldMk cId="1188057779" sldId="343"/>
        </pc:sldMkLst>
        <pc:spChg chg="del">
          <ac:chgData name="hassan MH" userId="84cd2103f36ef0dc" providerId="LiveId" clId="{DEB09C12-C376-40B2-8D42-A50FB6EF1F24}" dt="2022-04-15T16:06:52.261" v="2246" actId="478"/>
          <ac:spMkLst>
            <pc:docMk/>
            <pc:sldMk cId="1188057779" sldId="343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6:02:23.423" v="2202" actId="164"/>
          <ac:spMkLst>
            <pc:docMk/>
            <pc:sldMk cId="1188057779" sldId="34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3" creationId="{42DB58EF-C17E-41DE-BA06-EA8BB931C77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4" creationId="{A54CE9A9-FB0B-4A69-AF85-2C28CB665DC1}"/>
          </ac:spMkLst>
        </pc:spChg>
        <pc:spChg chg="mod">
          <ac:chgData name="hassan MH" userId="84cd2103f36ef0dc" providerId="LiveId" clId="{DEB09C12-C376-40B2-8D42-A50FB6EF1F24}" dt="2022-04-15T15:25:05.339" v="1633" actId="207"/>
          <ac:spMkLst>
            <pc:docMk/>
            <pc:sldMk cId="1188057779" sldId="343"/>
            <ac:spMk id="95" creationId="{6C54168E-EFA4-4872-B856-A6B5B9ACD25F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6" creationId="{10BD4AFB-FDAB-48E9-B77E-4B173BD7CB80}"/>
          </ac:spMkLst>
        </pc:spChg>
        <pc:spChg chg="mod">
          <ac:chgData name="hassan MH" userId="84cd2103f36ef0dc" providerId="LiveId" clId="{DEB09C12-C376-40B2-8D42-A50FB6EF1F24}" dt="2022-04-15T15:24:46.596" v="1628" actId="207"/>
          <ac:spMkLst>
            <pc:docMk/>
            <pc:sldMk cId="1188057779" sldId="343"/>
            <ac:spMk id="97" creationId="{FDDFAB47-8C90-487C-BAE2-D44228BCC33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8" creationId="{0516A591-FAC7-45CA-8A6B-6628A43818B8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0" creationId="{9E76A027-FA79-49FB-BBE5-58EE5CB1F4FC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1" creationId="{7B39B6CF-8DE8-49BB-AB5F-53204C3F71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89" creationId="{33EF89F3-76BB-4298-A90C-B478495A7F8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0" creationId="{7F43281A-7E02-47E1-81D9-AE0CFC472A4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1" creationId="{15ADE4E0-E0D7-4002-A296-5F06DAEE97B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2" creationId="{F68ECE7B-4B47-4DD2-B797-91F17A23F8C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3" creationId="{348F57A8-B534-4021-87FF-B607ECD0DE1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4" creationId="{DC3F3906-643D-40E3-A6EF-457DFA3766C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5" creationId="{5D8AD656-632C-49FC-893D-35547F204AC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6" creationId="{3C69D2BC-3A39-4943-AFF6-2681F3AE51C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7" creationId="{71C95462-6101-4447-AF3A-E3E40E294BD5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8" creationId="{0ABEB9E1-FEB0-4669-9B20-23D934BE0AC1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9" creationId="{B2388987-5C83-40C3-9594-645A2BBAC10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0" creationId="{FED5C560-A128-4691-9FC1-125FE442EC7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1" creationId="{9E179B74-48FA-4CFF-B16E-499D09999B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2" creationId="{A25E67AD-D4F5-4B7D-A46C-19CAEF498FC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3" creationId="{B3CB4BE7-B3A4-41F0-82CD-193DA668952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4" creationId="{7E4EEE51-B3C8-4870-B719-25E94E1B95F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5" creationId="{83454F58-3DC3-4F8E-A0D6-C7B8B847CD1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6" creationId="{70A49C00-A78E-4744-9821-1BFEC20A495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7" creationId="{6281D78B-100C-4AAB-A18C-CC6922FE855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8" creationId="{75BB4EB9-E356-4BA9-9162-2EB80B13809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9" creationId="{C4D95CE1-4AEA-44FC-916B-DE198C1CF07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0" creationId="{17840AFF-B5EF-4C68-A1F4-C4FB876FF105}"/>
          </ac:spMkLst>
        </pc:spChg>
        <pc:spChg chg="mod topLvl">
          <ac:chgData name="hassan MH" userId="84cd2103f36ef0dc" providerId="LiveId" clId="{DEB09C12-C376-40B2-8D42-A50FB6EF1F24}" dt="2022-04-15T15:25:30.981" v="1638" actId="14100"/>
          <ac:spMkLst>
            <pc:docMk/>
            <pc:sldMk cId="1188057779" sldId="343"/>
            <ac:spMk id="211" creationId="{5E47DF4C-6D4F-4302-9D86-F5F0BD1717CE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4" creationId="{33AD58C3-F165-4267-B949-5C830BF7FA8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6" creationId="{77A5F8D1-2FCC-491E-988C-38230F01C53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7" creationId="{3EFD973E-5A78-45EA-9607-B2052C48652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8" creationId="{B77FFE6C-2F94-426E-A2D7-6646CCC13D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0" creationId="{96CED684-3265-48A5-8FCC-0E9B49A129B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1" creationId="{BCE5D363-F880-4086-9DF7-707DEA2B057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2" creationId="{EE718B62-931D-4EFE-9390-F72311A9353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3" creationId="{16BD310F-559F-4E0C-AE27-614783C94C69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4" creationId="{1CB99B1E-8406-4CBF-9D56-EB5CA240CF6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5" creationId="{74A50F60-19ED-446C-8F80-38AEE720BAF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6" creationId="{670C8E3E-DD5D-4B1A-BE34-68964D3C9F41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7" creationId="{BC10F6FF-7DAA-4644-B7E0-7C10A8AD27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8" creationId="{D896A25C-C228-46FD-A089-7AC35A6E6154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9" creationId="{4EB835D9-F937-4135-8204-BC08061091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0" creationId="{FAF3F4D3-A107-4764-8AD8-56348FD61853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1" creationId="{446B2F04-D17D-4902-88B5-4A8F3A30EDC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2" creationId="{7FA18E3C-7B9F-4CBE-8A40-A6A2313DCE90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3" creationId="{24D1C8A2-7437-456B-AF02-D61085665BB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4" creationId="{211892FB-6850-4BAE-97B7-1331C4F7525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5" creationId="{83AD57A3-A448-406C-A416-5B48768233F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6" creationId="{47A5423C-7718-4D6E-9F0E-E794D12CC00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7" creationId="{E4CAB1F1-02E1-412C-99FC-2AE6829BE62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8" creationId="{E849BCD4-9145-4E09-A25B-79DE0BE902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9" creationId="{C3E1217A-BA10-4D02-8526-88483201998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0" creationId="{06D5C812-71FE-44F0-AE3A-CB5B08800612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1" creationId="{63050E10-2502-47DB-9463-7FCA7C8C9B8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2" creationId="{1AB5297F-82B1-4060-ACEE-FD4C055A035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3" creationId="{180A7790-6ACF-4034-9F5C-FFEB33330F9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4" creationId="{E3A8AFE7-3C3B-4B30-8D6C-9DF0EA4C694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5" creationId="{0C79DF00-985C-4798-B72D-1C787F850E66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6" creationId="{88E52701-9542-4485-9FE0-DED17426B5FD}"/>
          </ac:spMkLst>
        </pc:spChg>
        <pc:spChg chg="mod">
          <ac:chgData name="hassan MH" userId="84cd2103f36ef0dc" providerId="LiveId" clId="{DEB09C12-C376-40B2-8D42-A50FB6EF1F24}" dt="2022-04-15T15:23:39.047" v="1615" actId="20577"/>
          <ac:spMkLst>
            <pc:docMk/>
            <pc:sldMk cId="1188057779" sldId="343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23:08.786" v="1611" actId="1076"/>
          <ac:spMkLst>
            <pc:docMk/>
            <pc:sldMk cId="1188057779" sldId="343"/>
            <ac:spMk id="331" creationId="{A668A7AD-D360-464C-95CD-05A1817379CF}"/>
          </ac:spMkLst>
        </pc:spChg>
        <pc:grpChg chg="del">
          <ac:chgData name="hassan MH" userId="84cd2103f36ef0dc" providerId="LiveId" clId="{DEB09C12-C376-40B2-8D42-A50FB6EF1F24}" dt="2022-04-15T15:22:32.327" v="1591" actId="478"/>
          <ac:grpSpMkLst>
            <pc:docMk/>
            <pc:sldMk cId="1188057779" sldId="343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24:39.273" v="1626" actId="27803"/>
          <ac:grpSpMkLst>
            <pc:docMk/>
            <pc:sldMk cId="1188057779" sldId="343"/>
            <ac:grpSpMk id="24" creationId="{5C50D6B9-50D6-451A-B617-F047E2DC4A1F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80" creationId="{1C5A2F37-EC08-493A-8034-4ACEB5EF08AE}"/>
          </ac:grpSpMkLst>
        </pc:grpChg>
        <pc:grpChg chg="del">
          <ac:chgData name="hassan MH" userId="84cd2103f36ef0dc" providerId="LiveId" clId="{DEB09C12-C376-40B2-8D42-A50FB6EF1F24}" dt="2022-04-15T15:22:32.949" v="1592" actId="478"/>
          <ac:grpSpMkLst>
            <pc:docMk/>
            <pc:sldMk cId="1188057779" sldId="343"/>
            <ac:grpSpMk id="92" creationId="{EA77BFC3-69F6-4F01-AF8D-20D48A61F198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99" creationId="{DBB55EB9-D893-40A9-935D-06F7CA59B7AE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2" creationId="{741698B0-4AF5-450F-8CBB-E2EF74B35C85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3" creationId="{A13EEC93-F863-49F3-865A-F533FADBAD06}"/>
          </ac:grpSpMkLst>
        </pc:grpChg>
        <pc:grpChg chg="add del mod">
          <ac:chgData name="hassan MH" userId="84cd2103f36ef0dc" providerId="LiveId" clId="{DEB09C12-C376-40B2-8D42-A50FB6EF1F24}" dt="2022-04-15T16:58:49.850" v="2319" actId="21"/>
          <ac:grpSpMkLst>
            <pc:docMk/>
            <pc:sldMk cId="1188057779" sldId="343"/>
            <ac:grpSpMk id="104" creationId="{23E0720A-4EFD-49FD-B18C-D4B051B63074}"/>
          </ac:grpSpMkLst>
        </pc:grpChg>
        <pc:grpChg chg="add mod">
          <ac:chgData name="hassan MH" userId="84cd2103f36ef0dc" providerId="LiveId" clId="{DEB09C12-C376-40B2-8D42-A50FB6EF1F24}" dt="2022-04-15T16:02:24.589" v="2204" actId="1076"/>
          <ac:grpSpMkLst>
            <pc:docMk/>
            <pc:sldMk cId="1188057779" sldId="343"/>
            <ac:grpSpMk id="105" creationId="{4B64679F-51E2-43A9-BF7C-81F1486872DB}"/>
          </ac:grpSpMkLst>
        </pc:grpChg>
        <pc:grpChg chg="add del 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188" creationId="{862F0163-EF11-46A5-BC33-9EEB2E479662}"/>
          </ac:grpSpMkLst>
        </pc:grpChg>
        <pc:grpChg chg="mod topLvl">
          <ac:chgData name="hassan MH" userId="84cd2103f36ef0dc" providerId="LiveId" clId="{DEB09C12-C376-40B2-8D42-A50FB6EF1F24}" dt="2022-04-15T15:25:18.326" v="1635" actId="164"/>
          <ac:grpSpMkLst>
            <pc:docMk/>
            <pc:sldMk cId="1188057779" sldId="343"/>
            <ac:grpSpMk id="212" creationId="{47C6540A-D597-421E-9813-A722DE6E154D}"/>
          </ac:grpSpMkLst>
        </pc:grpChg>
        <pc:grpChg chg="del mod topLvl">
          <ac:chgData name="hassan MH" userId="84cd2103f36ef0dc" providerId="LiveId" clId="{DEB09C12-C376-40B2-8D42-A50FB6EF1F24}" dt="2022-04-15T15:24:06.598" v="1621" actId="478"/>
          <ac:grpSpMkLst>
            <pc:docMk/>
            <pc:sldMk cId="1188057779" sldId="343"/>
            <ac:grpSpMk id="213" creationId="{B750C3B1-E2FD-4048-9B66-466E348F81E0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5" creationId="{55454CF6-B830-4F41-A397-CB0B34CC7F0C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9" creationId="{D8106527-CB86-482C-BA00-2C18956493FF}"/>
          </ac:grpSpMkLst>
        </pc:grpChg>
        <pc:grpChg chg="mod">
          <ac:chgData name="hassan MH" userId="84cd2103f36ef0dc" providerId="LiveId" clId="{DEB09C12-C376-40B2-8D42-A50FB6EF1F24}" dt="2022-04-15T16:02:23.423" v="2202" actId="164"/>
          <ac:grpSpMkLst>
            <pc:docMk/>
            <pc:sldMk cId="1188057779" sldId="343"/>
            <ac:grpSpMk id="273" creationId="{ECBE5A8E-725F-4B8B-8FCF-04A6858968A4}"/>
          </ac:grpSpMkLst>
        </pc:grpChg>
        <pc:grpChg chg="del">
          <ac:chgData name="hassan MH" userId="84cd2103f36ef0dc" providerId="LiveId" clId="{DEB09C12-C376-40B2-8D42-A50FB6EF1F24}" dt="2022-04-15T15:22:31.082" v="1590" actId="478"/>
          <ac:grpSpMkLst>
            <pc:docMk/>
            <pc:sldMk cId="1188057779" sldId="343"/>
            <ac:grpSpMk id="380" creationId="{FE8501EB-2B5F-4684-86A2-69500A20056E}"/>
          </ac:grpSpMkLst>
        </pc:grpChg>
        <pc:picChg chg="add del mod">
          <ac:chgData name="hassan MH" userId="84cd2103f36ef0dc" providerId="LiveId" clId="{DEB09C12-C376-40B2-8D42-A50FB6EF1F24}" dt="2022-04-15T15:24:39.273" v="1626" actId="27803"/>
          <ac:picMkLst>
            <pc:docMk/>
            <pc:sldMk cId="1188057779" sldId="343"/>
            <ac:picMk id="6" creationId="{A71B3DB8-39A6-4CCE-A78B-78BBF8C3ACA9}"/>
          </ac:picMkLst>
        </pc:picChg>
        <pc:picChg chg="del">
          <ac:chgData name="hassan MH" userId="84cd2103f36ef0dc" providerId="LiveId" clId="{DEB09C12-C376-40B2-8D42-A50FB6EF1F24}" dt="2022-04-15T16:06:51.900" v="2245" actId="478"/>
          <ac:picMkLst>
            <pc:docMk/>
            <pc:sldMk cId="1188057779" sldId="343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6:58:38.382" v="2316"/>
          <ac:picMkLst>
            <pc:docMk/>
            <pc:sldMk cId="1188057779" sldId="343"/>
            <ac:picMk id="106" creationId="{9B0B5808-30E0-4BD6-A469-0B177691A096}"/>
          </ac:picMkLst>
        </pc:picChg>
        <pc:picChg chg="add mod">
          <ac:chgData name="hassan MH" userId="84cd2103f36ef0dc" providerId="LiveId" clId="{DEB09C12-C376-40B2-8D42-A50FB6EF1F24}" dt="2022-04-15T16:58:54.874" v="2322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4285557536" sldId="343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55908382" sldId="344"/>
        </pc:sldMkLst>
      </pc:sldChg>
      <pc:sldChg chg="add del setBg">
        <pc:chgData name="hassan MH" userId="84cd2103f36ef0dc" providerId="LiveId" clId="{DEB09C12-C376-40B2-8D42-A50FB6EF1F24}" dt="2022-04-15T15:29:08.684" v="1663"/>
        <pc:sldMkLst>
          <pc:docMk/>
          <pc:sldMk cId="4095508631" sldId="344"/>
        </pc:sldMkLst>
      </pc:sldChg>
      <pc:sldChg chg="addSp delSp modSp mod modNotesTx">
        <pc:chgData name="hassan MH" userId="84cd2103f36ef0dc" providerId="LiveId" clId="{DEB09C12-C376-40B2-8D42-A50FB6EF1F24}" dt="2022-04-15T17:00:02.089" v="2345" actId="1076"/>
        <pc:sldMkLst>
          <pc:docMk/>
          <pc:sldMk cId="4106468095" sldId="344"/>
        </pc:sldMkLst>
        <pc:spChg chg="mod">
          <ac:chgData name="hassan MH" userId="84cd2103f36ef0dc" providerId="LiveId" clId="{DEB09C12-C376-40B2-8D42-A50FB6EF1F24}" dt="2022-04-15T15:40:10.889" v="1807" actId="1076"/>
          <ac:spMkLst>
            <pc:docMk/>
            <pc:sldMk cId="4106468095" sldId="344"/>
            <ac:spMk id="8" creationId="{7D491AE9-538C-4C21-B0C1-3D0004632857}"/>
          </ac:spMkLst>
        </pc:spChg>
        <pc:spChg chg="mod topLvl">
          <ac:chgData name="hassan MH" userId="84cd2103f36ef0dc" providerId="LiveId" clId="{DEB09C12-C376-40B2-8D42-A50FB6EF1F24}" dt="2022-04-15T15:34:57.555" v="1758" actId="164"/>
          <ac:spMkLst>
            <pc:docMk/>
            <pc:sldMk cId="4106468095" sldId="344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30:25.189" v="1686" actId="20577"/>
          <ac:spMkLst>
            <pc:docMk/>
            <pc:sldMk cId="4106468095" sldId="344"/>
            <ac:spMk id="14" creationId="{FF46C56F-2A13-4DD9-95CC-91FEFF572BE9}"/>
          </ac:spMkLst>
        </pc:spChg>
        <pc:spChg chg="del">
          <ac:chgData name="hassan MH" userId="84cd2103f36ef0dc" providerId="LiveId" clId="{DEB09C12-C376-40B2-8D42-A50FB6EF1F24}" dt="2022-04-15T15:29:17.485" v="1666" actId="478"/>
          <ac:spMkLst>
            <pc:docMk/>
            <pc:sldMk cId="4106468095" sldId="344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5:42:57.587" v="1894" actId="1076"/>
          <ac:spMkLst>
            <pc:docMk/>
            <pc:sldMk cId="4106468095" sldId="344"/>
            <ac:spMk id="20" creationId="{DDB83184-C0F0-4D85-91C8-9C410CE836B1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25" creationId="{33AEC07B-32FC-4303-A244-D1CA32499EAB}"/>
          </ac:spMkLst>
        </pc:spChg>
        <pc:spChg chg="mod topLvl">
          <ac:chgData name="hassan MH" userId="84cd2103f36ef0dc" providerId="LiveId" clId="{DEB09C12-C376-40B2-8D42-A50FB6EF1F24}" dt="2022-04-15T16:02:37.725" v="2205" actId="164"/>
          <ac:spMkLst>
            <pc:docMk/>
            <pc:sldMk cId="4106468095" sldId="344"/>
            <ac:spMk id="32" creationId="{718BC350-EB26-41AA-96FA-4BF6B9B28A9E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33" creationId="{5EF1032A-E05C-42D7-94E4-0BCC713586E3}"/>
          </ac:spMkLst>
        </pc:spChg>
        <pc:spChg chg="del">
          <ac:chgData name="hassan MH" userId="84cd2103f36ef0dc" providerId="LiveId" clId="{DEB09C12-C376-40B2-8D42-A50FB6EF1F24}" dt="2022-04-15T15:29:16.320" v="1664" actId="478"/>
          <ac:spMkLst>
            <pc:docMk/>
            <pc:sldMk cId="4106468095" sldId="344"/>
            <ac:spMk id="34" creationId="{9F56760A-0864-45A0-8EBD-09C5B9EFEA1B}"/>
          </ac:spMkLst>
        </pc:spChg>
        <pc:spChg chg="mod topLvl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35" creationId="{728F9791-EA1B-475C-A09B-5BE5962B6286}"/>
          </ac:spMkLst>
        </pc:spChg>
        <pc:spChg chg="del mod topLvl">
          <ac:chgData name="hassan MH" userId="84cd2103f36ef0dc" providerId="LiveId" clId="{DEB09C12-C376-40B2-8D42-A50FB6EF1F24}" dt="2022-04-15T15:29:54.020" v="1676" actId="478"/>
          <ac:spMkLst>
            <pc:docMk/>
            <pc:sldMk cId="4106468095" sldId="344"/>
            <ac:spMk id="37" creationId="{C36971DA-F049-4FBC-AC5D-F70BF630C8B3}"/>
          </ac:spMkLst>
        </pc:spChg>
        <pc:spChg chg="mod">
          <ac:chgData name="hassan MH" userId="84cd2103f36ef0dc" providerId="LiveId" clId="{DEB09C12-C376-40B2-8D42-A50FB6EF1F24}" dt="2022-04-15T15:29:50.894" v="1675" actId="165"/>
          <ac:spMkLst>
            <pc:docMk/>
            <pc:sldMk cId="4106468095" sldId="344"/>
            <ac:spMk id="38" creationId="{63327E2F-B710-4C3B-9B01-8E82B22DC27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1" creationId="{C2684B5A-A56A-4E52-83C7-EDF5E242618A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2" creationId="{6AE986D4-6811-4F0C-AF45-19897847A08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3" creationId="{9091019D-71F8-4FF5-92CD-A3E0D23AD6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4" creationId="{935D0F37-AF74-4E95-8FDD-F7F4D86D2C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5" creationId="{8B012809-2726-45A4-814F-EE036071C9A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6" creationId="{5C375BE1-C45C-4819-9162-E3CD877F68B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7" creationId="{5BB93C76-937A-40CF-B113-044A959EB7E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8" creationId="{25888187-0FCE-4757-A103-E08DCC6837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9" creationId="{2012D8B8-A9AE-457A-A850-54DCCB6D296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0" creationId="{416F4E3D-23EB-4612-9C33-3DEB59D4CA4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1" creationId="{D7BB5E09-7365-4779-A6F0-A755BFE3847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2" creationId="{D452CFE5-D8A7-486B-9458-15FB6059304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3" creationId="{3B118084-5B4F-495F-89F9-153E2BED632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4" creationId="{A4B4E003-D373-486D-B44F-36FE74D8CCF8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5" creationId="{FE8D43B3-F118-4D46-A485-BF8E59981E6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6" creationId="{4E809BA4-A0AD-48F1-BDB6-9AAF5A54C5E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7" creationId="{90BAD9BF-2BCE-4371-8EC5-79ACADD6181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9" creationId="{86067137-7898-45CB-9852-EBD6ADB7CA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2" creationId="{7B505C92-9844-4296-B905-8165F945CC2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3" creationId="{BD2B1EA1-C678-4EF2-9E5F-58CCEE092DF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4" creationId="{4D22F95B-C5DC-4AE4-9559-2EEB7C21E66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5" creationId="{1B8E285A-595C-4C6F-9341-E9FBBC63E13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6" creationId="{AF598675-A3DE-4069-8926-828F0CE7C56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7" creationId="{8EDA01D5-C572-44C4-97B0-8CDA7E264D6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8" creationId="{3D425613-0B1E-4C34-B1B1-2F79821CCDC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9" creationId="{DBCDB13E-EF0F-4B78-B39F-117629C2C65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0" creationId="{8606AA6E-D882-42EF-9A34-1EF0D4CFD73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1" creationId="{0BFC5C13-92CF-47D6-8C99-7175DE010B8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2" creationId="{F2809C0C-4D61-4843-93D0-4F6380A91C24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3" creationId="{AF6B396F-8414-438F-B8AF-F24F438967A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4" creationId="{DCDC02B5-4D46-421E-AEB3-E7310D56589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5" creationId="{33C5EE5B-3135-4180-8C9A-073D1F62319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6" creationId="{0DF3E432-A966-4979-9ECF-1320D8A5194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4" creationId="{3E043990-5C23-4EB4-8391-A8BE47A5157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5" creationId="{FA9E8F95-869A-426F-917A-5856E9511A0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6" creationId="{955DAAED-9AA3-4B6D-81A3-2A9E505A1AAA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7" creationId="{4D3B9E99-9610-4F05-A95E-B3086602F2F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8" creationId="{FA8BBC27-9520-4FA1-ABF5-5C091BE6E55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9" creationId="{D3C83705-2111-41B4-9DC8-8D71F7679A4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0" creationId="{0FA70F01-9F9F-48C2-945B-975824D5653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1" creationId="{5ED8B8EA-4E4D-4EF7-9E84-52A658E142C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2" creationId="{080E69BB-8FFD-4EC7-99F8-A0F2A57B3AD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3" creationId="{7684B23A-7AF8-4F62-A4EC-535D4EB3148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4" creationId="{DD759623-B30C-4190-B5CA-2F2FDF247EB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5" creationId="{2EFA44F5-04E1-4282-A149-F6A31FC26EC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6" creationId="{BE1E52FC-AE5F-46FA-B126-7DE7101B79D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7" creationId="{930D3686-34BC-4E21-BC24-6A34D772975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8" creationId="{FF61CC75-5206-40AE-A08C-5C476517FB9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9" creationId="{4242D0AA-5D33-4900-81A6-F8E04672E16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0" creationId="{862F0A02-4D44-4629-AC37-E3D275B7B02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1" creationId="{22ED08E6-C6C7-483B-B01E-3099ADEF175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2" creationId="{784B250E-B53A-47F6-A1BD-90B722B0BDD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3" creationId="{0C312F3C-571C-48DC-AB72-C58EE9B62AA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4" creationId="{B458F2BA-FAA6-478F-B0BB-7CE26D3C8928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5" creationId="{BFFEC9F8-0DFD-425E-BF39-CCBB50A5409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6" creationId="{624C861D-E1FD-4728-9AB2-5010C82A4BD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7" creationId="{F658B2D3-63D4-42DF-8B2A-8DD74A13A88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8" creationId="{D2B83842-218B-4F93-8A66-AFB0886043E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9" creationId="{83B6CD24-B75A-4A6C-949D-3FFCC5E494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0" creationId="{33884EE3-82FE-4D38-A655-2471082C31A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1" creationId="{FC2814B1-34C4-4692-99B8-5E859F22C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2" creationId="{D62AE1FF-B442-4CB6-92B6-19DF7497002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3" creationId="{20541712-7B21-4A68-829A-87E4202F561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4" creationId="{C735D132-279E-4E10-9ECD-4D739E09D58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5" creationId="{57CDD623-652C-4BE0-97C2-E44CFCBBFB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6" creationId="{E1ECD0E8-64FA-4D30-801C-CE0C30BCF0D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7" creationId="{11E2D78E-FDF2-4F2F-B88F-929D7452D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8" creationId="{4B0E4FB9-EF24-437D-830A-AEA269DE655C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9" creationId="{511643E9-FA0C-4FD6-9FE4-8D3036151E7F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3" creationId="{7D63EC1E-D69B-4217-99BB-6E5A957A3229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4" creationId="{5991839B-E059-4CCD-BDBB-0FD2651887D7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5" creationId="{D0F4C18D-712C-4313-A678-23EA8E32485A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6" creationId="{4CE46FB8-5064-4C49-87F5-90EDFCAC307C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7" creationId="{394614FC-9E28-4A97-A1BB-D12CEC6E6CC4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8" creationId="{2EACC22B-9568-4FDE-8DF1-A26E60E06B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9" creationId="{C868F37D-0D29-454F-8F73-A1B96890BF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30" creationId="{B6B389CC-0201-4753-B4D7-BD227A6B344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3" creationId="{A90CDC0A-0FC7-4650-A76C-7489186DCC6A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4" creationId="{220DA38C-83DB-4211-839A-8DE43236379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5" creationId="{F4CA7B2C-BFCC-47CE-9D58-DC45ECD3563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7" creationId="{2F2909E7-872C-44CC-B06F-BBCFBF620F5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8" creationId="{81A1D808-E23B-4AF6-9AFB-E2E4675AF9D5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9" creationId="{D9C754BB-55C2-4D4D-BB1C-6C3823E7076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0" creationId="{4AE5E02B-EF63-4C4B-9FA3-7F172139823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1" creationId="{8F2784AD-1423-4AF5-AA0E-AC5E109A59D7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2" creationId="{B96E4912-F834-42B4-9E0E-E2665D13FE92}"/>
          </ac:spMkLst>
        </pc:spChg>
        <pc:spChg chg="add mod">
          <ac:chgData name="hassan MH" userId="84cd2103f36ef0dc" providerId="LiveId" clId="{DEB09C12-C376-40B2-8D42-A50FB6EF1F24}" dt="2022-04-15T15:40:12.520" v="1808"/>
          <ac:spMkLst>
            <pc:docMk/>
            <pc:sldMk cId="4106468095" sldId="344"/>
            <ac:spMk id="143" creationId="{2D2DBB76-FDFE-4AED-A63D-373FF9ED6613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4" creationId="{C5B33906-9326-4BC8-9818-E488BB3AA713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5" creationId="{28A74115-2999-4E65-B677-65905EC2DF6D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6" creationId="{ABF7B249-23C6-462E-A636-FF0051ED6F94}"/>
          </ac:spMkLst>
        </pc:spChg>
        <pc:spChg chg="add del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7" creationId="{4BC7BF8D-DEE8-4FCC-A953-A457BC667D50}"/>
          </ac:spMkLst>
        </pc:spChg>
        <pc:spChg chg="add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8" creationId="{8EA33DD9-0147-4B77-B190-E5F1503E86BB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9" creationId="{4DAD3DD8-C944-4CF4-A69F-6CB230E9B30F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0" creationId="{AB7D173E-5F02-416B-9436-111CA96CC528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1" creationId="{9585922D-4C72-4BB9-ADA7-0C42FA63799C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2" creationId="{1801AF7A-A368-4561-B100-72B150B99B19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3" creationId="{1289F185-F95C-4597-921E-E8C220F2CC62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4" creationId="{D6914C9E-36B7-46CD-AD7D-B2FA2C12FE01}"/>
          </ac:spMkLst>
        </pc:spChg>
        <pc:grpChg chg="mod topLvl">
          <ac:chgData name="hassan MH" userId="84cd2103f36ef0dc" providerId="LiveId" clId="{DEB09C12-C376-40B2-8D42-A50FB6EF1F24}" dt="2022-04-15T15:34:57.555" v="1758" actId="164"/>
          <ac:grpSpMkLst>
            <pc:docMk/>
            <pc:sldMk cId="4106468095" sldId="344"/>
            <ac:grpSpMk id="2" creationId="{5F58608A-4C84-43B6-99BC-B72549C8D7DB}"/>
          </ac:grpSpMkLst>
        </pc:grpChg>
        <pc:grpChg chg="del">
          <ac:chgData name="hassan MH" userId="84cd2103f36ef0dc" providerId="LiveId" clId="{DEB09C12-C376-40B2-8D42-A50FB6EF1F24}" dt="2022-04-15T15:29:17.047" v="1665" actId="478"/>
          <ac:grpSpMkLst>
            <pc:docMk/>
            <pc:sldMk cId="4106468095" sldId="344"/>
            <ac:grpSpMk id="3" creationId="{09153FA2-219A-4054-84F9-DC020DBC9144}"/>
          </ac:grpSpMkLst>
        </pc:grpChg>
        <pc:grpChg chg="add del mod">
          <ac:chgData name="hassan MH" userId="84cd2103f36ef0dc" providerId="LiveId" clId="{DEB09C12-C376-40B2-8D42-A50FB6EF1F24}" dt="2022-04-15T15:30:30.047" v="1687" actId="165"/>
          <ac:grpSpMkLst>
            <pc:docMk/>
            <pc:sldMk cId="4106468095" sldId="344"/>
            <ac:grpSpMk id="4" creationId="{EBD9E615-1E78-47CC-A2AC-D9FB30B87800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5" creationId="{CFA4E599-D9A3-4CB0-94D2-24C45CB23754}"/>
          </ac:grpSpMkLst>
        </pc:grpChg>
        <pc:grpChg chg="add del 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" creationId="{057FE1CA-99FC-4120-B855-6B09BF72A466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10" creationId="{AFF1D66A-8F19-42A7-B365-72B7D9B06B44}"/>
          </ac:grpSpMkLst>
        </pc:grpChg>
        <pc:grpChg chg="add del mod">
          <ac:chgData name="hassan MH" userId="84cd2103f36ef0dc" providerId="LiveId" clId="{DEB09C12-C376-40B2-8D42-A50FB6EF1F24}" dt="2022-04-15T15:29:50.894" v="1675" actId="165"/>
          <ac:grpSpMkLst>
            <pc:docMk/>
            <pc:sldMk cId="4106468095" sldId="344"/>
            <ac:grpSpMk id="27" creationId="{82CB80D5-EED8-40FE-ABD3-95C21A3EF7CF}"/>
          </ac:grpSpMkLst>
        </pc:grpChg>
        <pc:grpChg chg="del">
          <ac:chgData name="hassan MH" userId="84cd2103f36ef0dc" providerId="LiveId" clId="{DEB09C12-C376-40B2-8D42-A50FB6EF1F24}" dt="2022-04-15T15:29:36.580" v="1671" actId="478"/>
          <ac:grpSpMkLst>
            <pc:docMk/>
            <pc:sldMk cId="4106468095" sldId="344"/>
            <ac:grpSpMk id="29" creationId="{051D4F35-015D-4EAB-BCA7-5FB612DE3719}"/>
          </ac:grpSpMkLst>
        </pc:grpChg>
        <pc:grpChg chg="del mod topLvl">
          <ac:chgData name="hassan MH" userId="84cd2103f36ef0dc" providerId="LiveId" clId="{DEB09C12-C376-40B2-8D42-A50FB6EF1F24}" dt="2022-04-15T15:29:54.617" v="1677" actId="478"/>
          <ac:grpSpMkLst>
            <pc:docMk/>
            <pc:sldMk cId="4106468095" sldId="344"/>
            <ac:grpSpMk id="36" creationId="{5CB3A9A7-72A3-435B-98C5-B4AC7992A99A}"/>
          </ac:grpSpMkLst>
        </pc:grpChg>
        <pc:grpChg chg="add del mod topLvl">
          <ac:chgData name="hassan MH" userId="84cd2103f36ef0dc" providerId="LiveId" clId="{DEB09C12-C376-40B2-8D42-A50FB6EF1F24}" dt="2022-04-15T16:57:07.744" v="2272" actId="21"/>
          <ac:grpSpMkLst>
            <pc:docMk/>
            <pc:sldMk cId="4106468095" sldId="344"/>
            <ac:grpSpMk id="40" creationId="{1E52BF64-7E14-4289-9FB5-673C5B4F3443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58" creationId="{0A807E6D-2D1F-43D8-A8AC-AC7BAC5BE4D2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0" creationId="{EA995FF0-B35F-494F-A6E4-2B6A65BB38B9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1" creationId="{9BC6228A-5A61-4B44-840D-F198BE33B6B8}"/>
          </ac:grpSpMkLst>
        </pc:grpChg>
        <pc:grpChg chg="add del mod">
          <ac:chgData name="hassan MH" userId="84cd2103f36ef0dc" providerId="LiveId" clId="{DEB09C12-C376-40B2-8D42-A50FB6EF1F24}" dt="2022-04-15T16:02:43.639" v="2208" actId="478"/>
          <ac:grpSpMkLst>
            <pc:docMk/>
            <pc:sldMk cId="4106468095" sldId="344"/>
            <ac:grpSpMk id="77" creationId="{585CAB7E-F2BD-473B-B480-DA09614FD14A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8" creationId="{205046CF-B704-473C-AB20-B46E520BC928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9" creationId="{03DE4909-0D1E-41C6-AADC-B6D6C4C46DB7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0" creationId="{17085337-D1FF-49FC-B45A-0E651D7249A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1" creationId="{AC173697-A04C-46CE-A9FF-0C95F01DDB6E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2" creationId="{444AA0C5-604D-4DAA-9C0D-408B179FD75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3" creationId="{42BE0FED-F89C-4A70-92EF-C5EF817A4CFC}"/>
          </ac:grpSpMkLst>
        </pc:grpChg>
        <pc:grpChg chg="add del mod">
          <ac:chgData name="hassan MH" userId="84cd2103f36ef0dc" providerId="LiveId" clId="{DEB09C12-C376-40B2-8D42-A50FB6EF1F24}" dt="2022-04-15T16:02:44.238" v="2209" actId="478"/>
          <ac:grpSpMkLst>
            <pc:docMk/>
            <pc:sldMk cId="4106468095" sldId="344"/>
            <ac:grpSpMk id="120" creationId="{2548DF39-BFB5-413F-8BBA-9C97ECF834A1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1" creationId="{C0AF43EA-9D53-4A22-AB58-EA9882A3BFA3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2" creationId="{0BAD0758-9F58-42EB-BA0E-B763B64F09B6}"/>
          </ac:grpSpMkLst>
        </pc:grpChg>
        <pc:grpChg chg="add del mod">
          <ac:chgData name="hassan MH" userId="84cd2103f36ef0dc" providerId="LiveId" clId="{DEB09C12-C376-40B2-8D42-A50FB6EF1F24}" dt="2022-04-15T16:02:42.006" v="2206" actId="478"/>
          <ac:grpSpMkLst>
            <pc:docMk/>
            <pc:sldMk cId="4106468095" sldId="344"/>
            <ac:grpSpMk id="131" creationId="{585364ED-92DA-42F9-8AD6-DD96E6789ABC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2" creationId="{3E0F046B-F569-428D-8DDC-1D4AC011632F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6" creationId="{9B46EF89-6325-40F3-966F-718A45F59329}"/>
          </ac:grpSpMkLst>
        </pc:grpChg>
        <pc:picChg chg="add del mod">
          <ac:chgData name="hassan MH" userId="84cd2103f36ef0dc" providerId="LiveId" clId="{DEB09C12-C376-40B2-8D42-A50FB6EF1F24}" dt="2022-04-15T16:59:16.485" v="2323" actId="478"/>
          <ac:picMkLst>
            <pc:docMk/>
            <pc:sldMk cId="4106468095" sldId="344"/>
            <ac:picMk id="11" creationId="{09CBFD33-E914-4C27-8BC9-9B8E48E023EC}"/>
          </ac:picMkLst>
        </pc:picChg>
        <pc:picChg chg="del">
          <ac:chgData name="hassan MH" userId="84cd2103f36ef0dc" providerId="LiveId" clId="{DEB09C12-C376-40B2-8D42-A50FB6EF1F24}" dt="2022-04-15T16:02:42.856" v="2207" actId="478"/>
          <ac:picMkLst>
            <pc:docMk/>
            <pc:sldMk cId="4106468095" sldId="344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5:42:57.587" v="1894" actId="1076"/>
          <ac:picMkLst>
            <pc:docMk/>
            <pc:sldMk cId="4106468095" sldId="344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5:29:50.894" v="1675" actId="165"/>
          <ac:picMkLst>
            <pc:docMk/>
            <pc:sldMk cId="4106468095" sldId="344"/>
            <ac:picMk id="39" creationId="{626A4762-074A-446B-9951-98593BCC0FD1}"/>
          </ac:picMkLst>
        </pc:picChg>
        <pc:picChg chg="add mod">
          <ac:chgData name="hassan MH" userId="84cd2103f36ef0dc" providerId="LiveId" clId="{DEB09C12-C376-40B2-8D42-A50FB6EF1F24}" dt="2022-04-15T17:00:02.089" v="2345" actId="1076"/>
          <ac:picMkLst>
            <pc:docMk/>
            <pc:sldMk cId="4106468095" sldId="344"/>
            <ac:picMk id="155" creationId="{BE33EDFA-1E04-4B88-BA65-0806D3A3841C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24779329" sldId="345"/>
        </pc:sldMkLst>
      </pc:sldChg>
      <pc:sldChg chg="addSp delSp modSp add mod ord modNotesTx">
        <pc:chgData name="hassan MH" userId="84cd2103f36ef0dc" providerId="LiveId" clId="{DEB09C12-C376-40B2-8D42-A50FB6EF1F24}" dt="2022-04-15T16:56:26.639" v="2263"/>
        <pc:sldMkLst>
          <pc:docMk/>
          <pc:sldMk cId="2627504679" sldId="345"/>
        </pc:sldMkLst>
        <pc:spChg chg="mod">
          <ac:chgData name="hassan MH" userId="84cd2103f36ef0dc" providerId="LiveId" clId="{DEB09C12-C376-40B2-8D42-A50FB6EF1F24}" dt="2022-04-15T15:55:39.299" v="2097" actId="1076"/>
          <ac:spMkLst>
            <pc:docMk/>
            <pc:sldMk cId="2627504679" sldId="345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5:58:57.102" v="2136" actId="164"/>
          <ac:spMkLst>
            <pc:docMk/>
            <pc:sldMk cId="2627504679" sldId="34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58:33.308" v="2133" actId="207"/>
          <ac:spMkLst>
            <pc:docMk/>
            <pc:sldMk cId="2627504679" sldId="345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5:52:47.834" v="2055" actId="207"/>
          <ac:spMkLst>
            <pc:docMk/>
            <pc:sldMk cId="2627504679" sldId="345"/>
            <ac:spMk id="15" creationId="{D98ECD44-2305-4062-A765-4E8F103C46AB}"/>
          </ac:spMkLst>
        </pc:spChg>
        <pc:spChg chg="mod">
          <ac:chgData name="hassan MH" userId="84cd2103f36ef0dc" providerId="LiveId" clId="{DEB09C12-C376-40B2-8D42-A50FB6EF1F24}" dt="2022-04-15T15:53:00.666" v="2056" actId="207"/>
          <ac:spMkLst>
            <pc:docMk/>
            <pc:sldMk cId="2627504679" sldId="345"/>
            <ac:spMk id="16" creationId="{F535361A-8415-47EB-8750-25D4A2403BAC}"/>
          </ac:spMkLst>
        </pc:spChg>
        <pc:spChg chg="del">
          <ac:chgData name="hassan MH" userId="84cd2103f36ef0dc" providerId="LiveId" clId="{DEB09C12-C376-40B2-8D42-A50FB6EF1F24}" dt="2022-04-15T15:45:44.802" v="1932" actId="478"/>
          <ac:spMkLst>
            <pc:docMk/>
            <pc:sldMk cId="2627504679" sldId="34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5:55:02.041" v="2091" actId="1076"/>
          <ac:spMkLst>
            <pc:docMk/>
            <pc:sldMk cId="2627504679" sldId="345"/>
            <ac:spMk id="21" creationId="{4392A2DE-A1D3-4D10-87ED-5B1ACBEBBD5A}"/>
          </ac:spMkLst>
        </pc:spChg>
        <pc:spChg chg="del">
          <ac:chgData name="hassan MH" userId="84cd2103f36ef0dc" providerId="LiveId" clId="{DEB09C12-C376-40B2-8D42-A50FB6EF1F24}" dt="2022-04-15T15:46:10.523" v="1950" actId="478"/>
          <ac:spMkLst>
            <pc:docMk/>
            <pc:sldMk cId="2627504679" sldId="345"/>
            <ac:spMk id="25" creationId="{CFACA65D-B5D9-4BAB-A53D-2FC98564751A}"/>
          </ac:spMkLst>
        </pc:spChg>
        <pc:spChg chg="add mod">
          <ac:chgData name="hassan MH" userId="84cd2103f36ef0dc" providerId="LiveId" clId="{DEB09C12-C376-40B2-8D42-A50FB6EF1F24}" dt="2022-04-15T15:46:01.797" v="1944" actId="571"/>
          <ac:spMkLst>
            <pc:docMk/>
            <pc:sldMk cId="2627504679" sldId="345"/>
            <ac:spMk id="27" creationId="{E84BF61F-F791-4429-979A-B71E05E0A170}"/>
          </ac:spMkLst>
        </pc:spChg>
        <pc:spChg chg="add mod">
          <ac:chgData name="hassan MH" userId="84cd2103f36ef0dc" providerId="LiveId" clId="{DEB09C12-C376-40B2-8D42-A50FB6EF1F24}" dt="2022-04-15T15:58:52.817" v="2135" actId="164"/>
          <ac:spMkLst>
            <pc:docMk/>
            <pc:sldMk cId="2627504679" sldId="345"/>
            <ac:spMk id="28" creationId="{AA1EF1CB-9CD2-4EFC-9DFD-FECB67ADF226}"/>
          </ac:spMkLst>
        </pc:spChg>
        <pc:spChg chg="add mod">
          <ac:chgData name="hassan MH" userId="84cd2103f36ef0dc" providerId="LiveId" clId="{DEB09C12-C376-40B2-8D42-A50FB6EF1F24}" dt="2022-04-15T15:59:00.929" v="2137" actId="164"/>
          <ac:spMkLst>
            <pc:docMk/>
            <pc:sldMk cId="2627504679" sldId="345"/>
            <ac:spMk id="29" creationId="{9EB82D10-75C2-491F-8ABA-4C0DB5E376F4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31" creationId="{C5224D75-587B-4F67-A658-5F2E8C6D12F7}"/>
          </ac:spMkLst>
        </pc:spChg>
        <pc:spChg chg="del">
          <ac:chgData name="hassan MH" userId="84cd2103f36ef0dc" providerId="LiveId" clId="{DEB09C12-C376-40B2-8D42-A50FB6EF1F24}" dt="2022-04-15T15:45:47.190" v="1934" actId="478"/>
          <ac:spMkLst>
            <pc:docMk/>
            <pc:sldMk cId="2627504679" sldId="345"/>
            <ac:spMk id="32" creationId="{9ED76123-8CA5-4592-8BC2-F37B0A91FBD9}"/>
          </ac:spMkLst>
        </pc:spChg>
        <pc:spChg chg="add mod">
          <ac:chgData name="hassan MH" userId="84cd2103f36ef0dc" providerId="LiveId" clId="{DEB09C12-C376-40B2-8D42-A50FB6EF1F24}" dt="2022-04-15T15:57:32.666" v="2125" actId="14100"/>
          <ac:spMkLst>
            <pc:docMk/>
            <pc:sldMk cId="2627504679" sldId="345"/>
            <ac:spMk id="33" creationId="{2FCB079D-A8F2-4E9C-B8F5-1C90A2EFC54B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37" creationId="{E43A64E2-5F7B-40D6-B869-A09776F3647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39" creationId="{71952E55-010E-469B-A3E8-7159219F61E4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0" creationId="{BEC6391B-0BB4-4848-97BA-1DEDB218986F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1" creationId="{BB291A08-60AE-417C-B100-E5AC8BD741DC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2" creationId="{A08CB342-8D83-459A-97B6-1FAE8E4CD03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3" creationId="{C51C9859-985B-4CC5-9D66-4354F5C472E1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4" creationId="{419F3BB4-B3E1-4A0C-A43F-80620FF8732A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5" creationId="{538E8B95-FA56-41E5-81C6-FF6CAF2873FF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6" creationId="{72C327FA-2258-49B7-9B88-80A64D9B1D7E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7" creationId="{49B9FB39-37C0-418A-B7C4-11211F078908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9" creationId="{CB580357-8295-46AF-A2EA-30366CA7F252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0" creationId="{10703E01-360C-447D-9C5E-FAB63984239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1" creationId="{B52C8586-93FF-4EF6-948D-D712E486D34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2" creationId="{C53D7F23-5B33-4377-A7EE-0CAE624B4E21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3" creationId="{79AB3BFF-506F-4181-9075-2ADA3A7267C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0" creationId="{97F33F23-D49C-4D60-A79E-27BD119DE1A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1" creationId="{D0DFC657-C3BA-4312-B44D-D352B546E91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2" creationId="{A7A6E897-F3DB-4664-91C0-8B69ABE72B0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3" creationId="{E8D55CA4-F446-411B-8E04-614D8FBC67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4" creationId="{E8F5BBB7-1893-4671-99DA-D4A277FD173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5" creationId="{AADF2150-6BE8-4085-97D0-40B7BE01587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6" creationId="{61CACC73-2C06-4432-9335-FB82DB8AA10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7" creationId="{710C2DD8-2206-450B-A59A-65CC5A6426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8" creationId="{51C59680-DCF1-4963-9116-3C8264A9AF7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9" creationId="{B2831567-0B43-4359-A60B-968B0943295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0" creationId="{B4EF84FC-57A5-4E1E-B99A-8578A0B50B3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1" creationId="{44E2BBCC-5655-45FE-A8BA-6CBC7CE6404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2" creationId="{8B7CAEB8-9BBE-436A-A7DA-3FDE82A5DD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3" creationId="{9E3AC038-0DD9-4B29-B257-2DF0BABDC21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4" creationId="{FE18CB01-F849-405A-A307-045B47EEB8D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5" creationId="{8AEEF2E3-65AB-4E77-A6F7-C40C5BE29D1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6" creationId="{922508C9-AD80-4705-BED2-D657F31009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7" creationId="{F90F4AAE-8EA8-4EC0-A94E-944FA10F743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8" creationId="{37BD86A8-8C48-4F64-BA0C-745D05F71BC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9" creationId="{8225D6D8-7741-4B2A-85D2-BE24EC38D6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0" creationId="{7F80C728-69ED-4CF2-BFA8-5E29B73411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1" creationId="{09BB73CB-9BA4-48E1-9B80-490736FDC1B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2" creationId="{A233DE32-1703-452C-9485-E98056D7D29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3" creationId="{BB5C1E8D-0D29-4D69-81DB-DBC8D586834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4" creationId="{D3846830-6C66-44E8-B289-AF5A101FEDCC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5" creationId="{3AF17304-B235-43A9-8FFC-8D93D18F6DE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8" creationId="{DFE75BD3-D1B1-4625-B13B-0739E2BC9E7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9" creationId="{41044261-0759-4658-A589-2771544D3F4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0" creationId="{C9F94838-61CA-4A42-9643-516885023B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1" creationId="{A9CCB2F1-A255-4C35-8ED5-7F4A483CE2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2" creationId="{F099E715-5FAE-4B8E-A170-7E528ED935A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3" creationId="{DA24D6C5-ACE7-4464-91F7-10E49608AD9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4" creationId="{338ABE76-90AD-4906-B309-8A4881D5A21A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5" creationId="{B8E1E8AE-C156-4ED4-8A5F-763291D4A27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6" creationId="{689A0471-0615-4AA6-B54A-B1FD6DEFC2D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7" creationId="{08B385A6-29A2-4CC1-9CAC-AA44929E088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8" creationId="{58D64238-32CE-4BF2-8037-29F40D4D023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9" creationId="{A1FC5AFC-958A-4DB5-928B-EC6DA1D9A4C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0" creationId="{EAED1714-4F4E-43CE-9CB2-730FE63A174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1" creationId="{BE6994CF-1D8C-47D0-8550-31842C03F46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2" creationId="{1AA3E68E-09FF-4C89-A23A-C2823980CAFF}"/>
          </ac:spMkLst>
        </pc:spChg>
        <pc:spChg chg="mod">
          <ac:chgData name="hassan MH" userId="84cd2103f36ef0dc" providerId="LiveId" clId="{DEB09C12-C376-40B2-8D42-A50FB6EF1F24}" dt="2022-04-15T15:53:04.190" v="2057" actId="207"/>
          <ac:spMkLst>
            <pc:docMk/>
            <pc:sldMk cId="2627504679" sldId="345"/>
            <ac:spMk id="104" creationId="{EEE3D405-3914-4F2B-9323-EC17D4E7E1CE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06" creationId="{85466408-45CC-4FE7-BD93-49FFE28A3879}"/>
          </ac:spMkLst>
        </pc:spChg>
        <pc:spChg chg="mod">
          <ac:chgData name="hassan MH" userId="84cd2103f36ef0dc" providerId="LiveId" clId="{DEB09C12-C376-40B2-8D42-A50FB6EF1F24}" dt="2022-04-15T15:53:07.755" v="2058" actId="207"/>
          <ac:spMkLst>
            <pc:docMk/>
            <pc:sldMk cId="2627504679" sldId="345"/>
            <ac:spMk id="107" creationId="{8EC4C1B4-A454-4D35-8650-8BC9174BAFEA}"/>
          </ac:spMkLst>
        </pc:spChg>
        <pc:spChg chg="mod topLvl">
          <ac:chgData name="hassan MH" userId="84cd2103f36ef0dc" providerId="LiveId" clId="{DEB09C12-C376-40B2-8D42-A50FB6EF1F24}" dt="2022-04-15T15:53:48.987" v="2070" actId="164"/>
          <ac:spMkLst>
            <pc:docMk/>
            <pc:sldMk cId="2627504679" sldId="345"/>
            <ac:spMk id="109" creationId="{0983F7CD-B843-4860-92FF-53FBCCEA53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1" creationId="{5D6C850F-3E95-411F-8E1D-075A20577AC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2" creationId="{88F52A57-C964-486A-9C63-F6EFACF9B28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3" creationId="{D5EF2E08-728A-44B0-B9C3-7B6B421B546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4" creationId="{7F200ABA-3943-49F0-94F4-C82D4385A2B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5" creationId="{4E54976F-F46F-4176-8E72-325576109B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6" creationId="{8EB6B5E4-F38E-4302-9BE1-CF254388EB3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7" creationId="{729D7857-4F1E-4995-9E51-3B8215A1F76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8" creationId="{7167272A-9A82-4355-AE33-F28E1D61C52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9" creationId="{A44D6A9C-D069-4AC0-B8A7-9112497E5F7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0" creationId="{F58E5153-A9C1-42DE-B741-62CF4561CF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1" creationId="{4E2EED69-4243-474D-8047-B5C0D212963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2" creationId="{2E188931-0375-4305-B176-AAB94234975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3" creationId="{50886B70-84CD-43D4-B791-D75AF88C91F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4" creationId="{D1EACD32-73B1-42F1-88BB-08E0AC31037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5" creationId="{1F40839D-91DD-4D39-A102-4A2DC8DF96B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6" creationId="{8037CC9B-1C35-4C08-BE11-DD45D43DC8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7" creationId="{5CCB35EB-6985-4761-81D4-EDAC6E182BA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8" creationId="{D327BDF5-C7C8-4B3C-991A-35E80ADACDE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9" creationId="{BAE8BE79-0329-4F26-BFEC-305DC7C32E7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0" creationId="{4C6E70F5-5F91-4B7C-878C-09E9F1D919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1" creationId="{DD9446F7-D351-458B-8960-D17427E8DA8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2" creationId="{0FA02A4F-161A-46A8-9EB2-57A7D74D2C1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3" creationId="{35871B48-6701-4C44-8434-581832DA68B2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4" creationId="{39DEA537-5635-4A76-BD60-B3FFC519805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5" creationId="{D55E5017-38B1-4996-9906-1166108EEB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6" creationId="{D913D2E1-F55D-407E-9357-A1386F2A3E5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7" creationId="{D343D450-DDFD-43F1-A9D9-3A68A80E543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8" creationId="{12F6C570-3FF8-4695-8A3A-1E6C549FD4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9" creationId="{A4986C23-2DE2-4383-A4EE-67FFA64975E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0" creationId="{3F4DB543-A085-429C-B412-D59A2E6F82F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1" creationId="{37410CD0-3874-409E-AEBB-BE7D0EAE9D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2" creationId="{652E085E-71E7-4257-80DB-E83555342F2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3" creationId="{642E3B5C-481B-4F0A-A1A1-B971A25504A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4" creationId="{E49AB27E-E734-4A61-BB4C-2FAF31C7529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5" creationId="{CC171B71-D808-4FFF-B68F-03AFC1F3EA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6" creationId="{BE1EACC8-1D3D-4EAB-BE89-BF9EAF9ABFB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7" creationId="{3219C11C-311F-4037-96E1-680270A34C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8" creationId="{C5B009A1-B650-4204-9B07-63EAE2CB26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9" creationId="{7EDCAA6E-995E-4D0D-A18B-BFA8C176EAC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0" creationId="{2711A2DF-1D0A-433F-BE28-C83635280EA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1" creationId="{FEF47C29-C6FE-4885-BDBB-85CBA2F3F9B0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2" creationId="{69E619C4-60DB-49A7-B68C-BCE14EED956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3" creationId="{D54C19A2-620B-4883-A502-370518C3AF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4" creationId="{B24FF52D-C725-4AC9-9AA6-46BAFD8007E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5" creationId="{6742CCFD-D9D6-4905-8691-BF02D6EE5FB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6" creationId="{7D35D599-F0AC-44D4-87AB-8A9A92181E7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7" creationId="{7A5A6C3F-91E3-494B-9BF4-1BB4D7D9983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8" creationId="{E4BA0BDC-984A-4BEB-BC2B-BE289351F2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9" creationId="{9D970037-2A38-45D9-BF7D-65935A789C8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0" creationId="{F8FBA386-5329-47B3-A7AE-26F2DA4534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1" creationId="{286A312D-C754-4B0C-8895-34F38CD1488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2" creationId="{005B7FDC-E7CA-4C7A-AC37-D093FE1E4DC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3" creationId="{ED5CD97B-F69E-4E6D-BEB0-C562DD8A87C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4" creationId="{600D8F04-2095-40EF-8B7E-BBCDC177C3F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5" creationId="{D5E27F92-920A-4CF5-8DAB-7EE1523B8E2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6" creationId="{DDB448EF-24BE-41F1-AF8E-3287DE07A08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7" creationId="{28000C14-4343-4AC2-9EFF-900297820C5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8" creationId="{08DFBDEB-41AF-4CE4-98AE-ADDBBD9937B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9" creationId="{1B0418D6-FED7-464D-9A4D-BC23CEC3D23B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1" creationId="{F7E450B0-E585-4B6D-873F-E88DBCC02D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2" creationId="{37C15FFA-7897-4064-866B-CF048C6F910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3" creationId="{CCA959F8-475C-4044-9C5F-A12FFA113CAA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4" creationId="{E828A704-343E-4D46-9AC2-68E05D2EDF47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5" creationId="{70196DC8-8D92-4BA9-86AC-7089B8C3368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7" creationId="{F50552A4-BA4C-431A-8430-1BC19C92DA5C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8" creationId="{7555DE29-A51F-4AAC-9A06-56330A9B6BDD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9" creationId="{94E8840B-5FA8-4C08-BEFD-AD13F0568139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0" creationId="{A5A0B81B-FFF7-4896-94BB-3C4D916F4783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1" creationId="{7C1D5419-BC78-40B6-99B4-74B52E6CAF06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2" creationId="{BE4D7FCD-0124-41C7-9D35-806FDE2D3B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3" creationId="{D3EB2A51-CC36-4497-860C-294D5198D6AC}"/>
          </ac:spMkLst>
        </pc:spChg>
        <pc:spChg chg="del mod">
          <ac:chgData name="hassan MH" userId="84cd2103f36ef0dc" providerId="LiveId" clId="{DEB09C12-C376-40B2-8D42-A50FB6EF1F24}" dt="2022-04-15T16:06:23.696" v="2234" actId="478"/>
          <ac:spMkLst>
            <pc:docMk/>
            <pc:sldMk cId="2627504679" sldId="345"/>
            <ac:spMk id="184" creationId="{A18D3750-F290-44B0-AF2F-9412F38A732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7" creationId="{8AC21A93-6206-4510-A8E2-DFF5E8DF5A6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8" creationId="{E2CA66EB-01E6-467B-AE5F-03C21D5EF03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9" creationId="{465D0DA5-386F-40E6-B7EF-6F61AC8CC14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0" creationId="{2DE4994B-610A-41C0-97E7-7DE94172365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1" creationId="{95A0FA23-AD1D-4929-81A7-8ADB264E450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2" creationId="{06E29140-7954-43AB-B93C-04A639971EB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3" creationId="{DA0621EF-F384-4178-A8AE-3053402CEE40}"/>
          </ac:spMkLst>
        </pc:spChg>
        <pc:spChg chg="mod">
          <ac:chgData name="hassan MH" userId="84cd2103f36ef0dc" providerId="LiveId" clId="{DEB09C12-C376-40B2-8D42-A50FB6EF1F24}" dt="2022-04-15T15:49:38.810" v="2010" actId="207"/>
          <ac:spMkLst>
            <pc:docMk/>
            <pc:sldMk cId="2627504679" sldId="345"/>
            <ac:spMk id="195" creationId="{FF2626F1-3DA6-4E94-8C79-79A18A744723}"/>
          </ac:spMkLst>
        </pc:spChg>
        <pc:spChg chg="mod">
          <ac:chgData name="hassan MH" userId="84cd2103f36ef0dc" providerId="LiveId" clId="{DEB09C12-C376-40B2-8D42-A50FB6EF1F24}" dt="2022-04-15T15:49:59.262" v="2013" actId="207"/>
          <ac:spMkLst>
            <pc:docMk/>
            <pc:sldMk cId="2627504679" sldId="345"/>
            <ac:spMk id="196" creationId="{99963C45-3684-4226-AEB9-70724C057D4B}"/>
          </ac:spMkLst>
        </pc:spChg>
        <pc:spChg chg="mod">
          <ac:chgData name="hassan MH" userId="84cd2103f36ef0dc" providerId="LiveId" clId="{DEB09C12-C376-40B2-8D42-A50FB6EF1F24}" dt="2022-04-15T15:49:54.062" v="2012" actId="207"/>
          <ac:spMkLst>
            <pc:docMk/>
            <pc:sldMk cId="2627504679" sldId="345"/>
            <ac:spMk id="197" creationId="{30173434-4DC2-4DA0-8909-22048DD54A90}"/>
          </ac:spMkLst>
        </pc:spChg>
        <pc:spChg chg="mod">
          <ac:chgData name="hassan MH" userId="84cd2103f36ef0dc" providerId="LiveId" clId="{DEB09C12-C376-40B2-8D42-A50FB6EF1F24}" dt="2022-04-15T15:49:23.466" v="2007" actId="207"/>
          <ac:spMkLst>
            <pc:docMk/>
            <pc:sldMk cId="2627504679" sldId="345"/>
            <ac:spMk id="198" creationId="{EAB53857-A61F-48B3-A2B9-18C4D17AF6E7}"/>
          </ac:spMkLst>
        </pc:spChg>
        <pc:spChg chg="mod">
          <ac:chgData name="hassan MH" userId="84cd2103f36ef0dc" providerId="LiveId" clId="{DEB09C12-C376-40B2-8D42-A50FB6EF1F24}" dt="2022-04-15T15:49:28.290" v="2008" actId="207"/>
          <ac:spMkLst>
            <pc:docMk/>
            <pc:sldMk cId="2627504679" sldId="345"/>
            <ac:spMk id="199" creationId="{09BDA224-3E5E-41B6-A989-3439677A5190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1" creationId="{931D9AE1-98F1-461C-B992-72649B7E692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2" creationId="{1372ACAC-7AA7-4F00-9518-330FA2077369}"/>
          </ac:spMkLst>
        </pc:spChg>
        <pc:spChg chg="add del mod">
          <ac:chgData name="hassan MH" userId="84cd2103f36ef0dc" providerId="LiveId" clId="{DEB09C12-C376-40B2-8D42-A50FB6EF1F24}" dt="2022-04-15T15:51:26.303" v="2036" actId="207"/>
          <ac:spMkLst>
            <pc:docMk/>
            <pc:sldMk cId="2627504679" sldId="345"/>
            <ac:spMk id="205" creationId="{7D60E77B-67AA-4DF6-B5ED-7C7541FB854D}"/>
          </ac:spMkLst>
        </pc:spChg>
        <pc:spChg chg="mod">
          <ac:chgData name="hassan MH" userId="84cd2103f36ef0dc" providerId="LiveId" clId="{DEB09C12-C376-40B2-8D42-A50FB6EF1F24}" dt="2022-04-15T15:50:45.701" v="2021" actId="207"/>
          <ac:spMkLst>
            <pc:docMk/>
            <pc:sldMk cId="2627504679" sldId="345"/>
            <ac:spMk id="206" creationId="{68E67A64-AA05-4C8A-BD5D-298C3BF0FBDD}"/>
          </ac:spMkLst>
        </pc:spChg>
        <pc:spChg chg="mod">
          <ac:chgData name="hassan MH" userId="84cd2103f36ef0dc" providerId="LiveId" clId="{DEB09C12-C376-40B2-8D42-A50FB6EF1F24}" dt="2022-04-15T15:51:06.626" v="2026" actId="207"/>
          <ac:spMkLst>
            <pc:docMk/>
            <pc:sldMk cId="2627504679" sldId="345"/>
            <ac:spMk id="207" creationId="{A756D84C-7F4C-45A8-914E-52F3A78FFFA7}"/>
          </ac:spMkLst>
        </pc:spChg>
        <pc:spChg chg="add del mod">
          <ac:chgData name="hassan MH" userId="84cd2103f36ef0dc" providerId="LiveId" clId="{DEB09C12-C376-40B2-8D42-A50FB6EF1F24}" dt="2022-04-15T15:51:23.056" v="2035" actId="207"/>
          <ac:spMkLst>
            <pc:docMk/>
            <pc:sldMk cId="2627504679" sldId="345"/>
            <ac:spMk id="209" creationId="{4EEDDA7D-EC7B-4A86-990A-157B4024D99B}"/>
          </ac:spMkLst>
        </pc:spChg>
        <pc:spChg chg="mod">
          <ac:chgData name="hassan MH" userId="84cd2103f36ef0dc" providerId="LiveId" clId="{DEB09C12-C376-40B2-8D42-A50FB6EF1F24}" dt="2022-04-15T15:50:47.676" v="2022" actId="207"/>
          <ac:spMkLst>
            <pc:docMk/>
            <pc:sldMk cId="2627504679" sldId="345"/>
            <ac:spMk id="210" creationId="{418FCBE1-8B77-4207-84A9-2A001EB470CC}"/>
          </ac:spMkLst>
        </pc:spChg>
        <pc:spChg chg="mod">
          <ac:chgData name="hassan MH" userId="84cd2103f36ef0dc" providerId="LiveId" clId="{DEB09C12-C376-40B2-8D42-A50FB6EF1F24}" dt="2022-04-15T15:51:03.233" v="2025" actId="207"/>
          <ac:spMkLst>
            <pc:docMk/>
            <pc:sldMk cId="2627504679" sldId="345"/>
            <ac:spMk id="211" creationId="{66AC6440-1952-475C-828E-7CEBD0E643C9}"/>
          </ac:spMkLst>
        </pc:spChg>
        <pc:spChg chg="mod">
          <ac:chgData name="hassan MH" userId="84cd2103f36ef0dc" providerId="LiveId" clId="{DEB09C12-C376-40B2-8D42-A50FB6EF1F24}" dt="2022-04-15T15:51:32.629" v="2037" actId="207"/>
          <ac:spMkLst>
            <pc:docMk/>
            <pc:sldMk cId="2627504679" sldId="345"/>
            <ac:spMk id="212" creationId="{330DCCBB-8AB4-48AF-8C8E-4746FE8CDE6A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215" creationId="{B7EA4009-20FE-42CA-A04B-3773D99F1412}"/>
          </ac:spMkLst>
        </pc:spChg>
        <pc:spChg chg="add del mod">
          <ac:chgData name="hassan MH" userId="84cd2103f36ef0dc" providerId="LiveId" clId="{DEB09C12-C376-40B2-8D42-A50FB6EF1F24}" dt="2022-04-15T15:53:28.708" v="2065" actId="478"/>
          <ac:spMkLst>
            <pc:docMk/>
            <pc:sldMk cId="2627504679" sldId="345"/>
            <ac:spMk id="216" creationId="{3AB94433-A92B-4FAC-BFF7-49D69801434F}"/>
          </ac:spMkLst>
        </pc:spChg>
        <pc:spChg chg="add mod">
          <ac:chgData name="hassan MH" userId="84cd2103f36ef0dc" providerId="LiveId" clId="{DEB09C12-C376-40B2-8D42-A50FB6EF1F24}" dt="2022-04-15T15:55:03.568" v="2092" actId="1076"/>
          <ac:spMkLst>
            <pc:docMk/>
            <pc:sldMk cId="2627504679" sldId="345"/>
            <ac:spMk id="218" creationId="{5F861AEC-B6C6-4670-ACC1-69B31412A620}"/>
          </ac:spMkLst>
        </pc:spChg>
        <pc:grpChg chg="del">
          <ac:chgData name="hassan MH" userId="84cd2103f36ef0dc" providerId="LiveId" clId="{DEB09C12-C376-40B2-8D42-A50FB6EF1F24}" dt="2022-04-15T15:45:45.495" v="1933" actId="478"/>
          <ac:grpSpMkLst>
            <pc:docMk/>
            <pc:sldMk cId="2627504679" sldId="345"/>
            <ac:grpSpMk id="2" creationId="{2A500BF3-59B9-4DDA-A61A-BA34951747E9}"/>
          </ac:grpSpMkLst>
        </pc:grpChg>
        <pc:grpChg chg="del">
          <ac:chgData name="hassan MH" userId="84cd2103f36ef0dc" providerId="LiveId" clId="{DEB09C12-C376-40B2-8D42-A50FB6EF1F24}" dt="2022-04-15T15:45:47.861" v="1935" actId="478"/>
          <ac:grpSpMkLst>
            <pc:docMk/>
            <pc:sldMk cId="2627504679" sldId="345"/>
            <ac:grpSpMk id="3" creationId="{F47F6E9B-BC7A-4F4E-83D4-07EED86C8849}"/>
          </ac:grpSpMkLst>
        </pc:grpChg>
        <pc:grpChg chg="del 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1" creationId="{832047E4-E592-4C69-8E5D-F3F1F9F821B2}"/>
          </ac:grpSpMkLst>
        </pc:grpChg>
        <pc:grpChg chg="mod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2" creationId="{4293004F-0C68-4805-8E67-5C2E0C5E22BC}"/>
          </ac:grpSpMkLst>
        </pc:grpChg>
        <pc:grpChg chg="add mod">
          <ac:chgData name="hassan MH" userId="84cd2103f36ef0dc" providerId="LiveId" clId="{DEB09C12-C376-40B2-8D42-A50FB6EF1F24}" dt="2022-04-15T15:58:52.817" v="2135" actId="164"/>
          <ac:grpSpMkLst>
            <pc:docMk/>
            <pc:sldMk cId="2627504679" sldId="345"/>
            <ac:grpSpMk id="34" creationId="{6065C318-295A-4896-987A-E4AF40E22599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5" creationId="{AD3EBB76-179C-4E19-B0CA-2F0CB201B02F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6" creationId="{3BC84A49-76E4-4C17-A8E5-D1F96F3E54B5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8" creationId="{B142F751-3E45-4F32-A51E-C85B39B4CCB7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48" creationId="{50633177-F92D-45CD-859D-81D081A922D5}"/>
          </ac:grpSpMkLst>
        </pc:grpChg>
        <pc:grpChg chg="add del mod">
          <ac:chgData name="hassan MH" userId="84cd2103f36ef0dc" providerId="LiveId" clId="{DEB09C12-C376-40B2-8D42-A50FB6EF1F24}" dt="2022-04-15T15:47:40.230" v="1976" actId="478"/>
          <ac:grpSpMkLst>
            <pc:docMk/>
            <pc:sldMk cId="2627504679" sldId="345"/>
            <ac:grpSpMk id="54" creationId="{EF6E5D45-01F5-4A64-B093-AA74B4151E5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5" creationId="{553C7EB2-5EEB-4ED1-85FE-94DFDC4ABE9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6" creationId="{99BB2886-53CA-4798-B7BB-3542EFA9F6F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7" creationId="{CF0F1E38-0DDC-4947-9372-3A4D8572442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8" creationId="{5AD39196-63F6-44E3-9F89-A56DD9D7A30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9" creationId="{789E43C5-2840-419E-89D9-D440430F5AA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6" creationId="{74887A26-0475-4964-8D30-FB05197A455B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7" creationId="{2733DE53-0248-47FC-A9E5-121AAB59A525}"/>
          </ac:grpSpMkLst>
        </pc:grpChg>
        <pc:grpChg chg="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05" creationId="{8337C482-ECD9-483C-AE75-7735C701C4A5}"/>
          </ac:grpSpMkLst>
        </pc:grpChg>
        <pc:grpChg chg="del mod">
          <ac:chgData name="hassan MH" userId="84cd2103f36ef0dc" providerId="LiveId" clId="{DEB09C12-C376-40B2-8D42-A50FB6EF1F24}" dt="2022-04-15T15:52:26.314" v="2049" actId="165"/>
          <ac:grpSpMkLst>
            <pc:docMk/>
            <pc:sldMk cId="2627504679" sldId="345"/>
            <ac:grpSpMk id="108" creationId="{381157A7-E725-493E-98F8-A996A5282071}"/>
          </ac:grpSpMkLst>
        </pc:grpChg>
        <pc:grpChg chg="mod topLvl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10" creationId="{3E444B7C-AD32-45EE-9212-87D48A44602B}"/>
          </ac:grpSpMkLst>
        </pc:grpChg>
        <pc:grpChg chg="del mod">
          <ac:chgData name="hassan MH" userId="84cd2103f36ef0dc" providerId="LiveId" clId="{DEB09C12-C376-40B2-8D42-A50FB6EF1F24}" dt="2022-04-15T15:53:37.363" v="2067" actId="478"/>
          <ac:grpSpMkLst>
            <pc:docMk/>
            <pc:sldMk cId="2627504679" sldId="345"/>
            <ac:grpSpMk id="170" creationId="{EA2D0017-16D3-4522-8EEA-50F0E8AA956F}"/>
          </ac:grpSpMkLst>
        </pc:grpChg>
        <pc:grpChg chg="del mod">
          <ac:chgData name="hassan MH" userId="84cd2103f36ef0dc" providerId="LiveId" clId="{DEB09C12-C376-40B2-8D42-A50FB6EF1F24}" dt="2022-04-15T16:06:24.399" v="2235" actId="478"/>
          <ac:grpSpMkLst>
            <pc:docMk/>
            <pc:sldMk cId="2627504679" sldId="345"/>
            <ac:grpSpMk id="176" creationId="{51A427E8-343A-4FA7-B349-051916A76E1D}"/>
          </ac:grpSpMkLst>
        </pc:grpChg>
        <pc:grpChg chg="del 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185" creationId="{AE5E755F-942B-41EC-8078-70D2908C16C6}"/>
          </ac:grpSpMkLst>
        </pc:grpChg>
        <pc:grpChg chg="del mod">
          <ac:chgData name="hassan MH" userId="84cd2103f36ef0dc" providerId="LiveId" clId="{DEB09C12-C376-40B2-8D42-A50FB6EF1F24}" dt="2022-04-15T16:06:25.054" v="2236" actId="478"/>
          <ac:grpSpMkLst>
            <pc:docMk/>
            <pc:sldMk cId="2627504679" sldId="345"/>
            <ac:grpSpMk id="186" creationId="{56BC2821-EB9F-4681-A791-CD4179F67434}"/>
          </ac:grpSpMkLst>
        </pc:grpChg>
        <pc:grpChg chg="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194" creationId="{6FB99DB8-8AF4-4359-A583-252387EB38B2}"/>
          </ac:grpSpMkLst>
        </pc:grpChg>
        <pc:grpChg chg="del mod">
          <ac:chgData name="hassan MH" userId="84cd2103f36ef0dc" providerId="LiveId" clId="{DEB09C12-C376-40B2-8D42-A50FB6EF1F24}" dt="2022-04-15T15:48:38.120" v="1990" actId="478"/>
          <ac:grpSpMkLst>
            <pc:docMk/>
            <pc:sldMk cId="2627504679" sldId="345"/>
            <ac:grpSpMk id="200" creationId="{3DCC7ECE-D4D2-47B1-9460-E4101782E0B6}"/>
          </ac:grpSpMkLst>
        </pc:grpChg>
        <pc:grpChg chg="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03" creationId="{F0579FA2-47DB-4B75-8507-CBC9C8462884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4" creationId="{DC496A1C-D17A-4B2C-BC3F-AB6C6B080E60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8" creationId="{543FCC48-CC86-413C-82D6-A92FA3B7E8B4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17" creationId="{1E409091-826C-49B8-BDC4-0DE6942AB0B9}"/>
          </ac:grpSpMkLst>
        </pc:grpChg>
        <pc:grpChg chg="add mod">
          <ac:chgData name="hassan MH" userId="84cd2103f36ef0dc" providerId="LiveId" clId="{DEB09C12-C376-40B2-8D42-A50FB6EF1F24}" dt="2022-04-15T15:59:56.125" v="2153" actId="1076"/>
          <ac:grpSpMkLst>
            <pc:docMk/>
            <pc:sldMk cId="2627504679" sldId="345"/>
            <ac:grpSpMk id="219" creationId="{EE3A5ACA-7296-41AC-9548-B787CE3B8FBB}"/>
          </ac:grpSpMkLst>
        </pc:grpChg>
        <pc:grpChg chg="add 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20" creationId="{793D54EE-60D0-4D35-9888-757149B8650C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21" creationId="{32290536-A65B-47B5-827B-0D06358CD15F}"/>
          </ac:grpSpMkLst>
        </pc:grpChg>
        <pc:grpChg chg="add 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222" creationId="{B7FA5391-1ECC-44BE-B7F6-4E8863FA1D9C}"/>
          </ac:grpSpMkLst>
        </pc:grpChg>
        <pc:picChg chg="add del mod">
          <ac:chgData name="hassan MH" userId="84cd2103f36ef0dc" providerId="LiveId" clId="{DEB09C12-C376-40B2-8D42-A50FB6EF1F24}" dt="2022-04-15T15:47:49.144" v="1979" actId="27803"/>
          <ac:picMkLst>
            <pc:docMk/>
            <pc:sldMk cId="2627504679" sldId="345"/>
            <ac:picMk id="5" creationId="{331E5720-4FD4-4CA9-9821-727C265DD270}"/>
          </ac:picMkLst>
        </pc:picChg>
        <pc:picChg chg="add del mod">
          <ac:chgData name="hassan MH" userId="84cd2103f36ef0dc" providerId="LiveId" clId="{DEB09C12-C376-40B2-8D42-A50FB6EF1F24}" dt="2022-04-15T15:47:44.408" v="1977" actId="27803"/>
          <ac:picMkLst>
            <pc:docMk/>
            <pc:sldMk cId="2627504679" sldId="345"/>
            <ac:picMk id="10" creationId="{7886F1EB-505F-4EC1-AF39-32B718738F70}"/>
          </ac:picMkLst>
        </pc:picChg>
        <pc:picChg chg="del">
          <ac:chgData name="hassan MH" userId="84cd2103f36ef0dc" providerId="LiveId" clId="{DEB09C12-C376-40B2-8D42-A50FB6EF1F24}" dt="2022-04-15T16:06:20.458" v="2231" actId="478"/>
          <ac:picMkLst>
            <pc:docMk/>
            <pc:sldMk cId="2627504679" sldId="345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5:47:38.377" v="1975" actId="478"/>
          <ac:picMkLst>
            <pc:docMk/>
            <pc:sldMk cId="2627504679" sldId="345"/>
            <ac:picMk id="103" creationId="{5F41FF48-960A-45FE-AA56-1A6BE9DBCF7D}"/>
          </ac:picMkLst>
        </pc:picChg>
        <pc:picChg chg="add del mod">
          <ac:chgData name="hassan MH" userId="84cd2103f36ef0dc" providerId="LiveId" clId="{DEB09C12-C376-40B2-8D42-A50FB6EF1F24}" dt="2022-04-15T16:06:23.140" v="2233" actId="478"/>
          <ac:picMkLst>
            <pc:docMk/>
            <pc:sldMk cId="2627504679" sldId="345"/>
            <ac:picMk id="213" creationId="{8B4DC3A6-E85E-4DA3-B342-B44F7D3AE04C}"/>
          </ac:picMkLst>
        </pc:picChg>
        <pc:picChg chg="add del mod">
          <ac:chgData name="hassan MH" userId="84cd2103f36ef0dc" providerId="LiveId" clId="{DEB09C12-C376-40B2-8D42-A50FB6EF1F24}" dt="2022-04-15T16:06:21.334" v="2232" actId="478"/>
          <ac:picMkLst>
            <pc:docMk/>
            <pc:sldMk cId="2627504679" sldId="345"/>
            <ac:picMk id="214" creationId="{7B995F2F-6B1E-432C-B0AD-E18D895B3F53}"/>
          </ac:picMkLst>
        </pc:picChg>
      </pc:sldChg>
      <pc:sldChg chg="addSp delSp modSp mod modNotesTx">
        <pc:chgData name="hassan MH" userId="84cd2103f36ef0dc" providerId="LiveId" clId="{DEB09C12-C376-40B2-8D42-A50FB6EF1F24}" dt="2022-04-15T17:00:30.411" v="2355" actId="14100"/>
        <pc:sldMkLst>
          <pc:docMk/>
          <pc:sldMk cId="2940180332" sldId="346"/>
        </pc:sldMkLst>
        <pc:spChg chg="mod topLvl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" creationId="{40DE4D7D-B8A8-4F7A-8A68-6C1AEAA48B6D}"/>
          </ac:spMkLst>
        </pc:spChg>
        <pc:spChg chg="mod">
          <ac:chgData name="hassan MH" userId="84cd2103f36ef0dc" providerId="LiveId" clId="{DEB09C12-C376-40B2-8D42-A50FB6EF1F24}" dt="2022-04-15T16:04:04.196" v="2222" actId="1076"/>
          <ac:spMkLst>
            <pc:docMk/>
            <pc:sldMk cId="2940180332" sldId="346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5" creationId="{DEF9D73A-6907-456D-B612-06389BFC1C36}"/>
          </ac:spMkLst>
        </pc:spChg>
        <pc:grpChg chg="del 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2" creationId="{7EA55358-BB32-4940-A9FC-EEA7FBAF76B7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3" creationId="{49136FC1-D3D3-4B94-B453-F9C45105C5BD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4" creationId="{7FA6C7E6-886A-486F-9397-6F4E80CDC1EB}"/>
          </ac:grpSpMkLst>
        </pc:grpChg>
        <pc:grpChg chg="del mod topLvl">
          <ac:chgData name="hassan MH" userId="84cd2103f36ef0dc" providerId="LiveId" clId="{DEB09C12-C376-40B2-8D42-A50FB6EF1F24}" dt="2022-04-15T16:56:58.061" v="2268" actId="21"/>
          <ac:grpSpMkLst>
            <pc:docMk/>
            <pc:sldMk cId="2940180332" sldId="346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8" creationId="{0441825A-4969-4E32-A6CA-42FDCFC5F6DF}"/>
          </ac:grpSpMkLst>
        </pc:grpChg>
        <pc:picChg chg="add del mod">
          <ac:chgData name="hassan MH" userId="84cd2103f36ef0dc" providerId="LiveId" clId="{DEB09C12-C376-40B2-8D42-A50FB6EF1F24}" dt="2022-04-15T16:59:18.618" v="2324" actId="478"/>
          <ac:picMkLst>
            <pc:docMk/>
            <pc:sldMk cId="2940180332" sldId="346"/>
            <ac:picMk id="5" creationId="{E29E6391-18F4-4789-9F7C-1E47B33A8435}"/>
          </ac:picMkLst>
        </pc:picChg>
        <pc:picChg chg="add mod">
          <ac:chgData name="hassan MH" userId="84cd2103f36ef0dc" providerId="LiveId" clId="{DEB09C12-C376-40B2-8D42-A50FB6EF1F24}" dt="2022-04-15T17:00:30.411" v="2355" actId="14100"/>
          <ac:picMkLst>
            <pc:docMk/>
            <pc:sldMk cId="2940180332" sldId="346"/>
            <ac:picMk id="146" creationId="{C523DC87-B6EA-4E56-B082-D72CD1E2E8C9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418073040" sldId="346"/>
        </pc:sldMkLst>
      </pc:sldChg>
      <pc:sldChg chg="add del setBg">
        <pc:chgData name="hassan MH" userId="84cd2103f36ef0dc" providerId="LiveId" clId="{DEB09C12-C376-40B2-8D42-A50FB6EF1F24}" dt="2022-04-15T16:03:40.706" v="2212"/>
        <pc:sldMkLst>
          <pc:docMk/>
          <pc:sldMk cId="3833763919" sldId="346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07302273" sldId="347"/>
        </pc:sldMkLst>
      </pc:sldChg>
      <pc:sldChg chg="add del setBg">
        <pc:chgData name="hassan MH" userId="84cd2103f36ef0dc" providerId="LiveId" clId="{DEB09C12-C376-40B2-8D42-A50FB6EF1F24}" dt="2022-04-15T16:04:49.134" v="2224"/>
        <pc:sldMkLst>
          <pc:docMk/>
          <pc:sldMk cId="4246986212" sldId="347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858305129" sldId="348"/>
        </pc:sldMkLst>
      </pc:sldChg>
    </pc:docChg>
  </pc:docChgLst>
  <pc:docChgLst>
    <pc:chgData name="hassan MH" userId="84cd2103f36ef0dc" providerId="LiveId" clId="{4C5D9288-3663-4D53-A597-1B27E5165414}"/>
    <pc:docChg chg="undo custSel addSld delSld modSld sldOrd modMainMaster">
      <pc:chgData name="hassan MH" userId="84cd2103f36ef0dc" providerId="LiveId" clId="{4C5D9288-3663-4D53-A597-1B27E5165414}" dt="2022-06-03T16:19:33.673" v="3022" actId="14100"/>
      <pc:docMkLst>
        <pc:docMk/>
      </pc:docMkLst>
      <pc:sldChg chg="addSp delSp modSp mod">
        <pc:chgData name="hassan MH" userId="84cd2103f36ef0dc" providerId="LiveId" clId="{4C5D9288-3663-4D53-A597-1B27E5165414}" dt="2022-06-03T16:17:39.391" v="3016" actId="1076"/>
        <pc:sldMkLst>
          <pc:docMk/>
          <pc:sldMk cId="1487315265" sldId="316"/>
        </pc:sldMkLst>
        <pc:spChg chg="mod">
          <ac:chgData name="hassan MH" userId="84cd2103f36ef0dc" providerId="LiveId" clId="{4C5D9288-3663-4D53-A597-1B27E5165414}" dt="2022-06-03T16:17:39.391" v="3016" actId="1076"/>
          <ac:spMkLst>
            <pc:docMk/>
            <pc:sldMk cId="1487315265" sldId="316"/>
            <ac:spMk id="3" creationId="{8197C538-F605-4470-B8E7-E81A57470B0C}"/>
          </ac:spMkLst>
        </pc:spChg>
        <pc:spChg chg="mod">
          <ac:chgData name="hassan MH" userId="84cd2103f36ef0dc" providerId="LiveId" clId="{4C5D9288-3663-4D53-A597-1B27E5165414}" dt="2022-06-03T16:17:11.313" v="3014" actId="1076"/>
          <ac:spMkLst>
            <pc:docMk/>
            <pc:sldMk cId="1487315265" sldId="316"/>
            <ac:spMk id="7" creationId="{D0DD99C7-B0F2-42C9-8154-DC9D5C52B44D}"/>
          </ac:spMkLst>
        </pc:spChg>
        <pc:spChg chg="mod">
          <ac:chgData name="hassan MH" userId="84cd2103f36ef0dc" providerId="LiveId" clId="{4C5D9288-3663-4D53-A597-1B27E5165414}" dt="2022-06-03T16:17:36.425" v="3015" actId="1076"/>
          <ac:spMkLst>
            <pc:docMk/>
            <pc:sldMk cId="1487315265" sldId="316"/>
            <ac:spMk id="9" creationId="{1C4F0F2F-DFC6-49FA-A149-8246FD7A06D5}"/>
          </ac:spMkLst>
        </pc:spChg>
        <pc:picChg chg="add del mod">
          <ac:chgData name="hassan MH" userId="84cd2103f36ef0dc" providerId="LiveId" clId="{4C5D9288-3663-4D53-A597-1B27E5165414}" dt="2022-06-03T15:59:21.984" v="2841" actId="478"/>
          <ac:picMkLst>
            <pc:docMk/>
            <pc:sldMk cId="1487315265" sldId="316"/>
            <ac:picMk id="4" creationId="{625DD3C6-A7CE-8878-D8B7-19552CC5A3FB}"/>
          </ac:picMkLst>
        </pc:picChg>
        <pc:picChg chg="add del mod">
          <ac:chgData name="hassan MH" userId="84cd2103f36ef0dc" providerId="LiveId" clId="{4C5D9288-3663-4D53-A597-1B27E5165414}" dt="2022-06-03T16:02:34.936" v="2845" actId="478"/>
          <ac:picMkLst>
            <pc:docMk/>
            <pc:sldMk cId="1487315265" sldId="316"/>
            <ac:picMk id="6" creationId="{9FFF5242-D1B9-892E-9168-B9A711B25300}"/>
          </ac:picMkLst>
        </pc:picChg>
        <pc:picChg chg="add del mod">
          <ac:chgData name="hassan MH" userId="84cd2103f36ef0dc" providerId="LiveId" clId="{4C5D9288-3663-4D53-A597-1B27E5165414}" dt="2022-06-03T16:03:03.785" v="2848" actId="478"/>
          <ac:picMkLst>
            <pc:docMk/>
            <pc:sldMk cId="1487315265" sldId="316"/>
            <ac:picMk id="8" creationId="{482A6CF5-3622-6E10-C683-F653618D9197}"/>
          </ac:picMkLst>
        </pc:picChg>
        <pc:picChg chg="add del mod">
          <ac:chgData name="hassan MH" userId="84cd2103f36ef0dc" providerId="LiveId" clId="{4C5D9288-3663-4D53-A597-1B27E5165414}" dt="2022-06-03T16:06:32.328" v="2865" actId="478"/>
          <ac:picMkLst>
            <pc:docMk/>
            <pc:sldMk cId="1487315265" sldId="316"/>
            <ac:picMk id="10" creationId="{D48B755D-22C4-7ED9-14E7-052C545D609C}"/>
          </ac:picMkLst>
        </pc:picChg>
      </pc:sldChg>
      <pc:sldChg chg="addSp delSp modSp mod">
        <pc:chgData name="hassan MH" userId="84cd2103f36ef0dc" providerId="LiveId" clId="{4C5D9288-3663-4D53-A597-1B27E5165414}" dt="2022-06-03T14:55:06.140" v="2149" actId="1076"/>
        <pc:sldMkLst>
          <pc:docMk/>
          <pc:sldMk cId="2759576614" sldId="407"/>
        </pc:sldMkLst>
        <pc:spChg chg="mod">
          <ac:chgData name="hassan MH" userId="84cd2103f36ef0dc" providerId="LiveId" clId="{4C5D9288-3663-4D53-A597-1B27E5165414}" dt="2022-06-03T12:18:42.165" v="786"/>
          <ac:spMkLst>
            <pc:docMk/>
            <pc:sldMk cId="2759576614" sldId="407"/>
            <ac:spMk id="5" creationId="{EB106D94-F633-36D0-0F5A-007B09E01DC9}"/>
          </ac:spMkLst>
        </pc:spChg>
        <pc:spChg chg="mod">
          <ac:chgData name="hassan MH" userId="84cd2103f36ef0dc" providerId="LiveId" clId="{4C5D9288-3663-4D53-A597-1B27E5165414}" dt="2022-06-03T12:18:42.165" v="786"/>
          <ac:spMkLst>
            <pc:docMk/>
            <pc:sldMk cId="2759576614" sldId="407"/>
            <ac:spMk id="6" creationId="{EEE05A63-EBEE-1B6D-2FEC-DD23882A6AE1}"/>
          </ac:spMkLst>
        </pc:spChg>
        <pc:spChg chg="add del mod">
          <ac:chgData name="hassan MH" userId="84cd2103f36ef0dc" providerId="LiveId" clId="{4C5D9288-3663-4D53-A597-1B27E5165414}" dt="2022-06-03T12:58:27.990" v="1075" actId="478"/>
          <ac:spMkLst>
            <pc:docMk/>
            <pc:sldMk cId="2759576614" sldId="407"/>
            <ac:spMk id="8" creationId="{F9316721-780B-3DD5-46FA-2ED27101D88B}"/>
          </ac:spMkLst>
        </pc:spChg>
        <pc:spChg chg="add mod">
          <ac:chgData name="hassan MH" userId="84cd2103f36ef0dc" providerId="LiveId" clId="{4C5D9288-3663-4D53-A597-1B27E5165414}" dt="2022-06-03T14:55:03.214" v="2148" actId="1076"/>
          <ac:spMkLst>
            <pc:docMk/>
            <pc:sldMk cId="2759576614" sldId="407"/>
            <ac:spMk id="10" creationId="{AC90E868-6B9F-4DE2-7E2D-90E5BF6ED449}"/>
          </ac:spMkLst>
        </pc:spChg>
        <pc:spChg chg="add del mod">
          <ac:chgData name="hassan MH" userId="84cd2103f36ef0dc" providerId="LiveId" clId="{4C5D9288-3663-4D53-A597-1B27E5165414}" dt="2022-06-03T12:57:11.893" v="1042" actId="478"/>
          <ac:spMkLst>
            <pc:docMk/>
            <pc:sldMk cId="2759576614" sldId="407"/>
            <ac:spMk id="12" creationId="{F179573F-305E-9F5D-9EBD-FE9D94C23663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16" creationId="{5D978CFD-29B6-B104-0267-5EB37A369E36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18" creationId="{0E992654-30BE-DAD0-E5CA-117A8408849B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19" creationId="{F5FD3D10-8739-09C1-3BB8-AD04D351511F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0" creationId="{7E6E915B-7CB8-A383-242E-91E3174E9CA2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1" creationId="{26A1B4D2-FF09-1C0C-8A43-0CAD7A630FA7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2" creationId="{DD68DB24-D797-47C8-6920-5A6A3B0CD841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4" creationId="{2E2F4BBE-A147-F4FD-47F9-31CD37040731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6" creationId="{12F04BC8-20E9-2C3C-A086-4C4607CA9204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8" creationId="{34E4048D-1535-4331-40EE-BC2127DD3965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29" creationId="{C38EAFA8-4424-B751-C53C-95266E397F6C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0" creationId="{8BD503E0-6CF0-C2F7-1AC1-A9F2AEA87E15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1" creationId="{02686667-93D9-9FD4-4343-346EFC47994D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2" creationId="{CE8705BF-9871-2CE5-E9A3-A1C0D85C4B18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3" creationId="{6FF0AA91-953B-D8CE-26E6-229737712F7C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7" creationId="{17C56597-7222-C5F1-68AC-5CC7577E7840}"/>
          </ac:spMkLst>
        </pc:spChg>
        <pc:spChg chg="mod">
          <ac:chgData name="hassan MH" userId="84cd2103f36ef0dc" providerId="LiveId" clId="{4C5D9288-3663-4D53-A597-1B27E5165414}" dt="2022-06-03T13:08:04.796" v="1184" actId="207"/>
          <ac:spMkLst>
            <pc:docMk/>
            <pc:sldMk cId="2759576614" sldId="407"/>
            <ac:spMk id="38" creationId="{4712E4C7-EDAC-C000-1338-E93EA0E2D1BA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39" creationId="{C25D1474-BA1A-239F-D5DC-BE18DA92669F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0" creationId="{74AED8F1-CC1E-6A5E-3911-DE71C0D95EF2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1" creationId="{AC4F76ED-9BDA-798A-32C2-46B71839EF25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2" creationId="{C2268B84-5C6D-D22D-042B-9CB987AB4FEA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3" creationId="{66AC263C-8B90-E629-6627-1C9408F637CA}"/>
          </ac:spMkLst>
        </pc:spChg>
        <pc:spChg chg="mod">
          <ac:chgData name="hassan MH" userId="84cd2103f36ef0dc" providerId="LiveId" clId="{4C5D9288-3663-4D53-A597-1B27E5165414}" dt="2022-06-03T13:07:56.099" v="1183" actId="207"/>
          <ac:spMkLst>
            <pc:docMk/>
            <pc:sldMk cId="2759576614" sldId="407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5" creationId="{6D636C23-A30E-8BB3-D50B-80BD69CC2C84}"/>
          </ac:spMkLst>
        </pc:spChg>
        <pc:spChg chg="mod">
          <ac:chgData name="hassan MH" userId="84cd2103f36ef0dc" providerId="LiveId" clId="{4C5D9288-3663-4D53-A597-1B27E5165414}" dt="2022-06-03T13:08:08.030" v="1186" actId="207"/>
          <ac:spMkLst>
            <pc:docMk/>
            <pc:sldMk cId="2759576614" sldId="407"/>
            <ac:spMk id="46" creationId="{F17EC8A3-DA61-05D1-13E1-1624C0461844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7" creationId="{F8961759-CD30-AA59-FBDA-6312F58F0608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48" creationId="{A47CF871-1C61-1F72-74B9-2842E98CB0F4}"/>
          </ac:spMkLst>
        </pc:spChg>
        <pc:spChg chg="mod">
          <ac:chgData name="hassan MH" userId="84cd2103f36ef0dc" providerId="LiveId" clId="{4C5D9288-3663-4D53-A597-1B27E5165414}" dt="2022-06-03T13:08:07.119" v="1185" actId="207"/>
          <ac:spMkLst>
            <pc:docMk/>
            <pc:sldMk cId="2759576614" sldId="407"/>
            <ac:spMk id="49" creationId="{181FD7FA-9F9A-E757-740C-FB987CD9FC84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0" creationId="{68EFC76D-9E5A-9E3F-4E9B-44517C115FF7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1" creationId="{11DF63D0-EA1D-E94A-FBF7-2A54C9F95A3D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2" creationId="{8C51757B-8616-A6DC-770E-491C583B7409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6" creationId="{2942AAB3-F6CE-B6FC-D584-7399B03D4A51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7" creationId="{76EA9C4D-2207-F6E1-7BC4-A9FBBFC934F3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8" creationId="{6574E03F-56C4-1C89-3573-ACBBE3DEE863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59" creationId="{13263568-C563-752E-23CC-27EB1A85B6BB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0" creationId="{0CDCAC5B-59BC-E325-91CA-CC7C05C9FA55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1" creationId="{CF54F6A3-C177-51BF-DDD3-70955A22FEE0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2" creationId="{B6AB7217-287E-D3CA-5EAB-15CC75EE937A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3" creationId="{05BB5442-546A-4759-62AD-84BE38C1E560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4" creationId="{F5F80F80-B307-10F9-70DD-245EA573DA68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5" creationId="{6C879194-DC8F-D0AD-A0A0-4614074DCCF6}"/>
          </ac:spMkLst>
        </pc:spChg>
        <pc:spChg chg="mod">
          <ac:chgData name="hassan MH" userId="84cd2103f36ef0dc" providerId="LiveId" clId="{4C5D9288-3663-4D53-A597-1B27E5165414}" dt="2022-06-03T13:06:01.958" v="1162" actId="207"/>
          <ac:spMkLst>
            <pc:docMk/>
            <pc:sldMk cId="2759576614" sldId="407"/>
            <ac:spMk id="66" creationId="{8D914E77-F0AD-1AA2-A8D8-5173535CE3DB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7" creationId="{13999F48-92BD-A7C3-D11F-E800F0FECE6F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8" creationId="{71E05BB5-ADAB-150F-9EBA-85105346773E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69" creationId="{E8BD4517-8F82-3532-53A2-5E33BA14A5CF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70" creationId="{D6F0EE3C-6A50-F336-B012-98542FE6A830}"/>
          </ac:spMkLst>
        </pc:spChg>
        <pc:spChg chg="mod">
          <ac:chgData name="hassan MH" userId="84cd2103f36ef0dc" providerId="LiveId" clId="{4C5D9288-3663-4D53-A597-1B27E5165414}" dt="2022-06-03T13:05:41.323" v="1160" actId="208"/>
          <ac:spMkLst>
            <pc:docMk/>
            <pc:sldMk cId="2759576614" sldId="407"/>
            <ac:spMk id="71" creationId="{8F00661D-B8FD-99A7-7C7A-7C82DEB211B4}"/>
          </ac:spMkLst>
        </pc:spChg>
        <pc:spChg chg="mod">
          <ac:chgData name="hassan MH" userId="84cd2103f36ef0dc" providerId="LiveId" clId="{4C5D9288-3663-4D53-A597-1B27E5165414}" dt="2022-06-03T13:05:37.574" v="1159" actId="207"/>
          <ac:spMkLst>
            <pc:docMk/>
            <pc:sldMk cId="2759576614" sldId="407"/>
            <ac:spMk id="72" creationId="{74EB0E94-32B1-5746-9D28-D5C3504C0BB0}"/>
          </ac:spMkLst>
        </pc:spChg>
        <pc:spChg chg="mod">
          <ac:chgData name="hassan MH" userId="84cd2103f36ef0dc" providerId="LiveId" clId="{4C5D9288-3663-4D53-A597-1B27E5165414}" dt="2022-06-03T13:00:53.250" v="1114"/>
          <ac:spMkLst>
            <pc:docMk/>
            <pc:sldMk cId="2759576614" sldId="407"/>
            <ac:spMk id="73" creationId="{1439E664-E28A-D6ED-036A-7ACF76A1FF37}"/>
          </ac:spMkLst>
        </pc:spChg>
        <pc:spChg chg="mod">
          <ac:chgData name="hassan MH" userId="84cd2103f36ef0dc" providerId="LiveId" clId="{4C5D9288-3663-4D53-A597-1B27E5165414}" dt="2022-06-03T13:05:34.692" v="1158" actId="207"/>
          <ac:spMkLst>
            <pc:docMk/>
            <pc:sldMk cId="2759576614" sldId="407"/>
            <ac:spMk id="74" creationId="{A4AA58AE-54BA-2076-9F39-701BA0079925}"/>
          </ac:spMkLst>
        </pc:spChg>
        <pc:grpChg chg="add del mod">
          <ac:chgData name="hassan MH" userId="84cd2103f36ef0dc" providerId="LiveId" clId="{4C5D9288-3663-4D53-A597-1B27E5165414}" dt="2022-06-03T12:18:51.833" v="788" actId="21"/>
          <ac:grpSpMkLst>
            <pc:docMk/>
            <pc:sldMk cId="2759576614" sldId="407"/>
            <ac:grpSpMk id="4" creationId="{22FB1CB3-6E0B-CD1F-9012-C60DBECF71FB}"/>
          </ac:grpSpMkLst>
        </pc:grpChg>
        <pc:grpChg chg="add del mod">
          <ac:chgData name="hassan MH" userId="84cd2103f36ef0dc" providerId="LiveId" clId="{4C5D9288-3663-4D53-A597-1B27E5165414}" dt="2022-06-03T14:54:19.351" v="2137" actId="21"/>
          <ac:grpSpMkLst>
            <pc:docMk/>
            <pc:sldMk cId="2759576614" sldId="407"/>
            <ac:grpSpMk id="13" creationId="{BC99889E-E182-0CEC-201D-50F29ED3DF9B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14" creationId="{E7CA0D69-0179-700E-8991-748E0FA7795C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15" creationId="{D9EC9AD9-F287-E8AB-5CCE-F9A9E0D497E3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17" creationId="{2A192F4E-F761-54B0-65C1-1C62C0DBE718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23" creationId="{A0687CF1-6B4F-3D42-F4A1-94450655D365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25" creationId="{56EB5D92-5608-956E-8821-7CF177D95706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27" creationId="{2041A71E-2D05-A574-728D-318B9573C583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34" creationId="{7EE9DA8E-DD86-7235-2017-9886D0283B4F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35" creationId="{10A866DF-EC72-E020-4C36-EDD09CB24BA2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36" creationId="{894FCE01-EC35-5E0E-BF8A-064DE511308B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53" creationId="{1A503BC9-0057-64BB-9F26-AB9C941991B0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54" creationId="{CE08004B-0534-CE13-1631-EDB694E85F19}"/>
          </ac:grpSpMkLst>
        </pc:grpChg>
        <pc:grpChg chg="mod">
          <ac:chgData name="hassan MH" userId="84cd2103f36ef0dc" providerId="LiveId" clId="{4C5D9288-3663-4D53-A597-1B27E5165414}" dt="2022-06-03T13:00:53.250" v="1114"/>
          <ac:grpSpMkLst>
            <pc:docMk/>
            <pc:sldMk cId="2759576614" sldId="407"/>
            <ac:grpSpMk id="55" creationId="{0D4EFD4F-8602-4C6E-F74E-BA46EBEF7F2D}"/>
          </ac:grpSpMkLst>
        </pc:grpChg>
        <pc:picChg chg="add mod">
          <ac:chgData name="hassan MH" userId="84cd2103f36ef0dc" providerId="LiveId" clId="{4C5D9288-3663-4D53-A597-1B27E5165414}" dt="2022-06-03T14:55:06.140" v="2149" actId="1076"/>
          <ac:picMkLst>
            <pc:docMk/>
            <pc:sldMk cId="2759576614" sldId="407"/>
            <ac:picMk id="9" creationId="{2B28B121-082E-2BB4-2944-AD473D77A256}"/>
          </ac:picMkLst>
        </pc:picChg>
        <pc:picChg chg="del mod">
          <ac:chgData name="hassan MH" userId="84cd2103f36ef0dc" providerId="LiveId" clId="{4C5D9288-3663-4D53-A597-1B27E5165414}" dt="2022-06-03T11:59:38.972" v="3" actId="21"/>
          <ac:picMkLst>
            <pc:docMk/>
            <pc:sldMk cId="2759576614" sldId="407"/>
            <ac:picMk id="95" creationId="{DB48B0B8-274F-41DE-4014-D821FE91098C}"/>
          </ac:picMkLst>
        </pc:picChg>
      </pc:sldChg>
      <pc:sldChg chg="addSp modSp new del mod">
        <pc:chgData name="hassan MH" userId="84cd2103f36ef0dc" providerId="LiveId" clId="{4C5D9288-3663-4D53-A597-1B27E5165414}" dt="2022-06-03T13:19:16.011" v="1564" actId="47"/>
        <pc:sldMkLst>
          <pc:docMk/>
          <pc:sldMk cId="3966762572" sldId="408"/>
        </pc:sldMkLst>
        <pc:spChg chg="add mod">
          <ac:chgData name="hassan MH" userId="84cd2103f36ef0dc" providerId="LiveId" clId="{4C5D9288-3663-4D53-A597-1B27E5165414}" dt="2022-06-03T12:27:25.169" v="956" actId="1076"/>
          <ac:spMkLst>
            <pc:docMk/>
            <pc:sldMk cId="3966762572" sldId="408"/>
            <ac:spMk id="3" creationId="{20326AA8-FA40-7794-F5C5-9F610C990210}"/>
          </ac:spMkLst>
        </pc:spChg>
        <pc:spChg chg="add mod">
          <ac:chgData name="hassan MH" userId="84cd2103f36ef0dc" providerId="LiveId" clId="{4C5D9288-3663-4D53-A597-1B27E5165414}" dt="2022-06-03T12:27:34.914" v="958" actId="1076"/>
          <ac:spMkLst>
            <pc:docMk/>
            <pc:sldMk cId="3966762572" sldId="408"/>
            <ac:spMk id="5" creationId="{29E27906-AF9A-2AAC-5A84-CECADDEF1C8D}"/>
          </ac:spMkLst>
        </pc:spChg>
      </pc:sldChg>
      <pc:sldChg chg="addSp delSp modSp add del mod">
        <pc:chgData name="hassan MH" userId="84cd2103f36ef0dc" providerId="LiveId" clId="{4C5D9288-3663-4D53-A597-1B27E5165414}" dt="2022-06-03T13:22:26.457" v="1610" actId="47"/>
        <pc:sldMkLst>
          <pc:docMk/>
          <pc:sldMk cId="3888026423" sldId="409"/>
        </pc:sldMkLst>
        <pc:spChg chg="add mod">
          <ac:chgData name="hassan MH" userId="84cd2103f36ef0dc" providerId="LiveId" clId="{4C5D9288-3663-4D53-A597-1B27E5165414}" dt="2022-06-03T12:27:52.031" v="960" actId="1076"/>
          <ac:spMkLst>
            <pc:docMk/>
            <pc:sldMk cId="3888026423" sldId="409"/>
            <ac:spMk id="3" creationId="{E7F55FBC-A080-0685-DB73-5101F9AED732}"/>
          </ac:spMkLst>
        </pc:spChg>
        <pc:spChg chg="add mod">
          <ac:chgData name="hassan MH" userId="84cd2103f36ef0dc" providerId="LiveId" clId="{4C5D9288-3663-4D53-A597-1B27E5165414}" dt="2022-06-03T12:28:00.279" v="962" actId="1076"/>
          <ac:spMkLst>
            <pc:docMk/>
            <pc:sldMk cId="3888026423" sldId="409"/>
            <ac:spMk id="5" creationId="{3CBCCB66-FA47-F5DB-E6D7-D83A6B72073E}"/>
          </ac:spMkLst>
        </pc:spChg>
        <pc:spChg chg="add">
          <ac:chgData name="hassan MH" userId="84cd2103f36ef0dc" providerId="LiveId" clId="{4C5D9288-3663-4D53-A597-1B27E5165414}" dt="2022-06-03T12:28:19.771" v="963" actId="22"/>
          <ac:spMkLst>
            <pc:docMk/>
            <pc:sldMk cId="3888026423" sldId="409"/>
            <ac:spMk id="7" creationId="{480EEB65-94C6-5D20-626E-7707D732F0DD}"/>
          </ac:spMkLst>
        </pc:spChg>
        <pc:spChg chg="add del mod">
          <ac:chgData name="hassan MH" userId="84cd2103f36ef0dc" providerId="LiveId" clId="{4C5D9288-3663-4D53-A597-1B27E5165414}" dt="2022-06-03T13:19:44.156" v="1573"/>
          <ac:spMkLst>
            <pc:docMk/>
            <pc:sldMk cId="3888026423" sldId="409"/>
            <ac:spMk id="9" creationId="{9EAD40B5-9D54-E14C-19A0-23CB60DFFBDF}"/>
          </ac:spMkLst>
        </pc:spChg>
        <pc:spChg chg="add mod">
          <ac:chgData name="hassan MH" userId="84cd2103f36ef0dc" providerId="LiveId" clId="{4C5D9288-3663-4D53-A597-1B27E5165414}" dt="2022-06-03T12:28:33.735" v="967" actId="1076"/>
          <ac:spMkLst>
            <pc:docMk/>
            <pc:sldMk cId="3888026423" sldId="409"/>
            <ac:spMk id="11" creationId="{484230D2-6FCD-A87D-9E09-2767118AB877}"/>
          </ac:spMkLst>
        </pc:spChg>
        <pc:spChg chg="add del mod">
          <ac:chgData name="hassan MH" userId="84cd2103f36ef0dc" providerId="LiveId" clId="{4C5D9288-3663-4D53-A597-1B27E5165414}" dt="2022-06-03T13:19:53.956" v="1578"/>
          <ac:spMkLst>
            <pc:docMk/>
            <pc:sldMk cId="3888026423" sldId="409"/>
            <ac:spMk id="13" creationId="{7A35616D-7FE0-D113-8E72-BD066C31DC51}"/>
          </ac:spMkLst>
        </pc:spChg>
      </pc:sldChg>
      <pc:sldChg chg="addSp modSp add del mod">
        <pc:chgData name="hassan MH" userId="84cd2103f36ef0dc" providerId="LiveId" clId="{4C5D9288-3663-4D53-A597-1B27E5165414}" dt="2022-06-03T13:22:33.106" v="1611" actId="47"/>
        <pc:sldMkLst>
          <pc:docMk/>
          <pc:sldMk cId="1106680243" sldId="410"/>
        </pc:sldMkLst>
        <pc:spChg chg="add mod">
          <ac:chgData name="hassan MH" userId="84cd2103f36ef0dc" providerId="LiveId" clId="{4C5D9288-3663-4D53-A597-1B27E5165414}" dt="2022-06-03T12:29:09.550" v="971" actId="1076"/>
          <ac:spMkLst>
            <pc:docMk/>
            <pc:sldMk cId="1106680243" sldId="410"/>
            <ac:spMk id="3" creationId="{7EAA7D1F-48FE-B081-4736-FF3071127B74}"/>
          </ac:spMkLst>
        </pc:spChg>
        <pc:spChg chg="add mod">
          <ac:chgData name="hassan MH" userId="84cd2103f36ef0dc" providerId="LiveId" clId="{4C5D9288-3663-4D53-A597-1B27E5165414}" dt="2022-06-03T12:29:15.901" v="973" actId="1076"/>
          <ac:spMkLst>
            <pc:docMk/>
            <pc:sldMk cId="1106680243" sldId="410"/>
            <ac:spMk id="5" creationId="{11C67FE8-0FCE-B3B2-56B6-BC2E8BEAC866}"/>
          </ac:spMkLst>
        </pc:spChg>
      </pc:sldChg>
      <pc:sldChg chg="addSp modSp add del mod">
        <pc:chgData name="hassan MH" userId="84cd2103f36ef0dc" providerId="LiveId" clId="{4C5D9288-3663-4D53-A597-1B27E5165414}" dt="2022-06-03T13:32:06.229" v="1722" actId="47"/>
        <pc:sldMkLst>
          <pc:docMk/>
          <pc:sldMk cId="1482479927" sldId="411"/>
        </pc:sldMkLst>
        <pc:spChg chg="add mod">
          <ac:chgData name="hassan MH" userId="84cd2103f36ef0dc" providerId="LiveId" clId="{4C5D9288-3663-4D53-A597-1B27E5165414}" dt="2022-06-03T13:22:38.250" v="1612" actId="6549"/>
          <ac:spMkLst>
            <pc:docMk/>
            <pc:sldMk cId="1482479927" sldId="411"/>
            <ac:spMk id="3" creationId="{ED69F705-69B3-CAD2-A51B-89226B09C066}"/>
          </ac:spMkLst>
        </pc:spChg>
      </pc:sldChg>
      <pc:sldChg chg="addSp modSp new del mod">
        <pc:chgData name="hassan MH" userId="84cd2103f36ef0dc" providerId="LiveId" clId="{4C5D9288-3663-4D53-A597-1B27E5165414}" dt="2022-06-03T13:32:23.934" v="1726" actId="47"/>
        <pc:sldMkLst>
          <pc:docMk/>
          <pc:sldMk cId="4258502920" sldId="412"/>
        </pc:sldMkLst>
        <pc:spChg chg="add mod">
          <ac:chgData name="hassan MH" userId="84cd2103f36ef0dc" providerId="LiveId" clId="{4C5D9288-3663-4D53-A597-1B27E5165414}" dt="2022-06-03T13:32:13.908" v="1723" actId="21"/>
          <ac:spMkLst>
            <pc:docMk/>
            <pc:sldMk cId="4258502920" sldId="412"/>
            <ac:spMk id="3" creationId="{00DD6B6A-6D68-D61D-BFEA-7B36AA309F8A}"/>
          </ac:spMkLst>
        </pc:spChg>
      </pc:sldChg>
      <pc:sldChg chg="addSp modSp add del mod">
        <pc:chgData name="hassan MH" userId="84cd2103f36ef0dc" providerId="LiveId" clId="{4C5D9288-3663-4D53-A597-1B27E5165414}" dt="2022-06-03T13:34:00.532" v="1734" actId="47"/>
        <pc:sldMkLst>
          <pc:docMk/>
          <pc:sldMk cId="1951357061" sldId="413"/>
        </pc:sldMkLst>
        <pc:spChg chg="add mod">
          <ac:chgData name="hassan MH" userId="84cd2103f36ef0dc" providerId="LiveId" clId="{4C5D9288-3663-4D53-A597-1B27E5165414}" dt="2022-06-03T13:33:00.915" v="1728" actId="21"/>
          <ac:spMkLst>
            <pc:docMk/>
            <pc:sldMk cId="1951357061" sldId="413"/>
            <ac:spMk id="3" creationId="{54BA883A-1ED4-DEAD-2B58-B5FED4E33799}"/>
          </ac:spMkLst>
        </pc:spChg>
        <pc:spChg chg="add mod">
          <ac:chgData name="hassan MH" userId="84cd2103f36ef0dc" providerId="LiveId" clId="{4C5D9288-3663-4D53-A597-1B27E5165414}" dt="2022-06-03T13:33:45.761" v="1731" actId="21"/>
          <ac:spMkLst>
            <pc:docMk/>
            <pc:sldMk cId="1951357061" sldId="413"/>
            <ac:spMk id="5" creationId="{889C8CE8-CB1E-59FB-81F8-9C2A99FD2E86}"/>
          </ac:spMkLst>
        </pc:spChg>
      </pc:sldChg>
      <pc:sldChg chg="addSp modSp add del mod">
        <pc:chgData name="hassan MH" userId="84cd2103f36ef0dc" providerId="LiveId" clId="{4C5D9288-3663-4D53-A597-1B27E5165414}" dt="2022-06-03T13:34:13.071" v="1737" actId="47"/>
        <pc:sldMkLst>
          <pc:docMk/>
          <pc:sldMk cId="4138071474" sldId="414"/>
        </pc:sldMkLst>
        <pc:spChg chg="add mod">
          <ac:chgData name="hassan MH" userId="84cd2103f36ef0dc" providerId="LiveId" clId="{4C5D9288-3663-4D53-A597-1B27E5165414}" dt="2022-06-03T13:34:06.220" v="1735" actId="21"/>
          <ac:spMkLst>
            <pc:docMk/>
            <pc:sldMk cId="4138071474" sldId="414"/>
            <ac:spMk id="3" creationId="{3E741BB9-6AC7-96B2-6F65-60E1E550CDDE}"/>
          </ac:spMkLst>
        </pc:spChg>
      </pc:sldChg>
      <pc:sldChg chg="addSp modSp add del mod">
        <pc:chgData name="hassan MH" userId="84cd2103f36ef0dc" providerId="LiveId" clId="{4C5D9288-3663-4D53-A597-1B27E5165414}" dt="2022-06-03T13:34:28.051" v="1741" actId="47"/>
        <pc:sldMkLst>
          <pc:docMk/>
          <pc:sldMk cId="4016738408" sldId="415"/>
        </pc:sldMkLst>
        <pc:spChg chg="add mod">
          <ac:chgData name="hassan MH" userId="84cd2103f36ef0dc" providerId="LiveId" clId="{4C5D9288-3663-4D53-A597-1B27E5165414}" dt="2022-06-03T13:34:19.728" v="1739" actId="21"/>
          <ac:spMkLst>
            <pc:docMk/>
            <pc:sldMk cId="4016738408" sldId="415"/>
            <ac:spMk id="3" creationId="{F726FACC-7A11-86BC-FE3C-9471C5C5CF37}"/>
          </ac:spMkLst>
        </pc:spChg>
      </pc:sldChg>
      <pc:sldChg chg="addSp modSp add del mod">
        <pc:chgData name="hassan MH" userId="84cd2103f36ef0dc" providerId="LiveId" clId="{4C5D9288-3663-4D53-A597-1B27E5165414}" dt="2022-06-03T13:34:56.554" v="1745" actId="47"/>
        <pc:sldMkLst>
          <pc:docMk/>
          <pc:sldMk cId="1917243095" sldId="416"/>
        </pc:sldMkLst>
        <pc:spChg chg="add mod">
          <ac:chgData name="hassan MH" userId="84cd2103f36ef0dc" providerId="LiveId" clId="{4C5D9288-3663-4D53-A597-1B27E5165414}" dt="2022-06-03T13:34:47.734" v="1743" actId="21"/>
          <ac:spMkLst>
            <pc:docMk/>
            <pc:sldMk cId="1917243095" sldId="416"/>
            <ac:spMk id="3" creationId="{17C13D8E-9B6A-5357-506C-C82ABAFC4C17}"/>
          </ac:spMkLst>
        </pc:spChg>
      </pc:sldChg>
      <pc:sldChg chg="addSp modSp add del mod">
        <pc:chgData name="hassan MH" userId="84cd2103f36ef0dc" providerId="LiveId" clId="{4C5D9288-3663-4D53-A597-1B27E5165414}" dt="2022-06-03T13:37:33.959" v="1797" actId="47"/>
        <pc:sldMkLst>
          <pc:docMk/>
          <pc:sldMk cId="535159208" sldId="417"/>
        </pc:sldMkLst>
        <pc:spChg chg="add mod">
          <ac:chgData name="hassan MH" userId="84cd2103f36ef0dc" providerId="LiveId" clId="{4C5D9288-3663-4D53-A597-1B27E5165414}" dt="2022-06-03T13:37:24.938" v="1793" actId="21"/>
          <ac:spMkLst>
            <pc:docMk/>
            <pc:sldMk cId="535159208" sldId="417"/>
            <ac:spMk id="3" creationId="{0E67EE76-772F-9A17-B3B2-76A013C28C10}"/>
          </ac:spMkLst>
        </pc:spChg>
      </pc:sldChg>
      <pc:sldChg chg="add del">
        <pc:chgData name="hassan MH" userId="84cd2103f36ef0dc" providerId="LiveId" clId="{4C5D9288-3663-4D53-A597-1B27E5165414}" dt="2022-06-03T13:39:05.014" v="1824" actId="47"/>
        <pc:sldMkLst>
          <pc:docMk/>
          <pc:sldMk cId="3075048080" sldId="418"/>
        </pc:sldMkLst>
      </pc:sldChg>
      <pc:sldChg chg="addSp modSp add del mod">
        <pc:chgData name="hassan MH" userId="84cd2103f36ef0dc" providerId="LiveId" clId="{4C5D9288-3663-4D53-A597-1B27E5165414}" dt="2022-06-03T13:35:09.226" v="1749" actId="47"/>
        <pc:sldMkLst>
          <pc:docMk/>
          <pc:sldMk cId="2224141183" sldId="419"/>
        </pc:sldMkLst>
        <pc:spChg chg="add mod">
          <ac:chgData name="hassan MH" userId="84cd2103f36ef0dc" providerId="LiveId" clId="{4C5D9288-3663-4D53-A597-1B27E5165414}" dt="2022-06-03T13:35:03.111" v="1747" actId="21"/>
          <ac:spMkLst>
            <pc:docMk/>
            <pc:sldMk cId="2224141183" sldId="419"/>
            <ac:spMk id="3" creationId="{702E9F9A-2BF0-648F-77E4-870B37C066DF}"/>
          </ac:spMkLst>
        </pc:spChg>
      </pc:sldChg>
      <pc:sldChg chg="addSp modSp add del mod">
        <pc:chgData name="hassan MH" userId="84cd2103f36ef0dc" providerId="LiveId" clId="{4C5D9288-3663-4D53-A597-1B27E5165414}" dt="2022-06-03T13:35:30.500" v="1753" actId="47"/>
        <pc:sldMkLst>
          <pc:docMk/>
          <pc:sldMk cId="1670443468" sldId="420"/>
        </pc:sldMkLst>
        <pc:spChg chg="add mod">
          <ac:chgData name="hassan MH" userId="84cd2103f36ef0dc" providerId="LiveId" clId="{4C5D9288-3663-4D53-A597-1B27E5165414}" dt="2022-06-03T13:35:20.290" v="1751" actId="21"/>
          <ac:spMkLst>
            <pc:docMk/>
            <pc:sldMk cId="1670443468" sldId="420"/>
            <ac:spMk id="3" creationId="{B3146EBC-103B-DAFA-5312-C112CCEEF82F}"/>
          </ac:spMkLst>
        </pc:spChg>
      </pc:sldChg>
      <pc:sldChg chg="addSp modSp add del mod">
        <pc:chgData name="hassan MH" userId="84cd2103f36ef0dc" providerId="LiveId" clId="{4C5D9288-3663-4D53-A597-1B27E5165414}" dt="2022-06-03T13:36:10.204" v="1771" actId="47"/>
        <pc:sldMkLst>
          <pc:docMk/>
          <pc:sldMk cId="2809578544" sldId="421"/>
        </pc:sldMkLst>
        <pc:spChg chg="add mod">
          <ac:chgData name="hassan MH" userId="84cd2103f36ef0dc" providerId="LiveId" clId="{4C5D9288-3663-4D53-A597-1B27E5165414}" dt="2022-06-03T13:35:45.925" v="1762" actId="21"/>
          <ac:spMkLst>
            <pc:docMk/>
            <pc:sldMk cId="2809578544" sldId="421"/>
            <ac:spMk id="3" creationId="{4A9E9C18-459F-04E9-C79A-E430F8819180}"/>
          </ac:spMkLst>
        </pc:spChg>
      </pc:sldChg>
      <pc:sldChg chg="addSp modSp add del mod">
        <pc:chgData name="hassan MH" userId="84cd2103f36ef0dc" providerId="LiveId" clId="{4C5D9288-3663-4D53-A597-1B27E5165414}" dt="2022-06-03T13:36:58.363" v="1783" actId="47"/>
        <pc:sldMkLst>
          <pc:docMk/>
          <pc:sldMk cId="1021007993" sldId="422"/>
        </pc:sldMkLst>
        <pc:spChg chg="add mod">
          <ac:chgData name="hassan MH" userId="84cd2103f36ef0dc" providerId="LiveId" clId="{4C5D9288-3663-4D53-A597-1B27E5165414}" dt="2022-06-03T13:36:52.083" v="1781" actId="21"/>
          <ac:spMkLst>
            <pc:docMk/>
            <pc:sldMk cId="1021007993" sldId="422"/>
            <ac:spMk id="3" creationId="{EFA9B4DB-716F-60AF-6060-F4CCAA84BEC5}"/>
          </ac:spMkLst>
        </pc:spChg>
      </pc:sldChg>
      <pc:sldChg chg="addSp modSp add del mod">
        <pc:chgData name="hassan MH" userId="84cd2103f36ef0dc" providerId="LiveId" clId="{4C5D9288-3663-4D53-A597-1B27E5165414}" dt="2022-06-03T13:37:10.331" v="1789" actId="47"/>
        <pc:sldMkLst>
          <pc:docMk/>
          <pc:sldMk cId="1013513655" sldId="423"/>
        </pc:sldMkLst>
        <pc:spChg chg="add mod">
          <ac:chgData name="hassan MH" userId="84cd2103f36ef0dc" providerId="LiveId" clId="{4C5D9288-3663-4D53-A597-1B27E5165414}" dt="2022-06-03T13:37:01.951" v="1784" actId="21"/>
          <ac:spMkLst>
            <pc:docMk/>
            <pc:sldMk cId="1013513655" sldId="423"/>
            <ac:spMk id="3" creationId="{91D1E3F7-604A-4C68-5ECA-3164CF8045F1}"/>
          </ac:spMkLst>
        </pc:spChg>
      </pc:sldChg>
      <pc:sldChg chg="addSp modSp add del mod">
        <pc:chgData name="hassan MH" userId="84cd2103f36ef0dc" providerId="LiveId" clId="{4C5D9288-3663-4D53-A597-1B27E5165414}" dt="2022-06-03T13:37:21.930" v="1792" actId="47"/>
        <pc:sldMkLst>
          <pc:docMk/>
          <pc:sldMk cId="1125060250" sldId="424"/>
        </pc:sldMkLst>
        <pc:spChg chg="add mod">
          <ac:chgData name="hassan MH" userId="84cd2103f36ef0dc" providerId="LiveId" clId="{4C5D9288-3663-4D53-A597-1B27E5165414}" dt="2022-06-03T13:37:15.508" v="1790" actId="21"/>
          <ac:spMkLst>
            <pc:docMk/>
            <pc:sldMk cId="1125060250" sldId="424"/>
            <ac:spMk id="3" creationId="{258C13E7-37A7-2E21-3025-1438838DA95B}"/>
          </ac:spMkLst>
        </pc:spChg>
      </pc:sldChg>
      <pc:sldChg chg="addSp modSp add del mod">
        <pc:chgData name="hassan MH" userId="84cd2103f36ef0dc" providerId="LiveId" clId="{4C5D9288-3663-4D53-A597-1B27E5165414}" dt="2022-06-03T13:36:24.410" v="1774" actId="47"/>
        <pc:sldMkLst>
          <pc:docMk/>
          <pc:sldMk cId="4185340367" sldId="425"/>
        </pc:sldMkLst>
        <pc:spChg chg="add mod">
          <ac:chgData name="hassan MH" userId="84cd2103f36ef0dc" providerId="LiveId" clId="{4C5D9288-3663-4D53-A597-1B27E5165414}" dt="2022-06-03T13:36:13.399" v="1772" actId="21"/>
          <ac:spMkLst>
            <pc:docMk/>
            <pc:sldMk cId="4185340367" sldId="425"/>
            <ac:spMk id="3" creationId="{CB4D770C-D342-6F66-BA0D-BB0E991067A3}"/>
          </ac:spMkLst>
        </pc:spChg>
      </pc:sldChg>
      <pc:sldChg chg="addSp modSp add del mod">
        <pc:chgData name="hassan MH" userId="84cd2103f36ef0dc" providerId="LiveId" clId="{4C5D9288-3663-4D53-A597-1B27E5165414}" dt="2022-06-03T13:36:36.414" v="1777" actId="47"/>
        <pc:sldMkLst>
          <pc:docMk/>
          <pc:sldMk cId="1819672553" sldId="426"/>
        </pc:sldMkLst>
        <pc:spChg chg="add mod">
          <ac:chgData name="hassan MH" userId="84cd2103f36ef0dc" providerId="LiveId" clId="{4C5D9288-3663-4D53-A597-1B27E5165414}" dt="2022-06-03T13:36:27.923" v="1775" actId="21"/>
          <ac:spMkLst>
            <pc:docMk/>
            <pc:sldMk cId="1819672553" sldId="426"/>
            <ac:spMk id="3" creationId="{1067E586-074F-4A4E-F33C-FB5BC25FDD2D}"/>
          </ac:spMkLst>
        </pc:spChg>
      </pc:sldChg>
      <pc:sldChg chg="addSp modSp add del mod">
        <pc:chgData name="hassan MH" userId="84cd2103f36ef0dc" providerId="LiveId" clId="{4C5D9288-3663-4D53-A597-1B27E5165414}" dt="2022-06-03T13:36:48.621" v="1780" actId="47"/>
        <pc:sldMkLst>
          <pc:docMk/>
          <pc:sldMk cId="3770079467" sldId="427"/>
        </pc:sldMkLst>
        <pc:spChg chg="add mod">
          <ac:chgData name="hassan MH" userId="84cd2103f36ef0dc" providerId="LiveId" clId="{4C5D9288-3663-4D53-A597-1B27E5165414}" dt="2022-06-03T13:36:40.443" v="1778" actId="21"/>
          <ac:spMkLst>
            <pc:docMk/>
            <pc:sldMk cId="3770079467" sldId="427"/>
            <ac:spMk id="3" creationId="{267B9273-8CEB-977B-7BA4-5DA994D0154E}"/>
          </ac:spMkLst>
        </pc:spChg>
      </pc:sldChg>
      <pc:sldChg chg="addSp modSp add del mod">
        <pc:chgData name="hassan MH" userId="84cd2103f36ef0dc" providerId="LiveId" clId="{4C5D9288-3663-4D53-A597-1B27E5165414}" dt="2022-06-03T13:37:50.190" v="1802" actId="47"/>
        <pc:sldMkLst>
          <pc:docMk/>
          <pc:sldMk cId="3447113905" sldId="428"/>
        </pc:sldMkLst>
        <pc:spChg chg="add mod">
          <ac:chgData name="hassan MH" userId="84cd2103f36ef0dc" providerId="LiveId" clId="{4C5D9288-3663-4D53-A597-1B27E5165414}" dt="2022-06-03T13:37:38.571" v="1798" actId="21"/>
          <ac:spMkLst>
            <pc:docMk/>
            <pc:sldMk cId="3447113905" sldId="428"/>
            <ac:spMk id="3" creationId="{01157514-EFF3-4BD7-414C-411289F5CA91}"/>
          </ac:spMkLst>
        </pc:spChg>
      </pc:sldChg>
      <pc:sldChg chg="addSp modSp add del mod">
        <pc:chgData name="hassan MH" userId="84cd2103f36ef0dc" providerId="LiveId" clId="{4C5D9288-3663-4D53-A597-1B27E5165414}" dt="2022-06-03T13:38:04.275" v="1807" actId="47"/>
        <pc:sldMkLst>
          <pc:docMk/>
          <pc:sldMk cId="90625305" sldId="429"/>
        </pc:sldMkLst>
        <pc:spChg chg="add mod">
          <ac:chgData name="hassan MH" userId="84cd2103f36ef0dc" providerId="LiveId" clId="{4C5D9288-3663-4D53-A597-1B27E5165414}" dt="2022-06-03T13:37:54.811" v="1803" actId="21"/>
          <ac:spMkLst>
            <pc:docMk/>
            <pc:sldMk cId="90625305" sldId="429"/>
            <ac:spMk id="3" creationId="{63A8B483-B57B-2185-79CF-70AD607F6713}"/>
          </ac:spMkLst>
        </pc:spChg>
      </pc:sldChg>
      <pc:sldChg chg="addSp modSp add del mod">
        <pc:chgData name="hassan MH" userId="84cd2103f36ef0dc" providerId="LiveId" clId="{4C5D9288-3663-4D53-A597-1B27E5165414}" dt="2022-06-03T13:38:28.595" v="1813" actId="47"/>
        <pc:sldMkLst>
          <pc:docMk/>
          <pc:sldMk cId="2152621286" sldId="430"/>
        </pc:sldMkLst>
        <pc:spChg chg="add mod">
          <ac:chgData name="hassan MH" userId="84cd2103f36ef0dc" providerId="LiveId" clId="{4C5D9288-3663-4D53-A597-1B27E5165414}" dt="2022-06-03T13:38:07.426" v="1808" actId="21"/>
          <ac:spMkLst>
            <pc:docMk/>
            <pc:sldMk cId="2152621286" sldId="430"/>
            <ac:spMk id="3" creationId="{B15B4734-13CA-13E9-44EB-6511DB471527}"/>
          </ac:spMkLst>
        </pc:spChg>
      </pc:sldChg>
      <pc:sldChg chg="addSp modSp add del mod">
        <pc:chgData name="hassan MH" userId="84cd2103f36ef0dc" providerId="LiveId" clId="{4C5D9288-3663-4D53-A597-1B27E5165414}" dt="2022-06-03T13:38:29.610" v="1814" actId="47"/>
        <pc:sldMkLst>
          <pc:docMk/>
          <pc:sldMk cId="1634781357" sldId="431"/>
        </pc:sldMkLst>
        <pc:spChg chg="add mod">
          <ac:chgData name="hassan MH" userId="84cd2103f36ef0dc" providerId="LiveId" clId="{4C5D9288-3663-4D53-A597-1B27E5165414}" dt="2022-06-03T13:38:20.507" v="1810" actId="21"/>
          <ac:spMkLst>
            <pc:docMk/>
            <pc:sldMk cId="1634781357" sldId="431"/>
            <ac:spMk id="3" creationId="{7AD31869-3603-204E-1319-A206552331F5}"/>
          </ac:spMkLst>
        </pc:spChg>
      </pc:sldChg>
      <pc:sldChg chg="addSp modSp add del mod">
        <pc:chgData name="hassan MH" userId="84cd2103f36ef0dc" providerId="LiveId" clId="{4C5D9288-3663-4D53-A597-1B27E5165414}" dt="2022-06-03T13:38:48.963" v="1819" actId="47"/>
        <pc:sldMkLst>
          <pc:docMk/>
          <pc:sldMk cId="1082264448" sldId="432"/>
        </pc:sldMkLst>
        <pc:spChg chg="add mod">
          <ac:chgData name="hassan MH" userId="84cd2103f36ef0dc" providerId="LiveId" clId="{4C5D9288-3663-4D53-A597-1B27E5165414}" dt="2022-06-03T13:38:34.821" v="1815" actId="21"/>
          <ac:spMkLst>
            <pc:docMk/>
            <pc:sldMk cId="1082264448" sldId="432"/>
            <ac:spMk id="3" creationId="{28330478-1A6D-0688-42F8-BF3E13719F2E}"/>
          </ac:spMkLst>
        </pc:spChg>
        <pc:spChg chg="add mod">
          <ac:chgData name="hassan MH" userId="84cd2103f36ef0dc" providerId="LiveId" clId="{4C5D9288-3663-4D53-A597-1B27E5165414}" dt="2022-06-03T13:38:42.467" v="1817" actId="21"/>
          <ac:spMkLst>
            <pc:docMk/>
            <pc:sldMk cId="1082264448" sldId="432"/>
            <ac:spMk id="5" creationId="{99613D9A-94C4-A594-F34C-BA5B5AB0BF55}"/>
          </ac:spMkLst>
        </pc:spChg>
      </pc:sldChg>
      <pc:sldChg chg="addSp modSp add del mod">
        <pc:chgData name="hassan MH" userId="84cd2103f36ef0dc" providerId="LiveId" clId="{4C5D9288-3663-4D53-A597-1B27E5165414}" dt="2022-06-03T13:39:03.875" v="1823" actId="47"/>
        <pc:sldMkLst>
          <pc:docMk/>
          <pc:sldMk cId="2814402168" sldId="433"/>
        </pc:sldMkLst>
        <pc:spChg chg="add mod">
          <ac:chgData name="hassan MH" userId="84cd2103f36ef0dc" providerId="LiveId" clId="{4C5D9288-3663-4D53-A597-1B27E5165414}" dt="2022-06-03T13:38:56.355" v="1821" actId="21"/>
          <ac:spMkLst>
            <pc:docMk/>
            <pc:sldMk cId="2814402168" sldId="433"/>
            <ac:spMk id="3" creationId="{47D18FFC-8C5D-5064-059F-5FC91D9D705E}"/>
          </ac:spMkLst>
        </pc:spChg>
      </pc:sldChg>
      <pc:sldChg chg="addSp delSp modSp add mod">
        <pc:chgData name="hassan MH" userId="84cd2103f36ef0dc" providerId="LiveId" clId="{4C5D9288-3663-4D53-A597-1B27E5165414}" dt="2022-06-03T15:51:48.135" v="2699" actId="1076"/>
        <pc:sldMkLst>
          <pc:docMk/>
          <pc:sldMk cId="503336446" sldId="434"/>
        </pc:sldMkLst>
        <pc:spChg chg="mod">
          <ac:chgData name="hassan MH" userId="84cd2103f36ef0dc" providerId="LiveId" clId="{4C5D9288-3663-4D53-A597-1B27E5165414}" dt="2022-06-03T15:51:48.135" v="2699" actId="1076"/>
          <ac:spMkLst>
            <pc:docMk/>
            <pc:sldMk cId="503336446" sldId="434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3:13:57.626" v="1531" actId="20577"/>
          <ac:spMkLst>
            <pc:docMk/>
            <pc:sldMk cId="503336446" sldId="434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78" creationId="{E54EB00C-C072-0DCD-C821-C6846F939B2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79" creationId="{C1314B4C-BFB3-147F-94B0-8A26C612283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80" creationId="{1E454AAC-008E-9D39-2778-049C81C4A51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81" creationId="{1921D5FD-492D-546D-BBF3-7B603CC1832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86" creationId="{98CC7DA2-7307-BFE1-32F9-BA08AF1A238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87" creationId="{EF9B579C-4C63-E4E2-3D87-08A12B6FDCD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89" creationId="{DBFF2497-8A68-EFC6-8559-D42A96ACE735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1" creationId="{813B9972-5B51-FFE5-D9D9-4C0EDE692AF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2" creationId="{F4A547A5-6086-9261-0381-7116000B2A0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5" creationId="{B992800F-BF51-F83C-80C1-F48BEA9C926C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6" creationId="{E3E4D3DD-0B14-15E8-B4CD-462F822B020B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7" creationId="{AF2DC08A-051D-AF5C-DA87-0148877E34A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98" creationId="{310D4E46-870B-4E58-C007-9B826DC3D58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0" creationId="{FB60D935-8A35-507A-F0D9-0271C3D9CCA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1" creationId="{FB7F0CAA-62AF-0532-D81E-3D03566C5E1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2" creationId="{50C1BF4A-B17A-7009-8C7A-0A1A0103DCD8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3" creationId="{3B8B8EAB-910A-670D-BD4E-60A986E3202B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4" creationId="{0C51D574-66AA-C9D2-BEE8-0D52833EBEA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5" creationId="{4BDA6D30-5FAD-F8A3-B830-42C8CB8ECF8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7" creationId="{5841CFBA-3234-57F3-D7CA-02381A96696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8" creationId="{5DB3FF9A-1203-8BE0-3F62-1DF5CA382E98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09" creationId="{331AFCF3-4E7A-07F2-7F2E-A6D9533D353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0" creationId="{68C6994F-DD48-8A22-BD39-67F1B49C517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1" creationId="{DBABCBC8-E2A4-20BB-B832-842A68D514C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2" creationId="{D90F448D-CAA4-FF7C-447B-C6F010379AF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3" creationId="{27CF5192-5A68-2B03-8E54-B7BCE9A495D5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4" creationId="{807D191C-EA59-FC3D-4298-D72583E79C0E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5" creationId="{46A662B3-117C-6601-D978-18CFE463822E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6" creationId="{E318B79A-BFE1-B250-16FF-00E5CB9F8F5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7" creationId="{18FE7F92-4EEF-69F8-A3DD-6846B9CC12ED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8" creationId="{8EFC05F6-728D-1518-EB6B-C2AFABA5CF8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19" creationId="{618ED93A-749B-6784-9B0A-08F12EBDBE6F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0" creationId="{68784EA0-30CE-D3FB-D8EE-A840D7299E5E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1" creationId="{B76ACBE9-D3F2-6DE3-551E-6BA2862498BE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2" creationId="{BCC16255-66FA-8E79-90EF-2D2DBAFB1A15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3" creationId="{85020EF5-8E11-C6D7-6FA0-F9294BFE894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4" creationId="{6005570E-6677-8CE1-EC92-1E0BA1CA753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5" creationId="{CFC4507C-E252-3BD7-FBF0-9B46D34DDE06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29" creationId="{6DB109AA-38AA-49A2-7076-76E82B7F6557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0" creationId="{999B15E9-65D2-9D30-B18D-86BF10CE799B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1" creationId="{201EAE0D-86E4-5AB8-446F-53A863AAECAA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2" creationId="{55C5A298-E4DA-9A75-30C9-22C52467562A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3" creationId="{BB4D2429-66F2-306E-0765-6D42E2500CC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4" creationId="{27925637-1924-8E4F-9AD0-F05B549C8C95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5" creationId="{8C0C8265-D09D-D23F-2797-81C6C8956E14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6" creationId="{08560C1F-3D36-F5C9-2DFB-F5930A3EFA18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7" creationId="{58663586-EE31-4BEE-7746-DF9C3718FBE4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8" creationId="{FC42E71D-CA0D-3D17-CE14-121737C1CEC8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39" creationId="{A8B73390-5AA8-C617-E8A2-0E477C81B879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0" creationId="{C52F718F-7DE0-F683-56E1-0580CED5BA8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1" creationId="{08FFEFD0-7C95-44D9-D22F-01AB43FEA3F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2" creationId="{B40B1F70-74F8-B207-ABB9-8EE46885C0E3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3" creationId="{BE98C0AB-E8C1-4FD3-CCFF-8B2CBA3743D2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4" creationId="{E0D0050D-2724-60A2-E9FF-F0E3C6D0F2C0}"/>
          </ac:spMkLst>
        </pc:spChg>
        <pc:spChg chg="mod">
          <ac:chgData name="hassan MH" userId="84cd2103f36ef0dc" providerId="LiveId" clId="{4C5D9288-3663-4D53-A597-1B27E5165414}" dt="2022-06-03T13:14:37.135" v="1537"/>
          <ac:spMkLst>
            <pc:docMk/>
            <pc:sldMk cId="503336446" sldId="434"/>
            <ac:spMk id="145" creationId="{E53D3997-4BC1-4A15-DDDE-C36A496C31D4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49" creationId="{2CFDCB72-B483-2F5F-E791-DD27B9511A66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50" creationId="{F1B5B443-00EC-9C2C-0595-3C92DDE64370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51" creationId="{DAA70234-D4AF-A479-617D-1F67AD59751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52" creationId="{9E147BD1-9214-C652-E577-48F7DB9E5953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57" creationId="{74E5900F-EF14-460F-92FB-AFE3DAB75883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58" creationId="{5F55F339-7517-E470-E09A-5106BCCF6024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0" creationId="{16DA5232-C6F4-4424-D5CD-47D97B488BB5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2" creationId="{BF34BA04-F3BE-5C88-6870-5D4F9F8B82CF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3" creationId="{C4C93E4F-29DE-6527-0063-5B14168965EE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6" creationId="{0656995F-3DCA-DA7C-E586-40E5E8DF982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7" creationId="{66782472-482E-8F34-11E2-31F37002FD57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8" creationId="{CEB52380-9E28-2095-5F14-AB1CD270ADF8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69" creationId="{E87A65A7-2B3E-1170-4FAB-B4729A2BF3D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1" creationId="{F894DF9F-765C-DE99-A7BC-61C52FF82DD3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2" creationId="{0D987E64-0D08-A650-DE9E-922BA1170319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3" creationId="{0F4C99B7-08EE-EAD2-F25F-12CA2BF2A940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4" creationId="{C22DD69C-59AC-948A-CF9D-7B7824A5D0F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5" creationId="{27BED8DF-1C7A-F9E6-7072-2CF5499814B9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6" creationId="{AD05BFDC-C3F9-3C3F-E5C2-C083DE18B4FB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8" creationId="{B090F319-4FE3-F31C-C8A3-2844FB1A68EA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79" creationId="{782FECA0-C0E8-3D1B-4262-2229DBFC8EDF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0" creationId="{C3208EFF-D595-E760-776C-EDDB0B4F54B1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1" creationId="{EBDF0693-EE2D-82F1-B347-53A0FF1E632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2" creationId="{35BE1655-076F-160F-FF7B-401A05699D5E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3" creationId="{D190A72D-563F-2E95-A029-F22872301AA1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4" creationId="{D55346C8-A505-4F5B-22CE-5B1542FB4D0E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5" creationId="{C2B535F4-AEB8-98F6-3B63-18AE7FF7354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6" creationId="{90926449-A965-B096-0093-2DD11FB1AB50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7" creationId="{AC1D4F91-5415-AB5D-12C7-250784B3697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8" creationId="{B46F9FF5-7182-AF63-14E8-0062794FC7C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89" creationId="{096A26AD-D51F-4C5A-EFCC-033B342B1480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0" creationId="{DD351CAB-8923-3637-0222-C804ED9F6323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1" creationId="{2F0ECDFF-C097-B67C-FA3A-BA51D93E23D1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2" creationId="{18F53CB3-3FBE-9E16-0BE5-3334561ED57A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3" creationId="{CBE017A6-D734-D924-1B97-B3CBE89C5046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4" creationId="{37D60688-1391-3876-F900-57170A9734B8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5" creationId="{944409BD-D5ED-7122-CB68-F36B991F5D88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196" creationId="{E92A9DD4-8D1A-5264-CEB4-B58881C97664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0" creationId="{ACC52B3D-F05C-44BB-F061-BEDB58294768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1" creationId="{3962ECEE-805F-473A-E4A7-0A494311FF3D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2" creationId="{AA84814F-FF17-BEF2-702A-DC72EDCE82B2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3" creationId="{3C8C86D9-AE5F-4633-3B94-37EE051F3F01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4" creationId="{612BC98D-327E-11A7-3FDE-9A055912B91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5" creationId="{3F0080B7-6F49-3A9A-46AF-801D28CA4709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6" creationId="{484CCCD4-9C7C-7B91-5FEB-1D1141FA94C8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7" creationId="{6E1E054F-4A37-6A75-84AA-25FB66E7E7AE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8" creationId="{D8D0CDC3-1C8D-E8C2-D251-2E21908FCF7E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09" creationId="{1E776804-DEDD-DE11-5EC5-6BAD06BD6B05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0" creationId="{E0EE2545-3BCD-56D8-F47D-DD787CF02A94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1" creationId="{F1AA27F5-E626-508D-EE55-5D1DCD8EB123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2" creationId="{E6918A6A-4DAE-CDF1-A512-CE085CAF74A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3" creationId="{BADBFD38-B216-6F44-7D9E-F5B1D353F0FC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4" creationId="{C0D65B0F-75BF-F139-8A7E-D1EAA4587BA5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5" creationId="{39778179-83DA-0320-531D-6B3ECFC1F705}"/>
          </ac:spMkLst>
        </pc:spChg>
        <pc:spChg chg="mod">
          <ac:chgData name="hassan MH" userId="84cd2103f36ef0dc" providerId="LiveId" clId="{4C5D9288-3663-4D53-A597-1B27E5165414}" dt="2022-06-03T13:18:00.082" v="1548"/>
          <ac:spMkLst>
            <pc:docMk/>
            <pc:sldMk cId="503336446" sldId="434"/>
            <ac:spMk id="216" creationId="{00D0F76B-8581-2D34-09FB-F0B685A6BC17}"/>
          </ac:spMkLst>
        </pc:spChg>
        <pc:grpChg chg="del mod">
          <ac:chgData name="hassan MH" userId="84cd2103f36ef0dc" providerId="LiveId" clId="{4C5D9288-3663-4D53-A597-1B27E5165414}" dt="2022-06-03T13:18:13.505" v="1555" actId="478"/>
          <ac:grpSpMkLst>
            <pc:docMk/>
            <pc:sldMk cId="503336446" sldId="434"/>
            <ac:grpSpMk id="13" creationId="{BC99889E-E182-0CEC-201D-50F29ED3DF9B}"/>
          </ac:grpSpMkLst>
        </pc:grpChg>
        <pc:grpChg chg="add del mod">
          <ac:chgData name="hassan MH" userId="84cd2103f36ef0dc" providerId="LiveId" clId="{4C5D9288-3663-4D53-A597-1B27E5165414}" dt="2022-06-03T13:18:12.744" v="1554" actId="478"/>
          <ac:grpSpMkLst>
            <pc:docMk/>
            <pc:sldMk cId="503336446" sldId="434"/>
            <ac:grpSpMk id="75" creationId="{06474752-4EBC-E0FB-C465-B80EF1B56DBF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76" creationId="{EB20A0C1-FD19-2EC9-430F-9CEBB9FAC994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77" creationId="{A53C2723-F71E-4E3E-BAD7-BF242C105285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82" creationId="{4291A71D-18AC-167D-5B2B-3FA31432EB34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83" creationId="{2104B09B-C49B-84D5-C238-892AAB4861E9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84" creationId="{7CE8BB91-DE88-98D2-8DF5-8108393283BC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85" creationId="{F715FE6B-88F6-4190-6D08-40A9EC8E7A58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88" creationId="{055F583B-2B74-F0FF-6335-A6929A31FDDB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90" creationId="{46575CF3-3152-DBC0-1F68-A256763AF165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93" creationId="{683FAEC0-DE71-2A95-1BD6-5D171EB2393C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94" creationId="{E6A8606D-C3DD-F2C7-84C1-D6D025FD8B9D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99" creationId="{5F9622A3-011A-B6A0-97AB-87D7420F5CB9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106" creationId="{38D76E91-CF5F-AAFE-0464-C8A8E5B5F1D1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126" creationId="{290B94A3-9292-796D-C172-A01667E8F1CE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127" creationId="{6867A63A-915D-1022-EA3E-3C420B11BC83}"/>
          </ac:grpSpMkLst>
        </pc:grpChg>
        <pc:grpChg chg="mod">
          <ac:chgData name="hassan MH" userId="84cd2103f36ef0dc" providerId="LiveId" clId="{4C5D9288-3663-4D53-A597-1B27E5165414}" dt="2022-06-03T13:14:37.135" v="1537"/>
          <ac:grpSpMkLst>
            <pc:docMk/>
            <pc:sldMk cId="503336446" sldId="434"/>
            <ac:grpSpMk id="128" creationId="{BCB08D59-D3BF-6794-12EA-4804DA1F258F}"/>
          </ac:grpSpMkLst>
        </pc:grpChg>
        <pc:grpChg chg="add del mod">
          <ac:chgData name="hassan MH" userId="84cd2103f36ef0dc" providerId="LiveId" clId="{4C5D9288-3663-4D53-A597-1B27E5165414}" dt="2022-06-03T14:55:21.040" v="2151" actId="21"/>
          <ac:grpSpMkLst>
            <pc:docMk/>
            <pc:sldMk cId="503336446" sldId="434"/>
            <ac:grpSpMk id="146" creationId="{7C2D17F4-5DB8-549A-7670-35EA5BBAAD0A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47" creationId="{6BC8ADE6-903B-8878-E6BD-35717C4E02AB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48" creationId="{6E8BD535-C28F-8C95-BDC4-626B639F46AB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53" creationId="{9A0FEAFF-DC4A-B56B-482F-1409207776A2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54" creationId="{222B572D-09D4-A627-76EF-BB8B167BDE1A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55" creationId="{379B8ACF-2D5D-BD3D-F11F-1B896488C507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56" creationId="{D3D6EA93-08FF-B105-1BDF-372A52E0CADA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59" creationId="{C4C69CDD-2E55-5666-EBBD-6CD424BF0FB4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61" creationId="{33AF865A-999C-840C-C470-CEBD02CE9213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64" creationId="{012449F5-095C-2C96-9A94-3995020B0F9C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65" creationId="{FC76D62F-115B-B766-C3F1-0B39CFCB6380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70" creationId="{F60058F9-469F-913B-24F6-0D1F8C6F0C99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77" creationId="{75E0EBC9-8D8B-1A21-B615-9868DDE1FD4B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97" creationId="{6414A120-4B06-E687-86C7-6C8E35BCA90B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98" creationId="{47A26A63-8E32-4606-E257-1E84A452AABA}"/>
          </ac:grpSpMkLst>
        </pc:grpChg>
        <pc:grpChg chg="mod">
          <ac:chgData name="hassan MH" userId="84cd2103f36ef0dc" providerId="LiveId" clId="{4C5D9288-3663-4D53-A597-1B27E5165414}" dt="2022-06-03T13:18:00.082" v="1548"/>
          <ac:grpSpMkLst>
            <pc:docMk/>
            <pc:sldMk cId="503336446" sldId="434"/>
            <ac:grpSpMk id="199" creationId="{E62C68B4-6741-A8FE-3C90-569C6321279A}"/>
          </ac:grpSpMkLst>
        </pc:grpChg>
        <pc:picChg chg="add del mod">
          <ac:chgData name="hassan MH" userId="84cd2103f36ef0dc" providerId="LiveId" clId="{4C5D9288-3663-4D53-A597-1B27E5165414}" dt="2022-06-03T15:51:28.848" v="2680" actId="21"/>
          <ac:picMkLst>
            <pc:docMk/>
            <pc:sldMk cId="503336446" sldId="434"/>
            <ac:picMk id="2" creationId="{E3C8F1E5-B3AD-30A9-03A9-2F1DAFA4E666}"/>
          </ac:picMkLst>
        </pc:picChg>
        <pc:picChg chg="add mod">
          <ac:chgData name="hassan MH" userId="84cd2103f36ef0dc" providerId="LiveId" clId="{4C5D9288-3663-4D53-A597-1B27E5165414}" dt="2022-06-03T15:51:40.590" v="2697"/>
          <ac:picMkLst>
            <pc:docMk/>
            <pc:sldMk cId="503336446" sldId="434"/>
            <ac:picMk id="217" creationId="{B2630E69-5E77-2385-C6DC-A173FD34A234}"/>
          </ac:picMkLst>
        </pc:picChg>
      </pc:sldChg>
      <pc:sldChg chg="addSp delSp new del mod ord">
        <pc:chgData name="hassan MH" userId="84cd2103f36ef0dc" providerId="LiveId" clId="{4C5D9288-3663-4D53-A597-1B27E5165414}" dt="2022-06-03T13:00:43.012" v="1113" actId="47"/>
        <pc:sldMkLst>
          <pc:docMk/>
          <pc:sldMk cId="1532714551" sldId="434"/>
        </pc:sldMkLst>
        <pc:picChg chg="add del">
          <ac:chgData name="hassan MH" userId="84cd2103f36ef0dc" providerId="LiveId" clId="{4C5D9288-3663-4D53-A597-1B27E5165414}" dt="2022-06-03T13:00:40.117" v="1112" actId="478"/>
          <ac:picMkLst>
            <pc:docMk/>
            <pc:sldMk cId="1532714551" sldId="434"/>
            <ac:picMk id="2" creationId="{2BC4FACE-9841-5450-13A6-CA26EC581299}"/>
          </ac:picMkLst>
        </pc:picChg>
        <pc:picChg chg="add del">
          <ac:chgData name="hassan MH" userId="84cd2103f36ef0dc" providerId="LiveId" clId="{4C5D9288-3663-4D53-A597-1B27E5165414}" dt="2022-06-03T13:00:39.623" v="1111" actId="478"/>
          <ac:picMkLst>
            <pc:docMk/>
            <pc:sldMk cId="1532714551" sldId="434"/>
            <ac:picMk id="3" creationId="{2D1D3DD2-B882-C2C1-499C-6255D443CB77}"/>
          </ac:picMkLst>
        </pc:picChg>
        <pc:picChg chg="add del">
          <ac:chgData name="hassan MH" userId="84cd2103f36ef0dc" providerId="LiveId" clId="{4C5D9288-3663-4D53-A597-1B27E5165414}" dt="2022-06-03T13:00:39.105" v="1110" actId="478"/>
          <ac:picMkLst>
            <pc:docMk/>
            <pc:sldMk cId="1532714551" sldId="434"/>
            <ac:picMk id="4" creationId="{EFBA4BE1-0097-0F3D-8C9C-593196C1C688}"/>
          </ac:picMkLst>
        </pc:picChg>
        <pc:picChg chg="add del">
          <ac:chgData name="hassan MH" userId="84cd2103f36ef0dc" providerId="LiveId" clId="{4C5D9288-3663-4D53-A597-1B27E5165414}" dt="2022-06-03T13:00:38.493" v="1109" actId="478"/>
          <ac:picMkLst>
            <pc:docMk/>
            <pc:sldMk cId="1532714551" sldId="434"/>
            <ac:picMk id="5" creationId="{D38B5617-2B73-802C-D030-4D794A73301E}"/>
          </ac:picMkLst>
        </pc:picChg>
        <pc:picChg chg="add del">
          <ac:chgData name="hassan MH" userId="84cd2103f36ef0dc" providerId="LiveId" clId="{4C5D9288-3663-4D53-A597-1B27E5165414}" dt="2022-06-03T13:00:34.800" v="1106" actId="478"/>
          <ac:picMkLst>
            <pc:docMk/>
            <pc:sldMk cId="1532714551" sldId="434"/>
            <ac:picMk id="6" creationId="{8BD47DE2-95FF-0943-5723-8A9E6574CB60}"/>
          </ac:picMkLst>
        </pc:picChg>
        <pc:picChg chg="add del">
          <ac:chgData name="hassan MH" userId="84cd2103f36ef0dc" providerId="LiveId" clId="{4C5D9288-3663-4D53-A597-1B27E5165414}" dt="2022-06-03T13:00:37.333" v="1108" actId="478"/>
          <ac:picMkLst>
            <pc:docMk/>
            <pc:sldMk cId="1532714551" sldId="434"/>
            <ac:picMk id="7" creationId="{6371DB53-9D8E-82FA-4EE6-217F2B965020}"/>
          </ac:picMkLst>
        </pc:picChg>
        <pc:picChg chg="add del">
          <ac:chgData name="hassan MH" userId="84cd2103f36ef0dc" providerId="LiveId" clId="{4C5D9288-3663-4D53-A597-1B27E5165414}" dt="2022-06-03T13:00:36.832" v="1107" actId="478"/>
          <ac:picMkLst>
            <pc:docMk/>
            <pc:sldMk cId="1532714551" sldId="434"/>
            <ac:picMk id="8" creationId="{E80F0E6F-872C-7D37-D248-13108ED4E981}"/>
          </ac:picMkLst>
        </pc:picChg>
        <pc:picChg chg="add del">
          <ac:chgData name="hassan MH" userId="84cd2103f36ef0dc" providerId="LiveId" clId="{4C5D9288-3663-4D53-A597-1B27E5165414}" dt="2022-06-03T13:00:34.800" v="1106" actId="478"/>
          <ac:picMkLst>
            <pc:docMk/>
            <pc:sldMk cId="1532714551" sldId="434"/>
            <ac:picMk id="9" creationId="{4C252BC5-FB75-2352-7D97-14DF158ABD55}"/>
          </ac:picMkLst>
        </pc:picChg>
      </pc:sldChg>
      <pc:sldChg chg="addSp delSp modSp add mod">
        <pc:chgData name="hassan MH" userId="84cd2103f36ef0dc" providerId="LiveId" clId="{4C5D9288-3663-4D53-A597-1B27E5165414}" dt="2022-06-03T15:55:24.068" v="2838" actId="1076"/>
        <pc:sldMkLst>
          <pc:docMk/>
          <pc:sldMk cId="2187463234" sldId="435"/>
        </pc:sldMkLst>
        <pc:spChg chg="mod">
          <ac:chgData name="hassan MH" userId="84cd2103f36ef0dc" providerId="LiveId" clId="{4C5D9288-3663-4D53-A597-1B27E5165414}" dt="2022-06-03T15:55:13.750" v="2836" actId="1076"/>
          <ac:spMkLst>
            <pc:docMk/>
            <pc:sldMk cId="2187463234" sldId="435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3:19:20.411" v="1567" actId="20577"/>
          <ac:spMkLst>
            <pc:docMk/>
            <pc:sldMk cId="2187463234" sldId="435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78" creationId="{41690027-EBEE-0B2F-C945-CCFFD18D2921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79" creationId="{79AFAE13-46CC-1F67-F214-90B9316EA6A6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80" creationId="{3D16282E-5928-3CD2-CFB7-9E1FB45286DF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81" creationId="{EEFDEBFB-A419-50DC-AC91-27608BA3700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86" creationId="{4D1253E7-A86D-46F1-0720-056A292F2DA5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87" creationId="{03F39CAD-2CB3-D1A9-2BDD-6F61AF5DB223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89" creationId="{425DBFD9-DCAA-2C8B-5AC1-818A1D0FF27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0" creationId="{507620BD-09A6-121F-F640-24E69982181F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1" creationId="{4351335D-672F-20D5-5375-3AEACD16B312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2" creationId="{048DA639-5376-2E7E-32FF-91A5A07588F1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4" creationId="{3AB18134-E32A-01E4-3701-965599063C00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5" creationId="{6AD10F40-E2B8-EA6F-E5E3-885010FE1D59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7" creationId="{12B232F3-CEEA-4F9C-C17D-548B1D1A6110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98" creationId="{A04E0D8E-6377-70DB-C54D-B9D33A1ED8B5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0" creationId="{829619EC-D939-EE66-902B-D9133BFAD469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1" creationId="{E9B92C3D-C24C-AE3A-EDED-61F7DD05E812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2" creationId="{FFC4AA7C-C070-3E47-AD15-7DC66D5324CC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3" creationId="{2233A025-7B50-E252-2222-7C8621DFA44C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4" creationId="{443536A7-93D8-8E3D-19C0-E42ED8CD81CC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5" creationId="{027FEA2A-907D-B473-D3F7-0868657889FC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6" creationId="{3B70CA50-91D2-EB05-D198-91B341ED6527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7" creationId="{F736204D-D0DA-E001-0490-6A3CDCAC589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8" creationId="{AB06168B-D9D0-D43D-3BCA-65D89E622E7A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09" creationId="{54D0ED01-EBC3-C1C2-EA5F-FBB8792E84B3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0" creationId="{41369CFE-10B1-4DA6-DECB-3DF46DA7380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1" creationId="{A531B014-8CA2-E070-4B74-BEE4FED5B1D8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2" creationId="{65F80A76-1109-5278-558A-4371EB38ECB9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3" creationId="{481C7ECC-D4DF-9C2F-7443-7197C6373394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4" creationId="{3DB4922D-080E-B0FB-C1E6-1AB03E7315EB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5" creationId="{8D4CB38A-8AFF-9AE7-D252-598DD357249A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6" creationId="{46412156-16D9-8ACC-D801-4D889AB71FBA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7" creationId="{98CE31DF-0C6D-6908-9F46-F8E378C91976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8" creationId="{75818EA8-72CF-2E36-4297-AA528AD20C5B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19" creationId="{65F56F5B-4D08-BC5F-A96A-A1AF1A78130B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0" creationId="{B82A067E-B116-088D-3030-FA9B12636C24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4" creationId="{41E70FD1-12D8-40C6-77A5-A9050DAA0B5E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5" creationId="{A1FF5A0A-D543-B946-EDEE-D8CE10C187FE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6" creationId="{050EADED-80D9-0C31-931A-3D549B55C41F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7" creationId="{A71D72DC-360F-CDEF-AD54-6FF5CE59AFA7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8" creationId="{CF44AA7A-6FD4-E7C6-781C-60E20E808AFD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29" creationId="{E983166D-8A26-0AB0-1357-DFF7A684AAB0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0" creationId="{235B370A-1BCF-E744-7232-0E2809A02561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1" creationId="{8560DFB5-EAB4-DDFF-D4A9-B5639650E281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2" creationId="{963ABD52-E31C-7BED-7D9F-4F1F29891155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3" creationId="{BBCA84B1-66EB-028A-8B34-7D8499433A45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4" creationId="{D2C2F49F-D60D-9EB7-0FCF-EFB209213817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5" creationId="{A1909A64-81F4-D756-4AD0-8F6608DD4505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6" creationId="{EF70DF1F-F302-8A93-7385-B00179E7044A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7" creationId="{11C568C2-9CC9-9F60-A339-AA855488D78B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8" creationId="{E789167D-2E06-252B-45E6-F830A6602649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39" creationId="{E6C88D58-4799-656B-51E7-D65D157306A3}"/>
          </ac:spMkLst>
        </pc:spChg>
        <pc:spChg chg="mod">
          <ac:chgData name="hassan MH" userId="84cd2103f36ef0dc" providerId="LiveId" clId="{4C5D9288-3663-4D53-A597-1B27E5165414}" dt="2022-06-03T13:22:03.186" v="1607"/>
          <ac:spMkLst>
            <pc:docMk/>
            <pc:sldMk cId="2187463234" sldId="435"/>
            <ac:spMk id="140" creationId="{448ED677-7A93-9DA0-4E04-C4702EA2E93E}"/>
          </ac:spMkLst>
        </pc:spChg>
        <pc:grpChg chg="del">
          <ac:chgData name="hassan MH" userId="84cd2103f36ef0dc" providerId="LiveId" clId="{4C5D9288-3663-4D53-A597-1B27E5165414}" dt="2022-06-03T13:21:53.544" v="1606" actId="478"/>
          <ac:grpSpMkLst>
            <pc:docMk/>
            <pc:sldMk cId="2187463234" sldId="435"/>
            <ac:grpSpMk id="13" creationId="{BC99889E-E182-0CEC-201D-50F29ED3DF9B}"/>
          </ac:grpSpMkLst>
        </pc:grpChg>
        <pc:grpChg chg="add del mod">
          <ac:chgData name="hassan MH" userId="84cd2103f36ef0dc" providerId="LiveId" clId="{4C5D9288-3663-4D53-A597-1B27E5165414}" dt="2022-06-03T14:56:02.662" v="2159" actId="21"/>
          <ac:grpSpMkLst>
            <pc:docMk/>
            <pc:sldMk cId="2187463234" sldId="435"/>
            <ac:grpSpMk id="75" creationId="{B40A2005-776F-AAF4-FD54-850F8826A4A5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76" creationId="{0B6DD852-ABEB-872F-8D13-E671B31E0603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77" creationId="{61A5C7D8-007E-A5C3-4C47-ABEF284B40B8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82" creationId="{A52DB6D4-7D1E-C1D5-C543-77E27CB7A325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83" creationId="{BC047345-8D0C-6842-FF6A-E7C3E0F1B1E3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84" creationId="{75CFBB5A-68F1-2281-986F-BD559D48E636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85" creationId="{F6EF26BE-9D5E-38F1-1BFE-71EEFB3AEE20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88" creationId="{329976CA-606D-EEAD-A6F2-58AD907ED45A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93" creationId="{1A9230DB-F4BE-D132-530E-5BA933DF3AEB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96" creationId="{FD45AD6D-5BF3-5968-F718-C2E6CFCE6835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99" creationId="{CA12D962-85F8-2EFD-095A-67404C65599D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121" creationId="{E3AF0715-0A4E-A4C9-A0BE-15CE56B3C19F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122" creationId="{7C3E0661-AC9A-D5BD-7263-8A3AA78A7B4D}"/>
          </ac:grpSpMkLst>
        </pc:grpChg>
        <pc:grpChg chg="mod">
          <ac:chgData name="hassan MH" userId="84cd2103f36ef0dc" providerId="LiveId" clId="{4C5D9288-3663-4D53-A597-1B27E5165414}" dt="2022-06-03T13:22:03.186" v="1607"/>
          <ac:grpSpMkLst>
            <pc:docMk/>
            <pc:sldMk cId="2187463234" sldId="435"/>
            <ac:grpSpMk id="123" creationId="{788194A6-45AE-0910-5F48-48AC54B2783F}"/>
          </ac:grpSpMkLst>
        </pc:grpChg>
        <pc:picChg chg="add mod">
          <ac:chgData name="hassan MH" userId="84cd2103f36ef0dc" providerId="LiveId" clId="{4C5D9288-3663-4D53-A597-1B27E5165414}" dt="2022-06-03T15:55:24.068" v="2838" actId="1076"/>
          <ac:picMkLst>
            <pc:docMk/>
            <pc:sldMk cId="2187463234" sldId="435"/>
            <ac:picMk id="2" creationId="{8450CE3C-D009-12E0-CE0A-1CAE2F21F506}"/>
          </ac:picMkLst>
        </pc:picChg>
        <pc:picChg chg="add del mod">
          <ac:chgData name="hassan MH" userId="84cd2103f36ef0dc" providerId="LiveId" clId="{4C5D9288-3663-4D53-A597-1B27E5165414}" dt="2022-06-03T15:51:38.262" v="2696" actId="21"/>
          <ac:picMkLst>
            <pc:docMk/>
            <pc:sldMk cId="2187463234" sldId="435"/>
            <ac:picMk id="141" creationId="{45C5BF68-2975-7F93-927C-059F956CC37B}"/>
          </ac:picMkLst>
        </pc:picChg>
      </pc:sldChg>
      <pc:sldChg chg="addSp delSp modSp new del mod">
        <pc:chgData name="hassan MH" userId="84cd2103f36ef0dc" providerId="LiveId" clId="{4C5D9288-3663-4D53-A597-1B27E5165414}" dt="2022-06-03T13:00:43.012" v="1113" actId="47"/>
        <pc:sldMkLst>
          <pc:docMk/>
          <pc:sldMk cId="3343120674" sldId="435"/>
        </pc:sldMkLst>
        <pc:picChg chg="add del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2" creationId="{D917E727-B974-618B-A512-2CA6023DBFED}"/>
          </ac:picMkLst>
        </pc:picChg>
        <pc:picChg chg="add del mod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3" creationId="{E4A20F18-7397-8A4D-221E-DFE722AEA7F6}"/>
          </ac:picMkLst>
        </pc:picChg>
        <pc:picChg chg="add del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4" creationId="{80E8EF46-B4C6-3152-F4CD-C1796A579CFB}"/>
          </ac:picMkLst>
        </pc:picChg>
        <pc:picChg chg="add del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5" creationId="{25E08E3E-545C-E390-9EE7-F59113503191}"/>
          </ac:picMkLst>
        </pc:picChg>
        <pc:picChg chg="add del mod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6" creationId="{886FEC32-A3C5-3A82-590E-9F57BB7298A9}"/>
          </ac:picMkLst>
        </pc:picChg>
        <pc:picChg chg="add del">
          <ac:chgData name="hassan MH" userId="84cd2103f36ef0dc" providerId="LiveId" clId="{4C5D9288-3663-4D53-A597-1B27E5165414}" dt="2022-06-03T13:00:24.123" v="1105" actId="478"/>
          <ac:picMkLst>
            <pc:docMk/>
            <pc:sldMk cId="3343120674" sldId="435"/>
            <ac:picMk id="7" creationId="{71F21991-C141-EFBD-7225-EE260B8EF06B}"/>
          </ac:picMkLst>
        </pc:picChg>
      </pc:sldChg>
      <pc:sldChg chg="addSp delSp modSp add mod">
        <pc:chgData name="hassan MH" userId="84cd2103f36ef0dc" providerId="LiveId" clId="{4C5D9288-3663-4D53-A597-1B27E5165414}" dt="2022-06-03T15:09:18.876" v="2397" actId="20577"/>
        <pc:sldMkLst>
          <pc:docMk/>
          <pc:sldMk cId="3872251926" sldId="436"/>
        </pc:sldMkLst>
        <pc:spChg chg="mod">
          <ac:chgData name="hassan MH" userId="84cd2103f36ef0dc" providerId="LiveId" clId="{4C5D9288-3663-4D53-A597-1B27E5165414}" dt="2022-06-03T15:09:18.876" v="2397" actId="20577"/>
          <ac:spMkLst>
            <pc:docMk/>
            <pc:sldMk cId="3872251926" sldId="436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09:09.575" v="2396" actId="20577"/>
          <ac:spMkLst>
            <pc:docMk/>
            <pc:sldMk cId="3872251926" sldId="436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71" creationId="{19459876-B7B1-53B4-8D40-4681891FF5D1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72" creationId="{44C0A033-CB7E-7ABF-C3B8-8F77290206C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74" creationId="{00A959F8-0422-E6C4-5956-592462543BCF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41" creationId="{D7FBCB91-788F-53DD-4199-AD99C09BA8D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42" creationId="{7FA6029D-D85C-FE37-4485-550980793A5C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43" creationId="{F2397C87-3F80-4D6D-4206-DD439E0FD561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48" creationId="{E00CB083-B8A6-A42D-23DF-D5D4FF0C7D68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49" creationId="{77E03B8C-8A31-8548-726A-59D0C7A2C571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0" creationId="{3C3B7907-908D-8A96-B15E-3BA5363D2BBC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1" creationId="{2AC80C5B-BFB0-39E4-1C90-CB17198DF8EA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3" creationId="{F761A574-3A16-8E4C-8ADD-379D9A9637B6}"/>
          </ac:spMkLst>
        </pc:spChg>
        <pc:spChg chg="mod">
          <ac:chgData name="hassan MH" userId="84cd2103f36ef0dc" providerId="LiveId" clId="{4C5D9288-3663-4D53-A597-1B27E5165414}" dt="2022-06-03T13:26:49.370" v="1672" actId="207"/>
          <ac:spMkLst>
            <pc:docMk/>
            <pc:sldMk cId="3872251926" sldId="436"/>
            <ac:spMk id="154" creationId="{96D02A86-1C4C-BBFF-B552-A54E97E0EC57}"/>
          </ac:spMkLst>
        </pc:spChg>
        <pc:spChg chg="add del mod">
          <ac:chgData name="hassan MH" userId="84cd2103f36ef0dc" providerId="LiveId" clId="{4C5D9288-3663-4D53-A597-1B27E5165414}" dt="2022-06-03T13:26:54.723" v="1673" actId="1076"/>
          <ac:spMkLst>
            <pc:docMk/>
            <pc:sldMk cId="3872251926" sldId="436"/>
            <ac:spMk id="155" creationId="{7F1588A2-2B24-8836-2DD8-BA35D2536BF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6" creationId="{9A974724-CB92-2122-4961-3CBAFE80A45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8" creationId="{53767408-F177-F20B-F4FA-E02D020E9C78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59" creationId="{87B6E287-1434-63E9-BBAD-C437B04BDD3C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0" creationId="{8A6FBC64-BC14-97F4-0452-C8B3746C5B2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1" creationId="{A2862357-E139-7AE8-7BF0-7309389F3D53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2" creationId="{5E539D7A-DFFD-3C85-9B95-EA219EB4CDB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3" creationId="{9CBBAB5C-0A38-6EEF-2175-9DC27E06C2DF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4" creationId="{B77FC78B-1C90-19DE-163F-A21A890B032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5" creationId="{086E170D-6545-FA5C-6085-BFAD88DBCD7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6" creationId="{9FE0A16C-0A6C-D5BE-58EA-8DBB1DFE2864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7" creationId="{8E107B64-A0F8-5AE7-2D8E-C96E69EE5D4C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68" creationId="{BC32B0AA-D235-2BEC-F31F-5D5B1A1F59EC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0" creationId="{50E0694C-31FF-7804-0096-53212ED29416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1" creationId="{C86A8FF1-548C-D683-27B5-112F2EED7487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2" creationId="{86C414FD-3EC6-820F-7176-5624E55E980E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3" creationId="{6932BF7C-1C5D-E31D-FD82-DCA47832AC5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4" creationId="{E3EC483D-D7A4-1B78-768E-CFCDC85AD437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5" creationId="{FC0CCECF-8061-F503-9435-71D00F47C276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6" creationId="{3F0F8A34-CCB0-CAD3-F538-E99DA7C20D3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7" creationId="{24ECACFF-D5A2-D067-2480-3484A813D239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8" creationId="{E01BBC02-40A8-7E78-EC02-AD5FC29EE4A3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79" creationId="{81A24754-0173-9724-EF3A-CCF6A48E7E46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0" creationId="{0731E57C-984F-BE8E-8C17-A6A64FACD9D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1" creationId="{24A485D6-FE5D-63E3-E07C-6D3A71C8309D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2" creationId="{EB47E376-0B1F-432E-59EC-8763E74D54CF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3" creationId="{9A1249C3-D8E7-A95F-E824-8370F9F3FE78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4" creationId="{6E1DD056-D5DA-84A0-7F1C-14E0FF84704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5" creationId="{E11B568D-9388-750F-98BD-A3E4F510F7A0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86" creationId="{DCC12C48-4C9D-46BD-57E2-E6CECE31D727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0" creationId="{5B37113D-0081-8D14-5B84-AF0102F94B2A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1" creationId="{F878D49C-C8A1-C2F3-06DA-BFDF40C1ECD9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2" creationId="{957A956B-28FE-9563-9790-988A4EF488F3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3" creationId="{7104235C-B862-A48A-5730-91EF8285ABB7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4" creationId="{B871B737-D686-39B0-1052-1FDE136B75A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5" creationId="{4277E597-4E95-AE66-37CB-F4CBC0E90FE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6" creationId="{E387A34F-6A03-18DF-A704-1687E93FFB54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7" creationId="{93E2F030-902B-B44E-63A5-753F9AB43C1A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8" creationId="{30AAE926-199F-1883-2428-31BBBF616D0D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199" creationId="{3599C08D-5EE9-A016-62F1-99EBBC4BC6C1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200" creationId="{0B434411-6CA0-8F87-D469-2DF51B84B233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201" creationId="{9B3FFB81-053B-57A6-9BDE-99D0F464547F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202" creationId="{3305309B-985D-51C2-A7A8-0123EF4783E5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203" creationId="{078DA492-CE7D-FC30-F484-18AB39B9222A}"/>
          </ac:spMkLst>
        </pc:spChg>
        <pc:spChg chg="mod">
          <ac:chgData name="hassan MH" userId="84cd2103f36ef0dc" providerId="LiveId" clId="{4C5D9288-3663-4D53-A597-1B27E5165414}" dt="2022-06-03T13:25:49.336" v="1657"/>
          <ac:spMkLst>
            <pc:docMk/>
            <pc:sldMk cId="3872251926" sldId="436"/>
            <ac:spMk id="204" creationId="{C594D391-AEAE-9CA1-DAB3-8FDB0B2F7A84}"/>
          </ac:spMkLst>
        </pc:spChg>
        <pc:grpChg chg="add del mod">
          <ac:chgData name="hassan MH" userId="84cd2103f36ef0dc" providerId="LiveId" clId="{4C5D9288-3663-4D53-A597-1B27E5165414}" dt="2022-06-03T14:56:29.092" v="2165" actId="21"/>
          <ac:grpSpMkLst>
            <pc:docMk/>
            <pc:sldMk cId="3872251926" sldId="436"/>
            <ac:grpSpMk id="70" creationId="{AA595D7C-9E99-898F-766E-E5F601ACC614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73" creationId="{D6038E08-BF75-EFB7-4250-39B3BF203916}"/>
          </ac:grpSpMkLst>
        </pc:grpChg>
        <pc:grpChg chg="del">
          <ac:chgData name="hassan MH" userId="84cd2103f36ef0dc" providerId="LiveId" clId="{4C5D9288-3663-4D53-A597-1B27E5165414}" dt="2022-06-03T13:24:58.795" v="1651" actId="478"/>
          <ac:grpSpMkLst>
            <pc:docMk/>
            <pc:sldMk cId="3872251926" sldId="436"/>
            <ac:grpSpMk id="75" creationId="{B40A2005-776F-AAF4-FD54-850F8826A4A5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44" creationId="{435AC193-4C99-5AF2-B107-BA228CB61C01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45" creationId="{3AE903F8-E250-5B7F-DEF8-A4454EDCB083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46" creationId="{D1E5863A-77B0-7EBD-59A4-EC6F22DF42B1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47" creationId="{839F28F2-0FE0-4B1C-7138-D7ECE56149DA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52" creationId="{272AB594-4245-9CBD-6554-B33271FEDE45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57" creationId="{42D49DD5-DE38-668C-EFE5-200916E0BC7E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69" creationId="{C9313D56-53FB-488B-6A69-D103A98AB71F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87" creationId="{CEE6314A-DE17-5204-0493-DB73DD045A5E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88" creationId="{385FE831-52CC-6E42-7F6C-7103B578A6A6}"/>
          </ac:grpSpMkLst>
        </pc:grpChg>
        <pc:grpChg chg="mod">
          <ac:chgData name="hassan MH" userId="84cd2103f36ef0dc" providerId="LiveId" clId="{4C5D9288-3663-4D53-A597-1B27E5165414}" dt="2022-06-03T13:25:49.336" v="1657"/>
          <ac:grpSpMkLst>
            <pc:docMk/>
            <pc:sldMk cId="3872251926" sldId="436"/>
            <ac:grpSpMk id="189" creationId="{08A8F0F2-A8F0-8CB4-2D36-F532424A5382}"/>
          </ac:grpSpMkLst>
        </pc:grpChg>
        <pc:picChg chg="add mod">
          <ac:chgData name="hassan MH" userId="84cd2103f36ef0dc" providerId="LiveId" clId="{4C5D9288-3663-4D53-A597-1B27E5165414}" dt="2022-06-03T14:56:46.400" v="2170" actId="14100"/>
          <ac:picMkLst>
            <pc:docMk/>
            <pc:sldMk cId="3872251926" sldId="436"/>
            <ac:picMk id="2" creationId="{52EF7BE9-23B3-73D5-67E1-98DDD5C0DF46}"/>
          </ac:picMkLst>
        </pc:picChg>
      </pc:sldChg>
      <pc:sldChg chg="addSp delSp modSp add mod">
        <pc:chgData name="hassan MH" userId="84cd2103f36ef0dc" providerId="LiveId" clId="{4C5D9288-3663-4D53-A597-1B27E5165414}" dt="2022-06-03T15:39:44.720" v="2664"/>
        <pc:sldMkLst>
          <pc:docMk/>
          <pc:sldMk cId="3303953754" sldId="437"/>
        </pc:sldMkLst>
        <pc:spChg chg="mod">
          <ac:chgData name="hassan MH" userId="84cd2103f36ef0dc" providerId="LiveId" clId="{4C5D9288-3663-4D53-A597-1B27E5165414}" dt="2022-06-03T15:30:13.339" v="2493" actId="20577"/>
          <ac:spMkLst>
            <pc:docMk/>
            <pc:sldMk cId="3303953754" sldId="437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44.720" v="2664"/>
          <ac:spMkLst>
            <pc:docMk/>
            <pc:sldMk cId="3303953754" sldId="437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76" creationId="{4E9E58FE-EE29-AB3D-4CEC-056B88DEB12E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79" creationId="{23CF7838-C75C-3C41-EF06-0E0430593AE7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0" creationId="{D345AA40-655B-D956-26EA-BDF61DBF0885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1" creationId="{4DCB73A5-DD4C-3719-5FC8-D5ED1DC3826B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2" creationId="{677C773E-EF58-01D8-72A3-CA2AC2A85A8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7" creationId="{B7E78405-5D16-1DC9-01C7-F5204737CD6C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8" creationId="{952AAE24-8284-15EA-8042-634696F7141C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89" creationId="{630A05A3-B37B-8BE4-A7E7-6144E6E60E96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90" creationId="{C71EEEE5-E003-6443-9AC8-FCB035EF6975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92" creationId="{601835B4-977A-80F4-F991-FE04F784F88C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93" creationId="{B32581AE-AFE7-269F-E619-5E6653C4DB32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94" creationId="{9C4A6B87-4033-0719-B02D-3AD6B6CDA4A4}"/>
          </ac:spMkLst>
        </pc:spChg>
        <pc:spChg chg="mod">
          <ac:chgData name="hassan MH" userId="84cd2103f36ef0dc" providerId="LiveId" clId="{4C5D9288-3663-4D53-A597-1B27E5165414}" dt="2022-06-03T13:30:14.279" v="1707" actId="14100"/>
          <ac:spMkLst>
            <pc:docMk/>
            <pc:sldMk cId="3303953754" sldId="437"/>
            <ac:spMk id="95" creationId="{785D5BC5-28DE-AFBE-F07C-51AC5B897A36}"/>
          </ac:spMkLst>
        </pc:spChg>
        <pc:spChg chg="mod">
          <ac:chgData name="hassan MH" userId="84cd2103f36ef0dc" providerId="LiveId" clId="{4C5D9288-3663-4D53-A597-1B27E5165414}" dt="2022-06-03T13:30:54.144" v="1714" actId="207"/>
          <ac:spMkLst>
            <pc:docMk/>
            <pc:sldMk cId="3303953754" sldId="437"/>
            <ac:spMk id="96" creationId="{F5BA5646-7B13-919A-D0EA-3AAB073A4C4B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98" creationId="{B7CD9CC1-3301-B9CD-D3A9-80BC602228DA}"/>
          </ac:spMkLst>
        </pc:spChg>
        <pc:spChg chg="del mod">
          <ac:chgData name="hassan MH" userId="84cd2103f36ef0dc" providerId="LiveId" clId="{4C5D9288-3663-4D53-A597-1B27E5165414}" dt="2022-06-03T13:30:16.735" v="1708" actId="478"/>
          <ac:spMkLst>
            <pc:docMk/>
            <pc:sldMk cId="3303953754" sldId="437"/>
            <ac:spMk id="99" creationId="{BAF18397-AADE-E086-7EB1-0699D7E4DBF2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0" creationId="{214F8BDD-708B-3B72-9D45-23CB6E5E08AA}"/>
          </ac:spMkLst>
        </pc:spChg>
        <pc:spChg chg="del mod">
          <ac:chgData name="hassan MH" userId="84cd2103f36ef0dc" providerId="LiveId" clId="{4C5D9288-3663-4D53-A597-1B27E5165414}" dt="2022-06-03T13:30:18.440" v="1709" actId="478"/>
          <ac:spMkLst>
            <pc:docMk/>
            <pc:sldMk cId="3303953754" sldId="437"/>
            <ac:spMk id="101" creationId="{AE572E04-721A-0502-C097-8D98B8FCDFC7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2" creationId="{EDA2ED0D-0120-65A3-4098-1748A3C2D734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3" creationId="{7A7044B2-E64E-29E3-9313-7ABF59324089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4" creationId="{50296751-0387-1FB3-9759-4DDD9E366C07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5" creationId="{E453BD21-F15E-5EF1-7597-F9508859F45F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6" creationId="{13C74ABE-7F02-7E38-1621-08E8B03BCB65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8" creationId="{FDFA605F-3378-A490-2315-241647E2CB5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09" creationId="{68DFF406-3D33-E3F8-F471-7840FEECEAF7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0" creationId="{1D559AAA-C71A-EA0C-161E-2FC38AAA6B9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1" creationId="{404C9738-DB5C-7CAB-5B33-C3D366D84AC0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2" creationId="{2F16DAD8-12FE-B01E-0E41-52A69FCA968D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3" creationId="{C13A0B32-C3FA-135D-B7DF-58F91DAE150E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4" creationId="{20355DF4-3475-05F5-C71F-F1F3919CAD8F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5" creationId="{33611262-DB6F-518D-473B-84AC4788289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6" creationId="{33F4568C-2C5F-9586-8B96-6F914DDE2996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7" creationId="{CB97537F-2CA4-91C5-0F50-F566C69C89D4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8" creationId="{D8B5D15E-06B1-1489-F3B6-FFD7C3E2B01E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19" creationId="{C77B4282-CD9B-F5CD-1BA7-9100E49D87E3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0" creationId="{7A824849-2126-8250-C009-00FC0AB1D59B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1" creationId="{D1D88A9F-8C0F-CFD6-37D0-1D28FEABBD98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2" creationId="{272B48C1-B447-9643-79C2-DD672F398819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3" creationId="{C4A4BA6D-A222-527C-ECA2-E29033759E1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4" creationId="{E602A719-A577-B364-24FB-2DEFDBB6A203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8" creationId="{C859F113-A411-688D-A033-8B88DA786355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29" creationId="{B1E54F46-9DF5-0309-0656-69D136A626AF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0" creationId="{F0396BDD-91E2-16A6-FD12-65D32B698876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1" creationId="{377C7B48-F69D-10FC-F145-61DE55B2B6AB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2" creationId="{D9CF5B50-0606-F308-74F1-4F141F1431ED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3" creationId="{426F6EC7-C9D9-84E5-A925-5D9FB17C8C60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4" creationId="{23E77D16-92CE-2970-E964-E0F1BDA8DC0D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5" creationId="{7299EDDE-AFE6-5DCC-489E-7F450DE05562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6" creationId="{9F0BE53D-B71F-2C16-729C-36CC616E973A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7" creationId="{0104E144-BA2C-E9F0-26BA-178FAFA3679B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8" creationId="{FFCFBA76-2104-A26F-A0C1-5E81A78435BD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39" creationId="{98D7E933-9F7C-1ECC-885F-7703F86498DE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140" creationId="{97B636A1-A661-CDDA-A0E9-E58EA467FEFC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205" creationId="{56E819A5-3D5F-FB43-8B49-B7110F187F2E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206" creationId="{BE8B0808-B680-155F-E548-A7148F9DC534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207" creationId="{5FF75462-BB49-07BE-F7CC-2ED80B7EEACC}"/>
          </ac:spMkLst>
        </pc:spChg>
        <pc:spChg chg="mod">
          <ac:chgData name="hassan MH" userId="84cd2103f36ef0dc" providerId="LiveId" clId="{4C5D9288-3663-4D53-A597-1B27E5165414}" dt="2022-06-03T13:30:03.392" v="1705"/>
          <ac:spMkLst>
            <pc:docMk/>
            <pc:sldMk cId="3303953754" sldId="437"/>
            <ac:spMk id="208" creationId="{8BB4F7B7-2686-5D40-DCAA-AC7580FFFBE3}"/>
          </ac:spMkLst>
        </pc:spChg>
        <pc:grpChg chg="del">
          <ac:chgData name="hassan MH" userId="84cd2103f36ef0dc" providerId="LiveId" clId="{4C5D9288-3663-4D53-A597-1B27E5165414}" dt="2022-06-03T13:29:53.355" v="1704" actId="478"/>
          <ac:grpSpMkLst>
            <pc:docMk/>
            <pc:sldMk cId="3303953754" sldId="437"/>
            <ac:grpSpMk id="70" creationId="{AA595D7C-9E99-898F-766E-E5F601ACC614}"/>
          </ac:grpSpMkLst>
        </pc:grpChg>
        <pc:grpChg chg="add del mod">
          <ac:chgData name="hassan MH" userId="84cd2103f36ef0dc" providerId="LiveId" clId="{4C5D9288-3663-4D53-A597-1B27E5165414}" dt="2022-06-03T14:56:54.741" v="2172" actId="21"/>
          <ac:grpSpMkLst>
            <pc:docMk/>
            <pc:sldMk cId="3303953754" sldId="437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77" creationId="{0BE88153-4845-39E4-DFAB-D1EFFA86D680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78" creationId="{64C7AB3D-E18E-99C6-BF46-7CF3B9C08053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83" creationId="{31DDFF45-7FD6-80E0-824A-BD644BDC47D6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84" creationId="{841EE3BA-6E9A-7757-63CA-5529ADC84620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85" creationId="{AF0EBE21-1314-89C0-C668-99D1AF468D52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86" creationId="{3E764FBC-62B8-E119-1282-FB9C01AD035F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91" creationId="{89DD5C13-A9DB-C57D-7037-EEBE6E8F7CEC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97" creationId="{61221EF0-5B5A-A693-ACF5-76CA81B8F7FF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107" creationId="{533D1A33-41D4-C684-DBC0-933C0347FA66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125" creationId="{3F0AEDB9-CFA9-6247-DC9B-2A828CACBEC3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126" creationId="{08271CAD-70AE-98F4-8FC4-FB814A7DDA24}"/>
          </ac:grpSpMkLst>
        </pc:grpChg>
        <pc:grpChg chg="mod">
          <ac:chgData name="hassan MH" userId="84cd2103f36ef0dc" providerId="LiveId" clId="{4C5D9288-3663-4D53-A597-1B27E5165414}" dt="2022-06-03T13:30:03.392" v="1705"/>
          <ac:grpSpMkLst>
            <pc:docMk/>
            <pc:sldMk cId="3303953754" sldId="437"/>
            <ac:grpSpMk id="127" creationId="{23DB3BDE-3CBE-9080-03AF-AF7733931FB1}"/>
          </ac:grpSpMkLst>
        </pc:grpChg>
        <pc:picChg chg="add mod">
          <ac:chgData name="hassan MH" userId="84cd2103f36ef0dc" providerId="LiveId" clId="{4C5D9288-3663-4D53-A597-1B27E5165414}" dt="2022-06-03T14:57:02.728" v="2175" actId="14100"/>
          <ac:picMkLst>
            <pc:docMk/>
            <pc:sldMk cId="3303953754" sldId="437"/>
            <ac:picMk id="2" creationId="{BC6854E1-8928-02BF-257E-B8B3074C50A0}"/>
          </ac:picMkLst>
        </pc:picChg>
      </pc:sldChg>
      <pc:sldChg chg="addSp delSp modSp add mod">
        <pc:chgData name="hassan MH" userId="84cd2103f36ef0dc" providerId="LiveId" clId="{4C5D9288-3663-4D53-A597-1B27E5165414}" dt="2022-06-03T15:39:42.578" v="2663"/>
        <pc:sldMkLst>
          <pc:docMk/>
          <pc:sldMk cId="4136396744" sldId="438"/>
        </pc:sldMkLst>
        <pc:spChg chg="mod">
          <ac:chgData name="hassan MH" userId="84cd2103f36ef0dc" providerId="LiveId" clId="{4C5D9288-3663-4D53-A597-1B27E5165414}" dt="2022-06-03T13:32:17.699" v="1724"/>
          <ac:spMkLst>
            <pc:docMk/>
            <pc:sldMk cId="4136396744" sldId="438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42.578" v="2663"/>
          <ac:spMkLst>
            <pc:docMk/>
            <pc:sldMk cId="4136396744" sldId="438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73" creationId="{10038E31-D327-EB9F-526D-521C5C84783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01" creationId="{C00FEDDE-D4F8-1923-A301-F6E5F43F3E75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41" creationId="{B848DFBC-553B-E23A-BDA5-76B6E5EC18EC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42" creationId="{61044EB1-B05B-4157-D77A-D5B0DCC0811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43" creationId="{621565F4-E3DC-76B0-15BC-3EE2DC2B3625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48" creationId="{6B06B84C-1C6C-1B74-49D1-C119E17615C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49" creationId="{07705CEE-DD4E-29CA-293E-6B7DDE457A6B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0" creationId="{937F1DAD-6B80-FAC2-3320-B29719CACD0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1" creationId="{11C2049B-4356-97E6-4C49-04C451D6E0C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3" creationId="{649A0ECB-9932-5EC6-4AE4-F9D606B264F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4" creationId="{C7DDAB64-67DD-A46B-DE2D-3623577529FB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5" creationId="{C6D0680E-F54A-EFCE-9F3B-AB6FC71F27F8}"/>
          </ac:spMkLst>
        </pc:spChg>
        <pc:spChg chg="mod">
          <ac:chgData name="hassan MH" userId="84cd2103f36ef0dc" providerId="LiveId" clId="{4C5D9288-3663-4D53-A597-1B27E5165414}" dt="2022-06-03T14:53:42.074" v="2126" actId="14100"/>
          <ac:spMkLst>
            <pc:docMk/>
            <pc:sldMk cId="4136396744" sldId="438"/>
            <ac:spMk id="156" creationId="{C635522A-8385-10D2-4CD2-9727ACD26C4A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7" creationId="{4D5F5FFA-E36F-3787-FD53-C10B0F5502E1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59" creationId="{0701C029-8CA2-7A16-53FD-402D1327A3EE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0" creationId="{AB53634F-6327-64F9-6B9C-481510876182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1" creationId="{18F53CCF-33F9-992E-5D73-0495BAAA44C7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2" creationId="{25993BF1-D50E-4509-3082-48AF6B86EC99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3" creationId="{5AA9FBB9-DDAA-5B45-2052-47244E1B4BB5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4" creationId="{8905EC85-E736-A1FF-E223-7E8326DA9EF3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5" creationId="{CEC387C8-4AE2-6815-13CE-B453942BB0F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6" creationId="{45DA63A2-AE55-E837-8F27-E8C5247FF29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7" creationId="{7FADDD03-B36B-4DDD-6916-D6D9677FAF6E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69" creationId="{F6501198-7450-F95E-C818-38BB3E32FD80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0" creationId="{2FA85366-E85B-918C-5FFC-22CB6D05DCD4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1" creationId="{5C7C5757-DB13-6485-2A1F-851C17480C3E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2" creationId="{2BCB15D1-38D5-7628-6FCD-790312167172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3" creationId="{DB7B0E47-5138-16A9-EE15-A2C565FC7FB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4" creationId="{0A9CE370-EA76-69B8-46EA-EE96A3E6D458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5" creationId="{11BBDFEA-8D1B-C200-AC9A-434945A0F152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6" creationId="{B56561C8-EE63-7798-9DFC-2D732DE5BB3C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7" creationId="{4B9925B0-A93A-9342-AD8D-02231B17E12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8" creationId="{95421791-0FEA-9377-6B1E-2C7021A01F8C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79" creationId="{374C2C99-60C5-C3BF-EED5-70091E158B0B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0" creationId="{B04FDDDB-B1CA-DA3D-9EAE-2FF23321BCA0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1" creationId="{AECB1A75-9BE9-FC75-C54F-140BBF159E24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2" creationId="{73449A81-A4C5-26B7-1835-2B9C89AF11A6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3" creationId="{5A9D42E9-3CCB-B1F1-7E6E-EDE879EBF86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4" creationId="{EF469D73-6E35-C8AE-7835-46E3AEF0BB36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5" creationId="{ED677335-7AE8-6AD8-F036-9ACC34AA007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89" creationId="{7C6B737A-6A55-A86F-F9B3-4B37516FAD09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0" creationId="{60E64155-280A-61D9-B26E-561DF9E4F7D3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1" creationId="{28ED8CD2-F9B0-F0D1-6C71-BEF7946DB325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2" creationId="{8BDED455-2E37-D615-4E1E-8906A781D8C7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3" creationId="{23A86246-3A95-060C-F625-C4CB894AD4F0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4" creationId="{2A381D35-B226-983E-56AD-2E143767B087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5" creationId="{8C2C5569-4FE3-0843-8C71-EBC63BFF90E9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6" creationId="{D99E6B60-3BD8-2EC8-DC1E-2A059DC91D0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7" creationId="{A971B14E-F190-1DE2-E9A1-9E7900849659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8" creationId="{E82212C5-AC97-CE9E-0620-EFE3E06CC60A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199" creationId="{280AB3CB-9707-5F41-EB1C-30A6FD74F91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0" creationId="{231929B5-5AA2-9445-C346-8AEC7067D45E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1" creationId="{097AD7E6-1CBC-9EAC-00B7-34D93415524F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2" creationId="{841B148F-3C17-8ED0-F69A-7C712356723D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3" creationId="{410FAF75-65AA-0067-459D-0D9CA873C4CC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4" creationId="{BEFC9129-B75F-FB73-B1EC-4ABB97B4E35E}"/>
          </ac:spMkLst>
        </pc:spChg>
        <pc:spChg chg="mod">
          <ac:chgData name="hassan MH" userId="84cd2103f36ef0dc" providerId="LiveId" clId="{4C5D9288-3663-4D53-A597-1B27E5165414}" dt="2022-06-03T14:39:44.135" v="1895"/>
          <ac:spMkLst>
            <pc:docMk/>
            <pc:sldMk cId="4136396744" sldId="438"/>
            <ac:spMk id="209" creationId="{7B0BED38-AB90-CCEF-273C-300B1E33B2C5}"/>
          </ac:spMkLst>
        </pc:spChg>
        <pc:grpChg chg="add del mod">
          <ac:chgData name="hassan MH" userId="84cd2103f36ef0dc" providerId="LiveId" clId="{4C5D9288-3663-4D53-A597-1B27E5165414}" dt="2022-06-03T14:57:54.918" v="2183" actId="21"/>
          <ac:grpSpMkLst>
            <pc:docMk/>
            <pc:sldMk cId="4136396744" sldId="438"/>
            <ac:grpSpMk id="72" creationId="{C0A1A8CF-DCD5-8F28-CC71-CCF62CEB7B55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74" creationId="{EF3E2603-5EA9-8265-EAAF-B4AA5F47F0F9}"/>
          </ac:grpSpMkLst>
        </pc:grpChg>
        <pc:grpChg chg="del">
          <ac:chgData name="hassan MH" userId="84cd2103f36ef0dc" providerId="LiveId" clId="{4C5D9288-3663-4D53-A597-1B27E5165414}" dt="2022-06-03T14:39:38.512" v="1894" actId="478"/>
          <ac:grpSpMkLst>
            <pc:docMk/>
            <pc:sldMk cId="4136396744" sldId="438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99" creationId="{A50B3607-2505-A6F2-1C2F-B1BAA7FF428D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44" creationId="{7ABED39F-1968-885A-3EA4-4E018868E545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45" creationId="{A3DE5C4E-E722-7407-5AAB-491CF3C09C3E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46" creationId="{3022C1EC-1F95-EEF2-1150-71148A8AE3B9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47" creationId="{124E120E-65AA-9C15-A74F-06511CEA47CA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52" creationId="{E984D7B6-C3F2-FECF-8183-0FF9B0C427C2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58" creationId="{E96F6B5D-51EC-2E8E-BCC9-FED53F796497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68" creationId="{4F36BC42-48A6-ABDB-50BC-61F8ACD38BFB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86" creationId="{43587DEC-8CD4-F5C5-A8DC-FB508884E326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87" creationId="{4AA103F7-363F-86E0-0D44-9AED0005A8D6}"/>
          </ac:grpSpMkLst>
        </pc:grpChg>
        <pc:grpChg chg="mod">
          <ac:chgData name="hassan MH" userId="84cd2103f36ef0dc" providerId="LiveId" clId="{4C5D9288-3663-4D53-A597-1B27E5165414}" dt="2022-06-03T14:39:44.135" v="1895"/>
          <ac:grpSpMkLst>
            <pc:docMk/>
            <pc:sldMk cId="4136396744" sldId="438"/>
            <ac:grpSpMk id="188" creationId="{0939D951-C5A9-75AF-9BC6-8BB336962EBE}"/>
          </ac:grpSpMkLst>
        </pc:grpChg>
        <pc:picChg chg="add mod">
          <ac:chgData name="hassan MH" userId="84cd2103f36ef0dc" providerId="LiveId" clId="{4C5D9288-3663-4D53-A597-1B27E5165414}" dt="2022-06-03T14:58:04.304" v="2186" actId="14100"/>
          <ac:picMkLst>
            <pc:docMk/>
            <pc:sldMk cId="4136396744" sldId="438"/>
            <ac:picMk id="2" creationId="{6C5EA8E3-A6B3-1675-12B8-7EFF981930E9}"/>
          </ac:picMkLst>
        </pc:picChg>
      </pc:sldChg>
      <pc:sldChg chg="addSp delSp modSp add mod">
        <pc:chgData name="hassan MH" userId="84cd2103f36ef0dc" providerId="LiveId" clId="{4C5D9288-3663-4D53-A597-1B27E5165414}" dt="2022-06-03T15:39:40.707" v="2662"/>
        <pc:sldMkLst>
          <pc:docMk/>
          <pc:sldMk cId="2428209535" sldId="439"/>
        </pc:sldMkLst>
        <pc:spChg chg="mod">
          <ac:chgData name="hassan MH" userId="84cd2103f36ef0dc" providerId="LiveId" clId="{4C5D9288-3663-4D53-A597-1B27E5165414}" dt="2022-06-03T14:41:01.922" v="1926" actId="20577"/>
          <ac:spMkLst>
            <pc:docMk/>
            <pc:sldMk cId="2428209535" sldId="439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40.707" v="2662"/>
          <ac:spMkLst>
            <pc:docMk/>
            <pc:sldMk cId="2428209535" sldId="439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73" creationId="{AA947691-C969-723F-A8E6-4743B3FB46C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01" creationId="{15B79529-8BCD-B3AF-B557-388D31D39361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41" creationId="{7A5457A5-011F-BDEB-FC5A-A30C34E8ADF2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42" creationId="{445E792B-F38D-4323-A51E-3D5574C6059B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43" creationId="{4BDC4D8A-51F5-D720-9F1B-566FC8D5EA1F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48" creationId="{202F5E0A-5A2A-AB74-629C-BA1C3372A408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49" creationId="{1BC2C984-C4AC-8923-250B-15C2B96207D0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0" creationId="{CB790A7E-9E06-F004-0DAB-F0AEFFBDBE21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1" creationId="{212204AF-00E9-DE9D-20E5-2B243523B529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3" creationId="{856F73F3-CFC4-2470-4E8A-8B58266B20F6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4" creationId="{2A57416D-D3F9-D769-0609-CD18FE5728D6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5" creationId="{35459AF7-560D-C229-CD6A-03E0186B9A64}"/>
          </ac:spMkLst>
        </pc:spChg>
        <pc:spChg chg="mod">
          <ac:chgData name="hassan MH" userId="84cd2103f36ef0dc" providerId="LiveId" clId="{4C5D9288-3663-4D53-A597-1B27E5165414}" dt="2022-06-03T14:40:43.460" v="1923" actId="14100"/>
          <ac:spMkLst>
            <pc:docMk/>
            <pc:sldMk cId="2428209535" sldId="439"/>
            <ac:spMk id="156" creationId="{9CDA1E18-E5D8-3E13-1042-AC7AECC979A4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7" creationId="{2D33BCB2-B3A9-0EB4-2D10-FBE97DD0B412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8" creationId="{2FEE3397-255B-89B3-7BE9-046D9304D662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59" creationId="{6991F00B-A90A-6302-9160-1406DA97FCB6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0" creationId="{C2AD5793-02E1-2620-21AA-565967A5FD14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1" creationId="{14CF56D9-AE64-FB08-8A8F-61775D031FD0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2" creationId="{398B1CA6-6DD5-08C6-AAD2-0510B9ECB9E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3" creationId="{F35F57B5-013E-EA77-1EA8-C13AE90740C1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4" creationId="{2344A0A6-B5DC-466A-4299-8087D01EDE21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5" creationId="{8674678F-72AB-5258-70FF-0A87CB60F8F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6" creationId="{CCDDF023-1DC5-E8F7-0FD0-BFFDA0EB8BFF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7" creationId="{AF7BEEF9-1CE5-35C4-3C37-BB08664BCF2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8" creationId="{C3F1B345-13A4-1D8E-CED3-9E14539D9EE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69" creationId="{8C9936DD-237F-6C26-2FE6-C295C658EA83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0" creationId="{EF9AC898-6D75-D3DC-91B9-CA53D1934468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1" creationId="{3A61D46F-489C-6111-D8E6-3C318982DA2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2" creationId="{54F52700-E86E-E125-D83C-F18B139AB1AB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3" creationId="{D96D55CB-EED9-B855-F59E-EEA61667398D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4" creationId="{2962CA81-DAC0-A853-DE29-2517A88E86B0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5" creationId="{A68BC785-29E5-3FBF-1089-8B4E68CDE05C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6" creationId="{5EF37B2E-BCF5-926F-DED8-F292F621A59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7" creationId="{D8F6D963-7144-1128-5CD8-36CB35830275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8" creationId="{9A7F440F-16BE-4537-CF53-D1F553C1ED0E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79" creationId="{61C92D6E-3C13-88A0-38BC-51EFCC58C86C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0" creationId="{BD9D4EA1-B0F7-21B6-2449-2099DADFE0D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4" creationId="{61FFDED3-ECD3-FA18-721F-F730FE5BA35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5" creationId="{BD73939C-0ACC-61DF-D2C4-A22D140964F3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6" creationId="{6C9858BA-0A41-09AE-0260-2B14629042ED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7" creationId="{60D440D6-61EF-4786-3ABD-A46BD8CE7BA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8" creationId="{EF3DDD98-F976-6ED2-634F-508ADA43C24E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89" creationId="{C93807C0-033F-2F90-EB8B-FC854383738B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0" creationId="{2DE10045-8FA9-54D7-AA7E-A4F734CDB24D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1" creationId="{9CD8D520-E417-63BC-DC84-A803C3D2D696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2" creationId="{801802F5-7F92-AAA0-40ED-F0D0DB168044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3" creationId="{2B404A6B-8FB4-D1FC-13A2-BDD4758CFE47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4" creationId="{57707555-4D34-87BF-DC30-8A72CAB25AA3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5" creationId="{FB8C16DC-A85F-A416-0E95-618143480636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6" creationId="{7EDA1AC2-DB13-87AA-6DAD-F6B5B5C0FCE5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7" creationId="{E7701D74-8A3F-0F1C-8023-DB2EA8B46E2A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8" creationId="{1C9E0027-3C3B-BB83-6D96-7AAC9D52CDE2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199" creationId="{DB84B756-D89A-E0E3-3687-E3602FF8EDBE}"/>
          </ac:spMkLst>
        </pc:spChg>
        <pc:spChg chg="mod">
          <ac:chgData name="hassan MH" userId="84cd2103f36ef0dc" providerId="LiveId" clId="{4C5D9288-3663-4D53-A597-1B27E5165414}" dt="2022-06-03T14:40:27.310" v="1908"/>
          <ac:spMkLst>
            <pc:docMk/>
            <pc:sldMk cId="2428209535" sldId="439"/>
            <ac:spMk id="200" creationId="{982FFAAB-07ED-F5F6-7729-2D2DB2874258}"/>
          </ac:spMkLst>
        </pc:spChg>
        <pc:grpChg chg="add del mod">
          <ac:chgData name="hassan MH" userId="84cd2103f36ef0dc" providerId="LiveId" clId="{4C5D9288-3663-4D53-A597-1B27E5165414}" dt="2022-06-03T14:58:10.998" v="2188" actId="21"/>
          <ac:grpSpMkLst>
            <pc:docMk/>
            <pc:sldMk cId="2428209535" sldId="439"/>
            <ac:grpSpMk id="72" creationId="{3F6AD96B-1C35-1A17-1415-E60D9CF06074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74" creationId="{500400A2-B30F-2312-53BA-4100B87B5ECE}"/>
          </ac:grpSpMkLst>
        </pc:grpChg>
        <pc:grpChg chg="del">
          <ac:chgData name="hassan MH" userId="84cd2103f36ef0dc" providerId="LiveId" clId="{4C5D9288-3663-4D53-A597-1B27E5165414}" dt="2022-06-03T14:40:09.191" v="1902" actId="478"/>
          <ac:grpSpMkLst>
            <pc:docMk/>
            <pc:sldMk cId="2428209535" sldId="439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99" creationId="{FD3A1411-02A1-11DC-E63E-078EEB28DCE4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44" creationId="{4E971114-2AC9-9DCE-F48D-219D12BCCBE9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45" creationId="{A82F1793-BD4B-8282-0DFF-0349F5B6D0F8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46" creationId="{5C7E5AB0-B908-F251-1A92-E29F2FC6660D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47" creationId="{CDFDA8FD-C719-20FC-D379-F514254B224C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52" creationId="{0E0DFBC4-F502-87AE-7191-CBC8E996AC2E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81" creationId="{605058EF-064A-5090-D473-25242B267769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82" creationId="{B8433664-725D-02DB-7E01-22BC8D504D36}"/>
          </ac:grpSpMkLst>
        </pc:grpChg>
        <pc:grpChg chg="mod">
          <ac:chgData name="hassan MH" userId="84cd2103f36ef0dc" providerId="LiveId" clId="{4C5D9288-3663-4D53-A597-1B27E5165414}" dt="2022-06-03T14:40:27.310" v="1908"/>
          <ac:grpSpMkLst>
            <pc:docMk/>
            <pc:sldMk cId="2428209535" sldId="439"/>
            <ac:grpSpMk id="183" creationId="{4EE9A894-4D1D-79E1-F270-F5CE7ED4C039}"/>
          </ac:grpSpMkLst>
        </pc:grpChg>
        <pc:picChg chg="add mod">
          <ac:chgData name="hassan MH" userId="84cd2103f36ef0dc" providerId="LiveId" clId="{4C5D9288-3663-4D53-A597-1B27E5165414}" dt="2022-06-03T14:58:18.891" v="2191" actId="14100"/>
          <ac:picMkLst>
            <pc:docMk/>
            <pc:sldMk cId="2428209535" sldId="439"/>
            <ac:picMk id="2" creationId="{F252D005-7BBE-9D69-B22F-D5CAE52F4B1D}"/>
          </ac:picMkLst>
        </pc:picChg>
      </pc:sldChg>
      <pc:sldChg chg="addSp delSp modSp add mod">
        <pc:chgData name="hassan MH" userId="84cd2103f36ef0dc" providerId="LiveId" clId="{4C5D9288-3663-4D53-A597-1B27E5165414}" dt="2022-06-03T16:07:45.037" v="2869" actId="20577"/>
        <pc:sldMkLst>
          <pc:docMk/>
          <pc:sldMk cId="1626583071" sldId="440"/>
        </pc:sldMkLst>
        <pc:spChg chg="mod">
          <ac:chgData name="hassan MH" userId="84cd2103f36ef0dc" providerId="LiveId" clId="{4C5D9288-3663-4D53-A597-1B27E5165414}" dt="2022-06-03T16:07:45.037" v="2869" actId="20577"/>
          <ac:spMkLst>
            <pc:docMk/>
            <pc:sldMk cId="1626583071" sldId="440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36.873" v="2660"/>
          <ac:spMkLst>
            <pc:docMk/>
            <pc:sldMk cId="1626583071" sldId="440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73" creationId="{43FD38D9-6E01-72DC-6D32-23E08E02C602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01" creationId="{6DDB6574-E856-CE08-563D-8065C923E7E2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41" creationId="{F992CCBE-9220-A13F-4CA4-F8A0AE56097E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42" creationId="{59287638-F5AB-00BB-133C-55E1A8DF8597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43" creationId="{A1014C8B-10E8-CA00-33CB-1EB7CECA6CE3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48" creationId="{0EF8549B-4FFD-0561-B488-D18FEC752CBD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49" creationId="{7696C755-F19D-198C-A306-1D8FEB4E7CA6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0" creationId="{C2AB00C5-05CF-8657-2100-1D045D129A76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2" creationId="{B61E1B8F-C68E-E6B2-A3E3-69C2FE4C0A56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3" creationId="{3B304FBD-538D-D3FE-8F93-8E19BC54EC48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4" creationId="{90EAAF08-F909-CDCE-E34A-E78639AA2D89}"/>
          </ac:spMkLst>
        </pc:spChg>
        <pc:spChg chg="mod">
          <ac:chgData name="hassan MH" userId="84cd2103f36ef0dc" providerId="LiveId" clId="{4C5D9288-3663-4D53-A597-1B27E5165414}" dt="2022-06-03T14:41:32.572" v="1933" actId="14100"/>
          <ac:spMkLst>
            <pc:docMk/>
            <pc:sldMk cId="1626583071" sldId="440"/>
            <ac:spMk id="155" creationId="{C0AE0AC8-7A5D-D95C-1F51-22A7F449E7D8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7" creationId="{B4704F84-CFFC-A258-B5F8-5A112AA29D15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8" creationId="{E0975B01-A7A6-0F33-595C-41E83EE3D77C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59" creationId="{9A1F4EAA-5E85-E272-F21E-DEFE8A648297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0" creationId="{F0378CA3-0620-BB3E-C897-4F30187166BE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2" creationId="{2B37762B-DB97-A234-FEEB-05019C8CAEFE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3" creationId="{2894FEA7-A576-F286-D487-3D6DEFAAA441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4" creationId="{F687597D-FA3F-A647-8592-DE35D294C41C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5" creationId="{86F9C8EC-19D8-52AF-48F9-70FBAD0EDA73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6" creationId="{DA6ECAC0-E826-D809-EC10-FD3CA8F8349E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7" creationId="{C2FF223F-3F98-AAAB-3EF3-DAAA039CC931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8" creationId="{2772D5AC-9730-EB7B-9314-2007E3E20E1A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69" creationId="{160F6750-D74C-8507-69ED-CB37CD987E91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0" creationId="{9F9FA4D6-D3A9-EF3B-57BC-D767CE46C4D3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1" creationId="{09BE9931-12CF-9B51-4AEC-EB2BC9474CF4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2" creationId="{530180A8-4F94-FC98-FE11-9E3C62107B49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3" creationId="{D2ABB6CC-D083-60EE-DC05-A1575CA76F68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4" creationId="{2089A4CC-57AE-5C41-D255-2CEB6A8B8E4D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5" creationId="{8DFD655A-9561-50AF-FBB6-6E4384701530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76" creationId="{6CEC7A39-C91B-F310-737D-D2281B0CBAC5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0" creationId="{29D7B7D2-C875-5679-1F80-03697D78EC9F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1" creationId="{5E3E7E1E-AE37-6145-965F-61CA1E629007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2" creationId="{EA6E2C27-49F2-CBFF-B138-5A793E2549A6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3" creationId="{BE12A11E-A69F-B18F-4E52-F08C4F6091FA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4" creationId="{20D48397-7D9C-AEE0-F446-4B2426DF32B0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5" creationId="{4AF59969-4C0F-B831-1D46-BABFECB1769A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6" creationId="{2254DE3C-446C-3214-F9FD-E6B77051CB93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7" creationId="{C9EF3E05-6797-800B-8B15-DB5E2E43B7BC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8" creationId="{49C2C506-DB8B-C6A3-9B53-D5DE844422E7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89" creationId="{31766273-97C2-EA96-0910-978EF9FC083D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0" creationId="{E7639A61-B958-F636-D6D3-95346C9B5239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1" creationId="{A02445A2-704D-2212-54D6-B6F573CE947D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2" creationId="{5771B14D-A6E1-7076-8DB3-70F551DCAE3F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3" creationId="{1372BF66-54B8-02AF-02CC-EC33A1EF186D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4" creationId="{CE604262-A127-BE4F-C8C0-66B9047D4741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5" creationId="{43398318-801D-A94A-8CAC-53F69CB4707A}"/>
          </ac:spMkLst>
        </pc:spChg>
        <pc:spChg chg="mod">
          <ac:chgData name="hassan MH" userId="84cd2103f36ef0dc" providerId="LiveId" clId="{4C5D9288-3663-4D53-A597-1B27E5165414}" dt="2022-06-03T14:41:25.275" v="1931"/>
          <ac:spMkLst>
            <pc:docMk/>
            <pc:sldMk cId="1626583071" sldId="440"/>
            <ac:spMk id="196" creationId="{4912AC9F-0835-2BF8-A0F4-2C977ECD45E4}"/>
          </ac:spMkLst>
        </pc:spChg>
        <pc:grpChg chg="add del mod">
          <ac:chgData name="hassan MH" userId="84cd2103f36ef0dc" providerId="LiveId" clId="{4C5D9288-3663-4D53-A597-1B27E5165414}" dt="2022-06-03T14:58:41.062" v="2198" actId="21"/>
          <ac:grpSpMkLst>
            <pc:docMk/>
            <pc:sldMk cId="1626583071" sldId="440"/>
            <ac:grpSpMk id="72" creationId="{26B21911-0CD2-3BED-C088-A5F311A00705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74" creationId="{381DA9FD-6F82-29B6-0B1E-8299B8BF6772}"/>
          </ac:grpSpMkLst>
        </pc:grpChg>
        <pc:grpChg chg="del">
          <ac:chgData name="hassan MH" userId="84cd2103f36ef0dc" providerId="LiveId" clId="{4C5D9288-3663-4D53-A597-1B27E5165414}" dt="2022-06-03T14:40:10.722" v="1903" actId="478"/>
          <ac:grpSpMkLst>
            <pc:docMk/>
            <pc:sldMk cId="1626583071" sldId="440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99" creationId="{7360C928-04F1-8E7D-E89E-D48AC03F9DA9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44" creationId="{7D3C2118-1003-28E4-010C-9169F635E5B9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45" creationId="{037B1E98-F955-B284-7BC7-62F8F3F69662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46" creationId="{D4CAC729-AEC7-22E1-8A5B-2A715C1B5C01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47" creationId="{36C1D5E8-0931-8004-2F5A-0C4307037274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51" creationId="{751D7B25-FB6B-59EF-EE98-B9BC61D5E44F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56" creationId="{B4A9F9B3-F8A6-DB5D-4DFD-2B282411181D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61" creationId="{487DDE4E-87F4-5584-85E5-263FDDEEF8CC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77" creationId="{6632FBCC-5937-E6E9-D680-27378432E205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78" creationId="{8027854B-B51E-2516-78AD-99A6613FE014}"/>
          </ac:grpSpMkLst>
        </pc:grpChg>
        <pc:grpChg chg="mod">
          <ac:chgData name="hassan MH" userId="84cd2103f36ef0dc" providerId="LiveId" clId="{4C5D9288-3663-4D53-A597-1B27E5165414}" dt="2022-06-03T14:41:25.275" v="1931"/>
          <ac:grpSpMkLst>
            <pc:docMk/>
            <pc:sldMk cId="1626583071" sldId="440"/>
            <ac:grpSpMk id="179" creationId="{1219E62E-4AE1-2C42-686B-B29DCD9D5BBF}"/>
          </ac:grpSpMkLst>
        </pc:grpChg>
        <pc:picChg chg="add mod">
          <ac:chgData name="hassan MH" userId="84cd2103f36ef0dc" providerId="LiveId" clId="{4C5D9288-3663-4D53-A597-1B27E5165414}" dt="2022-06-03T14:58:48.038" v="2201" actId="14100"/>
          <ac:picMkLst>
            <pc:docMk/>
            <pc:sldMk cId="1626583071" sldId="440"/>
            <ac:picMk id="2" creationId="{54B5AADA-3C6A-B4B2-E51C-C27CF9352D8F}"/>
          </ac:picMkLst>
        </pc:picChg>
      </pc:sldChg>
      <pc:sldChg chg="addSp delSp modSp add mod">
        <pc:chgData name="hassan MH" userId="84cd2103f36ef0dc" providerId="LiveId" clId="{4C5D9288-3663-4D53-A597-1B27E5165414}" dt="2022-06-03T15:39:33.974" v="2659"/>
        <pc:sldMkLst>
          <pc:docMk/>
          <pc:sldMk cId="2597703232" sldId="441"/>
        </pc:sldMkLst>
        <pc:spChg chg="mod">
          <ac:chgData name="hassan MH" userId="84cd2103f36ef0dc" providerId="LiveId" clId="{4C5D9288-3663-4D53-A597-1B27E5165414}" dt="2022-06-03T15:25:29.290" v="2430" actId="20577"/>
          <ac:spMkLst>
            <pc:docMk/>
            <pc:sldMk cId="2597703232" sldId="441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33.974" v="2659"/>
          <ac:spMkLst>
            <pc:docMk/>
            <pc:sldMk cId="2597703232" sldId="441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73" creationId="{D7610CAD-D16F-5D4F-9907-02B7DDC6F197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01" creationId="{382967B8-35D5-D965-6377-7FE18E68680D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41" creationId="{912FC974-C2CE-9C4F-1CD1-B7945337509E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42" creationId="{3C69D784-5321-E46B-4BFE-0D0D44C71526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43" creationId="{54DBDBF6-1A8A-5E53-1DFB-6FC75A87D25D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48" creationId="{B98914FE-F777-0DDC-5F5E-F55C9CC2F1FB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49" creationId="{502D00D4-A866-9D84-5EA1-6DDBA8FEB10D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0" creationId="{26541872-57E3-03CF-6416-33075C93476C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1" creationId="{195C82E5-997A-89E7-CAEA-DEFE68CE68C2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3" creationId="{300DC95B-3780-6B11-1E2D-531E9892A2B0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4" creationId="{C69EF1B8-2C93-243A-822B-777472FC5983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5" creationId="{E9676EB0-8523-663E-AFC3-96BE5B7C12FB}"/>
          </ac:spMkLst>
        </pc:spChg>
        <pc:spChg chg="mod">
          <ac:chgData name="hassan MH" userId="84cd2103f36ef0dc" providerId="LiveId" clId="{4C5D9288-3663-4D53-A597-1B27E5165414}" dt="2022-06-03T14:41:55.391" v="1937" actId="14100"/>
          <ac:spMkLst>
            <pc:docMk/>
            <pc:sldMk cId="2597703232" sldId="441"/>
            <ac:spMk id="156" creationId="{4EB363F7-AE30-DCED-28E7-1452E1E93C5C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7" creationId="{8DB8A238-2774-B87C-2EBB-0C5DAE86033B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59" creationId="{FB4DD510-CEB8-3916-CBAE-E41F38B48847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0" creationId="{834290E8-15C5-CBCE-E979-6331205E9825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1" creationId="{6AAB44E3-C6F1-8A93-95C2-9430321CCFC2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2" creationId="{84CBD3AB-FA57-9378-4E9D-CA5BE960E741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3" creationId="{39E02329-1995-F9D3-FDD3-340611374BFC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4" creationId="{C1E267C6-415C-C188-CF95-B1495AA90F34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5" creationId="{411220F7-5451-D3BF-F932-15A95DD2DD27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6" creationId="{55A467FF-FBC7-63D2-DFA9-9D021DE6CB56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7" creationId="{B09FDE94-AAC8-BE29-56F7-38AC88729C0F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69" creationId="{A2FEBD6A-9B3A-0958-6AF5-D12A212FCDD5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0" creationId="{8283DB19-E679-8862-CAFA-7FACE8E91864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1" creationId="{A8C8E20D-8D70-718B-AD9A-04C0AD4C1245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2" creationId="{18C427E8-A081-0DDA-5A0A-0373FA29A669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3" creationId="{3C5CB1B5-CC2E-2F98-9B50-EFB1BB32C572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4" creationId="{6FC786A9-ED06-891F-FC74-8130A3FED506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5" creationId="{88B507A0-D6C8-D6FB-91E3-612822314B9C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6" creationId="{6E27887D-B6D9-6586-5F7C-19A84536294D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7" creationId="{5BE5976B-AE84-C5FF-2E6E-27EF62199943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8" creationId="{E59D9855-8EB4-07C5-B246-8423FA56030E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79" creationId="{8522AF90-8CA6-311D-BDDF-FCC3AB031F1A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0" creationId="{6A746338-C34F-C3D0-E497-F2BA390DF5C7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1" creationId="{78C23482-DCA2-52AE-7270-1240DA939DD8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2" creationId="{E84412DB-ED76-DC59-A855-63268E76E2A4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3" creationId="{D6DDED6D-A482-A3E5-727D-4216428A0CE5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4" creationId="{0C798ACB-E6EA-BB3A-2907-3F48734E2F4F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5" creationId="{24029C34-417A-2ACC-8B6E-E4A143E35A32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89" creationId="{C8036B77-35FE-3853-1E10-24DD41C882D4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0" creationId="{FDAB1097-5E1C-28FC-70B7-063D5A4E1DF4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1" creationId="{CBDB137F-B916-AD4F-F633-0B7068934D8F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2" creationId="{4CE31169-0C9D-9AA2-AD70-8088CBFDF34D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3" creationId="{8D886022-3B3F-77EF-B6C4-A22133E45C19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4" creationId="{DD908339-F28A-91F6-3CDE-FF440D12539E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5" creationId="{686C16BB-6FC3-8759-BC60-1EB0CBC762EB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6" creationId="{16DD741A-7682-0662-2CC3-60A2E3288072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7" creationId="{0BBEB87C-E676-2C27-83B5-BDA625164B16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8" creationId="{32180113-6B29-77C8-D952-1E28F0E9D2E8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199" creationId="{0276B901-CD75-121A-537E-441CF5C9162B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0" creationId="{94D2C3A8-111F-4BF2-1415-04846C723C06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1" creationId="{43F8F56D-08CD-1363-85CC-8F6B2EAD2B0A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2" creationId="{82CEF2B5-503F-E787-5458-2F32A40768B1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3" creationId="{1BF21CAE-4B99-F5E6-EE4D-29E0875A5A07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4" creationId="{4916E3B4-88D7-F3D0-2F4B-A0C4EC357120}"/>
          </ac:spMkLst>
        </pc:spChg>
        <pc:spChg chg="mod">
          <ac:chgData name="hassan MH" userId="84cd2103f36ef0dc" providerId="LiveId" clId="{4C5D9288-3663-4D53-A597-1B27E5165414}" dt="2022-06-03T14:41:43.439" v="1934"/>
          <ac:spMkLst>
            <pc:docMk/>
            <pc:sldMk cId="2597703232" sldId="441"/>
            <ac:spMk id="209" creationId="{F86D5467-3A26-7ECF-DA77-A1FC78F19559}"/>
          </ac:spMkLst>
        </pc:spChg>
        <pc:grpChg chg="add del mod">
          <ac:chgData name="hassan MH" userId="84cd2103f36ef0dc" providerId="LiveId" clId="{4C5D9288-3663-4D53-A597-1B27E5165414}" dt="2022-06-03T14:58:53.546" v="2203" actId="21"/>
          <ac:grpSpMkLst>
            <pc:docMk/>
            <pc:sldMk cId="2597703232" sldId="441"/>
            <ac:grpSpMk id="72" creationId="{2148B85C-2470-7EF1-697F-9B68CEEC0166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74" creationId="{0E5263A8-220C-0E8C-840A-7A005107395B}"/>
          </ac:grpSpMkLst>
        </pc:grpChg>
        <pc:grpChg chg="del">
          <ac:chgData name="hassan MH" userId="84cd2103f36ef0dc" providerId="LiveId" clId="{4C5D9288-3663-4D53-A597-1B27E5165414}" dt="2022-06-03T14:40:13.113" v="1904" actId="478"/>
          <ac:grpSpMkLst>
            <pc:docMk/>
            <pc:sldMk cId="2597703232" sldId="441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99" creationId="{2CDF3D46-50D3-7479-91B1-90FD9D5EABA1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44" creationId="{8B19F225-C962-790E-2445-7AAB079F2BDF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45" creationId="{82A984E2-5B08-4D9F-5EF4-157A55475377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46" creationId="{8C335876-F78F-B261-4939-3F51BAD87F01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47" creationId="{7D5AF336-34C8-1489-CDD7-23B4A6FA727B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52" creationId="{BA9BD902-4B80-068F-29E9-D4628B57D229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58" creationId="{4E47B442-29CF-49FA-8EBB-0A753739672E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68" creationId="{2E091222-6046-5DD7-1D80-E675D72EA307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86" creationId="{EEAF31B7-4711-F86D-656C-4CF90909AAA7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87" creationId="{C2758EE7-14AD-59CF-1CCF-BC6FB85C460B}"/>
          </ac:grpSpMkLst>
        </pc:grpChg>
        <pc:grpChg chg="mod">
          <ac:chgData name="hassan MH" userId="84cd2103f36ef0dc" providerId="LiveId" clId="{4C5D9288-3663-4D53-A597-1B27E5165414}" dt="2022-06-03T14:41:43.439" v="1934"/>
          <ac:grpSpMkLst>
            <pc:docMk/>
            <pc:sldMk cId="2597703232" sldId="441"/>
            <ac:grpSpMk id="188" creationId="{CE1CB7F6-2228-8DF4-157C-BAFC9F2135A5}"/>
          </ac:grpSpMkLst>
        </pc:grpChg>
        <pc:picChg chg="add mod">
          <ac:chgData name="hassan MH" userId="84cd2103f36ef0dc" providerId="LiveId" clId="{4C5D9288-3663-4D53-A597-1B27E5165414}" dt="2022-06-03T14:59:00.178" v="2206" actId="14100"/>
          <ac:picMkLst>
            <pc:docMk/>
            <pc:sldMk cId="2597703232" sldId="441"/>
            <ac:picMk id="2" creationId="{D47677BD-5884-B269-6360-694398402AEA}"/>
          </ac:picMkLst>
        </pc:picChg>
      </pc:sldChg>
      <pc:sldChg chg="addSp delSp modSp add mod">
        <pc:chgData name="hassan MH" userId="84cd2103f36ef0dc" providerId="LiveId" clId="{4C5D9288-3663-4D53-A597-1B27E5165414}" dt="2022-06-03T15:39:31.814" v="2658"/>
        <pc:sldMkLst>
          <pc:docMk/>
          <pc:sldMk cId="1643058988" sldId="442"/>
        </pc:sldMkLst>
        <pc:spChg chg="mod">
          <ac:chgData name="hassan MH" userId="84cd2103f36ef0dc" providerId="LiveId" clId="{4C5D9288-3663-4D53-A597-1B27E5165414}" dt="2022-06-03T15:10:28.516" v="2403" actId="20577"/>
          <ac:spMkLst>
            <pc:docMk/>
            <pc:sldMk cId="1643058988" sldId="442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31.814" v="2658"/>
          <ac:spMkLst>
            <pc:docMk/>
            <pc:sldMk cId="1643058988" sldId="442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73" creationId="{EDEFDF8E-3EAC-E59D-52E9-9EB6AB31CFE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01" creationId="{C20EEBB7-495F-4B87-3E08-CCD55AA494FB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41" creationId="{73E4675A-1ADB-5283-A5B7-7DE839DBAF85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42" creationId="{ECBE2DBD-89B8-60C2-03DE-5BF26A40A902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43" creationId="{F637040B-2E39-7112-D07E-1158B5864040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48" creationId="{3A30F4A7-FCBC-D45C-6082-C194AA064B47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49" creationId="{4033D473-D8B9-BA3B-D7F9-B4C193E05FB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0" creationId="{31B6AD02-AE02-D5EB-F7B5-F6FB3422C6F0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1" creationId="{C27248D5-5B3D-6AE8-24BA-938A01AF3AF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3" creationId="{EB7C74F5-34B9-91EA-1060-F5B165642372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4" creationId="{DE1EFEAC-0DE6-499E-239F-ADBDE1CFD23B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5" creationId="{D4443020-38A8-5941-5DA4-05F4A3E0170A}"/>
          </ac:spMkLst>
        </pc:spChg>
        <pc:spChg chg="mod">
          <ac:chgData name="hassan MH" userId="84cd2103f36ef0dc" providerId="LiveId" clId="{4C5D9288-3663-4D53-A597-1B27E5165414}" dt="2022-06-03T14:42:15.843" v="1940" actId="14100"/>
          <ac:spMkLst>
            <pc:docMk/>
            <pc:sldMk cId="1643058988" sldId="442"/>
            <ac:spMk id="156" creationId="{D201E213-1AF5-9FE4-DF4C-AC7003342E9C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7" creationId="{14C3283E-0618-6315-E2E2-A6C3DE44F41E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8" creationId="{9C6DA764-F15B-D9BF-DFBE-7DFE323FC8A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59" creationId="{38355701-55C0-7E9A-0F43-211BF5DD27B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0" creationId="{42CD9F02-1573-5C55-4C51-ACDF278B6D49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1" creationId="{2D295FDF-9E26-8985-05BD-4E5810B1C97F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2" creationId="{74E6EE9A-99DD-6B27-50D3-217FAF644CD9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3" creationId="{24BC601F-6A40-B504-4984-7857EC48815C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5" creationId="{08C6EDF4-C49A-A55F-F319-9DCF5698341B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6" creationId="{A44CAFE3-7F30-34DC-AA71-38E29647267C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7" creationId="{B8F09CAA-CA57-0A3B-E015-E608DB405CF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8" creationId="{DD4A30C1-62D4-EA19-61D1-1387264962C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69" creationId="{BF157EA4-5F83-C46D-4FFB-BF68A1043D94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0" creationId="{18AF487C-AFE6-5186-F134-A34D012398B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1" creationId="{1FADE76F-3217-0BB6-F185-28FB95180B5E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2" creationId="{D65E9D6D-EC4B-0550-90BB-5255E6D720A4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3" creationId="{DCB71D2A-64A4-25AE-19E5-D69EEF7D5161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4" creationId="{9047364F-8BD8-B007-D16E-50B72EC0BAA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5" creationId="{89E3C9CB-6EA8-587D-D4DB-F9146BCAED2F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6" creationId="{039354E3-16C1-C5B6-3188-97AAA02A2A0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7" creationId="{103D1F7C-1929-00A2-1493-7401D8738BE8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8" creationId="{E1554C50-5E9E-F44A-69A6-11F0234E34C9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79" creationId="{1FDB8DD6-007E-15D4-AA07-05645B62893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0" creationId="{94E39E88-07D5-5281-1234-7B589D2F4FAC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1" creationId="{CEC6EF90-8FF3-34BD-B869-77B092C4B81B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5" creationId="{ECC19320-5EFB-54C2-8F00-F299771B57A1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6" creationId="{B2C44F83-9F3E-1CBF-296C-1A299350BC8F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7" creationId="{778665FC-871E-1023-D38B-F3112F552E44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8" creationId="{6A58267E-5EFD-E366-8B37-7A19CEC1CBE0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89" creationId="{DF84A815-3BBE-CDFC-7ACA-673CD65649EE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0" creationId="{8B68E793-0B7C-E340-CA73-02F2033BBD5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1" creationId="{B3A90193-C978-321B-A4F6-A239FEBAE651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2" creationId="{225FEC68-0C29-28CC-7478-1444DFB2A8EE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3" creationId="{E892C7E5-B36F-EF6E-72F2-6A1DE3E299BA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4" creationId="{570DCE97-2598-11B8-F126-F8162CA318B1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5" creationId="{066113F4-CE29-6D28-B990-7A9561EA3E97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6" creationId="{8017A2DA-205D-CF82-98A1-865D7F799DCC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7" creationId="{BA0C5A87-23BF-F3E2-B673-5312328DB963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8" creationId="{D3C39CAE-995C-2DAD-70BD-FBD916DA8AA3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199" creationId="{A395E3C1-2244-F60C-B8F0-7EEEE00FC2D4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200" creationId="{901E3DFD-C909-7F1C-9738-F29C8AE089E5}"/>
          </ac:spMkLst>
        </pc:spChg>
        <pc:spChg chg="mod">
          <ac:chgData name="hassan MH" userId="84cd2103f36ef0dc" providerId="LiveId" clId="{4C5D9288-3663-4D53-A597-1B27E5165414}" dt="2022-06-03T14:42:07.035" v="1938"/>
          <ac:spMkLst>
            <pc:docMk/>
            <pc:sldMk cId="1643058988" sldId="442"/>
            <ac:spMk id="201" creationId="{74308D6D-865F-D7A6-685B-0A100DEE0806}"/>
          </ac:spMkLst>
        </pc:spChg>
        <pc:grpChg chg="add del mod">
          <ac:chgData name="hassan MH" userId="84cd2103f36ef0dc" providerId="LiveId" clId="{4C5D9288-3663-4D53-A597-1B27E5165414}" dt="2022-06-03T14:59:08.315" v="2208" actId="21"/>
          <ac:grpSpMkLst>
            <pc:docMk/>
            <pc:sldMk cId="1643058988" sldId="442"/>
            <ac:grpSpMk id="72" creationId="{B39209EF-8836-FD02-BBA8-95FF387B5B0C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74" creationId="{FC4C16CB-2F3E-728C-2E74-4BB50D29DE9F}"/>
          </ac:grpSpMkLst>
        </pc:grpChg>
        <pc:grpChg chg="del">
          <ac:chgData name="hassan MH" userId="84cd2103f36ef0dc" providerId="LiveId" clId="{4C5D9288-3663-4D53-A597-1B27E5165414}" dt="2022-06-03T14:40:15.151" v="1905" actId="478"/>
          <ac:grpSpMkLst>
            <pc:docMk/>
            <pc:sldMk cId="1643058988" sldId="442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99" creationId="{4C7002D5-FB29-C03E-7185-2AA61CD7BBE5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44" creationId="{A452E264-E49D-8B3B-7203-86A3FF7E1B87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45" creationId="{9CE69006-0364-D27C-7FE8-1387501B7014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46" creationId="{C7CF163D-8412-6400-2ADA-AFA77C8E9C7B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47" creationId="{70206B60-E81C-DB18-A140-784F63B308C3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52" creationId="{CAEA76ED-2923-9CFF-B7C3-96423EF0040D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64" creationId="{72643B66-3898-B6E8-3E82-70E39667CA49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82" creationId="{D5DFBA09-F4C2-EDBA-A8EB-5F5DADFFA44D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83" creationId="{83BB112F-BEE7-0F44-E2D1-0951B35219F4}"/>
          </ac:grpSpMkLst>
        </pc:grpChg>
        <pc:grpChg chg="mod">
          <ac:chgData name="hassan MH" userId="84cd2103f36ef0dc" providerId="LiveId" clId="{4C5D9288-3663-4D53-A597-1B27E5165414}" dt="2022-06-03T14:42:07.035" v="1938"/>
          <ac:grpSpMkLst>
            <pc:docMk/>
            <pc:sldMk cId="1643058988" sldId="442"/>
            <ac:grpSpMk id="184" creationId="{DE9DC756-0479-535E-2271-2554EC231716}"/>
          </ac:grpSpMkLst>
        </pc:grpChg>
        <pc:picChg chg="add mod">
          <ac:chgData name="hassan MH" userId="84cd2103f36ef0dc" providerId="LiveId" clId="{4C5D9288-3663-4D53-A597-1B27E5165414}" dt="2022-06-03T14:59:16.133" v="2211" actId="14100"/>
          <ac:picMkLst>
            <pc:docMk/>
            <pc:sldMk cId="1643058988" sldId="442"/>
            <ac:picMk id="2" creationId="{BF948115-AA12-B933-0A81-A3785ABA0DD4}"/>
          </ac:picMkLst>
        </pc:picChg>
      </pc:sldChg>
      <pc:sldChg chg="addSp delSp modSp add mod">
        <pc:chgData name="hassan MH" userId="84cd2103f36ef0dc" providerId="LiveId" clId="{4C5D9288-3663-4D53-A597-1B27E5165414}" dt="2022-06-03T15:39:28.184" v="2656"/>
        <pc:sldMkLst>
          <pc:docMk/>
          <pc:sldMk cId="4294322444" sldId="443"/>
        </pc:sldMkLst>
        <pc:spChg chg="mod">
          <ac:chgData name="hassan MH" userId="84cd2103f36ef0dc" providerId="LiveId" clId="{4C5D9288-3663-4D53-A597-1B27E5165414}" dt="2022-06-03T13:35:06.662" v="1748"/>
          <ac:spMkLst>
            <pc:docMk/>
            <pc:sldMk cId="4294322444" sldId="443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28.184" v="2656"/>
          <ac:spMkLst>
            <pc:docMk/>
            <pc:sldMk cId="4294322444" sldId="443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73" creationId="{AB802ACD-2B43-25A3-E316-7972848B0C2B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74" creationId="{B5D12841-7252-E0F5-5EB3-3FB05037947C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01" creationId="{394143A9-8BCD-1D15-6029-7A90EE4E62C6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41" creationId="{B4484EB8-BEA3-28B1-F885-441435B2EC2B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42" creationId="{8D1F266F-E179-9395-F582-EC94FB87697A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43" creationId="{08BF3C5F-6173-4130-1C85-775C40CD1921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48" creationId="{F32EBE2D-40DC-EDBE-8EC2-9BB8F96C329F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49" creationId="{B0FFA539-15E7-46AD-E3AB-CA8498837086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0" creationId="{63668A68-3EFD-0499-C751-14826A13FADF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1" creationId="{D6F8435E-C4B3-45DD-FB1B-1C24BBD72FBA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3" creationId="{E228DFAA-7F4C-4016-7B53-11F10ED3D9E5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4" creationId="{FFE2BB76-DB6E-135B-6D33-DDDDAFC4482B}"/>
          </ac:spMkLst>
        </pc:spChg>
        <pc:spChg chg="mod">
          <ac:chgData name="hassan MH" userId="84cd2103f36ef0dc" providerId="LiveId" clId="{4C5D9288-3663-4D53-A597-1B27E5165414}" dt="2022-06-03T14:43:17.599" v="1950" actId="14100"/>
          <ac:spMkLst>
            <pc:docMk/>
            <pc:sldMk cId="4294322444" sldId="443"/>
            <ac:spMk id="155" creationId="{D703D1EC-9F08-44E0-5E6C-00C8A5B6BFA2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6" creationId="{4720E348-F7C0-4067-6FBB-A47D5F0C923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8" creationId="{DA238A70-7306-33EA-C687-56F6EB08E0CB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59" creationId="{F976C64B-AABA-4F81-672B-2FBEBA151230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0" creationId="{B2B566CA-9C5F-E0DF-9933-5B9E68A8B191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1" creationId="{F5AA9D55-EE04-F9F4-2CD1-F65058226173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2" creationId="{A7F502A7-8BD1-36F1-74CB-F9CBBBACCA8C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3" creationId="{CE51AF41-8EF2-0F62-0769-97A5B469432D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4" creationId="{82C63206-77A8-45BC-3A16-75B2B550B658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5" creationId="{DFCF9188-EF80-1DE2-A1F7-29299BF2D4D5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6" creationId="{E15B3178-9AC5-7C0F-A3E3-B473F2938EE3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7" creationId="{8ECF33D7-FA23-CFDD-8FEE-DE6B38A6856E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68" creationId="{0E12AC7A-0877-D5B3-C286-9039A0A90226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0" creationId="{58803A4F-D8DE-F088-5310-78FD1213D486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1" creationId="{AFBF18B8-CC21-15B0-805C-9EA80123FC55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2" creationId="{27B3AC5A-B1E6-99EA-6E9F-20E8C00FF90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3" creationId="{F012B1A1-AE53-0808-BD87-989DF0556DFA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4" creationId="{F98FD4F9-213A-4763-ABE1-02142E2DA883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5" creationId="{04846C8D-AAA2-05AC-67D7-26262042DC70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6" creationId="{FADEAD48-8534-74AA-7B0E-4B81270172E2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7" creationId="{56111BAA-0B1C-001D-8E0A-315CB5FF8EBE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8" creationId="{12E2B640-3E6E-5387-5DAB-A21A433A9E5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79" creationId="{4FE19073-1AA3-B4CE-E391-8389A622B0CF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0" creationId="{EC1BC603-32A0-C1C1-DC3D-EAF629BEAA5A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1" creationId="{45A5DFBA-8877-3117-51E0-9320867C6A5C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2" creationId="{761398B7-F8CF-3735-FA85-D1A68F26496C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3" creationId="{722AD003-9DD8-BBCF-3446-B68374A609FE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4" creationId="{633EC74B-0D9B-2A9D-F869-0C1C13F992F0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5" creationId="{B3D22FF2-5D15-7F25-EF9D-3A40205EF22D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86" creationId="{E678D5F1-B724-77B8-74D3-3031A53AC073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0" creationId="{6386BFA8-81A3-C247-5E58-6532786F46D8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1" creationId="{D01F547B-9546-85C4-BA17-CDDA313F833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2" creationId="{20A54BD7-7E3F-49D9-0608-DBA97310C17B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3" creationId="{C3F46C24-B846-D47F-758A-D6D6D86C4EEB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4" creationId="{BE683A8E-4D95-384F-8A32-4EFD8E0F8D6E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5" creationId="{66BA95F6-83F9-80EB-517D-9C55C2BACB5F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6" creationId="{570C9FAC-7094-C938-7D84-500D30ED676E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7" creationId="{A3AD6F2B-E87B-DAD8-F078-2084AE4582ED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8" creationId="{5624021B-9D0E-9FF8-6E07-6FB8A2D068AC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199" creationId="{C4666A16-D355-FB6C-54FA-84874DF776B6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200" creationId="{992B59AF-9746-9AC4-9878-7343581E4D2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201" creationId="{958B9592-DF1B-E9A6-6EEA-BA88DE4AE164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202" creationId="{2B4642BB-E416-668E-7E6D-68907FF083F1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203" creationId="{B869F471-5675-5940-8AE6-6974D89BDE30}"/>
          </ac:spMkLst>
        </pc:spChg>
        <pc:spChg chg="mod">
          <ac:chgData name="hassan MH" userId="84cd2103f36ef0dc" providerId="LiveId" clId="{4C5D9288-3663-4D53-A597-1B27E5165414}" dt="2022-06-03T14:43:08.495" v="1947"/>
          <ac:spMkLst>
            <pc:docMk/>
            <pc:sldMk cId="4294322444" sldId="443"/>
            <ac:spMk id="204" creationId="{17A6794D-439B-9A49-B903-17467E7DEB57}"/>
          </ac:spMkLst>
        </pc:spChg>
        <pc:grpChg chg="add del mod">
          <ac:chgData name="hassan MH" userId="84cd2103f36ef0dc" providerId="LiveId" clId="{4C5D9288-3663-4D53-A597-1B27E5165414}" dt="2022-06-03T15:00:19.089" v="2232" actId="21"/>
          <ac:grpSpMkLst>
            <pc:docMk/>
            <pc:sldMk cId="4294322444" sldId="443"/>
            <ac:grpSpMk id="72" creationId="{7D08D2BF-6FFC-38F1-B266-6D1D0BCDD2F6}"/>
          </ac:grpSpMkLst>
        </pc:grpChg>
        <pc:grpChg chg="del">
          <ac:chgData name="hassan MH" userId="84cd2103f36ef0dc" providerId="LiveId" clId="{4C5D9288-3663-4D53-A597-1B27E5165414}" dt="2022-06-03T14:40:17.340" v="1906" actId="478"/>
          <ac:grpSpMkLst>
            <pc:docMk/>
            <pc:sldMk cId="4294322444" sldId="443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99" creationId="{102C8B67-88DE-35B1-565B-DEF020CB3F70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44" creationId="{E8EF383E-03A4-1902-6E16-C47411C9A388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45" creationId="{72F7A62E-B2E0-2746-9F2C-151AE83459CF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46" creationId="{60E4EE42-91F1-C432-BC16-566E09D3BE76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47" creationId="{9FF103C5-804B-1DFB-7E8A-826C44E67731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52" creationId="{393D4BEC-1A7B-356A-BAD0-3B39C5DFC3B2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57" creationId="{89A96C98-0660-7B85-5A98-6C049BC5DE3E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69" creationId="{47B155DC-6AB1-A91B-5723-96F9D7C5A0DB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87" creationId="{C87D5F0D-C9B0-D8C3-BBDF-DF726D7CD1F5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88" creationId="{36E480F4-C9C6-702A-1AB5-DA3E12CE58A0}"/>
          </ac:grpSpMkLst>
        </pc:grpChg>
        <pc:grpChg chg="mod">
          <ac:chgData name="hassan MH" userId="84cd2103f36ef0dc" providerId="LiveId" clId="{4C5D9288-3663-4D53-A597-1B27E5165414}" dt="2022-06-03T14:43:08.495" v="1947"/>
          <ac:grpSpMkLst>
            <pc:docMk/>
            <pc:sldMk cId="4294322444" sldId="443"/>
            <ac:grpSpMk id="189" creationId="{3489586F-1EB2-A207-2C2B-D8470C8254DA}"/>
          </ac:grpSpMkLst>
        </pc:grpChg>
        <pc:picChg chg="add mod">
          <ac:chgData name="hassan MH" userId="84cd2103f36ef0dc" providerId="LiveId" clId="{4C5D9288-3663-4D53-A597-1B27E5165414}" dt="2022-06-03T15:00:27.650" v="2236" actId="14100"/>
          <ac:picMkLst>
            <pc:docMk/>
            <pc:sldMk cId="4294322444" sldId="443"/>
            <ac:picMk id="2" creationId="{2681D9F1-AE5B-A0B0-F080-EB6A4E8F89FD}"/>
          </ac:picMkLst>
        </pc:picChg>
      </pc:sldChg>
      <pc:sldChg chg="delSp modSp add mod">
        <pc:chgData name="hassan MH" userId="84cd2103f36ef0dc" providerId="LiveId" clId="{4C5D9288-3663-4D53-A597-1B27E5165414}" dt="2022-06-03T15:39:26.419" v="2655"/>
        <pc:sldMkLst>
          <pc:docMk/>
          <pc:sldMk cId="2680017674" sldId="444"/>
        </pc:sldMkLst>
        <pc:spChg chg="mod">
          <ac:chgData name="hassan MH" userId="84cd2103f36ef0dc" providerId="LiveId" clId="{4C5D9288-3663-4D53-A597-1B27E5165414}" dt="2022-06-03T15:11:54.990" v="2429" actId="207"/>
          <ac:spMkLst>
            <pc:docMk/>
            <pc:sldMk cId="2680017674" sldId="444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26.419" v="2655"/>
          <ac:spMkLst>
            <pc:docMk/>
            <pc:sldMk cId="2680017674" sldId="444"/>
            <ac:spMk id="44" creationId="{18920727-6091-FF59-E03E-6AC6C1C23C98}"/>
          </ac:spMkLst>
        </pc:spChg>
        <pc:grpChg chg="del">
          <ac:chgData name="hassan MH" userId="84cd2103f36ef0dc" providerId="LiveId" clId="{4C5D9288-3663-4D53-A597-1B27E5165414}" dt="2022-06-03T14:40:18.691" v="1907" actId="478"/>
          <ac:grpSpMkLst>
            <pc:docMk/>
            <pc:sldMk cId="2680017674" sldId="444"/>
            <ac:grpSpMk id="75" creationId="{B2C2E69A-3023-9DDF-2620-E33C78D8131C}"/>
          </ac:grpSpMkLst>
        </pc:grpChg>
      </pc:sldChg>
      <pc:sldChg chg="addSp delSp modSp add mod">
        <pc:chgData name="hassan MH" userId="84cd2103f36ef0dc" providerId="LiveId" clId="{4C5D9288-3663-4D53-A597-1B27E5165414}" dt="2022-06-03T15:39:24.788" v="2654"/>
        <pc:sldMkLst>
          <pc:docMk/>
          <pc:sldMk cId="535269296" sldId="445"/>
        </pc:sldMkLst>
        <pc:spChg chg="mod">
          <ac:chgData name="hassan MH" userId="84cd2103f36ef0dc" providerId="LiveId" clId="{4C5D9288-3663-4D53-A597-1B27E5165414}" dt="2022-06-03T15:26:09.537" v="2436" actId="20577"/>
          <ac:spMkLst>
            <pc:docMk/>
            <pc:sldMk cId="535269296" sldId="445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24.788" v="2654"/>
          <ac:spMkLst>
            <pc:docMk/>
            <pc:sldMk cId="535269296" sldId="445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99" creationId="{65CC6135-0852-6B3E-1EEC-474AD8C43811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01" creationId="{411D2865-45D8-6188-ED3C-AF1BB2CB9751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41" creationId="{89A4A071-5FB1-D78D-0886-D509F84E04C2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42" creationId="{442002D5-0813-DE18-59F9-F573F530B6FF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47" creationId="{A1879EA5-CF7C-45D1-796E-D2F5CF962FD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48" creationId="{A704E68B-7C69-1F01-A44C-7682564D9C05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0" creationId="{6ADC126C-BCAF-8610-DC14-580B118BE46A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1" creationId="{C578631B-BBA4-D695-F797-B2665B4300CD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2" creationId="{7D25B2D6-8F78-9BC0-6864-1E5FB19387BF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3" creationId="{719F106D-F397-3613-A640-C3B05B677E8C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5" creationId="{8E0254DF-BA9A-CFAE-6338-307DBA532626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6" creationId="{11FCF304-841A-EBEB-70DB-60007973CDE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8" creationId="{1E8271FD-13EB-01FE-BD75-96FCADB410F6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59" creationId="{1DC0794E-CB2D-12C9-415C-7D371B452D80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1" creationId="{ED53E713-2FCC-6D74-D18A-42483EFA69FB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2" creationId="{395F6A01-7464-E62A-F74A-A80C53BB4910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3" creationId="{276EDA0C-5F41-D1F8-1A4B-897C26438D76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4" creationId="{1B3C80D9-D918-AD5A-128E-AAB206114515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5" creationId="{CF16510D-E176-D337-32F3-6976DD66BF0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6" creationId="{D3C78799-2A83-29B6-8985-024E63247E2E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7" creationId="{02C2BCB2-F41B-88B9-2EFA-D40B97E3E2E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8" creationId="{7FB24227-1656-BE8B-61BF-D8F54695586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69" creationId="{CBA58F99-FB49-F6CD-C89E-9E57C5FF4F17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0" creationId="{94F0D535-766F-9BBD-B9F2-8C1D08C24BF5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1" creationId="{466A1CD0-3DBF-0911-4299-39D419B78301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2" creationId="{DC955716-6A09-2071-4967-BD34BCC945ED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3" creationId="{F7296E7C-4D8C-ADF1-8375-92C5C7766C1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4" creationId="{5106F2CD-F71D-8448-7B73-FD3260A5B7AE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5" creationId="{BCA9DC92-FD2A-3692-701F-726691CD24ED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6" creationId="{D2B2ED9C-BE11-B16D-3163-672FBCFEDF22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7" creationId="{7BAAC613-5AA9-A393-35CC-6904AAE9BC08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8" creationId="{13A54B81-4983-9728-060D-704F4F0BA4F5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79" creationId="{E6368BE0-790F-FCBC-B3D4-FBBFE1F7B537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0" creationId="{4C5EB658-02CD-544E-55AC-04C38054C09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1" creationId="{EDB1EA3B-9780-DFC6-344C-CD7B9CE7CC77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5" creationId="{57520B9F-8EC8-F46E-939A-3F60FB5EE0F6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6" creationId="{6DB93B86-A723-142A-08BB-CAE16729F67B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7" creationId="{578D981C-3F18-9435-F06C-011ED52984B7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8" creationId="{A777E27D-CADE-F9DE-9EE5-715DFD727950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89" creationId="{5D981DAF-7AD5-13A2-9715-86074FB31D5A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0" creationId="{FCACFBBC-C9B6-EAE8-1281-CFFAEEFC8D03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1" creationId="{7AC8D421-625E-D575-B896-741E648BE44B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2" creationId="{71EE7E1D-9E09-80D8-19C5-F2D8D2E79CBB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3" creationId="{60596706-FC30-E22D-A339-7F3B7E1468D8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4" creationId="{30C6B1C9-423D-16BA-7930-40867D9ABB4D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5" creationId="{0FA69329-8E8E-FCE7-FD56-5B5A2BEE644D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6" creationId="{49DA50BC-26DA-62C4-A3D3-1FC44A1B5E1C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7" creationId="{EFAC3168-774A-7C2A-87D7-7D9ABBD74C8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8" creationId="{5386AB54-5E37-28A4-BE04-F191E76D01A8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199" creationId="{5D46C72F-9D5A-007D-93CE-71992030A65F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200" creationId="{6F98D66E-8C45-B6DF-16AB-A4951BB6BE69}"/>
          </ac:spMkLst>
        </pc:spChg>
        <pc:spChg chg="mod">
          <ac:chgData name="hassan MH" userId="84cd2103f36ef0dc" providerId="LiveId" clId="{4C5D9288-3663-4D53-A597-1B27E5165414}" dt="2022-06-03T14:43:42.098" v="1954"/>
          <ac:spMkLst>
            <pc:docMk/>
            <pc:sldMk cId="535269296" sldId="445"/>
            <ac:spMk id="201" creationId="{F132DC7F-B85A-37DB-7016-414FC3CE29D2}"/>
          </ac:spMkLst>
        </pc:spChg>
        <pc:grpChg chg="add del mod">
          <ac:chgData name="hassan MH" userId="84cd2103f36ef0dc" providerId="LiveId" clId="{4C5D9288-3663-4D53-A597-1B27E5165414}" dt="2022-06-03T15:00:38.385" v="2238" actId="21"/>
          <ac:grpSpMkLst>
            <pc:docMk/>
            <pc:sldMk cId="535269296" sldId="445"/>
            <ac:grpSpMk id="72" creationId="{63E99AE5-A70E-13A4-A363-93F7CB8F2589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73" creationId="{501AC68B-53D1-8FB5-9354-410949B42BAE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74" creationId="{C1C21BBE-F882-4461-FCB1-2A8814D76CB1}"/>
          </ac:grpSpMkLst>
        </pc:grpChg>
        <pc:grpChg chg="del">
          <ac:chgData name="hassan MH" userId="84cd2103f36ef0dc" providerId="LiveId" clId="{4C5D9288-3663-4D53-A597-1B27E5165414}" dt="2022-06-03T13:35:52.195" v="1764" actId="478"/>
          <ac:grpSpMkLst>
            <pc:docMk/>
            <pc:sldMk cId="535269296" sldId="445"/>
            <ac:grpSpMk id="75" creationId="{B2C2E69A-3023-9DDF-2620-E33C78D8131C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43" creationId="{E9B312AD-131D-045B-22C5-2B3D1F919E3D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44" creationId="{DCEC7E1F-3606-5999-B464-6442E970CF05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45" creationId="{72A251E0-606B-388A-F1B9-2B62E3508564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46" creationId="{4BABD093-65B2-16DD-5FBC-486923EB17E6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49" creationId="{E70C0172-DBA3-7173-BC84-0107E799DA66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54" creationId="{176E2AA7-4E90-D57A-ED4B-4E0465D5AF0E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57" creationId="{B24B3EF8-3C35-2016-E7B3-69A029EA8824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60" creationId="{7AD8B96F-9F28-D45D-86F2-8446AB135CB4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82" creationId="{EA558EB8-F265-3ABA-5E3E-AB611576C30C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83" creationId="{010D8D8B-B0DB-2D6C-580A-D012DAA3F900}"/>
          </ac:grpSpMkLst>
        </pc:grpChg>
        <pc:grpChg chg="mod">
          <ac:chgData name="hassan MH" userId="84cd2103f36ef0dc" providerId="LiveId" clId="{4C5D9288-3663-4D53-A597-1B27E5165414}" dt="2022-06-03T14:43:42.098" v="1954"/>
          <ac:grpSpMkLst>
            <pc:docMk/>
            <pc:sldMk cId="535269296" sldId="445"/>
            <ac:grpSpMk id="184" creationId="{FDC31201-56A7-9AE4-8B89-A1166D2FD7B8}"/>
          </ac:grpSpMkLst>
        </pc:grpChg>
        <pc:picChg chg="add mod">
          <ac:chgData name="hassan MH" userId="84cd2103f36ef0dc" providerId="LiveId" clId="{4C5D9288-3663-4D53-A597-1B27E5165414}" dt="2022-06-03T15:00:59.744" v="2243" actId="14100"/>
          <ac:picMkLst>
            <pc:docMk/>
            <pc:sldMk cId="535269296" sldId="445"/>
            <ac:picMk id="2" creationId="{5A3A2B8C-5E27-F44B-A87C-7803D18608F7}"/>
          </ac:picMkLst>
        </pc:picChg>
      </pc:sldChg>
      <pc:sldChg chg="addSp delSp modSp add mod">
        <pc:chgData name="hassan MH" userId="84cd2103f36ef0dc" providerId="LiveId" clId="{4C5D9288-3663-4D53-A597-1B27E5165414}" dt="2022-06-03T15:39:22.824" v="2653"/>
        <pc:sldMkLst>
          <pc:docMk/>
          <pc:sldMk cId="4266215468" sldId="446"/>
        </pc:sldMkLst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7" creationId="{5EE2BD15-BC91-9520-9D33-F55E855497F8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9" creationId="{EDDFD85A-07E4-0C6B-601A-1B3FBB1DC8FA}"/>
          </ac:spMkLst>
        </pc:spChg>
        <pc:spChg chg="mod">
          <ac:chgData name="hassan MH" userId="84cd2103f36ef0dc" providerId="LiveId" clId="{4C5D9288-3663-4D53-A597-1B27E5165414}" dt="2022-06-03T15:29:41.057" v="2489" actId="207"/>
          <ac:spMkLst>
            <pc:docMk/>
            <pc:sldMk cId="4266215468" sldId="446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11" creationId="{B22AB675-C3F7-16E3-72DB-F5E4CC2689D9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12" creationId="{55E7D268-77A3-3410-F646-D9AA119AD8F5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13" creationId="{D98F3E8F-C899-1274-9BBF-8024545B825C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18" creationId="{D223A312-36AF-5F70-618F-2276B2EA823D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19" creationId="{19DB1358-D4CA-CDBF-2663-2326AA60B37E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0" creationId="{80BF6ED9-05F1-9DDA-2507-540F7400B2DF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1" creationId="{328D9558-16EF-CD5F-8A19-B534500879BF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3" creationId="{547216EB-44DA-9B6B-993B-B3842ADD9F68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5" creationId="{67122452-D136-CF91-3C2A-72105070BEC7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6" creationId="{D414CF15-4FCC-963C-3FBB-71B2DC320563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7" creationId="{E054B7F3-3AA8-0539-15BD-F9019EC8715A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8" creationId="{41FD848A-CACA-9079-8C89-A51594D30B8A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29" creationId="{15009E47-418E-1BC1-DD37-01BD78D8F6CF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0" creationId="{FC9A1536-691E-CB15-9772-87F3C4DB1698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1" creationId="{5151D32F-290E-28CE-53E7-5A9E1C406199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2" creationId="{9467A024-8697-A04F-D31F-3CA31663092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3" creationId="{0D036243-FA86-1FD6-BD45-0D87644570E3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4" creationId="{8D012AEC-5586-C634-D03A-10923399D6C0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5" creationId="{719B433B-7484-6506-7027-CD742C3B5E06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6" creationId="{D6738AB8-BD27-4464-E703-414029BDAEFE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7" creationId="{C17CE3F1-4469-CE7C-F624-AD126DE090FC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8" creationId="{3D6121E9-3113-1957-1191-6A83C20E0AAE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39" creationId="{F2695F42-70D3-B659-6F15-4E19DFA70119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0" creationId="{BE4FBD6A-1587-630E-CA91-CAE6DDBEA7E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1" creationId="{894DB96E-8874-FD1C-CD96-B89880EE00E1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2" creationId="{BFB86136-62A0-E2D1-9016-1572C4B4F4D9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3" creationId="{DCF0A581-5195-6C42-0969-7F91EFB7458A}"/>
          </ac:spMkLst>
        </pc:spChg>
        <pc:spChg chg="mod">
          <ac:chgData name="hassan MH" userId="84cd2103f36ef0dc" providerId="LiveId" clId="{4C5D9288-3663-4D53-A597-1B27E5165414}" dt="2022-06-03T15:39:22.824" v="2653"/>
          <ac:spMkLst>
            <pc:docMk/>
            <pc:sldMk cId="4266215468" sldId="446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5" creationId="{2B9CCE73-4F69-A391-DEEA-4CD11D57E790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46" creationId="{157441D2-B6BB-82F8-D505-EB9A0596E39E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0" creationId="{60D4F2F9-E63F-0778-FE17-4FF8C551381D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1" creationId="{ABABE4AB-5B4C-69FE-F470-C63603C4ABA5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2" creationId="{AE830246-82E9-A58D-B458-1A65251567DA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3" creationId="{E0E19F2B-C79C-8B5A-1293-BA1C700A6D11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4" creationId="{57561B98-2D92-006E-EE74-68833BC12D4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5" creationId="{35604F52-9B64-0653-3C5D-DC400B2CF248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6" creationId="{8C6F7A1D-9625-5DDA-AFDD-FD964123E40D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7" creationId="{6CC65941-46F2-DA91-3BEC-E44577A9BD33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8" creationId="{B2E4C4E5-FBB9-4D49-CD69-077FA228F63D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59" creationId="{760EB68E-9E25-B9FD-A233-C88E93FF1EC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0" creationId="{295A044E-0F24-E842-D934-BBF4E36244AA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1" creationId="{0573D12C-49F9-D800-DBA4-B2DB93B2693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2" creationId="{5D0FDA30-0125-41BD-4540-D3B99170585C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3" creationId="{2A40BF35-B24E-AEDB-A0F5-A610DC341720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4" creationId="{E3D83873-B559-06DA-123F-DFB3A41CCF9F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5" creationId="{457C877A-45E4-DA60-C838-2803C1CC5ED3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6" creationId="{8DDBEAB3-5370-B2BE-D0BB-A99019B9BCEC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7" creationId="{1FDFDB1A-6589-6B6A-B468-338992A6BBCB}"/>
          </ac:spMkLst>
        </pc:spChg>
        <pc:spChg chg="mod">
          <ac:chgData name="hassan MH" userId="84cd2103f36ef0dc" providerId="LiveId" clId="{4C5D9288-3663-4D53-A597-1B27E5165414}" dt="2022-06-03T14:45:03.547" v="1973"/>
          <ac:spMkLst>
            <pc:docMk/>
            <pc:sldMk cId="4266215468" sldId="446"/>
            <ac:spMk id="68" creationId="{5B6584F8-B6C6-7E36-3121-27C76CFA002D}"/>
          </ac:spMkLst>
        </pc:spChg>
        <pc:grpChg chg="add del mod">
          <ac:chgData name="hassan MH" userId="84cd2103f36ef0dc" providerId="LiveId" clId="{4C5D9288-3663-4D53-A597-1B27E5165414}" dt="2022-06-03T15:01:04.503" v="2245" actId="21"/>
          <ac:grpSpMkLst>
            <pc:docMk/>
            <pc:sldMk cId="4266215468" sldId="446"/>
            <ac:grpSpMk id="4" creationId="{38AD3B0D-6F4C-4243-EF14-FDF967F1C642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5" creationId="{FD12E3DB-A36A-7391-E134-7991A580DBC3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6" creationId="{7499EAD2-2724-33D3-8775-03D139B852FF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8" creationId="{FCFE77CD-A323-0DF7-3B50-A77E2D688C63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14" creationId="{446C6282-43A2-62BB-1809-5903442EEDE9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15" creationId="{6DA416F5-938A-DB94-618B-FE22BC88AFC0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16" creationId="{C65C2FEC-1932-B40C-51D8-3E20AF296E04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17" creationId="{B97D2926-A820-D8E1-FFB0-97AA04DEF35F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22" creationId="{4C025DB8-D370-FCF4-C144-D4F08D707F24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24" creationId="{F927E7A2-C646-6E3D-E74F-9478044BD71C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47" creationId="{EBC8AA9A-A30E-5C5D-60A5-E0BAEE714759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48" creationId="{C4479DD6-66DE-5BAA-CD22-8F28D4F72379}"/>
          </ac:grpSpMkLst>
        </pc:grpChg>
        <pc:grpChg chg="mod">
          <ac:chgData name="hassan MH" userId="84cd2103f36ef0dc" providerId="LiveId" clId="{4C5D9288-3663-4D53-A597-1B27E5165414}" dt="2022-06-03T14:45:03.547" v="1973"/>
          <ac:grpSpMkLst>
            <pc:docMk/>
            <pc:sldMk cId="4266215468" sldId="446"/>
            <ac:grpSpMk id="49" creationId="{B87FAEE5-73C3-4899-8CA0-D5EFA3D4AFA9}"/>
          </ac:grpSpMkLst>
        </pc:grpChg>
        <pc:picChg chg="add mod">
          <ac:chgData name="hassan MH" userId="84cd2103f36ef0dc" providerId="LiveId" clId="{4C5D9288-3663-4D53-A597-1B27E5165414}" dt="2022-06-03T15:01:12.545" v="2248" actId="14100"/>
          <ac:picMkLst>
            <pc:docMk/>
            <pc:sldMk cId="4266215468" sldId="446"/>
            <ac:picMk id="2" creationId="{0AD56CF2-4CA6-E261-275B-A09818D0E8EA}"/>
          </ac:picMkLst>
        </pc:picChg>
      </pc:sldChg>
      <pc:sldChg chg="addSp delSp modSp add mod">
        <pc:chgData name="hassan MH" userId="84cd2103f36ef0dc" providerId="LiveId" clId="{4C5D9288-3663-4D53-A597-1B27E5165414}" dt="2022-06-03T15:39:19.751" v="2652"/>
        <pc:sldMkLst>
          <pc:docMk/>
          <pc:sldMk cId="3542381384" sldId="447"/>
        </pc:sldMkLst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" creationId="{168D484B-8C71-0DBE-2788-AF4EA2C94F8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8" creationId="{E69B4DA5-C0FC-BD66-B3CD-F7ECDAE2CC7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9" creationId="{FD2D1E21-0497-7ED9-E7C9-96F14A366C86}"/>
          </ac:spMkLst>
        </pc:spChg>
        <pc:spChg chg="mod">
          <ac:chgData name="hassan MH" userId="84cd2103f36ef0dc" providerId="LiveId" clId="{4C5D9288-3663-4D53-A597-1B27E5165414}" dt="2022-06-03T15:26:45.753" v="2444" actId="20577"/>
          <ac:spMkLst>
            <pc:docMk/>
            <pc:sldMk cId="3542381384" sldId="447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11" creationId="{B9234797-F5C1-8EAA-013D-9E2B38BC7848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16" creationId="{35EFFD77-DEEC-A5A9-F810-6C01C488321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17" creationId="{D8FA5D9B-DB1B-1CE2-29BD-ECFE2045457F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19" creationId="{98F59C93-E300-CC84-AA5C-4A4397ADC45C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1" creationId="{85EBD7AF-76D6-B15E-2E55-B41E72599792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2" creationId="{F9B8169D-D42A-2749-9A8F-E46AC44DC15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5" creationId="{32D39842-9E10-2238-2FED-F86055C92D4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6" creationId="{00A8691B-785E-D077-E757-317A33151BE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7" creationId="{22147D0C-B767-FC04-2193-69240345339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28" creationId="{CEEB6754-1F9A-7B39-7DA8-4796A22E755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0" creationId="{1CDE370E-B756-B857-B4C0-15EE014C4E7A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1" creationId="{5F489F31-6EE1-F401-48D4-694B26542490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2" creationId="{D4B75A75-54CF-2489-EB51-E29A018AE494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3" creationId="{9E7FDDBA-7E51-BE09-3D37-B6BD46C6B66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4" creationId="{CB559B89-1D65-2965-8BF6-F7E6C0F109E2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5" creationId="{5A95CD72-8C39-403E-BD54-99C92D3D58A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7" creationId="{C14B49A0-C89F-067E-BF8F-6B79D2A8A9D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8" creationId="{4336F14F-12D3-0187-FE41-5EDDFAF20348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39" creationId="{EE9B162E-F00B-6E97-6890-B68781BBDECE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0" creationId="{0F15A723-34AF-00B9-E738-48CD9110B7BA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1" creationId="{6E4E0484-3DC5-1700-B62E-CECC8ECA1F58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2" creationId="{F41CF1C9-E1E1-63BD-D4E4-27A0F0C16D44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3" creationId="{96D0EC62-B07B-749D-A50A-CB28C1921E29}"/>
          </ac:spMkLst>
        </pc:spChg>
        <pc:spChg chg="mod">
          <ac:chgData name="hassan MH" userId="84cd2103f36ef0dc" providerId="LiveId" clId="{4C5D9288-3663-4D53-A597-1B27E5165414}" dt="2022-06-03T15:39:19.751" v="2652"/>
          <ac:spMkLst>
            <pc:docMk/>
            <pc:sldMk cId="3542381384" sldId="447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5" creationId="{D548EC29-9223-EAA7-4B0B-3081B91079FA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6" creationId="{1DC975A2-BA52-4B5B-DC1F-A58AEB84F542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7" creationId="{A10910E9-4EE5-8256-5233-8AA703C8D164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8" creationId="{D972803A-27D5-FA8F-E34C-26BB50DE3C8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49" creationId="{AFC6C39F-3A2C-85E8-3FF4-7686B4FEE310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0" creationId="{4C7F9F50-03A6-6FC0-3E8D-311F4737F7ED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1" creationId="{3D81CEBE-FC13-A0D7-CDCF-0EEA6DE2B164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2" creationId="{E9B11C64-B115-972E-4EEE-B925C589C9D6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3" creationId="{1ADEF261-A3FD-A254-F691-9744DFC07116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4" creationId="{686710FB-3384-90C4-1393-29B12CCC82A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5" creationId="{3083ED44-486E-C220-D310-56FECA0A4D28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56" creationId="{D6A50607-55F7-93C2-A672-C04B9ED5EB5E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0" creationId="{92B5C7DA-D304-2D60-629B-5A27A893F7F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1" creationId="{F6CEC886-DE7B-1704-0CB2-60C065E1DA5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2" creationId="{C71937C4-0DB1-DDC7-7567-6CF49C5BBAC0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3" creationId="{3D48A8B5-3F97-FC05-09F0-DDB7C34C34C2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4" creationId="{22A97CEC-9447-B12C-7E43-8C92ABF2613A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5" creationId="{8F5E1426-8A5F-8A92-1BA9-EA088A28062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6" creationId="{BE09786D-B7DE-217A-EF48-B103D94A6BA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7" creationId="{C0656181-AC40-3021-6DEE-CFB0E10FBBBE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8" creationId="{47229E30-69B7-EFEB-AE64-2876D4AB5061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69" creationId="{AB3E1724-3A24-CD7F-FF6D-ABB18D17550E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0" creationId="{4E9D0176-45C7-D53C-4F4A-7D77FA5E80D9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1" creationId="{9DBD9142-B9BD-442E-7177-263E319F58F6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2" creationId="{CD4EEF61-6BBB-AD8C-E102-7A0E195164E0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3" creationId="{38C15703-12F1-1B61-E2A6-F64D7CB2019A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4" creationId="{01782FAE-9B42-7ACE-AB58-506E31ED3717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5" creationId="{57068325-C3C4-D346-7162-22D3B03BAD66}"/>
          </ac:spMkLst>
        </pc:spChg>
        <pc:spChg chg="mod">
          <ac:chgData name="hassan MH" userId="84cd2103f36ef0dc" providerId="LiveId" clId="{4C5D9288-3663-4D53-A597-1B27E5165414}" dt="2022-06-03T14:45:19.086" v="1976"/>
          <ac:spMkLst>
            <pc:docMk/>
            <pc:sldMk cId="3542381384" sldId="447"/>
            <ac:spMk id="76" creationId="{4DEF838E-287D-C5D5-5CA5-2489F0EDAE1D}"/>
          </ac:spMkLst>
        </pc:spChg>
        <pc:grpChg chg="add del mod">
          <ac:chgData name="hassan MH" userId="84cd2103f36ef0dc" providerId="LiveId" clId="{4C5D9288-3663-4D53-A597-1B27E5165414}" dt="2022-06-03T15:01:17.247" v="2250" actId="21"/>
          <ac:grpSpMkLst>
            <pc:docMk/>
            <pc:sldMk cId="3542381384" sldId="447"/>
            <ac:grpSpMk id="4" creationId="{D1137AA9-D62D-87B1-4C2A-2B995C25EAF5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5" creationId="{2B113A27-DBC0-6B4D-C2EE-1C1E6391FD01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6" creationId="{4B56912B-9E0E-B67A-57AA-81365A4AF084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12" creationId="{344596DD-DE81-5882-9B0C-388D6823EADE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13" creationId="{B7D65792-9550-AF01-4925-80651E24DDF3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14" creationId="{230754F9-34B2-C0C9-DA2F-066CED45E919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15" creationId="{35466F81-B093-7F63-3956-8C19B09BA053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18" creationId="{8B9991E8-8BFA-9E90-FA3B-0858F5EAC624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20" creationId="{F0B556CF-EABD-FDBA-4C37-7332B3C79FD2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23" creationId="{D7914644-16D9-75CD-A89A-5910A6342443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24" creationId="{7BB21F13-6206-194C-3335-FF900124C3D8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29" creationId="{6B395150-8EDF-CA7A-BF24-9C59BEBE8C04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36" creationId="{C732E746-2614-4A77-DC97-A84D6A818974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57" creationId="{418134D4-1B8F-3A2C-D205-8767271034AF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58" creationId="{4C3821A3-FDFD-00F3-B496-C12EA9107162}"/>
          </ac:grpSpMkLst>
        </pc:grpChg>
        <pc:grpChg chg="mod">
          <ac:chgData name="hassan MH" userId="84cd2103f36ef0dc" providerId="LiveId" clId="{4C5D9288-3663-4D53-A597-1B27E5165414}" dt="2022-06-03T14:45:19.086" v="1976"/>
          <ac:grpSpMkLst>
            <pc:docMk/>
            <pc:sldMk cId="3542381384" sldId="447"/>
            <ac:grpSpMk id="59" creationId="{E36158F4-3054-AF12-D572-ED8B1D48BD84}"/>
          </ac:grpSpMkLst>
        </pc:grpChg>
        <pc:picChg chg="add mod">
          <ac:chgData name="hassan MH" userId="84cd2103f36ef0dc" providerId="LiveId" clId="{4C5D9288-3663-4D53-A597-1B27E5165414}" dt="2022-06-03T15:01:24.832" v="2253" actId="14100"/>
          <ac:picMkLst>
            <pc:docMk/>
            <pc:sldMk cId="3542381384" sldId="447"/>
            <ac:picMk id="2" creationId="{D10CFFA4-1416-8D63-DA9E-0454201FD3BA}"/>
          </ac:picMkLst>
        </pc:picChg>
      </pc:sldChg>
      <pc:sldChg chg="addSp delSp modSp add mod">
        <pc:chgData name="hassan MH" userId="84cd2103f36ef0dc" providerId="LiveId" clId="{4C5D9288-3663-4D53-A597-1B27E5165414}" dt="2022-06-03T15:39:17.871" v="2651"/>
        <pc:sldMkLst>
          <pc:docMk/>
          <pc:sldMk cId="79264726" sldId="448"/>
        </pc:sldMkLst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" creationId="{BCA5E2E3-2EB3-0BA2-9250-369F9077A54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8" creationId="{3E23B691-8F74-2B75-EDEE-1ACCD72C6A8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9" creationId="{D3C2EFA1-603F-153B-3B73-671C84C35564}"/>
          </ac:spMkLst>
        </pc:spChg>
        <pc:spChg chg="mod">
          <ac:chgData name="hassan MH" userId="84cd2103f36ef0dc" providerId="LiveId" clId="{4C5D9288-3663-4D53-A597-1B27E5165414}" dt="2022-06-03T15:29:27.801" v="2486" actId="207"/>
          <ac:spMkLst>
            <pc:docMk/>
            <pc:sldMk cId="79264726" sldId="448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11" creationId="{C9F25C41-54D6-2578-3BA1-A51CF366E0D7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16" creationId="{5DC9333A-5355-EE40-BBA1-212FBA5431C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17" creationId="{4EF6A784-2F2B-B0A9-ACD2-5E80BE6644A4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19" creationId="{DB543A35-4A68-D135-4A4C-68B46279F08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1" creationId="{3B7357D4-C87D-2713-A872-962501F915E6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2" creationId="{3A6523AB-D024-723F-7221-B941F8BC3771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5" creationId="{58D993A0-F3CD-55AC-462C-CF602C8CBCD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6" creationId="{F796C7D7-9669-3462-33AD-AE91AC242351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7" creationId="{A5F21377-235C-8C75-F611-D567D7CEA4E5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28" creationId="{63942193-FDCB-8937-24FE-F9217801F41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0" creationId="{FD1C8801-F87E-B553-99E3-FBED2B943A63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1" creationId="{8715DA78-89AD-5EA0-D3E6-A9ACC9DBC981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2" creationId="{709E2246-8B1C-7101-4AFC-6A36AFA18DE3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3" creationId="{DD519090-3D42-27B2-B4AC-C99D9723027E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4" creationId="{FB8BC6A0-51FB-F586-4BEB-067FDA0E3991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5" creationId="{11C25072-3114-57EF-9252-D7D9EDBC35A3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7" creationId="{1824AFB6-8355-C995-C7C6-7453458A06BB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8" creationId="{87B07C55-BA58-4B7F-D1CC-DF80EB205D97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39" creationId="{F4489AF3-9931-9246-58C1-312F035220B5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0" creationId="{D363D6AD-5F74-7B75-73E7-982C9ECAE2F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1" creationId="{23636BD9-D1DB-F33B-EE81-E82497390E17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2" creationId="{8266D2B1-DD49-070A-6683-61354822340C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3" creationId="{8D3982AE-C723-350F-23E1-4458C8A0BFD2}"/>
          </ac:spMkLst>
        </pc:spChg>
        <pc:spChg chg="mod">
          <ac:chgData name="hassan MH" userId="84cd2103f36ef0dc" providerId="LiveId" clId="{4C5D9288-3663-4D53-A597-1B27E5165414}" dt="2022-06-03T15:39:17.871" v="2651"/>
          <ac:spMkLst>
            <pc:docMk/>
            <pc:sldMk cId="79264726" sldId="448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5" creationId="{6727A191-84A1-6226-512F-AEFA84714CA4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6" creationId="{1A78334D-E7CD-08DB-6D91-90ADC737ADC5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7" creationId="{68815556-436B-3702-1FC2-D8D5112CC5C1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8" creationId="{E2103A7F-7D06-FBEB-389F-6C4210A56C0D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49" creationId="{29844197-1795-BD71-552D-AA0E556640FC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0" creationId="{5B22F03D-4972-EAAB-9695-9C6326F90680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1" creationId="{64440471-D10D-B89D-A8E9-6BF172928CC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2" creationId="{1A6D87F6-395A-70F5-1AE8-FDAB7EEA449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3" creationId="{EF7F63E3-755D-770B-079F-502461259A06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4" creationId="{5231EB04-5DDE-B4C2-FD95-9F7DA169E144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5" creationId="{F56DEEB4-4D55-5E15-4925-5B274AD6808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56" creationId="{090ACE02-4AC0-44DF-5356-585EB95FE846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0" creationId="{AA1CC904-C7EA-4E42-DCB9-20711D27A3A5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1" creationId="{9406D049-947C-EA13-D8D9-472676137A7C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2" creationId="{0FEE0F2C-AA8A-260C-30D9-6EF8C79DAFED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3" creationId="{88D4E5EC-29AC-64B0-F597-8264653CA747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4" creationId="{91F14D75-E6D4-B87D-3236-0B9CEA95EE9F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5" creationId="{8020EDF9-6C3D-6470-05DD-58EA731CB52C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6" creationId="{D149FDAD-192F-6F01-DE4B-10EFED6FACA8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7" creationId="{F8716877-1719-5408-BAC5-CEFC3F61B2AD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8" creationId="{29B0A3E2-C34E-2061-5C97-A8C073D73E5B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69" creationId="{90F8D707-B022-20D2-4504-A31B284F2170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0" creationId="{2790182A-E0B2-8134-E17A-135B5F5E15C0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1" creationId="{459F7A37-BB21-2611-15FE-BB31AFDAC310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2" creationId="{3BF88144-71FE-7B4C-34BC-6F258B590B15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3" creationId="{199A6CF8-4114-DDA0-ED78-E6FA5127BAF4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4" creationId="{4F5CF288-51AF-F533-1BFE-52826652424C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5" creationId="{4645A23C-77BE-2F0A-DA58-11F10EA851BA}"/>
          </ac:spMkLst>
        </pc:spChg>
        <pc:spChg chg="mod">
          <ac:chgData name="hassan MH" userId="84cd2103f36ef0dc" providerId="LiveId" clId="{4C5D9288-3663-4D53-A597-1B27E5165414}" dt="2022-06-03T14:45:36.605" v="1979"/>
          <ac:spMkLst>
            <pc:docMk/>
            <pc:sldMk cId="79264726" sldId="448"/>
            <ac:spMk id="76" creationId="{CBA8260F-0621-19A2-1E6C-3578E2BEF8FF}"/>
          </ac:spMkLst>
        </pc:spChg>
        <pc:grpChg chg="add del mod">
          <ac:chgData name="hassan MH" userId="84cd2103f36ef0dc" providerId="LiveId" clId="{4C5D9288-3663-4D53-A597-1B27E5165414}" dt="2022-06-03T15:01:32.574" v="2255" actId="21"/>
          <ac:grpSpMkLst>
            <pc:docMk/>
            <pc:sldMk cId="79264726" sldId="448"/>
            <ac:grpSpMk id="4" creationId="{36622AAF-AA16-0681-DD56-134AFE46896F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5" creationId="{1910105D-E8EB-475B-E8F4-678F20AC7E19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6" creationId="{68D09904-3AF8-3556-9CF7-C09533CD50AB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12" creationId="{199797FC-5867-4265-7F52-3610B1247810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13" creationId="{ED6EE273-C85E-FFE7-1830-5D5C75085A39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14" creationId="{8E3A84BF-805D-1AF4-E6C3-DCAFA56D04E1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15" creationId="{AECEC2B1-4456-C613-A5C9-7343853D5745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18" creationId="{C026C15A-42E3-9ED9-7684-D757014D2D74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20" creationId="{B43DDF6C-339B-7A4B-E72A-9D42CA76ECB9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23" creationId="{992B57A1-2C21-8435-4D21-DC94CE380E7C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24" creationId="{93269F2F-CC3D-B095-088D-A4A91B1D86EB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29" creationId="{7B1F60F3-F14B-F018-E1F7-05E50F88354C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36" creationId="{0CC2BD4E-C78D-C751-7594-82CED2A45CA6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57" creationId="{EB7A35CD-B430-5433-ECE1-C1BC41E2DDA4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58" creationId="{7FD4528D-184A-E8A7-E3B3-53090AA464AF}"/>
          </ac:grpSpMkLst>
        </pc:grpChg>
        <pc:grpChg chg="mod">
          <ac:chgData name="hassan MH" userId="84cd2103f36ef0dc" providerId="LiveId" clId="{4C5D9288-3663-4D53-A597-1B27E5165414}" dt="2022-06-03T14:45:36.605" v="1979"/>
          <ac:grpSpMkLst>
            <pc:docMk/>
            <pc:sldMk cId="79264726" sldId="448"/>
            <ac:grpSpMk id="59" creationId="{FC28358F-5B8C-1C03-0494-9D9D0019E631}"/>
          </ac:grpSpMkLst>
        </pc:grpChg>
        <pc:picChg chg="add mod">
          <ac:chgData name="hassan MH" userId="84cd2103f36ef0dc" providerId="LiveId" clId="{4C5D9288-3663-4D53-A597-1B27E5165414}" dt="2022-06-03T15:01:41.654" v="2258" actId="14100"/>
          <ac:picMkLst>
            <pc:docMk/>
            <pc:sldMk cId="79264726" sldId="448"/>
            <ac:picMk id="2" creationId="{BC49C597-A00A-2A15-ADFE-7442CC4C5487}"/>
          </ac:picMkLst>
        </pc:picChg>
      </pc:sldChg>
      <pc:sldChg chg="addSp delSp modSp add mod">
        <pc:chgData name="hassan MH" userId="84cd2103f36ef0dc" providerId="LiveId" clId="{4C5D9288-3663-4D53-A597-1B27E5165414}" dt="2022-06-03T15:39:15.959" v="2650"/>
        <pc:sldMkLst>
          <pc:docMk/>
          <pc:sldMk cId="1573834209" sldId="449"/>
        </pc:sldMkLst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" creationId="{23103AF2-1954-3CB9-39F5-8CCBD3DD24C9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8" creationId="{8E7C7C3B-0141-FFE7-AF5E-14539ED1A210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9" creationId="{C4E350AD-563C-AA98-9495-892089FBFB06}"/>
          </ac:spMkLst>
        </pc:spChg>
        <pc:spChg chg="mod">
          <ac:chgData name="hassan MH" userId="84cd2103f36ef0dc" providerId="LiveId" clId="{4C5D9288-3663-4D53-A597-1B27E5165414}" dt="2022-06-03T14:44:11.571" v="1962" actId="1076"/>
          <ac:spMkLst>
            <pc:docMk/>
            <pc:sldMk cId="1573834209" sldId="449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11" creationId="{390C3960-F571-2970-5CAF-05A7A59334A5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16" creationId="{8D4A91A6-5DBF-AF2C-DFD3-D6C067675AD0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17" creationId="{CDCFE1B1-0FCB-7E6F-4207-3918DA79FB54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19" creationId="{213BA433-588D-AC8E-3A4C-E9EC3440DC30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1" creationId="{BE1421FE-3F4C-6A8D-C8D5-907D8865CF87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2" creationId="{F9E728E5-A03E-2BE0-EBAE-EB0EE2ED73A7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5" creationId="{7955B69D-EF03-672C-3BAD-E16587EF37FE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6" creationId="{B7F95FC8-250B-7D58-DBD6-8E269D390EF4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7" creationId="{3926A6AA-5193-B48F-797C-849813A377EB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28" creationId="{CCE24D30-FFD9-F90F-EEBA-C62E53E0EEC1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0" creationId="{2A3DB2E9-0134-BD36-2E47-F17227349DB3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1" creationId="{299DA758-53B3-2459-11BD-31F1A32FD25C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2" creationId="{46DDB23E-C31E-745D-DE34-E50FBB2C8664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3" creationId="{0CC74A61-6871-D8BF-28A0-7988CF0A36F2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4" creationId="{98ABA416-1BC7-A76F-CB18-2CEAC3DEDDFB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5" creationId="{19EAB4EB-0001-F231-170B-C85844FBC12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7" creationId="{E2D24FB0-3AE9-7ED6-A140-B64BFB648680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8" creationId="{47565930-98AE-E440-FFBA-E856FDD7A1FC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39" creationId="{B3941180-4CB6-7076-F1E0-3B6082460FE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0" creationId="{424E3AC7-80CE-B87D-54CF-077E798BCCEB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1" creationId="{204EDCE7-A134-3D96-6663-73A9C9F7B552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2" creationId="{DF9D8C52-1EFE-E23D-26C5-BAED6B98342E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3" creationId="{1BA77768-2BEF-FAFF-7346-F9DCFDF7AD14}"/>
          </ac:spMkLst>
        </pc:spChg>
        <pc:spChg chg="mod">
          <ac:chgData name="hassan MH" userId="84cd2103f36ef0dc" providerId="LiveId" clId="{4C5D9288-3663-4D53-A597-1B27E5165414}" dt="2022-06-03T15:39:15.959" v="2650"/>
          <ac:spMkLst>
            <pc:docMk/>
            <pc:sldMk cId="1573834209" sldId="449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5" creationId="{3BDB36D4-7D4D-A429-E22B-422C4773A79F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6" creationId="{8F360AFB-2D8F-7495-97F0-D30300295A37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7" creationId="{B9636D9A-0098-56CA-A5B3-0960D4EB200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8" creationId="{99D9EBAD-03DC-31FC-3AB6-C496BB6A6AE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49" creationId="{CA9D822A-D339-9227-9123-BE911CDAA4EE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0" creationId="{8AF4263D-D54F-F359-85E6-F0256B93CAC5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1" creationId="{F5851607-7C6E-D517-C7DE-1EEACB8F871F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2" creationId="{A838AA11-B92C-920C-023C-AC5B53694938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3" creationId="{8EB9CB0E-FC0F-F57F-5FCE-09F58B3BEAAA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4" creationId="{5B566576-2BDA-DF14-F77C-040674235449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5" creationId="{7C432377-F8B3-9F43-9DCF-B897B705AD7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56" creationId="{8AB0B6D0-0768-AD30-0CA7-5A7EDFE4C9B8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0" creationId="{2A7BBA1F-BEC7-A530-EC2A-A9EEB96387D3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1" creationId="{30E41B94-DB48-F75F-4432-672DE3E2B434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2" creationId="{170E859A-FEBD-4372-25E7-9E8038A4875A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3" creationId="{1153A455-2722-1028-0114-CCCCB2F85E45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4" creationId="{1308DF00-445E-9764-4575-5DD0053EE55E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5" creationId="{31D412F3-8086-6590-9478-F0CEE82927B2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6" creationId="{349B9D90-0A1B-1ACA-3981-56B5F896E521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7" creationId="{8A46179C-6FAF-7DD5-3262-51027643F56F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8" creationId="{7B1079BC-6443-A76A-427E-4AC5E080A8E0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69" creationId="{55521B4C-91AA-83BE-BA2C-BE612D89F356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0" creationId="{CB0F3924-21D1-59C0-5EBA-24E48254CF49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1" creationId="{6F0F63AE-1C3F-2DCB-F65E-C4AC9D1EBC8D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2" creationId="{35701B1F-89CD-9B55-2C90-DA447C43BC85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3" creationId="{D7133A20-9496-0404-9CD5-8D8EC02C83D1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4" creationId="{1397AFA5-A0F2-00F6-6281-F1872414B851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5" creationId="{23D4D035-1D23-A915-DCAD-B0DC7D2FBE73}"/>
          </ac:spMkLst>
        </pc:spChg>
        <pc:spChg chg="mod">
          <ac:chgData name="hassan MH" userId="84cd2103f36ef0dc" providerId="LiveId" clId="{4C5D9288-3663-4D53-A597-1B27E5165414}" dt="2022-06-03T14:45:45.546" v="1980"/>
          <ac:spMkLst>
            <pc:docMk/>
            <pc:sldMk cId="1573834209" sldId="449"/>
            <ac:spMk id="76" creationId="{DF3CEAE4-BE66-4B5D-6112-2892712B2764}"/>
          </ac:spMkLst>
        </pc:spChg>
        <pc:grpChg chg="add del mod">
          <ac:chgData name="hassan MH" userId="84cd2103f36ef0dc" providerId="LiveId" clId="{4C5D9288-3663-4D53-A597-1B27E5165414}" dt="2022-06-03T15:01:48.045" v="2260" actId="21"/>
          <ac:grpSpMkLst>
            <pc:docMk/>
            <pc:sldMk cId="1573834209" sldId="449"/>
            <ac:grpSpMk id="4" creationId="{07768DEB-C41D-FD8F-E062-F67C1837681B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5" creationId="{2FF2AF60-7E59-11B6-7E3A-5DFD87F35375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6" creationId="{F734A3BB-73EC-7DDB-B503-BD7E782E844B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12" creationId="{8DA3DFBA-5477-241B-F368-774816D2D7F4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13" creationId="{DDD1EF32-BE7D-3DAB-4632-D0542A39E59D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14" creationId="{7E4FFB6A-ECFA-B24F-96B1-FB54D9825318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15" creationId="{C5C6E8B2-9AB1-C5D1-0F97-9385176A3DF0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18" creationId="{53A7C402-893B-1F87-CD02-FBC9BF0D19C3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20" creationId="{C0326FB5-97B9-E2E2-FCC8-89A6EF98BEB8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23" creationId="{7122B86F-D208-764C-573A-56DFFADC4B30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24" creationId="{6ECDD20D-081F-E2A3-EFAB-6F10FD18DB75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29" creationId="{589A0334-1BED-DA04-697E-186295CDB711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36" creationId="{C25A3E93-5A95-41AB-8D8C-BE9FF026DCFE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57" creationId="{C49D9277-4D4E-BD81-43DB-A0727D807BBB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58" creationId="{28FB618F-33B6-9140-A466-3F00EA8831E8}"/>
          </ac:grpSpMkLst>
        </pc:grpChg>
        <pc:grpChg chg="mod">
          <ac:chgData name="hassan MH" userId="84cd2103f36ef0dc" providerId="LiveId" clId="{4C5D9288-3663-4D53-A597-1B27E5165414}" dt="2022-06-03T14:45:45.546" v="1980"/>
          <ac:grpSpMkLst>
            <pc:docMk/>
            <pc:sldMk cId="1573834209" sldId="449"/>
            <ac:grpSpMk id="59" creationId="{1BE14E56-8B99-E960-89E6-292C59772257}"/>
          </ac:grpSpMkLst>
        </pc:grpChg>
        <pc:picChg chg="add mod">
          <ac:chgData name="hassan MH" userId="84cd2103f36ef0dc" providerId="LiveId" clId="{4C5D9288-3663-4D53-A597-1B27E5165414}" dt="2022-06-03T15:01:53.806" v="2261"/>
          <ac:picMkLst>
            <pc:docMk/>
            <pc:sldMk cId="1573834209" sldId="449"/>
            <ac:picMk id="77" creationId="{3562A9D6-6797-4073-8AD7-19DC0D5A885A}"/>
          </ac:picMkLst>
        </pc:picChg>
      </pc:sldChg>
      <pc:sldChg chg="addSp delSp modSp add mod">
        <pc:chgData name="hassan MH" userId="84cd2103f36ef0dc" providerId="LiveId" clId="{4C5D9288-3663-4D53-A597-1B27E5165414}" dt="2022-06-03T15:39:14.070" v="2649"/>
        <pc:sldMkLst>
          <pc:docMk/>
          <pc:sldMk cId="2481150441" sldId="450"/>
        </pc:sldMkLst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7" creationId="{C5BF7165-53FF-1E08-1C09-B570FE1D36CD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9" creationId="{58E19817-BBDF-BFF8-B618-8401915A6E5A}"/>
          </ac:spMkLst>
        </pc:spChg>
        <pc:spChg chg="mod">
          <ac:chgData name="hassan MH" userId="84cd2103f36ef0dc" providerId="LiveId" clId="{4C5D9288-3663-4D53-A597-1B27E5165414}" dt="2022-06-03T15:29:04.661" v="2474" actId="108"/>
          <ac:spMkLst>
            <pc:docMk/>
            <pc:sldMk cId="2481150441" sldId="450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11" creationId="{C3F7C6D6-D744-2EA2-4229-A7B92989EF4F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12" creationId="{2DCB0E9A-3755-3682-1661-C87989FB1EBE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13" creationId="{E01CA250-71B0-69DB-202F-68C3F5194ED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18" creationId="{BC893D61-ACA4-992F-B952-1F85DF3D14FE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19" creationId="{A20B7858-0CB4-A5E5-6D8B-4E1231884F14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0" creationId="{0CF6F7D4-4249-9ADB-1FC7-E7473668A6BB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1" creationId="{20E0530E-7404-B615-55AD-A2B65883CFA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3" creationId="{97CC8654-D46A-C5A0-7C8E-B6E47D8C9811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5" creationId="{01765812-2EA5-4E97-A59C-00BC890F6F65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6" creationId="{7393ADDE-EAE2-3758-8D0A-5E1F2A7FBFD5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7" creationId="{B6B271B7-F31B-90B3-9F43-B328013697B9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8" creationId="{26EFA9A2-C7D9-4CBB-2186-0B0D660A93A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29" creationId="{16C81B92-50F5-C323-9F30-1CFAA7981283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0" creationId="{09A9DD79-B65F-C80E-984A-FD79F930A5DB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1" creationId="{D912F5D7-9AD5-60BF-CFAE-13071BA13A75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2" creationId="{92704210-7519-05AE-AF80-95F6F66F939E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3" creationId="{A03BB1B5-6C78-DCFF-56C5-36383245FBF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4" creationId="{16713DD7-A519-EAC0-6FB0-FB266C6D8B69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5" creationId="{DEB5B0A5-C766-860F-1C2B-0B4E576EE9C4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6" creationId="{EBAA89C7-B3E2-036E-A457-529E495045BD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7" creationId="{8FEB4FE8-CB97-FE2A-C45E-E0CCFD55961F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8" creationId="{5A0D4771-635E-2678-CD99-AE1FC213E6BC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39" creationId="{229C29DB-E29F-CF02-54DB-BF88D7F0809E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0" creationId="{5A982733-65C8-A062-6F22-99FC9CCEE869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1" creationId="{B4A98FEB-B6A4-68A6-C915-51890A86F27B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2" creationId="{5F62B529-890F-E2C4-7CDC-784598E965A0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3" creationId="{E760A42C-C047-2266-BCC2-66ACF4EAC92A}"/>
          </ac:spMkLst>
        </pc:spChg>
        <pc:spChg chg="mod">
          <ac:chgData name="hassan MH" userId="84cd2103f36ef0dc" providerId="LiveId" clId="{4C5D9288-3663-4D53-A597-1B27E5165414}" dt="2022-06-03T15:39:14.070" v="2649"/>
          <ac:spMkLst>
            <pc:docMk/>
            <pc:sldMk cId="2481150441" sldId="450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5" creationId="{AF4019DC-A73D-C5ED-F99C-9C6C711A517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46" creationId="{8A98322B-7C7A-DA53-0211-05F1CD9A746A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0" creationId="{300D75A8-7454-7DA5-A4F2-118733267EEF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1" creationId="{9B2C60D1-D1B5-3C2D-759A-21AA809FEBA1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2" creationId="{1A87ECC1-8EFC-0B9E-2002-80C4CEDD48FF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3" creationId="{946BD13A-81F8-2638-56B1-380103B0F4DE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4" creationId="{4779B180-BB61-E02E-6CA2-297EEDDC50F5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5" creationId="{106B170A-ADFF-FC38-35BA-8283C8F94FFF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6" creationId="{7079803A-B82F-E322-B5C7-41EBB2C1C816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7" creationId="{955BF3BE-E821-DB45-1079-488CEF9DA5CC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8" creationId="{63C26148-009A-2113-6C1C-39257825ACC6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59" creationId="{984EBB63-6D09-8222-8481-1FC276383707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0" creationId="{81ED5AF7-108E-DABF-9C88-2FEA84313282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1" creationId="{4E76E2FD-4007-4022-6335-9E22EA0E73C8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2" creationId="{C8B28CC3-4309-16E3-EF5B-1546C12BD385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3" creationId="{0401F078-6E15-6DBC-33E5-98B0E49B3E08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4" creationId="{A5CE5FE3-9AA2-938E-B200-48EE527AC070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5" creationId="{F30D7CED-2082-E41C-66D1-661E265875AD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6" creationId="{DA08E781-2F46-43A7-44D3-4977BC10AC99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7" creationId="{481A8CF5-AADA-17D3-1013-CF9CF8B3658B}"/>
          </ac:spMkLst>
        </pc:spChg>
        <pc:spChg chg="mod">
          <ac:chgData name="hassan MH" userId="84cd2103f36ef0dc" providerId="LiveId" clId="{4C5D9288-3663-4D53-A597-1B27E5165414}" dt="2022-06-03T14:45:54.367" v="1981"/>
          <ac:spMkLst>
            <pc:docMk/>
            <pc:sldMk cId="2481150441" sldId="450"/>
            <ac:spMk id="68" creationId="{E8439D59-D779-149E-8EA7-1520177D4F93}"/>
          </ac:spMkLst>
        </pc:spChg>
        <pc:grpChg chg="add del mod">
          <ac:chgData name="hassan MH" userId="84cd2103f36ef0dc" providerId="LiveId" clId="{4C5D9288-3663-4D53-A597-1B27E5165414}" dt="2022-06-03T15:01:59.527" v="2262" actId="478"/>
          <ac:grpSpMkLst>
            <pc:docMk/>
            <pc:sldMk cId="2481150441" sldId="450"/>
            <ac:grpSpMk id="4" creationId="{ACC1EFDF-0E35-2B64-68EF-B171E8FF59AA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5" creationId="{556FBAEC-BC50-C522-3128-730588B77583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6" creationId="{3E806EE4-F0B6-E058-93A9-D80A7A176E20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8" creationId="{17E4BB46-8F15-144B-4527-5B6E39414DF3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14" creationId="{8E61DB2A-1864-AC90-8166-B3D1D1CB7340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15" creationId="{19666C26-4293-E8E1-A914-6C3827BA7BA8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16" creationId="{B73EE291-2116-1817-E5EB-460466A18AC3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17" creationId="{915041C6-A9AE-5F08-25BE-6EEA9C7F88BD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22" creationId="{D54617B3-EA77-FA82-2CB0-B383DCCE387A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24" creationId="{32B96982-3637-A101-AE76-2C6BB6D83396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47" creationId="{6BCD44DE-F085-F66D-AED1-832312F1363B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48" creationId="{BF1369A4-D166-119F-3134-305B35854EB4}"/>
          </ac:grpSpMkLst>
        </pc:grpChg>
        <pc:grpChg chg="mod">
          <ac:chgData name="hassan MH" userId="84cd2103f36ef0dc" providerId="LiveId" clId="{4C5D9288-3663-4D53-A597-1B27E5165414}" dt="2022-06-03T14:45:54.367" v="1981"/>
          <ac:grpSpMkLst>
            <pc:docMk/>
            <pc:sldMk cId="2481150441" sldId="450"/>
            <ac:grpSpMk id="49" creationId="{C2C89D4A-9F69-F021-7C22-D929600113D2}"/>
          </ac:grpSpMkLst>
        </pc:grpChg>
        <pc:picChg chg="add mod">
          <ac:chgData name="hassan MH" userId="84cd2103f36ef0dc" providerId="LiveId" clId="{4C5D9288-3663-4D53-A597-1B27E5165414}" dt="2022-06-03T15:01:59.780" v="2263"/>
          <ac:picMkLst>
            <pc:docMk/>
            <pc:sldMk cId="2481150441" sldId="450"/>
            <ac:picMk id="69" creationId="{7E38C66D-C00E-CF19-4756-5A181C6B0F67}"/>
          </ac:picMkLst>
        </pc:picChg>
        <pc:picChg chg="add del mod">
          <ac:chgData name="hassan MH" userId="84cd2103f36ef0dc" providerId="LiveId" clId="{4C5D9288-3663-4D53-A597-1B27E5165414}" dt="2022-06-03T15:02:40.773" v="2277" actId="21"/>
          <ac:picMkLst>
            <pc:docMk/>
            <pc:sldMk cId="2481150441" sldId="450"/>
            <ac:picMk id="70" creationId="{835E22DA-2A9C-D226-9BB6-D6D1EEAA7A07}"/>
          </ac:picMkLst>
        </pc:picChg>
        <pc:picChg chg="add del mod">
          <ac:chgData name="hassan MH" userId="84cd2103f36ef0dc" providerId="LiveId" clId="{4C5D9288-3663-4D53-A597-1B27E5165414}" dt="2022-06-03T15:03:31.869" v="2293" actId="21"/>
          <ac:picMkLst>
            <pc:docMk/>
            <pc:sldMk cId="2481150441" sldId="450"/>
            <ac:picMk id="71" creationId="{5A746807-082A-4256-7A56-D01DFC858278}"/>
          </ac:picMkLst>
        </pc:picChg>
      </pc:sldChg>
      <pc:sldChg chg="addSp delSp modSp add mod">
        <pc:chgData name="hassan MH" userId="84cd2103f36ef0dc" providerId="LiveId" clId="{4C5D9288-3663-4D53-A597-1B27E5165414}" dt="2022-06-03T15:39:07.553" v="2646"/>
        <pc:sldMkLst>
          <pc:docMk/>
          <pc:sldMk cId="1673470124" sldId="451"/>
        </pc:sldMkLst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8" creationId="{A39CD100-599B-295C-F797-4F4F512266C9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9" creationId="{2BD9564B-925B-56A1-8D06-67A1138B9DF9}"/>
          </ac:spMkLst>
        </pc:spChg>
        <pc:spChg chg="mod">
          <ac:chgData name="hassan MH" userId="84cd2103f36ef0dc" providerId="LiveId" clId="{4C5D9288-3663-4D53-A597-1B27E5165414}" dt="2022-06-03T15:31:33.238" v="2509" actId="20577"/>
          <ac:spMkLst>
            <pc:docMk/>
            <pc:sldMk cId="1673470124" sldId="451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1" creationId="{8C0738D7-90B8-B761-854A-318CD59C565E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2" creationId="{EFEE3063-260D-D72F-6013-EEE1082FB0E5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4" creationId="{79FAD83E-7816-2ADC-38B9-48F88532DABE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7" creationId="{4DEBA9B3-C2CC-32C6-A4B7-D4F62FCAFFF1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8" creationId="{6825EA35-380F-D1F3-C265-89F2D6A85909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19" creationId="{083E7CB3-4A5A-B3C4-A176-C95F34AC5382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0" creationId="{2DE47DA9-081F-18CC-CE01-432F8ACA05CF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1" creationId="{7DBDF4BE-765C-CDCC-4A22-8BECA614080A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2" creationId="{ECE71DF4-F19E-566D-6568-C07F6B07AB39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3" creationId="{88A7236D-BACD-8334-9945-5B4274ACE939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4" creationId="{3009816C-56D5-6C1A-5EF9-6A39BEA20A5C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5" creationId="{244DC322-DB12-3168-CA7D-0965361819E1}"/>
          </ac:spMkLst>
        </pc:spChg>
        <pc:spChg chg="mod">
          <ac:chgData name="hassan MH" userId="84cd2103f36ef0dc" providerId="LiveId" clId="{4C5D9288-3663-4D53-A597-1B27E5165414}" dt="2022-06-03T14:46:26.362" v="1982"/>
          <ac:spMkLst>
            <pc:docMk/>
            <pc:sldMk cId="1673470124" sldId="451"/>
            <ac:spMk id="26" creationId="{3F27B0A8-7DD2-1387-07DA-B0EB2125AC6C}"/>
          </ac:spMkLst>
        </pc:spChg>
        <pc:spChg chg="mod">
          <ac:chgData name="hassan MH" userId="84cd2103f36ef0dc" providerId="LiveId" clId="{4C5D9288-3663-4D53-A597-1B27E5165414}" dt="2022-06-03T15:39:07.553" v="2646"/>
          <ac:spMkLst>
            <pc:docMk/>
            <pc:sldMk cId="1673470124" sldId="451"/>
            <ac:spMk id="44" creationId="{18920727-6091-FF59-E03E-6AC6C1C23C98}"/>
          </ac:spMkLst>
        </pc:spChg>
        <pc:grpChg chg="add del mod">
          <ac:chgData name="hassan MH" userId="84cd2103f36ef0dc" providerId="LiveId" clId="{4C5D9288-3663-4D53-A597-1B27E5165414}" dt="2022-06-03T15:02:05.198" v="2265" actId="21"/>
          <ac:grpSpMkLst>
            <pc:docMk/>
            <pc:sldMk cId="1673470124" sldId="451"/>
            <ac:grpSpMk id="4" creationId="{51F6DBA4-8D5C-09D4-0E90-BE4D80423CBF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5" creationId="{407800A6-8BAB-D670-B7B5-933C7FED7B7F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6" creationId="{217A26B3-4C32-BAB8-1AA4-7DAC607889C0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7" creationId="{F163DE49-782D-B765-E361-7953EAFE648B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13" creationId="{A6891223-A101-17C0-B876-1F7B08883CAA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15" creationId="{7B1B833F-320E-049B-7044-E45A388873A5}"/>
          </ac:grpSpMkLst>
        </pc:grpChg>
        <pc:grpChg chg="mod">
          <ac:chgData name="hassan MH" userId="84cd2103f36ef0dc" providerId="LiveId" clId="{4C5D9288-3663-4D53-A597-1B27E5165414}" dt="2022-06-03T14:46:26.362" v="1982"/>
          <ac:grpSpMkLst>
            <pc:docMk/>
            <pc:sldMk cId="1673470124" sldId="451"/>
            <ac:grpSpMk id="16" creationId="{1430D0F7-D5D9-2B36-8CB9-9DF43054F91F}"/>
          </ac:grpSpMkLst>
        </pc:grpChg>
        <pc:picChg chg="add del mod">
          <ac:chgData name="hassan MH" userId="84cd2103f36ef0dc" providerId="LiveId" clId="{4C5D9288-3663-4D53-A597-1B27E5165414}" dt="2022-06-03T15:02:31.142" v="2273" actId="21"/>
          <ac:picMkLst>
            <pc:docMk/>
            <pc:sldMk cId="1673470124" sldId="451"/>
            <ac:picMk id="2" creationId="{D4A9AFE9-604D-7B32-F105-3B9F336ACF43}"/>
          </ac:picMkLst>
        </pc:picChg>
        <pc:picChg chg="add mod">
          <ac:chgData name="hassan MH" userId="84cd2103f36ef0dc" providerId="LiveId" clId="{4C5D9288-3663-4D53-A597-1B27E5165414}" dt="2022-06-03T15:02:54.037" v="2282"/>
          <ac:picMkLst>
            <pc:docMk/>
            <pc:sldMk cId="1673470124" sldId="451"/>
            <ac:picMk id="27" creationId="{1C304E35-ACB6-CA51-C40B-B6F6C205F629}"/>
          </ac:picMkLst>
        </pc:picChg>
      </pc:sldChg>
      <pc:sldChg chg="modSp add del mod">
        <pc:chgData name="hassan MH" userId="84cd2103f36ef0dc" providerId="LiveId" clId="{4C5D9288-3663-4D53-A597-1B27E5165414}" dt="2022-06-03T14:46:50.652" v="1989" actId="47"/>
        <pc:sldMkLst>
          <pc:docMk/>
          <pc:sldMk cId="3125278424" sldId="452"/>
        </pc:sldMkLst>
        <pc:spChg chg="mod">
          <ac:chgData name="hassan MH" userId="84cd2103f36ef0dc" providerId="LiveId" clId="{4C5D9288-3663-4D53-A597-1B27E5165414}" dt="2022-06-03T14:46:45.167" v="1986" actId="21"/>
          <ac:spMkLst>
            <pc:docMk/>
            <pc:sldMk cId="3125278424" sldId="452"/>
            <ac:spMk id="10" creationId="{AC90E868-6B9F-4DE2-7E2D-90E5BF6ED449}"/>
          </ac:spMkLst>
        </pc:spChg>
      </pc:sldChg>
      <pc:sldChg chg="addSp delSp modSp add mod">
        <pc:chgData name="hassan MH" userId="84cd2103f36ef0dc" providerId="LiveId" clId="{4C5D9288-3663-4D53-A597-1B27E5165414}" dt="2022-06-03T15:53:31.346" v="2817" actId="20577"/>
        <pc:sldMkLst>
          <pc:docMk/>
          <pc:sldMk cId="2807790049" sldId="453"/>
        </pc:sldMkLst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7" creationId="{2F143345-50D9-ACFF-F3D8-49EC18F99886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9" creationId="{58D689C3-D8D3-19E0-1241-B7E3DA8A8907}"/>
          </ac:spMkLst>
        </pc:spChg>
        <pc:spChg chg="mod">
          <ac:chgData name="hassan MH" userId="84cd2103f36ef0dc" providerId="LiveId" clId="{4C5D9288-3663-4D53-A597-1B27E5165414}" dt="2022-06-03T15:53:31.346" v="2817" actId="20577"/>
          <ac:spMkLst>
            <pc:docMk/>
            <pc:sldMk cId="2807790049" sldId="453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1" creationId="{2929DC48-EAC0-68FA-8D25-06315EC7A0F5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2" creationId="{F9CC5C17-5BF8-7F58-2AFB-D98142FBC7EE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3" creationId="{8B4089D3-8B3E-12D8-0056-3125CD87638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4" creationId="{1E5198A3-03BE-8D29-913A-EDB85ED06378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6" creationId="{0E1CA3BA-3C84-671A-31BA-D7E19BB48E9B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18" creationId="{B961872B-59D1-34AB-B513-13500BA76802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0" creationId="{2FE536A4-0453-C935-B174-F099C7C12AFF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1" creationId="{9C67B29F-7051-FCC1-F73F-8C1B1AB12B48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2" creationId="{AE9E276E-559A-485B-E057-028604EB7E1B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3" creationId="{3D86992E-9A56-3F22-22C9-C24EDD2BAE33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4" creationId="{20DEEAC9-A4C8-FDE9-75CB-DB1519DB6C9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5" creationId="{B11336E0-044F-7E82-CED7-876D77A12BB0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29" creationId="{8376C736-DAE0-64F1-9252-F36CFA8F926E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0" creationId="{B124281B-43FC-A2E8-9AB1-AD20823AA45B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1" creationId="{0A11DA8C-AEDD-6C5E-38AE-B9B82E46E63A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2" creationId="{E2F98C25-492F-CE7E-3E33-89BAC199C000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3" creationId="{EC414786-D835-0FD8-1E5E-79FB54F9C5E6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4" creationId="{DB4C770C-A29D-AADC-EA66-DD092C687EE3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5" creationId="{38412A5F-A34C-619E-AA59-938BA7216E1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6" creationId="{D085CC38-C615-CAD4-DC6D-829E1041ACE6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7" creationId="{0204D234-0F47-001B-EC0E-B9340CF50DFA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8" creationId="{2D5046C3-D67A-0B1A-9FA8-4827624A415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39" creationId="{7E61B506-C3C1-59E3-92E7-DE3402239AC0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0" creationId="{C34F0995-2EF0-FCFC-EFA2-8035B2888A61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1" creationId="{43724845-156A-7D98-8288-4A404692D9A1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2" creationId="{74DF5D26-7151-228A-7A1D-0FAC1618FE6A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3" creationId="{39A28297-6257-C670-58DA-2CFA8E6D741F}"/>
          </ac:spMkLst>
        </pc:spChg>
        <pc:spChg chg="mod">
          <ac:chgData name="hassan MH" userId="84cd2103f36ef0dc" providerId="LiveId" clId="{4C5D9288-3663-4D53-A597-1B27E5165414}" dt="2022-06-03T15:39:05.743" v="2645"/>
          <ac:spMkLst>
            <pc:docMk/>
            <pc:sldMk cId="2807790049" sldId="453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8" creationId="{C821D0B2-F9AE-061C-7962-586CB580EFDA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49" creationId="{809268C5-8D40-4C35-8248-FE0BE25FADCF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0" creationId="{A603BDBE-41E5-E180-AB68-50F3B83AE11D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1" creationId="{F944F8C6-E0B3-ABF9-67FC-8F002C44B3EE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2" creationId="{75E18FF8-27CF-EF7B-553C-3D99BB2D0DCF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3" creationId="{F6C355CC-AB06-6DCA-5E43-8B5061534C88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4" creationId="{07657D73-4259-4643-43DE-4E6512FBD36A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5" creationId="{4449BDD1-EA0B-8FF0-9696-3549B90D7DEC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6" creationId="{3C38CFCF-41E4-A6F1-FB58-5886DF265D81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7" creationId="{5073FCA9-4CF5-6CCD-4CFC-FE865FDD9624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8" creationId="{8E5CF396-9C1A-36F6-F7D1-16185F21B8A3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59" creationId="{D8FCB87D-B9C0-B36E-4A08-83721FEDAFF9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0" creationId="{D46B5976-496C-58C1-6978-FDCC73DE5BEE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1" creationId="{7A678CCC-6BF7-ED9B-3F5C-2C6D79B5EFBF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2" creationId="{BC87A82D-E4D0-937A-5512-4425817F8DD8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3" creationId="{56459DD2-894F-F3FF-AFD2-33C007862455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4" creationId="{DBF67E09-219D-9573-AB01-60CE00138617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5" creationId="{19BD8FC6-2DF3-AAF2-71FB-AA4C82F898FB}"/>
          </ac:spMkLst>
        </pc:spChg>
        <pc:spChg chg="mod">
          <ac:chgData name="hassan MH" userId="84cd2103f36ef0dc" providerId="LiveId" clId="{4C5D9288-3663-4D53-A597-1B27E5165414}" dt="2022-06-03T14:46:57.147" v="1990"/>
          <ac:spMkLst>
            <pc:docMk/>
            <pc:sldMk cId="2807790049" sldId="453"/>
            <ac:spMk id="66" creationId="{A8A5F1C3-8490-8E3D-95FD-3C66245BECBD}"/>
          </ac:spMkLst>
        </pc:spChg>
        <pc:grpChg chg="add del mod">
          <ac:chgData name="hassan MH" userId="84cd2103f36ef0dc" providerId="LiveId" clId="{4C5D9288-3663-4D53-A597-1B27E5165414}" dt="2022-06-03T15:03:03.810" v="2284" actId="21"/>
          <ac:grpSpMkLst>
            <pc:docMk/>
            <pc:sldMk cId="2807790049" sldId="453"/>
            <ac:grpSpMk id="4" creationId="{8096F71C-5584-6CD5-6ACC-9C1EE824B533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5" creationId="{0B3EEB52-FEEA-06BB-7A98-653F061CB89B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6" creationId="{004D3292-11E6-F690-29D0-676BE9638EE0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8" creationId="{BE873300-DF24-8913-CA42-25DDB4086CD0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15" creationId="{5A43CD17-9235-0017-D402-DE9FFE5D1960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17" creationId="{89985A4D-9BDC-3F6A-EA94-15FCE52B051A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19" creationId="{EC1C2203-8731-05DC-E439-5A124B871EF5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26" creationId="{BB1D4F4E-4B6D-03D6-F526-3EBE239BA199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27" creationId="{3C6D2779-5829-29C4-84B7-14BDBA7D5785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28" creationId="{0D7C20BA-BAD9-A8DB-6362-88926267C8CB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45" creationId="{E5EC49B4-E86D-E2DD-7529-3ED973AF9406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46" creationId="{7EC70FF2-C84D-C118-35C8-B2040F968F21}"/>
          </ac:grpSpMkLst>
        </pc:grpChg>
        <pc:grpChg chg="mod">
          <ac:chgData name="hassan MH" userId="84cd2103f36ef0dc" providerId="LiveId" clId="{4C5D9288-3663-4D53-A597-1B27E5165414}" dt="2022-06-03T14:46:57.147" v="1990"/>
          <ac:grpSpMkLst>
            <pc:docMk/>
            <pc:sldMk cId="2807790049" sldId="453"/>
            <ac:grpSpMk id="47" creationId="{CFB3C911-C375-6450-7899-910418EA5918}"/>
          </ac:grpSpMkLst>
        </pc:grpChg>
        <pc:picChg chg="add del mod">
          <ac:chgData name="hassan MH" userId="84cd2103f36ef0dc" providerId="LiveId" clId="{4C5D9288-3663-4D53-A597-1B27E5165414}" dt="2022-06-03T15:03:21.806" v="2288" actId="21"/>
          <ac:picMkLst>
            <pc:docMk/>
            <pc:sldMk cId="2807790049" sldId="453"/>
            <ac:picMk id="2" creationId="{6D4EB02F-8079-6F74-354F-544AF0DC872F}"/>
          </ac:picMkLst>
        </pc:picChg>
        <pc:picChg chg="add mod">
          <ac:chgData name="hassan MH" userId="84cd2103f36ef0dc" providerId="LiveId" clId="{4C5D9288-3663-4D53-A597-1B27E5165414}" dt="2022-06-03T15:03:33.166" v="2294"/>
          <ac:picMkLst>
            <pc:docMk/>
            <pc:sldMk cId="2807790049" sldId="453"/>
            <ac:picMk id="67" creationId="{254E2DE5-3DB3-DC6F-3CC8-B008D064FD29}"/>
          </ac:picMkLst>
        </pc:picChg>
      </pc:sldChg>
      <pc:sldChg chg="addSp delSp modSp add mod">
        <pc:chgData name="hassan MH" userId="84cd2103f36ef0dc" providerId="LiveId" clId="{4C5D9288-3663-4D53-A597-1B27E5165414}" dt="2022-06-03T15:54:11.554" v="2833" actId="207"/>
        <pc:sldMkLst>
          <pc:docMk/>
          <pc:sldMk cId="71377475" sldId="454"/>
        </pc:sldMkLst>
        <pc:spChg chg="mod">
          <ac:chgData name="hassan MH" userId="84cd2103f36ef0dc" providerId="LiveId" clId="{4C5D9288-3663-4D53-A597-1B27E5165414}" dt="2022-06-03T15:54:11.554" v="2833" actId="207"/>
          <ac:spMkLst>
            <pc:docMk/>
            <pc:sldMk cId="71377475" sldId="454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01.776" v="2643"/>
          <ac:spMkLst>
            <pc:docMk/>
            <pc:sldMk cId="71377475" sldId="454"/>
            <ac:spMk id="44" creationId="{18920727-6091-FF59-E03E-6AC6C1C23C98}"/>
          </ac:spMkLst>
        </pc:spChg>
        <pc:picChg chg="add del mod">
          <ac:chgData name="hassan MH" userId="84cd2103f36ef0dc" providerId="LiveId" clId="{4C5D9288-3663-4D53-A597-1B27E5165414}" dt="2022-06-03T15:02:53.109" v="2281" actId="21"/>
          <ac:picMkLst>
            <pc:docMk/>
            <pc:sldMk cId="71377475" sldId="454"/>
            <ac:picMk id="4" creationId="{793FB4A1-C495-C224-172C-52DAAD134A44}"/>
          </ac:picMkLst>
        </pc:picChg>
        <pc:picChg chg="add mod">
          <ac:chgData name="hassan MH" userId="84cd2103f36ef0dc" providerId="LiveId" clId="{4C5D9288-3663-4D53-A597-1B27E5165414}" dt="2022-06-03T15:03:48.159" v="2296"/>
          <ac:picMkLst>
            <pc:docMk/>
            <pc:sldMk cId="71377475" sldId="454"/>
            <ac:picMk id="5" creationId="{9B848EC9-E8C2-AD6C-E202-4DB41A06A970}"/>
          </ac:picMkLst>
        </pc:picChg>
      </pc:sldChg>
      <pc:sldChg chg="addSp modSp add mod">
        <pc:chgData name="hassan MH" userId="84cd2103f36ef0dc" providerId="LiveId" clId="{4C5D9288-3663-4D53-A597-1B27E5165414}" dt="2022-06-03T15:38:59.422" v="2642"/>
        <pc:sldMkLst>
          <pc:docMk/>
          <pc:sldMk cId="826904484" sldId="455"/>
        </pc:sldMkLst>
        <pc:spChg chg="add mod">
          <ac:chgData name="hassan MH" userId="84cd2103f36ef0dc" providerId="LiveId" clId="{4C5D9288-3663-4D53-A597-1B27E5165414}" dt="2022-06-03T15:34:59.112" v="2567" actId="404"/>
          <ac:spMkLst>
            <pc:docMk/>
            <pc:sldMk cId="826904484" sldId="455"/>
            <ac:spMk id="5" creationId="{E41CCFC5-549E-DE06-DB8A-E0C09FD22460}"/>
          </ac:spMkLst>
        </pc:spChg>
        <pc:spChg chg="mod">
          <ac:chgData name="hassan MH" userId="84cd2103f36ef0dc" providerId="LiveId" clId="{4C5D9288-3663-4D53-A597-1B27E5165414}" dt="2022-06-03T15:34:40.830" v="2563" actId="207"/>
          <ac:spMkLst>
            <pc:docMk/>
            <pc:sldMk cId="826904484" sldId="455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8:59.422" v="2642"/>
          <ac:spMkLst>
            <pc:docMk/>
            <pc:sldMk cId="826904484" sldId="455"/>
            <ac:spMk id="44" creationId="{18920727-6091-FF59-E03E-6AC6C1C23C98}"/>
          </ac:spMkLst>
        </pc:spChg>
        <pc:picChg chg="add mod">
          <ac:chgData name="hassan MH" userId="84cd2103f36ef0dc" providerId="LiveId" clId="{4C5D9288-3663-4D53-A597-1B27E5165414}" dt="2022-06-03T15:03:40.009" v="2295"/>
          <ac:picMkLst>
            <pc:docMk/>
            <pc:sldMk cId="826904484" sldId="455"/>
            <ac:picMk id="6" creationId="{8CDA025A-7601-DC7A-B432-942FF11E7963}"/>
          </ac:picMkLst>
        </pc:picChg>
      </pc:sldChg>
      <pc:sldChg chg="addSp delSp modSp add mod">
        <pc:chgData name="hassan MH" userId="84cd2103f36ef0dc" providerId="LiveId" clId="{4C5D9288-3663-4D53-A597-1B27E5165414}" dt="2022-06-03T15:38:57.250" v="2641"/>
        <pc:sldMkLst>
          <pc:docMk/>
          <pc:sldMk cId="3884862406" sldId="456"/>
        </pc:sldMkLst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7" creationId="{8FB5B231-3500-6277-9923-A774D8D6AD38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9" creationId="{42ED072D-A4B0-BF1B-E19F-81B434085746}"/>
          </ac:spMkLst>
        </pc:spChg>
        <pc:spChg chg="mod">
          <ac:chgData name="hassan MH" userId="84cd2103f36ef0dc" providerId="LiveId" clId="{4C5D9288-3663-4D53-A597-1B27E5165414}" dt="2022-06-03T14:49:21.682" v="2069" actId="20577"/>
          <ac:spMkLst>
            <pc:docMk/>
            <pc:sldMk cId="3884862406" sldId="456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1" creationId="{989B81BC-9D85-440F-4263-38671FBEE890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2" creationId="{0305A608-7CF6-8D6E-41C8-2C3F79CA01E3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3" creationId="{0DCE24FC-F423-CBB7-6CE6-7B3B95C06569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4" creationId="{C61B3AE1-90F7-C64F-5803-483EDA200222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6" creationId="{0887FAB3-C1FA-82C1-F8CB-4D9741CA1B55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18" creationId="{D33BE81B-F724-B28B-224E-3D277ABDF24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0" creationId="{3322CA26-EF56-45C0-5349-2BCD3F8B6747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1" creationId="{3D0F391C-F0E7-5DAF-7D2A-E4545A5D550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2" creationId="{311C6A10-53C1-FF72-4F8C-77325D1409AA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3" creationId="{62E765A9-C418-4C6B-40FA-88DFD00B56A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4" creationId="{C117AB73-D802-18B1-0B08-10E268D5A789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5" creationId="{278DB7ED-0D00-D343-0CDD-B65F7DBE3378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29" creationId="{C1C65237-A4D3-2633-6E56-FE62F7BD4F72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0" creationId="{57511ABA-0429-C0BC-BEDE-629F6C28F5BF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1" creationId="{544F1838-6127-055F-D435-813C9542A420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2" creationId="{9EDC1921-D54C-6FB8-ABF3-49544627B4E4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3" creationId="{3BCCE512-BB3F-1544-160D-A7EEF89DBCD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4" creationId="{C92B6910-10E7-3F5F-E235-4663B069B31E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5" creationId="{75541A4C-3BDB-6429-9091-353C216E29B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6" creationId="{664E8F12-A363-E739-CA6F-296FCA32DCF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7" creationId="{149B2EB4-5A7D-4966-A39C-2BC69E876F2A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8" creationId="{E03C63BC-BCF8-0BE2-00FD-5041A438F034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39" creationId="{ED773DED-5B90-9192-7115-69D5D3BD7523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0" creationId="{8DA48FD4-1496-5821-33F9-BBA893806FC4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1" creationId="{7FE47DB8-8771-CBF0-CCF7-349FD9A437B3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2" creationId="{AC1251C7-80DB-C855-6C2B-8B549E63EAD4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3" creationId="{F556DD10-0C42-C706-1777-8D938DC20320}"/>
          </ac:spMkLst>
        </pc:spChg>
        <pc:spChg chg="mod">
          <ac:chgData name="hassan MH" userId="84cd2103f36ef0dc" providerId="LiveId" clId="{4C5D9288-3663-4D53-A597-1B27E5165414}" dt="2022-06-03T15:38:57.250" v="2641"/>
          <ac:spMkLst>
            <pc:docMk/>
            <pc:sldMk cId="3884862406" sldId="456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8" creationId="{E4CEDBF1-C23C-20E8-CAA2-1389EE22BB7E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49" creationId="{7858A56B-3118-754C-AEAF-4BEAB8BDAF3C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0" creationId="{760CA950-28AB-57A4-6550-47C5C8251544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1" creationId="{52D27D37-E883-ED7E-3394-20A8AA4FBBE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2" creationId="{1C01D472-0FB5-9F85-F3C5-F9F89199DA6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3" creationId="{7CD6B425-B2F2-D9A8-FA9E-6032083AE0E0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4" creationId="{433D5F37-553C-7589-CBE6-CAAC37DCA1AE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5" creationId="{4C54DAD8-2BBC-7CBA-E6CC-E24A2D5E41E1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6" creationId="{C40073A1-0427-4E3C-0889-55D454B102CF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7" creationId="{7997EE80-4D7F-25FA-2AB3-4DA4F871469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8" creationId="{9BD61197-C967-7426-CA23-3C621A842F3D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59" creationId="{C0722EE0-98E1-68F7-D859-68C53DA5E72E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0" creationId="{93C82ADC-8504-8D76-AED8-EFACC5E88B69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1" creationId="{356B532B-EF07-29C2-0602-012F068FDEC1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2" creationId="{50DE40FE-41B4-D8F4-FB7F-066BA8A7ABD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3" creationId="{C9B9D834-BD0D-BED4-A71C-9411082BEA4B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4" creationId="{E8980D0A-FAE5-CCF9-BE4E-0C90C95419F8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5" creationId="{500658AB-DB02-470F-CE1A-A0C327EBF8A6}"/>
          </ac:spMkLst>
        </pc:spChg>
        <pc:spChg chg="mod">
          <ac:chgData name="hassan MH" userId="84cd2103f36ef0dc" providerId="LiveId" clId="{4C5D9288-3663-4D53-A597-1B27E5165414}" dt="2022-06-03T14:51:44.122" v="2122"/>
          <ac:spMkLst>
            <pc:docMk/>
            <pc:sldMk cId="3884862406" sldId="456"/>
            <ac:spMk id="66" creationId="{95886F1F-29FE-FBC3-7AF5-6A46A670A8C3}"/>
          </ac:spMkLst>
        </pc:spChg>
        <pc:grpChg chg="add del mod">
          <ac:chgData name="hassan MH" userId="84cd2103f36ef0dc" providerId="LiveId" clId="{4C5D9288-3663-4D53-A597-1B27E5165414}" dt="2022-06-03T14:51:47.224" v="2123" actId="478"/>
          <ac:grpSpMkLst>
            <pc:docMk/>
            <pc:sldMk cId="3884862406" sldId="456"/>
            <ac:grpSpMk id="4" creationId="{22BCF564-EBA5-DD4D-663E-660F2507FEE3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5" creationId="{B01CE084-3F57-5D55-5191-30B43BE2C530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6" creationId="{B2DC9883-79B4-7604-F495-9FAFD988DF50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8" creationId="{A1CC6936-1E79-CB1A-B1DE-F1FAE7845603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15" creationId="{D36050D8-56E0-F4CA-91B1-30218FE6D330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17" creationId="{D1A569AC-2786-8E94-0AC5-54383179FD9D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19" creationId="{50DB4027-4508-863E-BBA3-7D001AA8B856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26" creationId="{E03C9523-39C3-EDB3-6A63-24D0E30A75EE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27" creationId="{BB302C8C-9A9F-5C21-708A-75084B1B2C8A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28" creationId="{4EAB8129-ABF7-A54D-99A5-1C6483CD17A2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45" creationId="{07C0E336-C9DC-6BF1-4EC2-B48771239373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46" creationId="{F963D1CC-C92F-5777-9ABD-BC93E6D8DE03}"/>
          </ac:grpSpMkLst>
        </pc:grpChg>
        <pc:grpChg chg="mod">
          <ac:chgData name="hassan MH" userId="84cd2103f36ef0dc" providerId="LiveId" clId="{4C5D9288-3663-4D53-A597-1B27E5165414}" dt="2022-06-03T14:51:44.122" v="2122"/>
          <ac:grpSpMkLst>
            <pc:docMk/>
            <pc:sldMk cId="3884862406" sldId="456"/>
            <ac:grpSpMk id="47" creationId="{23C4332F-2B7F-0050-B60B-2850A9781CA2}"/>
          </ac:grpSpMkLst>
        </pc:grpChg>
        <pc:picChg chg="add mod">
          <ac:chgData name="hassan MH" userId="84cd2103f36ef0dc" providerId="LiveId" clId="{4C5D9288-3663-4D53-A597-1B27E5165414}" dt="2022-06-03T15:03:49.470" v="2297"/>
          <ac:picMkLst>
            <pc:docMk/>
            <pc:sldMk cId="3884862406" sldId="456"/>
            <ac:picMk id="67" creationId="{A4001DBC-3FC5-94BE-DBBF-4FC79CEF1055}"/>
          </ac:picMkLst>
        </pc:picChg>
      </pc:sldChg>
      <pc:sldChg chg="addSp delSp modSp add mod">
        <pc:chgData name="hassan MH" userId="84cd2103f36ef0dc" providerId="LiveId" clId="{4C5D9288-3663-4D53-A597-1B27E5165414}" dt="2022-06-03T15:38:55.008" v="2640"/>
        <pc:sldMkLst>
          <pc:docMk/>
          <pc:sldMk cId="4210712781" sldId="457"/>
        </pc:sldMkLst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7" creationId="{550D469A-7DAF-C0BE-CFB5-DCB580B5F7E7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9" creationId="{45C825D3-A05F-7199-51DE-3752E86BC5DC}"/>
          </ac:spMkLst>
        </pc:spChg>
        <pc:spChg chg="mod">
          <ac:chgData name="hassan MH" userId="84cd2103f36ef0dc" providerId="LiveId" clId="{4C5D9288-3663-4D53-A597-1B27E5165414}" dt="2022-06-03T15:35:22.952" v="2568" actId="207"/>
          <ac:spMkLst>
            <pc:docMk/>
            <pc:sldMk cId="4210712781" sldId="457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1" creationId="{F750E5BD-407C-3EA8-C554-C4AE39D83776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2" creationId="{F656281E-A98C-72D2-A254-2E91395815D7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3" creationId="{A98F8CDD-CDEF-8C2C-323A-65B7257B71F2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4" creationId="{BD9D5F21-FABE-F5F4-1D69-1485C1D7602E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6" creationId="{31E0400E-0E6B-4E7B-43D4-DD39E3EAB8B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18" creationId="{73EFD605-79AE-2EA0-76D3-0C93710E03AE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0" creationId="{134BAE14-B0B4-785F-AD0F-3DD14054AC5F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1" creationId="{9EB84901-1A77-EF98-C59D-FA6CCCB89F08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2" creationId="{78C242E4-2CEA-BF6C-C30E-9741BDFC1933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3" creationId="{3E010495-5665-A5EF-F086-086936133E22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4" creationId="{75980CBC-4728-3074-8CC8-D247B13BDA82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5" creationId="{6E216D4C-4BEB-0C25-5DAA-B8A946FB224A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29" creationId="{CC1516B9-C2E5-96FE-B994-48C1C94100C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0" creationId="{66C8CC18-2CE8-FFF1-D18A-5FA2E7560F48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1" creationId="{A2ED3CE7-949B-7E9C-6335-2AE329E47B9C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2" creationId="{2C3E314E-6EDB-281D-BB00-67063DAF05FA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3" creationId="{549D0AD3-611F-3822-7C73-32EE05D51488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4" creationId="{6A10C513-5144-D0A6-FFC9-0AA23203112C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5" creationId="{5BDC6F40-FF83-44F3-F15C-7D69D97296A6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6" creationId="{D41413FD-D01D-1780-1171-A0D9B14B5B13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7" creationId="{396A71F2-0C28-150D-B11A-732EECF72532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8" creationId="{3B1CD6B5-668B-EC3C-1B33-2C371CE95A1C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39" creationId="{22E67C36-774A-8B57-03D3-C136EBB3866C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0" creationId="{C218D2CF-A9B5-3CA7-57C0-8F239BF3548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1" creationId="{F74ADCA0-5F48-22DE-0C6D-C9A04F0D140F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2" creationId="{0D657BCB-ABC8-74B3-1BEF-6BC62FE2D2CD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3" creationId="{E9CA771B-784C-00FB-D5D9-1C722EA4CB81}"/>
          </ac:spMkLst>
        </pc:spChg>
        <pc:spChg chg="mod">
          <ac:chgData name="hassan MH" userId="84cd2103f36ef0dc" providerId="LiveId" clId="{4C5D9288-3663-4D53-A597-1B27E5165414}" dt="2022-06-03T15:38:55.008" v="2640"/>
          <ac:spMkLst>
            <pc:docMk/>
            <pc:sldMk cId="4210712781" sldId="457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8" creationId="{1012B98F-072F-8BAD-00D0-8F1BC509E3B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49" creationId="{F097477C-2877-E428-0588-BAECACE67610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0" creationId="{3DBEC2C1-08FD-2AE5-A469-7DF70808E05E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1" creationId="{B855DAA8-36AE-FA11-7938-4867FD4C4C14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2" creationId="{18DB2B59-B3F4-33CE-C35F-34B42997E124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3" creationId="{FE380367-2A61-63F3-4CFF-F90E0C9848B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4" creationId="{A10C1BEE-B17E-7101-0277-1733EDF11E53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5" creationId="{C4A21CFC-2A96-A18F-5E17-315AB91CFB1B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6" creationId="{A29BFD2E-A9A3-2A97-BF8E-BE986E12F9EA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7" creationId="{C78ACD8D-D1C9-5C27-2796-4DADD908EDD6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8" creationId="{C7B40E6E-F07B-AF46-97A4-4D2419F64439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59" creationId="{C4DB90D6-85C6-5386-803E-905D9F76B59F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0" creationId="{BFF43099-BFFB-6EC4-C43A-A2B1A7585246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1" creationId="{CFADBAC0-2216-C832-53D1-186C01397C6C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2" creationId="{54A47C2F-2CF1-D7E0-5682-049777820E94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3" creationId="{877DABEC-742B-088B-04C3-7A7CC54C3A2D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4" creationId="{07A93C53-B32B-7D28-4D73-F51EC484C836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5" creationId="{C389116D-E68C-F620-5A0F-F029A8FBD10D}"/>
          </ac:spMkLst>
        </pc:spChg>
        <pc:spChg chg="mod">
          <ac:chgData name="hassan MH" userId="84cd2103f36ef0dc" providerId="LiveId" clId="{4C5D9288-3663-4D53-A597-1B27E5165414}" dt="2022-06-03T14:51:42.009" v="2121"/>
          <ac:spMkLst>
            <pc:docMk/>
            <pc:sldMk cId="4210712781" sldId="457"/>
            <ac:spMk id="66" creationId="{BDECD6B8-FA71-E42F-C617-E4B2FC2B3BAF}"/>
          </ac:spMkLst>
        </pc:spChg>
        <pc:grpChg chg="add del mod">
          <ac:chgData name="hassan MH" userId="84cd2103f36ef0dc" providerId="LiveId" clId="{4C5D9288-3663-4D53-A597-1B27E5165414}" dt="2022-06-03T15:03:52.476" v="2298" actId="478"/>
          <ac:grpSpMkLst>
            <pc:docMk/>
            <pc:sldMk cId="4210712781" sldId="457"/>
            <ac:grpSpMk id="4" creationId="{38CF1C6D-40E6-7445-ACC8-CB4B3BA2D935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5" creationId="{F986A0A6-B6DA-A470-1187-B5AA6C01253C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6" creationId="{6E22FCC2-5514-0776-CB4E-7FAEEC2A9AD0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8" creationId="{457531A8-0418-8951-77C3-414A5F0D712D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15" creationId="{32A895E3-01A8-D521-AF57-9541E226B1CF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17" creationId="{CDB60BC0-7E96-03E0-9B3B-3938696F85F9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19" creationId="{47E4E8BB-3E9E-3DA8-9DA5-D739B148DAFA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26" creationId="{2055B923-38B4-C158-8801-80F6B7474244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27" creationId="{CC16C6AA-66F1-F848-ACB1-F2F04524ABC2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28" creationId="{9581089B-DC68-10CD-7C76-61CF538238BF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45" creationId="{FCAC389C-F056-E8BA-5E34-A677399319E6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46" creationId="{1E4FA2DC-2C81-F65D-178B-88397143C694}"/>
          </ac:grpSpMkLst>
        </pc:grpChg>
        <pc:grpChg chg="mod">
          <ac:chgData name="hassan MH" userId="84cd2103f36ef0dc" providerId="LiveId" clId="{4C5D9288-3663-4D53-A597-1B27E5165414}" dt="2022-06-03T14:51:42.009" v="2121"/>
          <ac:grpSpMkLst>
            <pc:docMk/>
            <pc:sldMk cId="4210712781" sldId="457"/>
            <ac:grpSpMk id="47" creationId="{1D58422A-65DB-1A96-B32D-DCA3920A0627}"/>
          </ac:grpSpMkLst>
        </pc:grpChg>
        <pc:picChg chg="add mod">
          <ac:chgData name="hassan MH" userId="84cd2103f36ef0dc" providerId="LiveId" clId="{4C5D9288-3663-4D53-A597-1B27E5165414}" dt="2022-06-03T15:03:58.160" v="2300"/>
          <ac:picMkLst>
            <pc:docMk/>
            <pc:sldMk cId="4210712781" sldId="457"/>
            <ac:picMk id="67" creationId="{789692E0-2385-EF33-56B4-2953D48C7454}"/>
          </ac:picMkLst>
        </pc:picChg>
      </pc:sldChg>
      <pc:sldChg chg="addSp delSp modSp add mod">
        <pc:chgData name="hassan MH" userId="84cd2103f36ef0dc" providerId="LiveId" clId="{4C5D9288-3663-4D53-A597-1B27E5165414}" dt="2022-06-03T15:38:52.704" v="2639"/>
        <pc:sldMkLst>
          <pc:docMk/>
          <pc:sldMk cId="996318839" sldId="458"/>
        </pc:sldMkLst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7" creationId="{57DEBE70-EB28-156A-D415-51DDF01548C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9" creationId="{891354A2-968A-5B99-B9D8-C868C2BB9EAA}"/>
          </ac:spMkLst>
        </pc:spChg>
        <pc:spChg chg="mod">
          <ac:chgData name="hassan MH" userId="84cd2103f36ef0dc" providerId="LiveId" clId="{4C5D9288-3663-4D53-A597-1B27E5165414}" dt="2022-06-03T15:35:43.542" v="2574" actId="20577"/>
          <ac:spMkLst>
            <pc:docMk/>
            <pc:sldMk cId="996318839" sldId="458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1" creationId="{4BD6A3C2-95F8-9177-1A9E-BD2364226AA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2" creationId="{CF546A88-C3C3-8D5C-0A30-94085E2F79BF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3" creationId="{CFF9BD08-FF03-49D2-47D4-4C160C38F8EB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4" creationId="{2BD6C683-3FC4-55D3-D9AF-8F1608B15D94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6" creationId="{12576AAF-AFD6-CA12-8351-2571323974E3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18" creationId="{0948EC84-A612-DEC3-3442-9D6DE7124402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0" creationId="{BD3D230E-3E73-8D24-D327-C0D7064F1752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1" creationId="{C2B87ADE-1037-ADA2-2C9F-2C5A51FCC787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2" creationId="{CB50A79E-0EDB-E932-F90A-93A4DEFD2625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3" creationId="{1B732DFE-A1AB-A65C-F895-A0B7A8AFCEE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4" creationId="{9403DD6C-B50E-35F2-F3DF-9395A4C212B1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5" creationId="{9F9D029C-F990-1107-3C66-80CA30E12247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29" creationId="{116D8DF8-3D73-B9F3-6600-E6F6E4259B7E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0" creationId="{8B87AA3C-BB74-41C9-B83F-927F5CFA8B7F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1" creationId="{EA3A585D-C82D-43F4-ECDF-FA37F8B17626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2" creationId="{DDFDD238-113F-ED6E-8806-FE4B5AB10F9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3" creationId="{C434BE49-197D-6DE2-DF3A-9677EA2EAFD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4" creationId="{B037D7E7-87D2-1EAA-FF4A-E09F31FA7E3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5" creationId="{62D83CBD-5BFC-3744-E96C-3662948D971B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6" creationId="{E3DA6819-DA55-B1EC-4739-9975D4B6C7B4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7" creationId="{B6208C4F-3335-6C48-A29E-B4CDA2C48765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8" creationId="{E37F6D22-74A5-7142-A64A-87BB3FE99195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39" creationId="{73699D70-0031-FDFE-A6AD-0D827AEA9A4E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0" creationId="{7FFE3750-F583-85DF-DC57-AD87A14D061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1" creationId="{AFCA733E-25CF-58FC-C69C-7FA37D2B2A0B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2" creationId="{01D4D783-2D4C-7D0A-9A60-40B704359214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3" creationId="{8B84D541-742C-B857-A394-A1C6C4D98AF1}"/>
          </ac:spMkLst>
        </pc:spChg>
        <pc:spChg chg="mod">
          <ac:chgData name="hassan MH" userId="84cd2103f36ef0dc" providerId="LiveId" clId="{4C5D9288-3663-4D53-A597-1B27E5165414}" dt="2022-06-03T15:38:52.704" v="2639"/>
          <ac:spMkLst>
            <pc:docMk/>
            <pc:sldMk cId="996318839" sldId="458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8" creationId="{5285AD65-4DEF-2485-0EDB-667C7B709DBB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49" creationId="{372D925B-F345-CD7C-0D12-57A3B469A54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0" creationId="{D6562799-917D-A8E1-251F-F0101A45751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1" creationId="{8FDD9FE5-DB1B-4D45-5865-570658C5F29F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2" creationId="{55AB115E-828D-EBB4-7A5A-FBB4860A53AC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3" creationId="{59760D73-CFD3-428C-B7BD-AB9BD9B68150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4" creationId="{AC49F0EF-D6EC-1551-6CEF-D44731C6D4C8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5" creationId="{80DD3A2D-BD33-C433-2A6A-EE2D90DC342B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6" creationId="{16C25A52-0654-41C2-30CC-BF3830FA0C43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7" creationId="{FDEBFAA1-5C5F-5891-CC0D-E1D9F01A4681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8" creationId="{BC5F8835-B623-516E-C5C5-BC0AA3D06D4A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59" creationId="{A42DF443-C182-A69C-B343-C16034C901E0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0" creationId="{109F8364-89E3-D230-CA9F-AAE83046C29C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1" creationId="{EBA86969-7DB8-AB54-A669-1C946C6D222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2" creationId="{EDF5FF16-1F85-1C17-97D6-F33F24048CAE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3" creationId="{8FB860BA-376A-9CB7-EC78-CE10804F15B4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4" creationId="{57CF1445-C13F-F13D-0ADF-CC451A20BE89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5" creationId="{BB7CB0D9-F0FE-5FFA-BA22-6C8295EF200A}"/>
          </ac:spMkLst>
        </pc:spChg>
        <pc:spChg chg="mod">
          <ac:chgData name="hassan MH" userId="84cd2103f36ef0dc" providerId="LiveId" clId="{4C5D9288-3663-4D53-A597-1B27E5165414}" dt="2022-06-03T14:51:30.516" v="2117"/>
          <ac:spMkLst>
            <pc:docMk/>
            <pc:sldMk cId="996318839" sldId="458"/>
            <ac:spMk id="66" creationId="{A4FA8C3C-889E-31D3-0A4E-6CF26BBED0A5}"/>
          </ac:spMkLst>
        </pc:spChg>
        <pc:grpChg chg="add del mod">
          <ac:chgData name="hassan MH" userId="84cd2103f36ef0dc" providerId="LiveId" clId="{4C5D9288-3663-4D53-A597-1B27E5165414}" dt="2022-06-03T15:03:53.896" v="2299" actId="478"/>
          <ac:grpSpMkLst>
            <pc:docMk/>
            <pc:sldMk cId="996318839" sldId="458"/>
            <ac:grpSpMk id="4" creationId="{C0C3FE34-65B6-8FCC-B8AF-C8A71E384BFA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5" creationId="{E307FAB4-23FF-3C4D-3E36-7BA559112CDA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6" creationId="{B8F1D8D3-3D1F-E556-D810-3F36AAEF581A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8" creationId="{D75C6EC1-49C8-0C8B-1247-A24610756835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15" creationId="{D4D88E0F-E4D3-17B0-961A-A02F032B97BF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17" creationId="{20D396F3-EB3F-4F0D-B0E9-3B26EAE0BBEB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19" creationId="{3AB69309-CFD7-869A-E5B5-9F286EFA2039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26" creationId="{CADE168F-72D6-3F31-01A9-C4AB1233679C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27" creationId="{4EC60768-57A0-0023-7E73-E2B8FBC4CDE4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28" creationId="{F1558F65-E581-A332-759E-3A092AD5B28F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45" creationId="{E38F7F29-DD4B-271E-7E68-872CA9DB241C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46" creationId="{3F0588A4-9D54-05AB-CD25-4C0BBB247E3D}"/>
          </ac:grpSpMkLst>
        </pc:grpChg>
        <pc:grpChg chg="mod">
          <ac:chgData name="hassan MH" userId="84cd2103f36ef0dc" providerId="LiveId" clId="{4C5D9288-3663-4D53-A597-1B27E5165414}" dt="2022-06-03T14:51:30.516" v="2117"/>
          <ac:grpSpMkLst>
            <pc:docMk/>
            <pc:sldMk cId="996318839" sldId="458"/>
            <ac:grpSpMk id="47" creationId="{FDE068F8-9E3C-DF4B-C125-F8321CCAB7AC}"/>
          </ac:grpSpMkLst>
        </pc:grpChg>
        <pc:picChg chg="add del mod">
          <ac:chgData name="hassan MH" userId="84cd2103f36ef0dc" providerId="LiveId" clId="{4C5D9288-3663-4D53-A597-1B27E5165414}" dt="2022-06-03T15:07:27.702" v="2372" actId="21"/>
          <ac:picMkLst>
            <pc:docMk/>
            <pc:sldMk cId="996318839" sldId="458"/>
            <ac:picMk id="2" creationId="{A1EDEBDF-D63E-DEBD-E281-C58FD9A950E0}"/>
          </ac:picMkLst>
        </pc:picChg>
        <pc:picChg chg="add mod">
          <ac:chgData name="hassan MH" userId="84cd2103f36ef0dc" providerId="LiveId" clId="{4C5D9288-3663-4D53-A597-1B27E5165414}" dt="2022-06-03T15:03:58.837" v="2301"/>
          <ac:picMkLst>
            <pc:docMk/>
            <pc:sldMk cId="996318839" sldId="458"/>
            <ac:picMk id="67" creationId="{EBD1D90D-288C-4BEF-0D52-8022AD5C32EB}"/>
          </ac:picMkLst>
        </pc:picChg>
        <pc:picChg chg="add del mod">
          <ac:chgData name="hassan MH" userId="84cd2103f36ef0dc" providerId="LiveId" clId="{4C5D9288-3663-4D53-A597-1B27E5165414}" dt="2022-06-03T15:05:01.461" v="2324"/>
          <ac:picMkLst>
            <pc:docMk/>
            <pc:sldMk cId="996318839" sldId="458"/>
            <ac:picMk id="68" creationId="{85733AB4-DEE7-68F3-503F-038344FF029E}"/>
          </ac:picMkLst>
        </pc:picChg>
        <pc:picChg chg="add del mod">
          <ac:chgData name="hassan MH" userId="84cd2103f36ef0dc" providerId="LiveId" clId="{4C5D9288-3663-4D53-A597-1B27E5165414}" dt="2022-06-03T15:06:06.609" v="2350" actId="21"/>
          <ac:picMkLst>
            <pc:docMk/>
            <pc:sldMk cId="996318839" sldId="458"/>
            <ac:picMk id="69" creationId="{6DEA952E-EED2-7DC2-8D63-307641A443D0}"/>
          </ac:picMkLst>
        </pc:picChg>
      </pc:sldChg>
      <pc:sldChg chg="addSp delSp modSp add mod">
        <pc:chgData name="hassan MH" userId="84cd2103f36ef0dc" providerId="LiveId" clId="{4C5D9288-3663-4D53-A597-1B27E5165414}" dt="2022-06-03T16:19:33.673" v="3022" actId="14100"/>
        <pc:sldMkLst>
          <pc:docMk/>
          <pc:sldMk cId="1915596551" sldId="459"/>
        </pc:sldMkLst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7" creationId="{F7D1DFBE-C18D-D542-3D93-452D24B9AB06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9" creationId="{5BE9796B-F81A-AF15-DD98-5BF780E4A8A4}"/>
          </ac:spMkLst>
        </pc:spChg>
        <pc:spChg chg="mod">
          <ac:chgData name="hassan MH" userId="84cd2103f36ef0dc" providerId="LiveId" clId="{4C5D9288-3663-4D53-A597-1B27E5165414}" dt="2022-06-03T15:38:04.780" v="2630" actId="20577"/>
          <ac:spMkLst>
            <pc:docMk/>
            <pc:sldMk cId="1915596551" sldId="459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1" creationId="{357C7DE5-763D-5C17-0661-0BBEAE57CE47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2" creationId="{3A1A4DAB-9DB0-CC74-C4DD-E6164C428DA3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3" creationId="{1C245B01-EBC4-D1AE-D334-FABAA7F917B4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4" creationId="{2AB55706-F32D-80B2-ADFB-DE2DC542AFFB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5" creationId="{20FBA1ED-92DA-3FF0-F10A-2FFE53EA9949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7" creationId="{ADBF3FBF-5104-2D8E-1021-3E7A4BA87D71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19" creationId="{846638A6-AB25-98B2-1B3B-0F6DEC2FB795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20" creationId="{35AF9CF4-705C-16CD-94BA-25FEAE47A310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21" creationId="{28E86507-EF1F-B53D-330D-1D89199DF1AF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27" creationId="{760F5D56-482D-1E57-2574-9CBFFF9EBD4D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28" creationId="{196556E4-D62B-BFA3-3B8B-3C01FE9E7475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29" creationId="{C036A282-E08C-65E5-9B47-4D039967E348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0" creationId="{0CB39CC5-0F44-4FF6-1785-9F8463DA47C5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1" creationId="{C44C95C2-AE11-F43A-8F35-AC4392F39DA3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2" creationId="{8802682D-FFEC-733D-7D8A-4433EB297F4F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3" creationId="{3A6A0498-0675-32C1-62DF-E26D2F8932D0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4" creationId="{0C2156E5-6F2F-924B-7F2B-7CC708B9B7A4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5" creationId="{B2721E0F-FA10-DB98-80A5-7C0FDFC89136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6" creationId="{C06BC2C7-75F0-32C2-01DE-564E2C2F43DB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7" creationId="{5B56A313-BC61-3491-AE97-70A111FB71BE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8" creationId="{D8D47F11-7F76-3BCA-60D4-A0B1CA6DD108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39" creationId="{7F1DEC61-C490-879D-68E1-5A3100DE939D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0" creationId="{FB457D77-B4F2-2E8A-507F-E76442CF5ED4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1" creationId="{C8473F04-B43F-F764-3995-DAA355382E5D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2" creationId="{E04AEA30-9297-E6E2-1F39-BC9BEB8D0475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3" creationId="{C9BB7B90-B17D-E733-F195-79AE787183AC}"/>
          </ac:spMkLst>
        </pc:spChg>
        <pc:spChg chg="mod">
          <ac:chgData name="hassan MH" userId="84cd2103f36ef0dc" providerId="LiveId" clId="{4C5D9288-3663-4D53-A597-1B27E5165414}" dt="2022-06-03T15:38:46.398" v="2637" actId="20577"/>
          <ac:spMkLst>
            <pc:docMk/>
            <pc:sldMk cId="1915596551" sldId="459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5" creationId="{2CAD07EC-0E76-8B47-1BF0-00E8A06788C7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6" creationId="{55DCAFD0-D24F-995D-A787-8DFB54BBF8B3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7" creationId="{3DD3B321-335A-8D2D-AD2B-0B8FC0111A9D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8" creationId="{C4945A5C-0F7F-DEED-1B64-B4149D72482C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49" creationId="{37697F31-7DCE-7A42-F5E7-1E010F6500C8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0" creationId="{92359B3A-A825-348A-0308-A939C50881BB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1" creationId="{8A15AC78-8893-AE6C-FE36-0F779EC0E318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2" creationId="{03EB738C-6EDF-4D78-2CDD-7652021420D3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3" creationId="{A2C19AF9-3847-2F1D-E222-88ED3002C42C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4" creationId="{7D2173E2-9CC8-A1C4-D6AD-57F9059A5A70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5" creationId="{7B558B3B-5CC0-A636-A136-11DADED7F6D7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6" creationId="{4B4A5E0C-0A94-ED89-67BE-922BFF026939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7" creationId="{577E46BF-516E-FC91-8E5E-E19256EACBC0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8" creationId="{4146B25A-6D3B-D8C4-0CBA-2D40D018CD47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59" creationId="{FB5451E5-F670-CDB1-9612-32B01EEE38B4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0" creationId="{E31C6639-EE89-0881-5B95-D510E10EE1F4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1" creationId="{8A54955C-70A6-30FD-F6DA-61052342AD85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2" creationId="{83AAD272-7D7C-1C48-8B0D-6974F7697AFC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3" creationId="{7F5B3607-A326-5E36-30EF-1D02C6C89F50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4" creationId="{2ABFC451-2C3F-6CA6-956F-42F6BE065A49}"/>
          </ac:spMkLst>
        </pc:spChg>
        <pc:spChg chg="mod">
          <ac:chgData name="hassan MH" userId="84cd2103f36ef0dc" providerId="LiveId" clId="{4C5D9288-3663-4D53-A597-1B27E5165414}" dt="2022-06-03T14:50:26.569" v="2097"/>
          <ac:spMkLst>
            <pc:docMk/>
            <pc:sldMk cId="1915596551" sldId="459"/>
            <ac:spMk id="65" creationId="{E7B4D84E-1727-0404-3E5E-1D49CA27837F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69" creationId="{6E3E45DD-C8C1-ED3E-870B-7186756FD410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1" creationId="{7406BC70-6933-A758-1AC4-536923B658D2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2" creationId="{AF029A86-78D9-9934-4C03-73A1568C64AF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3" creationId="{557CB9C9-B977-B7CF-7416-BD57EED7A447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4" creationId="{2B3D8886-0413-1AEC-4607-90ACD5B19260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5" creationId="{D26FA0FE-13A7-F6B0-F49B-98BF1C5AA387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6" creationId="{BCDE31E1-F6FC-31C9-243F-9C38E9EDE841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78" creationId="{0DCC3105-ABAA-3FC6-C424-CD23FB26A73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80" creationId="{06E3B3DD-4DEF-4B24-B2E5-A6BD011E32E7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81" creationId="{BFCD2A64-8AE8-E8E8-DDB6-D25F2FAAEFD5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82" creationId="{2774280B-0F3B-6809-5DC6-7143F8419525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88" creationId="{0A87142D-9372-E202-C4E5-996E56318D4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89" creationId="{52BE8343-0C5F-A5F2-0DF7-49A938AECF0F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0" creationId="{1E36CDB7-A130-205D-CB37-3385467E0557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1" creationId="{EDFA652B-BA14-1F01-E9FD-EB57FBA459D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2" creationId="{B6C443CB-60E8-A534-C043-2C679E6290C8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3" creationId="{41C20930-84CD-E75F-6C85-352BC391335B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4" creationId="{5D094442-EA5E-159B-67BE-F020AC5BFDF4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5" creationId="{83BB7164-34A6-CEBB-7F03-4C6E852D2B87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6" creationId="{CB62BE58-1F3E-2270-88EE-2D38619D725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7" creationId="{7E783B5F-A0E2-AC1A-DA86-DC2CFC221430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8" creationId="{25BF515F-7F14-C684-53A6-DC3234F2EBD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99" creationId="{FE75CC97-2279-6E82-5301-3F872CE4517B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0" creationId="{B13F0E7C-F037-215F-5D39-A82672102DAB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1" creationId="{A18F72C3-0409-6134-0581-E14890E86F32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2" creationId="{869ED3CC-97F5-C694-0D0E-CEA5A463E445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3" creationId="{AC6BAEDA-B71C-9162-F482-D84A95DAF74B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4" creationId="{FBAD6112-B73B-625C-9795-6AE42668B75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5" creationId="{5E4A5194-5D98-942A-60B5-04C147BF145E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6" creationId="{33438C6B-A071-7D08-A510-AB7524DE86F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7" creationId="{9C686BE3-B4AD-ADBF-CB5A-946664A6B49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8" creationId="{AA1E698E-A477-5B5A-AD2D-8FA42CF7638A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09" creationId="{C77AE740-C91E-C8F0-E085-9AA3388F13A2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0" creationId="{48500584-6175-914A-5815-2023CAE2137E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1" creationId="{BB906245-88FD-16CC-F628-E8B0D8AC908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2" creationId="{97C366D8-FF8C-029E-B24C-C59E1584EECF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3" creationId="{606A5EA3-F36F-2B2B-7536-0BE29C38EFE4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4" creationId="{008B04AC-B820-94BB-F7E7-FF51685E75DE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5" creationId="{769E5305-8B6F-EF43-342C-30439E440391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6" creationId="{46346EC4-D684-CE7C-67DA-E2E81DBA5D65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7" creationId="{AEAE5705-9FA7-9E91-5B97-8FE0AE7619B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8" creationId="{3C0CA0F0-BEB9-847E-6987-5D9220FADFCD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19" creationId="{DDB83B10-61E8-323B-978D-99457B580CBC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0" creationId="{0A6EFD2D-23D0-A542-A2B1-5551E964DD83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1" creationId="{CB8E2AD6-7FB4-DBA4-CE8B-7ACED236D7D0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2" creationId="{04ADF2B6-A219-2D16-0765-873A49529BCA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3" creationId="{0AF45833-B8FE-D169-1D3C-080D8DDE2BB2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4" creationId="{29C20A1B-EAA5-BEAC-78DE-80BD2853A2B9}"/>
          </ac:spMkLst>
        </pc:spChg>
        <pc:spChg chg="mod">
          <ac:chgData name="hassan MH" userId="84cd2103f36ef0dc" providerId="LiveId" clId="{4C5D9288-3663-4D53-A597-1B27E5165414}" dt="2022-06-03T14:50:43.217" v="2104"/>
          <ac:spMkLst>
            <pc:docMk/>
            <pc:sldMk cId="1915596551" sldId="459"/>
            <ac:spMk id="125" creationId="{E9F35060-44C4-39E0-598C-1033DE74F1C3}"/>
          </ac:spMkLst>
        </pc:spChg>
        <pc:spChg chg="add mod">
          <ac:chgData name="hassan MH" userId="84cd2103f36ef0dc" providerId="LiveId" clId="{4C5D9288-3663-4D53-A597-1B27E5165414}" dt="2022-06-03T15:05:44.311" v="2339" actId="164"/>
          <ac:spMkLst>
            <pc:docMk/>
            <pc:sldMk cId="1915596551" sldId="459"/>
            <ac:spMk id="127" creationId="{76E5304E-7E98-6B70-FD0E-E73D379001BB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3" creationId="{6BFEBBAF-0710-EFC8-DBF7-ACF671B09B23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5" creationId="{6CCA790D-01C3-1452-4EBE-0A9DBDE78309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6" creationId="{D3339A44-79EA-3D80-EF2C-8BE0F2CA473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7" creationId="{71761E5C-09A7-0662-6892-5EE1201A8F66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8" creationId="{FB7ABE87-DB63-8230-23EC-3299F310B53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39" creationId="{740DA38F-5810-839E-17D0-1A5A205A6869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40" creationId="{E2CF2413-5C0F-7E88-38DB-EDAAF615D0AC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42" creationId="{30875114-4539-31E4-4838-E00D02BC1EE5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44" creationId="{027823FD-7B82-B63F-52AB-4BD2E5C3CD68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45" creationId="{3C760E71-36A4-10C1-74B3-066167E23DE3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46" creationId="{9E3F2476-BEF3-AB1E-21CE-4301BB4069A3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2" creationId="{91BA67BA-9263-6B92-4063-5703B9BEC86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3" creationId="{FB740E26-B070-AA8E-3B24-9C947E5BDFC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4" creationId="{DB503B35-416A-F656-E4C8-5AE33317B2B3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5" creationId="{6AF9778B-F5C8-F263-8852-7499ACAE3080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6" creationId="{F7D5690E-8679-B906-3F64-B6A76DF1548E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7" creationId="{8FB354C5-3186-886D-5143-025E1519CDF7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8" creationId="{8193BC5D-D767-BF44-E3F5-E9B36250915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59" creationId="{75AD9CCA-A79E-C806-6083-D3F7BF06DF41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0" creationId="{30A475E2-B9D0-9ABF-EA38-0F5E881A00E7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1" creationId="{3858F5CD-1842-3A75-D99C-D7194B9D8D18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2" creationId="{20198435-2998-56DA-FDD6-997572D44D55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3" creationId="{66E210B0-21D9-CA55-F932-2445121DBF99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4" creationId="{EFE566B9-E88F-5538-E354-5909BEDDD32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5" creationId="{51F905C1-81BA-BE73-D8BD-888CB2CD9B3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6" creationId="{CBA4EE39-42B0-383C-3082-DC08E4D0644D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7" creationId="{D6907E64-B241-C5AC-5AB9-C428A9E114E0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8" creationId="{85864DB5-8E24-EF48-1F00-F3546C2D13F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69" creationId="{B47E4AB3-C05D-516E-13B9-F8F36AE19907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0" creationId="{CD3D5458-833B-72AD-2CA9-41AC9C80BCAF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1" creationId="{0D7871B2-276A-0A12-9477-8D6AB1C3FBE5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2" creationId="{3FF627DE-B7D1-1AB3-8BE1-2B601FB40684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3" creationId="{D5ED6618-D1AC-F6AE-6403-33F22FF0F50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4" creationId="{7BB8C6B1-8955-DBDC-E716-2126A8416F16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5" creationId="{ED0B33BF-6BF8-FF10-E1C1-6D1507439A24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6" creationId="{2C1278D4-654B-BE67-6EFE-4AECE725D5B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7" creationId="{F60EF702-5882-BCD6-0925-8D6C6B65CBBE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8" creationId="{C0B7150D-20F4-90B6-1FD6-9A73FF78448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79" creationId="{536E1F0A-EC6C-28EB-0B71-997FEFA03F92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0" creationId="{A86C2433-B054-0508-4793-24022AC3B516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1" creationId="{CF76A556-76B2-2061-414B-DB508BD96431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2" creationId="{16984814-63BE-48CD-D168-3EADE75E2A7D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3" creationId="{A054A7E6-2242-CC39-EDBA-9F0ACC97869A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4" creationId="{506BB53D-4FF6-FC6B-B3A7-9DF512020821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5" creationId="{A46DA2D0-3E39-2B11-BFDD-8652DB83C741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6" creationId="{239BB238-7214-2E87-74F0-5A51EBBC4B97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7" creationId="{6A88E485-0EEC-5D23-9B47-610AF5F1A510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8" creationId="{8925873F-D1CE-669B-AFF1-69BBD34CD206}"/>
          </ac:spMkLst>
        </pc:spChg>
        <pc:spChg chg="mod">
          <ac:chgData name="hassan MH" userId="84cd2103f36ef0dc" providerId="LiveId" clId="{4C5D9288-3663-4D53-A597-1B27E5165414}" dt="2022-06-03T15:07:12.048" v="2365"/>
          <ac:spMkLst>
            <pc:docMk/>
            <pc:sldMk cId="1915596551" sldId="459"/>
            <ac:spMk id="189" creationId="{DD66E553-4B83-C3A5-0C7D-6601AC379BC9}"/>
          </ac:spMkLst>
        </pc:spChg>
        <pc:grpChg chg="add del mod">
          <ac:chgData name="hassan MH" userId="84cd2103f36ef0dc" providerId="LiveId" clId="{4C5D9288-3663-4D53-A597-1B27E5165414}" dt="2022-06-03T15:05:46.650" v="2341" actId="21"/>
          <ac:grpSpMkLst>
            <pc:docMk/>
            <pc:sldMk cId="1915596551" sldId="459"/>
            <ac:grpSpMk id="3" creationId="{D735762E-BFD0-E61F-F2E9-C772EDEB3A7C}"/>
          </ac:grpSpMkLst>
        </pc:grpChg>
        <pc:grpChg chg="add del mod">
          <ac:chgData name="hassan MH" userId="84cd2103f36ef0dc" providerId="LiveId" clId="{4C5D9288-3663-4D53-A597-1B27E5165414}" dt="2022-06-03T15:06:09.401" v="2352" actId="478"/>
          <ac:grpSpMkLst>
            <pc:docMk/>
            <pc:sldMk cId="1915596551" sldId="459"/>
            <ac:grpSpMk id="4" creationId="{63001A69-84DF-A44C-9B27-2950F9F058FB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5" creationId="{A30974D3-C74A-627A-B3C4-EE12ACDEB09C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6" creationId="{E8EABDDF-4357-2CBA-6261-ED3B06990903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8" creationId="{EE2CAA78-F9BC-93BB-0204-86B9013DD93F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16" creationId="{F41FAE9C-E413-6E84-DA8B-8768C3258997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18" creationId="{48BA9DF8-B8F6-4C97-10FB-A08321F166D2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22" creationId="{64D3C2E3-C251-CADA-EB0C-B0EFC63C586D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23" creationId="{7DF8A8A1-42AB-3172-D4F2-C2DA75D8A261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24" creationId="{CBA39057-A339-CF0E-382D-9452C589632A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25" creationId="{284252B6-1812-08CC-7949-FD411B8D4F85}"/>
          </ac:grpSpMkLst>
        </pc:grpChg>
        <pc:grpChg chg="mod">
          <ac:chgData name="hassan MH" userId="84cd2103f36ef0dc" providerId="LiveId" clId="{4C5D9288-3663-4D53-A597-1B27E5165414}" dt="2022-06-03T14:50:26.569" v="2097"/>
          <ac:grpSpMkLst>
            <pc:docMk/>
            <pc:sldMk cId="1915596551" sldId="459"/>
            <ac:grpSpMk id="26" creationId="{C9C278A4-E61F-6EE2-2065-62C48B4EC6FA}"/>
          </ac:grpSpMkLst>
        </pc:grpChg>
        <pc:grpChg chg="add del mod">
          <ac:chgData name="hassan MH" userId="84cd2103f36ef0dc" providerId="LiveId" clId="{4C5D9288-3663-4D53-A597-1B27E5165414}" dt="2022-06-03T15:05:44.311" v="2339" actId="164"/>
          <ac:grpSpMkLst>
            <pc:docMk/>
            <pc:sldMk cId="1915596551" sldId="459"/>
            <ac:grpSpMk id="66" creationId="{F0FFBC38-3CA4-7848-30AF-EFD4ED3AC5FA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67" creationId="{6B0EEA32-CF7E-BC19-BC52-CFCCA1835E76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68" creationId="{902CDCC1-9687-0281-413F-A3D2A1F668C0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70" creationId="{4DFD42D9-65E9-585B-24A2-10C71722D9B1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77" creationId="{F1FF48BB-36AF-D409-D5FE-32EDC9F4E058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79" creationId="{6CC00083-53D3-5263-A8A5-C7840AF55645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83" creationId="{292E0133-146E-1357-B5DA-BCB7D1C62EDB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84" creationId="{C906A17C-85EF-4E97-4637-2DA6CC7EB714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85" creationId="{26542210-51A6-8798-58D0-ED5A704F739B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86" creationId="{2FA1E412-AF85-A556-BD4C-0816C09A9F2F}"/>
          </ac:grpSpMkLst>
        </pc:grpChg>
        <pc:grpChg chg="mod">
          <ac:chgData name="hassan MH" userId="84cd2103f36ef0dc" providerId="LiveId" clId="{4C5D9288-3663-4D53-A597-1B27E5165414}" dt="2022-06-03T14:50:43.217" v="2104"/>
          <ac:grpSpMkLst>
            <pc:docMk/>
            <pc:sldMk cId="1915596551" sldId="459"/>
            <ac:grpSpMk id="87" creationId="{6626BAAD-A65F-0796-2F4B-E016E8C0DC66}"/>
          </ac:grpSpMkLst>
        </pc:grpChg>
        <pc:grpChg chg="add del mod">
          <ac:chgData name="hassan MH" userId="84cd2103f36ef0dc" providerId="LiveId" clId="{4C5D9288-3663-4D53-A597-1B27E5165414}" dt="2022-06-03T15:07:37.955" v="2375" actId="21"/>
          <ac:grpSpMkLst>
            <pc:docMk/>
            <pc:sldMk cId="1915596551" sldId="459"/>
            <ac:grpSpMk id="130" creationId="{73060FD7-134F-4AC2-1BAC-C63085887B77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31" creationId="{42D6E09F-28B4-5A38-7302-1B7C28B40DF4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32" creationId="{9E0DC24F-05EF-E861-F704-D9ADAE781CA9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34" creationId="{B864C631-3D67-E506-7921-89EEE94534C3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41" creationId="{DFB0F9D5-5BA4-7B5F-F029-BA9B58AEACB7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43" creationId="{6A06D824-1416-D5D8-907F-BCCFEAC79847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47" creationId="{166BFDE7-5A1C-F83F-E5DA-4B85AEA8A422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48" creationId="{C560F04D-65D9-EFF7-A6F2-9BD29ED35989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49" creationId="{3B3B2185-D703-1F91-8B7F-01603D10C967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50" creationId="{5259B6C5-DBC5-648B-62DA-28D446544C30}"/>
          </ac:grpSpMkLst>
        </pc:grpChg>
        <pc:grpChg chg="mod">
          <ac:chgData name="hassan MH" userId="84cd2103f36ef0dc" providerId="LiveId" clId="{4C5D9288-3663-4D53-A597-1B27E5165414}" dt="2022-06-03T15:07:12.048" v="2365"/>
          <ac:grpSpMkLst>
            <pc:docMk/>
            <pc:sldMk cId="1915596551" sldId="459"/>
            <ac:grpSpMk id="151" creationId="{E220D32F-ABCD-2689-E886-68D30C7868C9}"/>
          </ac:grpSpMkLst>
        </pc:grpChg>
        <pc:picChg chg="add del">
          <ac:chgData name="hassan MH" userId="84cd2103f36ef0dc" providerId="LiveId" clId="{4C5D9288-3663-4D53-A597-1B27E5165414}" dt="2022-06-03T15:05:02.934" v="2326"/>
          <ac:picMkLst>
            <pc:docMk/>
            <pc:sldMk cId="1915596551" sldId="459"/>
            <ac:picMk id="2" creationId="{7645341D-EE35-0124-6DE1-39F446FCD15E}"/>
          </ac:picMkLst>
        </pc:picChg>
        <pc:picChg chg="add del mod">
          <ac:chgData name="hassan MH" userId="84cd2103f36ef0dc" providerId="LiveId" clId="{4C5D9288-3663-4D53-A597-1B27E5165414}" dt="2022-06-03T15:04:58.455" v="2316"/>
          <ac:picMkLst>
            <pc:docMk/>
            <pc:sldMk cId="1915596551" sldId="459"/>
            <ac:picMk id="126" creationId="{0D6B7300-CC67-16C7-142B-854D2E6BB95C}"/>
          </ac:picMkLst>
        </pc:picChg>
        <pc:picChg chg="add del mod">
          <ac:chgData name="hassan MH" userId="84cd2103f36ef0dc" providerId="LiveId" clId="{4C5D9288-3663-4D53-A597-1B27E5165414}" dt="2022-06-03T15:05:53.367" v="2345" actId="21"/>
          <ac:picMkLst>
            <pc:docMk/>
            <pc:sldMk cId="1915596551" sldId="459"/>
            <ac:picMk id="128" creationId="{163DD073-5156-0402-3692-F19D34F95737}"/>
          </ac:picMkLst>
        </pc:picChg>
        <pc:picChg chg="add del mod">
          <ac:chgData name="hassan MH" userId="84cd2103f36ef0dc" providerId="LiveId" clId="{4C5D9288-3663-4D53-A597-1B27E5165414}" dt="2022-06-03T15:06:38.613" v="2355" actId="478"/>
          <ac:picMkLst>
            <pc:docMk/>
            <pc:sldMk cId="1915596551" sldId="459"/>
            <ac:picMk id="129" creationId="{84422998-2DF9-0186-E914-D701927495B5}"/>
          </ac:picMkLst>
        </pc:picChg>
        <pc:picChg chg="add mod">
          <ac:chgData name="hassan MH" userId="84cd2103f36ef0dc" providerId="LiveId" clId="{4C5D9288-3663-4D53-A597-1B27E5165414}" dt="2022-06-03T16:19:33.673" v="3022" actId="14100"/>
          <ac:picMkLst>
            <pc:docMk/>
            <pc:sldMk cId="1915596551" sldId="459"/>
            <ac:picMk id="190" creationId="{DA07C2F4-4005-8440-052F-5A5C2DE8DF8B}"/>
          </ac:picMkLst>
        </pc:picChg>
      </pc:sldChg>
      <pc:sldChg chg="addSp delSp modSp add mod ord">
        <pc:chgData name="hassan MH" userId="84cd2103f36ef0dc" providerId="LiveId" clId="{4C5D9288-3663-4D53-A597-1B27E5165414}" dt="2022-06-03T14:54:11.903" v="2135" actId="1076"/>
        <pc:sldMkLst>
          <pc:docMk/>
          <pc:sldMk cId="215431219" sldId="460"/>
        </pc:sldMkLst>
        <pc:spChg chg="del">
          <ac:chgData name="hassan MH" userId="84cd2103f36ef0dc" providerId="LiveId" clId="{4C5D9288-3663-4D53-A597-1B27E5165414}" dt="2022-06-03T14:28:17.437" v="1828" actId="478"/>
          <ac:spMkLst>
            <pc:docMk/>
            <pc:sldMk cId="215431219" sldId="460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4:54:09.176" v="2134" actId="1076"/>
          <ac:spMkLst>
            <pc:docMk/>
            <pc:sldMk cId="215431219" sldId="460"/>
            <ac:spMk id="44" creationId="{18920727-6091-FF59-E03E-6AC6C1C23C98}"/>
          </ac:spMkLst>
        </pc:spChg>
        <pc:grpChg chg="del mod">
          <ac:chgData name="hassan MH" userId="84cd2103f36ef0dc" providerId="LiveId" clId="{4C5D9288-3663-4D53-A597-1B27E5165414}" dt="2022-06-03T14:53:50.008" v="2128" actId="21"/>
          <ac:grpSpMkLst>
            <pc:docMk/>
            <pc:sldMk cId="215431219" sldId="460"/>
            <ac:grpSpMk id="13" creationId="{BC99889E-E182-0CEC-201D-50F29ED3DF9B}"/>
          </ac:grpSpMkLst>
        </pc:grpChg>
        <pc:picChg chg="add mod">
          <ac:chgData name="hassan MH" userId="84cd2103f36ef0dc" providerId="LiveId" clId="{4C5D9288-3663-4D53-A597-1B27E5165414}" dt="2022-06-03T14:54:11.903" v="2135" actId="1076"/>
          <ac:picMkLst>
            <pc:docMk/>
            <pc:sldMk cId="215431219" sldId="460"/>
            <ac:picMk id="2" creationId="{36D16425-3D31-C70B-2E06-2D9CE9C4FE3D}"/>
          </ac:picMkLst>
        </pc:picChg>
      </pc:sldChg>
      <pc:sldChg chg="addSp delSp modSp add mod">
        <pc:chgData name="hassan MH" userId="84cd2103f36ef0dc" providerId="LiveId" clId="{4C5D9288-3663-4D53-A597-1B27E5165414}" dt="2022-06-03T15:39:38.849" v="2661"/>
        <pc:sldMkLst>
          <pc:docMk/>
          <pc:sldMk cId="439646989" sldId="461"/>
        </pc:sldMkLst>
        <pc:spChg chg="mod">
          <ac:chgData name="hassan MH" userId="84cd2103f36ef0dc" providerId="LiveId" clId="{4C5D9288-3663-4D53-A597-1B27E5165414}" dt="2022-06-03T15:10:00.576" v="2402" actId="20577"/>
          <ac:spMkLst>
            <pc:docMk/>
            <pc:sldMk cId="439646989" sldId="461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38.849" v="2661"/>
          <ac:spMkLst>
            <pc:docMk/>
            <pc:sldMk cId="439646989" sldId="461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70" creationId="{5AA5CFA8-6943-994B-52CB-C5ED82097713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76" creationId="{03E48E7A-BFC5-5277-087D-3FA0FA8BC977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77" creationId="{B5748476-1552-34E3-57B6-B024D5A25806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78" creationId="{7F1462D4-F511-377C-5C64-4075CCF29D2A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79" creationId="{25B74C61-2702-5E21-605B-88E8A98FB9E8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84" creationId="{F719694B-7A42-C836-C8BD-DA4F39273E4C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85" creationId="{5624EA45-C66E-C490-5C14-4E949C584E4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86" creationId="{22AA383E-B316-6979-AA8B-6A1A92E71920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87" creationId="{6B12E456-3473-5B9F-D66B-DED7BCCEE0F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89" creationId="{8403B342-6D15-4F0B-AB89-94D43C646EA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0" creationId="{B8480A04-F252-0C3C-263F-8556C5298BCA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1" creationId="{EC94E1F4-ADFD-C435-7304-F5E668744120}"/>
          </ac:spMkLst>
        </pc:spChg>
        <pc:spChg chg="mod">
          <ac:chgData name="hassan MH" userId="84cd2103f36ef0dc" providerId="LiveId" clId="{4C5D9288-3663-4D53-A597-1B27E5165414}" dt="2022-06-03T14:41:18.156" v="1930" actId="14100"/>
          <ac:spMkLst>
            <pc:docMk/>
            <pc:sldMk cId="439646989" sldId="461"/>
            <ac:spMk id="92" creationId="{C199DE36-9B65-BE41-B2CE-3B31A309DC34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3" creationId="{792011C5-4A70-C79B-2437-5A627A0FCB0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4" creationId="{6ED9E3ED-6769-1D8F-93EF-45BF5CACAFA9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5" creationId="{491728FC-FE20-99C9-A6D7-605A3C6AF67B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6" creationId="{2EE3402D-F102-6AEB-2338-B56865114499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7" creationId="{B58D1B30-BC78-351A-0E78-6723CD1ABA1B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98" creationId="{F975F348-6C94-EC9E-F7EC-470644A3F482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0" creationId="{7DEFF375-8C0F-52FF-A560-FFE0E51B0996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2" creationId="{0E391C60-7279-2585-0DD1-3ECDC5458074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3" creationId="{797E06C7-2B94-3B9B-D4DD-B460A572524E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4" creationId="{9AF7BCFC-841A-7081-4F82-5A18E9A3F023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5" creationId="{AD6CF457-7B3B-CDA4-A2B6-0220562B77F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6" creationId="{F7E01B82-4F2A-F2B8-DBCD-A7042C93E3EC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7" creationId="{00EFD4B1-2335-04E1-6293-A465BE6307C5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8" creationId="{C2B9DAA9-C40C-7AD3-D9AF-2A73939B07B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09" creationId="{B398E9C3-4308-2550-EE27-D43B98DF77FC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0" creationId="{E1B9185C-918D-56EF-60AE-48ADE2C25972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1" creationId="{C8446445-109A-CA36-0DF7-70E1AB87DB53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2" creationId="{28679372-4A4A-1BDD-9371-4F4785AABADA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3" creationId="{D7F3CE26-9D40-22F5-7E79-E0D99ABFFA5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4" creationId="{A2167222-456B-ACEB-9EA4-8A8FD7F72167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5" creationId="{0A18C1AA-C9BB-E2D4-7939-E6A40C2E525C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6" creationId="{D2ACDFA9-18AA-6B7D-3C37-AA8C0069877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7" creationId="{04290BE7-A2F3-EE80-556A-8B5A4739A975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18" creationId="{00C97B58-7C68-8136-88DD-030FC2E39BE3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2" creationId="{5BC7F33D-A1BD-5464-24A5-B65A625A3F39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3" creationId="{B57A5C1B-BBD8-C88B-61D4-974AF8F35B47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4" creationId="{92E311BC-156F-EFE0-5812-E2B1A1DCAA8C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5" creationId="{BD23904D-C5EB-30FF-C40F-DE3B6DF18A14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6" creationId="{D5233CEA-C26B-62BC-6E98-FE9466F974C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7" creationId="{726213B5-1779-FC70-5267-EB1CE1BE0DC9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8" creationId="{BEF09D5C-D5F2-13C7-7711-174D97536425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29" creationId="{160A318A-5249-C39A-4710-5A5F64F40BB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0" creationId="{F9F4ACAE-A091-D9F9-B4C8-72684D9E407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1" creationId="{925E3229-6E19-BBAA-54C6-2A97CE44DC0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2" creationId="{F5544CD0-6BAF-605D-1B38-5929FCB19A6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3" creationId="{D843BB4F-E2E1-7780-B3A3-799A61C74A5B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4" creationId="{877A9A8B-7CFB-FDAA-4661-FC8179FA048D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5" creationId="{489AC891-1E4F-48A5-B7F9-BF54818555C9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6" creationId="{1D796741-8C4A-B84C-F5E5-BF65B2A97CD0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7" creationId="{45C4EBF8-F1FC-7833-F057-3F4BA02F425F}"/>
          </ac:spMkLst>
        </pc:spChg>
        <pc:spChg chg="mod">
          <ac:chgData name="hassan MH" userId="84cd2103f36ef0dc" providerId="LiveId" clId="{4C5D9288-3663-4D53-A597-1B27E5165414}" dt="2022-06-03T14:41:09.987" v="1928"/>
          <ac:spMkLst>
            <pc:docMk/>
            <pc:sldMk cId="439646989" sldId="461"/>
            <ac:spMk id="138" creationId="{4419810B-3261-8C1C-4CA5-AA24A48D1333}"/>
          </ac:spMkLst>
        </pc:spChg>
        <pc:grpChg chg="add del mod">
          <ac:chgData name="hassan MH" userId="84cd2103f36ef0dc" providerId="LiveId" clId="{4C5D9288-3663-4D53-A597-1B27E5165414}" dt="2022-06-03T14:58:26.604" v="2193" actId="21"/>
          <ac:grpSpMkLst>
            <pc:docMk/>
            <pc:sldMk cId="439646989" sldId="461"/>
            <ac:grpSpMk id="69" creationId="{D0EB03A1-290E-44C8-78DC-A8687AA991E3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71" creationId="{719BD91E-E304-FC42-8199-5DC5EC31B800}"/>
          </ac:grpSpMkLst>
        </pc:grpChg>
        <pc:grpChg chg="del">
          <ac:chgData name="hassan MH" userId="84cd2103f36ef0dc" providerId="LiveId" clId="{4C5D9288-3663-4D53-A597-1B27E5165414}" dt="2022-06-03T14:41:04.548" v="1927" actId="478"/>
          <ac:grpSpMkLst>
            <pc:docMk/>
            <pc:sldMk cId="439646989" sldId="461"/>
            <ac:grpSpMk id="72" creationId="{3F6AD96B-1C35-1A17-1415-E60D9CF06074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75" creationId="{A49FBD2F-3E05-7DB3-AE55-9054E9B1C27F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80" creationId="{CC56E6BF-DA62-898F-DEA3-8A2A4322669A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81" creationId="{BBC226AA-5E9B-7969-4A59-77EB352441E1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82" creationId="{EE2E2EC3-E581-E36C-4A5F-56A734109393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83" creationId="{35F57737-6630-E618-F6AD-F2E783051801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88" creationId="{5B8F7064-AAB6-EFD2-A39F-E3C6B5C718A5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119" creationId="{4D73C476-211B-55F8-B4DF-1D41FE09C8AA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120" creationId="{3FAE80C0-F42E-F48D-C463-0546E0778F27}"/>
          </ac:grpSpMkLst>
        </pc:grpChg>
        <pc:grpChg chg="mod">
          <ac:chgData name="hassan MH" userId="84cd2103f36ef0dc" providerId="LiveId" clId="{4C5D9288-3663-4D53-A597-1B27E5165414}" dt="2022-06-03T14:41:09.987" v="1928"/>
          <ac:grpSpMkLst>
            <pc:docMk/>
            <pc:sldMk cId="439646989" sldId="461"/>
            <ac:grpSpMk id="121" creationId="{9CA40C2F-8D57-3DAD-25F7-F90489497586}"/>
          </ac:grpSpMkLst>
        </pc:grpChg>
        <pc:picChg chg="add mod">
          <ac:chgData name="hassan MH" userId="84cd2103f36ef0dc" providerId="LiveId" clId="{4C5D9288-3663-4D53-A597-1B27E5165414}" dt="2022-06-03T14:58:34.843" v="2196" actId="14100"/>
          <ac:picMkLst>
            <pc:docMk/>
            <pc:sldMk cId="439646989" sldId="461"/>
            <ac:picMk id="2" creationId="{9F4CC114-159C-D617-EC9F-38B8E1AEF5E6}"/>
          </ac:picMkLst>
        </pc:picChg>
      </pc:sldChg>
      <pc:sldChg chg="addSp delSp modSp add mod">
        <pc:chgData name="hassan MH" userId="84cd2103f36ef0dc" providerId="LiveId" clId="{4C5D9288-3663-4D53-A597-1B27E5165414}" dt="2022-06-03T15:39:29.959" v="2657"/>
        <pc:sldMkLst>
          <pc:docMk/>
          <pc:sldMk cId="606526872" sldId="462"/>
        </pc:sldMkLst>
        <pc:spChg chg="mod">
          <ac:chgData name="hassan MH" userId="84cd2103f36ef0dc" providerId="LiveId" clId="{4C5D9288-3663-4D53-A597-1B27E5165414}" dt="2022-06-03T15:10:32.592" v="2406" actId="20577"/>
          <ac:spMkLst>
            <pc:docMk/>
            <pc:sldMk cId="606526872" sldId="462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29.959" v="2657"/>
          <ac:spMkLst>
            <pc:docMk/>
            <pc:sldMk cId="606526872" sldId="462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71" creationId="{7FFE9706-F415-3626-9FAE-5CF5E1CC1B46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77" creationId="{63C46BB0-85D8-1025-6070-1209B4036017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78" creationId="{4314B2E6-66C6-6786-33C7-1AC7EEB17C3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79" creationId="{D50C25C6-1902-7A0B-6D6F-7561B2A35F9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81" creationId="{6BC07455-854B-07EE-17AE-A1E077B91489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82" creationId="{6B2DE6FA-4979-DE10-52A6-CE5DC3DD341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87" creationId="{420DE45F-C23E-1286-A0D3-44713586B1B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88" creationId="{146222CA-D8EB-6DC7-3B2A-B1054B0FE9E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89" creationId="{27E71315-7240-B480-A4F5-E855FD744416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0" creationId="{CCF6DCB7-11D7-5EC1-E7D9-2601CCB267D6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1" creationId="{387064EE-64DF-5230-BD46-C030636BC05B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2" creationId="{6A65B716-55AB-0236-B377-40E8926DFBB1}"/>
          </ac:spMkLst>
        </pc:spChg>
        <pc:spChg chg="mod">
          <ac:chgData name="hassan MH" userId="84cd2103f36ef0dc" providerId="LiveId" clId="{4C5D9288-3663-4D53-A597-1B27E5165414}" dt="2022-06-03T14:42:58.156" v="1946" actId="14100"/>
          <ac:spMkLst>
            <pc:docMk/>
            <pc:sldMk cId="606526872" sldId="462"/>
            <ac:spMk id="93" creationId="{0E478B10-5D54-3FC2-08FA-FEB24BE42967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4" creationId="{5EF9671E-139C-BE9A-B220-4CB88A0F90E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5" creationId="{31CFBE64-02FD-31B4-A591-62B5E5474499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6" creationId="{3CC90FF6-28C7-0A40-0FDB-0137AFA4CA0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98" creationId="{E91DCA62-266A-74FB-9DE7-8E797EA33D6B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0" creationId="{820C68B8-0063-F664-708C-0ABAD0A73625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2" creationId="{09F932ED-CC49-03CA-8420-B410EA1023DB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3" creationId="{DDDB937E-6631-6157-81CC-81B9420585F7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4" creationId="{EF43FA7E-FD68-FDD2-BDDE-3ECA41092615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5" creationId="{F37C7516-73AC-2234-8393-9553676D8C0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6" creationId="{9048E06A-D5FE-777F-7DB7-88CDB73BF984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7" creationId="{387D2324-FD55-C4C6-F30C-B2CBA333778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8" creationId="{F9AD0152-B642-4EB5-54F0-AE3B658836CC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09" creationId="{9C4F640D-1845-CA0F-0ACE-CEA55016A0BE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0" creationId="{CD6A8C0B-514F-6FC4-99D8-4CB77D1D1C5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1" creationId="{552BC954-09DD-4A65-A2BD-AA577D37CF77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2" creationId="{343E07C3-B74F-ACF2-4119-9627DA3133F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3" creationId="{567E7D5A-F05F-3F38-8839-6406C8B4133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4" creationId="{A6F7BD79-2832-71F5-E869-E8DEFA6CD16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5" creationId="{693674EB-5DC7-23B1-F4E4-D45EC90636FD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19" creationId="{DAD87E7E-7DB7-1311-5493-814B2B71AF23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0" creationId="{08DE41E3-3BAA-2F4C-6F46-D695A8502AFE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1" creationId="{F34F972E-98C3-162E-65BC-B7F945A04FBC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2" creationId="{E2CFBB6B-FC93-000A-D8CE-81F2B5938E0D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3" creationId="{0256DD3C-BC5D-3C86-61CC-AF21527E3BA4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4" creationId="{2E5B9790-CB68-41FD-9FFE-8B4884740F4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5" creationId="{A497C181-A705-0BD8-E082-FEE599ABCF1D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6" creationId="{FEADB6F2-0995-0E86-312D-75B6114B8402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7" creationId="{3294E8E0-E7DC-EF1E-7AB5-15171FBE503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8" creationId="{BA49991C-3D4D-7F9D-455D-BD378EB1ED1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29" creationId="{F8E908EA-3224-5257-CD60-C61F340CE24A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0" creationId="{0BA0F53D-5CB3-C082-EA59-55F0925F0880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1" creationId="{D399523D-9A43-02A5-5C9B-A8A9C8598AD8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2" creationId="{9040D4E2-4334-945E-B22C-1072B111A959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3" creationId="{B16B0C31-B63E-E4BD-2985-1C930BEFABDD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4" creationId="{348E169B-8603-477F-9464-AC9110FDE797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5" creationId="{02078F76-68C6-3D4A-7E3F-4BB4DCF5634D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6" creationId="{F8A084D4-F85E-CE35-593F-D8E0B72958FC}"/>
          </ac:spMkLst>
        </pc:spChg>
        <pc:spChg chg="mod">
          <ac:chgData name="hassan MH" userId="84cd2103f36ef0dc" providerId="LiveId" clId="{4C5D9288-3663-4D53-A597-1B27E5165414}" dt="2022-06-03T14:42:47.409" v="1944"/>
          <ac:spMkLst>
            <pc:docMk/>
            <pc:sldMk cId="606526872" sldId="462"/>
            <ac:spMk id="137" creationId="{2C85E50B-24E6-6441-CB27-AB9C8125825F}"/>
          </ac:spMkLst>
        </pc:spChg>
        <pc:spChg chg="add mod">
          <ac:chgData name="hassan MH" userId="84cd2103f36ef0dc" providerId="LiveId" clId="{4C5D9288-3663-4D53-A597-1B27E5165414}" dt="2022-06-03T15:00:01.713" v="2225" actId="164"/>
          <ac:spMkLst>
            <pc:docMk/>
            <pc:sldMk cId="606526872" sldId="462"/>
            <ac:spMk id="138" creationId="{5EE76F50-27D9-DFF5-3967-CB5FC10A7558}"/>
          </ac:spMkLst>
        </pc:spChg>
        <pc:spChg chg="add mod">
          <ac:chgData name="hassan MH" userId="84cd2103f36ef0dc" providerId="LiveId" clId="{4C5D9288-3663-4D53-A597-1B27E5165414}" dt="2022-06-03T15:00:01.713" v="2225" actId="164"/>
          <ac:spMkLst>
            <pc:docMk/>
            <pc:sldMk cId="606526872" sldId="462"/>
            <ac:spMk id="139" creationId="{6B600779-E460-9145-43D9-FBE98839CB3B}"/>
          </ac:spMkLst>
        </pc:spChg>
        <pc:grpChg chg="add del mod">
          <ac:chgData name="hassan MH" userId="84cd2103f36ef0dc" providerId="LiveId" clId="{4C5D9288-3663-4D53-A597-1B27E5165414}" dt="2022-06-03T15:00:05.467" v="2227" actId="21"/>
          <ac:grpSpMkLst>
            <pc:docMk/>
            <pc:sldMk cId="606526872" sldId="462"/>
            <ac:grpSpMk id="3" creationId="{A929C39A-BA99-A85A-15A7-E73AA1523675}"/>
          </ac:grpSpMkLst>
        </pc:grpChg>
        <pc:grpChg chg="add del mod">
          <ac:chgData name="hassan MH" userId="84cd2103f36ef0dc" providerId="LiveId" clId="{4C5D9288-3663-4D53-A597-1B27E5165414}" dt="2022-06-03T15:00:01.713" v="2225" actId="164"/>
          <ac:grpSpMkLst>
            <pc:docMk/>
            <pc:sldMk cId="606526872" sldId="462"/>
            <ac:grpSpMk id="70" creationId="{1493F4EE-FDB0-487E-DFA8-27C7CD24F9C2}"/>
          </ac:grpSpMkLst>
        </pc:grpChg>
        <pc:grpChg chg="del">
          <ac:chgData name="hassan MH" userId="84cd2103f36ef0dc" providerId="LiveId" clId="{4C5D9288-3663-4D53-A597-1B27E5165414}" dt="2022-06-03T14:42:41.148" v="1943" actId="478"/>
          <ac:grpSpMkLst>
            <pc:docMk/>
            <pc:sldMk cId="606526872" sldId="462"/>
            <ac:grpSpMk id="72" creationId="{B39209EF-8836-FD02-BBA8-95FF387B5B0C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75" creationId="{A935793C-91C3-5FE3-7C83-2D4B4AB8AB45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76" creationId="{CC78AE53-B95F-F43F-95A1-F2E03DA5DC4E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80" creationId="{5566FD1C-00B2-9DF6-30CB-89C1D690E9F2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83" creationId="{83570713-4936-6DA1-61EF-653E99747485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84" creationId="{9E9A1885-275B-9769-3530-A38819A0F64E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85" creationId="{2C8EB23B-2D19-1865-1592-8DCEE8C53A86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86" creationId="{959DF5D9-FF76-40AE-E2CC-46127C399114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97" creationId="{13AA1F7C-8C5D-F5C6-D006-5BB7FB813CD6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116" creationId="{E4924073-8BA5-53C7-855C-CCAE6199CED3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117" creationId="{2EDF78B8-C095-C71F-BEDD-8B59DE525D02}"/>
          </ac:grpSpMkLst>
        </pc:grpChg>
        <pc:grpChg chg="mod">
          <ac:chgData name="hassan MH" userId="84cd2103f36ef0dc" providerId="LiveId" clId="{4C5D9288-3663-4D53-A597-1B27E5165414}" dt="2022-06-03T14:42:47.409" v="1944"/>
          <ac:grpSpMkLst>
            <pc:docMk/>
            <pc:sldMk cId="606526872" sldId="462"/>
            <ac:grpSpMk id="118" creationId="{F6B516EF-32F0-8843-4336-08C525EB545C}"/>
          </ac:grpSpMkLst>
        </pc:grpChg>
        <pc:picChg chg="add del mod">
          <ac:chgData name="hassan MH" userId="84cd2103f36ef0dc" providerId="LiveId" clId="{4C5D9288-3663-4D53-A597-1B27E5165414}" dt="2022-06-03T14:59:35.035" v="2219"/>
          <ac:picMkLst>
            <pc:docMk/>
            <pc:sldMk cId="606526872" sldId="462"/>
            <ac:picMk id="2" creationId="{F1502D89-2C93-0CD9-46C8-4A8B3F95E7B9}"/>
          </ac:picMkLst>
        </pc:picChg>
        <pc:picChg chg="add mod">
          <ac:chgData name="hassan MH" userId="84cd2103f36ef0dc" providerId="LiveId" clId="{4C5D9288-3663-4D53-A597-1B27E5165414}" dt="2022-06-03T15:00:14.718" v="2230" actId="14100"/>
          <ac:picMkLst>
            <pc:docMk/>
            <pc:sldMk cId="606526872" sldId="462"/>
            <ac:picMk id="4" creationId="{DCC4BDD9-7F38-E357-8E04-02E1890A6594}"/>
          </ac:picMkLst>
        </pc:picChg>
      </pc:sldChg>
      <pc:sldChg chg="addSp delSp modSp add mod ord">
        <pc:chgData name="hassan MH" userId="84cd2103f36ef0dc" providerId="LiveId" clId="{4C5D9288-3663-4D53-A597-1B27E5165414}" dt="2022-06-03T16:19:30.435" v="3021" actId="14100"/>
        <pc:sldMkLst>
          <pc:docMk/>
          <pc:sldMk cId="3461882086" sldId="463"/>
        </pc:sldMkLst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7" creationId="{3B8B6AD9-9A59-F0AA-7E21-43A078F6F8D3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9" creationId="{FE01F3FF-C7BC-9ED0-CBE2-FAFFB2EC4755}"/>
          </ac:spMkLst>
        </pc:spChg>
        <pc:spChg chg="mod">
          <ac:chgData name="hassan MH" userId="84cd2103f36ef0dc" providerId="LiveId" clId="{4C5D9288-3663-4D53-A597-1B27E5165414}" dt="2022-06-03T15:35:54.189" v="2575" actId="207"/>
          <ac:spMkLst>
            <pc:docMk/>
            <pc:sldMk cId="3461882086" sldId="463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1" creationId="{D84E7483-8E61-3464-B774-58009835D34A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2" creationId="{6A729560-BF16-57AB-E481-FFD3915A2997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3" creationId="{DE2D5C52-F75C-DCE0-4D60-2F98A518473A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4" creationId="{2309DA70-3DB8-D142-3813-1B978ADB21B8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5" creationId="{89CA221D-3FC3-76EC-46BA-C07F43C491D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7" creationId="{4917C653-0BC7-5C71-8F6E-67813C9A7BE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19" creationId="{BA06F2CC-AD5E-EE7B-8DEF-C7D6A97A789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20" creationId="{5A411FEB-D490-17A4-2B01-EDCB1A93172C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21" creationId="{E1D86423-7AC7-029B-7819-E71F87229FD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27" creationId="{EB3EA936-B287-315F-0E17-3F553036762F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28" creationId="{333ACB2A-D7F4-7034-EB8C-8A0C2848B830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29" creationId="{A8CCCBC2-925F-7A2B-4EB0-69DE8FADB170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0" creationId="{DC31D988-77D3-C494-887E-9E34E1E63761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1" creationId="{45DF81FD-2709-B61D-788D-5BBFCA5FDA0C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2" creationId="{070689DF-0557-6F26-5E16-14EB0DB0B50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3" creationId="{219DD2CC-8624-5939-4059-1DED1E6ED116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4" creationId="{A9C88E20-5314-F54A-D288-D8B226C3D3F8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5" creationId="{49EEB511-39E0-3A7C-A050-2D300D3CC9AE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6" creationId="{1291E313-FA17-D1F4-4AA8-CBB6DCF575B4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7" creationId="{C281DF27-43C4-375A-2353-4343BFE976EE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8" creationId="{3852C25B-966B-27CB-E728-C4296E4E961A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39" creationId="{8EC36A44-2EED-EC7C-BCE1-181695A3AD61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0" creationId="{252BAFA6-1586-A092-D5DC-7AE03522CA1F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1" creationId="{12BC0F2A-55B5-E82A-DADF-1F3D29D7A788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2" creationId="{04FB64D4-478C-35FD-2B3D-D1D61F319365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3" creationId="{A6FC3022-FCB9-59DD-4CC8-F076FEDF8009}"/>
          </ac:spMkLst>
        </pc:spChg>
        <pc:spChg chg="mod">
          <ac:chgData name="hassan MH" userId="84cd2103f36ef0dc" providerId="LiveId" clId="{4C5D9288-3663-4D53-A597-1B27E5165414}" dt="2022-06-03T15:38:50.857" v="2638"/>
          <ac:spMkLst>
            <pc:docMk/>
            <pc:sldMk cId="3461882086" sldId="463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5" creationId="{118C1696-351E-5EEA-802B-D16DDD984211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6" creationId="{A6817503-A0B3-9C4F-BD73-977AD90810A4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7" creationId="{1C9C881D-9CE0-DD65-EA9E-2C5DA3390DEB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8" creationId="{B80F4B87-B867-E145-F5EB-4D488EB51785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49" creationId="{9DBCC733-EFAB-EBB3-4308-471A7208B344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0" creationId="{9517C52F-900A-7199-5DBC-0CA17DEBE7D1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1" creationId="{087FF5C6-CB63-176D-5C98-74506731B481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2" creationId="{782FEB5D-3787-3893-2E5C-7EDD5D2CAFA9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3" creationId="{CD7DFD5C-AAB4-2F2D-03BB-21440F848CCB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4" creationId="{58C7811C-6DFE-B4AF-6344-B3F336D455F2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5" creationId="{EB196843-163E-E529-B100-B1128D2F265F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6" creationId="{CC29DB55-FAD3-3E69-0719-EA8C83234375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7" creationId="{BC101A29-F815-2EEA-BFE1-4FC1F2D69C27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8" creationId="{B50EA3D8-222B-55ED-B52B-F308EBB98F69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59" creationId="{471E54F2-6909-6089-8DC6-D86600447DF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0" creationId="{AA143710-DB4D-6279-7E39-11AD6B977B87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1" creationId="{466864B1-C9CA-9E98-D6A6-18AE540849E0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2" creationId="{40F8E7C6-EE61-0EF2-9B5F-7C008CA2A92E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3" creationId="{87F35BF4-70D7-4583-AEE1-F1D1BDCBC9ED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4" creationId="{E03EFF7C-CCA2-A5E2-D12D-4E069A10FB8B}"/>
          </ac:spMkLst>
        </pc:spChg>
        <pc:spChg chg="mod">
          <ac:chgData name="hassan MH" userId="84cd2103f36ef0dc" providerId="LiveId" clId="{4C5D9288-3663-4D53-A597-1B27E5165414}" dt="2022-06-03T15:07:07.465" v="2364"/>
          <ac:spMkLst>
            <pc:docMk/>
            <pc:sldMk cId="3461882086" sldId="463"/>
            <ac:spMk id="65" creationId="{693C5D08-584F-CBDB-A33D-DF02DC0C4398}"/>
          </ac:spMkLst>
        </pc:spChg>
        <pc:grpChg chg="add del mod">
          <ac:chgData name="hassan MH" userId="84cd2103f36ef0dc" providerId="LiveId" clId="{4C5D9288-3663-4D53-A597-1B27E5165414}" dt="2022-06-03T15:07:17.108" v="2367" actId="21"/>
          <ac:grpSpMkLst>
            <pc:docMk/>
            <pc:sldMk cId="3461882086" sldId="463"/>
            <ac:grpSpMk id="4" creationId="{29C2DF40-DA0B-C5FF-9E07-2603500E9B4C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5" creationId="{6DFD7BF1-B331-9ED3-1C84-9D6D4F44FAC9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6" creationId="{F72B1AF9-A1B7-B790-B409-701C23AEB9C5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8" creationId="{4F116A45-63A1-5C1D-52EF-7D6ED3A14A1A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16" creationId="{CC8AC68B-7A52-C7BB-3666-90D7863C1E29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18" creationId="{8CD3A796-7F7F-7A4C-0BC7-0F76B5F69200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22" creationId="{E5D45FE3-CAAF-C763-EDD2-3F67625727E1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23" creationId="{798730FA-4F30-5595-B4ED-DF2BDE6638D5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24" creationId="{C709DD0D-8512-8275-3782-1D4E1177E7CF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25" creationId="{35A45300-4289-D360-39F3-9F50D8472325}"/>
          </ac:grpSpMkLst>
        </pc:grpChg>
        <pc:grpChg chg="mod">
          <ac:chgData name="hassan MH" userId="84cd2103f36ef0dc" providerId="LiveId" clId="{4C5D9288-3663-4D53-A597-1B27E5165414}" dt="2022-06-03T15:07:07.465" v="2364"/>
          <ac:grpSpMkLst>
            <pc:docMk/>
            <pc:sldMk cId="3461882086" sldId="463"/>
            <ac:grpSpMk id="26" creationId="{F09759AD-DA0D-F6BF-F0A8-240F9D0B96D6}"/>
          </ac:grpSpMkLst>
        </pc:grpChg>
        <pc:picChg chg="add del mod">
          <ac:chgData name="hassan MH" userId="84cd2103f36ef0dc" providerId="LiveId" clId="{4C5D9288-3663-4D53-A597-1B27E5165414}" dt="2022-06-03T15:07:53.056" v="2381" actId="21"/>
          <ac:picMkLst>
            <pc:docMk/>
            <pc:sldMk cId="3461882086" sldId="463"/>
            <ac:picMk id="2" creationId="{5BA46220-2ADD-4F9C-96D0-0BE726898F51}"/>
          </ac:picMkLst>
        </pc:picChg>
        <pc:picChg chg="add mod">
          <ac:chgData name="hassan MH" userId="84cd2103f36ef0dc" providerId="LiveId" clId="{4C5D9288-3663-4D53-A597-1B27E5165414}" dt="2022-06-03T16:19:30.435" v="3021" actId="14100"/>
          <ac:picMkLst>
            <pc:docMk/>
            <pc:sldMk cId="3461882086" sldId="463"/>
            <ac:picMk id="66" creationId="{BDA1E7CB-E94E-E00A-9670-43620A31ADFD}"/>
          </ac:picMkLst>
        </pc:picChg>
      </pc:sldChg>
      <pc:sldChg chg="addSp delSp modSp add mod">
        <pc:chgData name="hassan MH" userId="84cd2103f36ef0dc" providerId="LiveId" clId="{4C5D9288-3663-4D53-A597-1B27E5165414}" dt="2022-06-03T16:09:53.818" v="2873"/>
        <pc:sldMkLst>
          <pc:docMk/>
          <pc:sldMk cId="1960942332" sldId="464"/>
        </pc:sldMkLst>
        <pc:spChg chg="mod">
          <ac:chgData name="hassan MH" userId="84cd2103f36ef0dc" providerId="LiveId" clId="{4C5D9288-3663-4D53-A597-1B27E5165414}" dt="2022-06-03T15:42:05.865" v="2677" actId="1076"/>
          <ac:spMkLst>
            <pc:docMk/>
            <pc:sldMk cId="1960942332" sldId="464"/>
            <ac:spMk id="44" creationId="{18920727-6091-FF59-E03E-6AC6C1C23C98}"/>
          </ac:spMkLst>
        </pc:spChg>
        <pc:picChg chg="add del mod">
          <ac:chgData name="hassan MH" userId="84cd2103f36ef0dc" providerId="LiveId" clId="{4C5D9288-3663-4D53-A597-1B27E5165414}" dt="2022-06-03T16:09:53.818" v="2873"/>
          <ac:picMkLst>
            <pc:docMk/>
            <pc:sldMk cId="1960942332" sldId="464"/>
            <ac:picMk id="4" creationId="{C022DB0D-2FB7-EA77-23E2-F4DF6DA77FEE}"/>
          </ac:picMkLst>
        </pc:picChg>
      </pc:sldChg>
      <pc:sldChg chg="addSp delSp modSp add mod">
        <pc:chgData name="hassan MH" userId="84cd2103f36ef0dc" providerId="LiveId" clId="{4C5D9288-3663-4D53-A597-1B27E5165414}" dt="2022-06-03T15:39:11.809" v="2648"/>
        <pc:sldMkLst>
          <pc:docMk/>
          <pc:sldMk cId="1268670274" sldId="465"/>
        </pc:sldMkLst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8" creationId="{EFF15F11-3410-024F-0B7E-07443E794C6E}"/>
          </ac:spMkLst>
        </pc:spChg>
        <pc:spChg chg="mod">
          <ac:chgData name="hassan MH" userId="84cd2103f36ef0dc" providerId="LiveId" clId="{4C5D9288-3663-4D53-A597-1B27E5165414}" dt="2022-06-03T15:29:12.697" v="2483" actId="20577"/>
          <ac:spMkLst>
            <pc:docMk/>
            <pc:sldMk cId="1268670274" sldId="465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2" creationId="{BEBAED0A-AF51-2C75-925D-5DFB6E8D1C2A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3" creationId="{1ADFC00B-8912-388D-08A8-AA14538A2EC5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5" creationId="{AE09086C-49AE-BEFB-896D-1CECBD1673C6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6" creationId="{4C5C8292-26D3-1D70-995F-00E5F1953B04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8" creationId="{EFB3643A-2B75-B179-BF8B-B1E28298F9A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19" creationId="{D9C2B712-E185-F06E-37B2-3E8865EBF97C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0" creationId="{A1FDDC16-3901-1364-66D2-294B87FFEC26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1" creationId="{E1E78464-BBFB-E983-AABB-D2353A5C94C0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2" creationId="{F45090F2-6486-B75C-9746-B4A0AAD37854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6" creationId="{9B5B019B-B405-4E04-3E21-FFF2726EEA9B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7" creationId="{1C49AB65-0F60-C152-BC86-0D210B1D147F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8" creationId="{DB564C35-EFA2-358D-2BD9-B2853BA57FF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29" creationId="{9E9CF247-3DAC-9D33-7AA6-6A114C31C967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32" creationId="{81A29694-4BA0-72D8-EE57-F1DE5DC33FB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33" creationId="{DE2E4AC6-2328-2AF2-C961-90490734FC91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36" creationId="{AAA9ADA8-CCD4-ADF5-5B8F-BFFE0F9A0F8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39" creationId="{8AD18861-B88D-34D8-226A-1AA64DB5C0B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0" creationId="{F3564F26-D435-B250-2078-257EA3260263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1" creationId="{DAD50C74-A9DB-74C8-9A1B-6FF2D20D578D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2" creationId="{9B24EA18-5750-5741-E909-C7FD5784CD8D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3" creationId="{C059E876-43A8-0049-4D50-C4CA94587229}"/>
          </ac:spMkLst>
        </pc:spChg>
        <pc:spChg chg="mod">
          <ac:chgData name="hassan MH" userId="84cd2103f36ef0dc" providerId="LiveId" clId="{4C5D9288-3663-4D53-A597-1B27E5165414}" dt="2022-06-03T15:39:11.809" v="2648"/>
          <ac:spMkLst>
            <pc:docMk/>
            <pc:sldMk cId="1268670274" sldId="465"/>
            <ac:spMk id="44" creationId="{18920727-6091-FF59-E03E-6AC6C1C23C9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5" creationId="{9DC0A782-0001-0615-8B46-1A1E36DD2A6F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6" creationId="{D00105B0-91D4-9E0A-C157-DEB07DC3F53A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7" creationId="{4C4353AD-628F-15BD-6BF2-AA704DC31454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8" creationId="{45FAC421-0B59-4834-05DA-E5F6A19FDDB9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49" creationId="{71B7FA33-F001-7AB0-173D-ECC6CC88042A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0" creationId="{89EF2E87-781A-7A73-B759-7E1DBADF3C79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1" creationId="{D2BCC9EC-0A67-93B7-B9FF-A8A31DE88B3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2" creationId="{CCECE0EA-42F5-CDE4-F5D3-53AD0C153F5D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3" creationId="{9F2BDAE4-07A0-5D7C-3352-B2757B86EA59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4" creationId="{82F02E01-6364-B903-4089-CDDF7092BAEC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5" creationId="{5CB44149-6D3A-5259-2A55-A00237F5D512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6" creationId="{1AB48FD3-D92C-6AB1-5E49-1CE23634A3F6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7" creationId="{B765895E-D7DB-8FA4-3169-DE448399146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8" creationId="{880EA105-9EF4-CC97-CF09-9A54AF17E144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59" creationId="{C9D5C7A7-6535-A354-273C-E5148EFB9EC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0" creationId="{1F144487-E8E7-03B1-0CFD-B19D8C5BD334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1" creationId="{E19FA55B-0C80-7546-F334-E9CA1A68BA7A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2" creationId="{61CB5979-72E3-91E5-DF75-14B99680C6F1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3" creationId="{F8C24BB0-A9BA-5F02-852B-9821879324A7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4" creationId="{3E308A03-C6DE-564E-8CBC-B0210743FBFD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7" creationId="{BC1499B4-40AB-E6A1-3379-6B1D4167FBF7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68" creationId="{800D9433-B177-CE57-FBB1-8BCA3D47A258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0" creationId="{6681F5DC-511F-DA60-C2F1-81D68636EFFB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1" creationId="{9CDDE7AF-5C07-0050-B978-030821E5D0E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2" creationId="{C0747996-FF0E-FADD-39A2-80FF61B2A36A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3" creationId="{F7D720E4-5480-B700-F8B0-CA2A46642F8E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4" creationId="{B0A935D1-FD90-652D-F233-E9BE2D62F81D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5" creationId="{6EF15477-8A20-F18B-46C9-090584903797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6" creationId="{7B4E7454-D8C7-284C-8BAB-4E9CC537822C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7" creationId="{F2E36DB5-2E60-594E-4D73-451007DB0636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8" creationId="{F82544DE-CD9E-2FD1-2930-EC1A339FED7C}"/>
          </ac:spMkLst>
        </pc:spChg>
        <pc:spChg chg="mod">
          <ac:chgData name="hassan MH" userId="84cd2103f36ef0dc" providerId="LiveId" clId="{4C5D9288-3663-4D53-A597-1B27E5165414}" dt="2022-06-03T15:28:04.994" v="2458"/>
          <ac:spMkLst>
            <pc:docMk/>
            <pc:sldMk cId="1268670274" sldId="465"/>
            <ac:spMk id="79" creationId="{4B2F1606-F247-1870-6178-393899FAE6D7}"/>
          </ac:spMkLst>
        </pc:spChg>
        <pc:grpChg chg="add del mod">
          <ac:chgData name="hassan MH" userId="84cd2103f36ef0dc" providerId="LiveId" clId="{4C5D9288-3663-4D53-A597-1B27E5165414}" dt="2022-06-03T15:28:07.697" v="2460" actId="21"/>
          <ac:grpSpMkLst>
            <pc:docMk/>
            <pc:sldMk cId="1268670274" sldId="465"/>
            <ac:grpSpMk id="5" creationId="{66D5476D-71C1-6050-F90E-A22D9831F1AF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6" creationId="{391C713C-0217-1290-22AB-8859C11E9A66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7" creationId="{CF8D5631-9068-528B-FBAB-EF562FE796A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9" creationId="{EE201D4B-592A-0B27-D253-D77D966FA91C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11" creationId="{0F21AB1C-9B24-6DD6-6DF1-46BB00A426B2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14" creationId="{373898C5-5BF5-38F3-1A09-7BFDBEE8CE2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17" creationId="{91F42346-FB64-0C12-2FD3-7E4C2164EAE8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23" creationId="{61EF5892-BAF2-838C-473D-C360C7353D6A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24" creationId="{FE273F37-87F4-217C-706E-3C697520F65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25" creationId="{E9A06530-BC34-CB53-6312-29AF4FC14AAF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0" creationId="{47ACEA7B-AD97-4F8F-57AB-0001139B89C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1" creationId="{B33F3D7D-0153-283D-A9A7-779D271F097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4" creationId="{514704DC-520C-3A3C-EEC1-0CD4E2BEA698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5" creationId="{8AAD018C-02CC-9148-33D6-CBA9BECA0965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7" creationId="{1BB9D6BB-4C12-6F6A-86AF-48F75D0CA331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38" creationId="{EFAEFE3B-3587-DA46-B582-DD9681EB5957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65" creationId="{9E603B5B-742B-F0CC-20C8-AC8303A858D9}"/>
          </ac:grpSpMkLst>
        </pc:grpChg>
        <pc:grpChg chg="mod">
          <ac:chgData name="hassan MH" userId="84cd2103f36ef0dc" providerId="LiveId" clId="{4C5D9288-3663-4D53-A597-1B27E5165414}" dt="2022-06-03T15:28:04.994" v="2458"/>
          <ac:grpSpMkLst>
            <pc:docMk/>
            <pc:sldMk cId="1268670274" sldId="465"/>
            <ac:grpSpMk id="66" creationId="{3BB6162B-DC7E-B9BA-2828-F6A375D427A6}"/>
          </ac:grpSpMkLst>
        </pc:grpChg>
        <pc:picChg chg="add mod">
          <ac:chgData name="hassan MH" userId="84cd2103f36ef0dc" providerId="LiveId" clId="{4C5D9288-3663-4D53-A597-1B27E5165414}" dt="2022-06-03T15:28:17.469" v="2464" actId="14100"/>
          <ac:picMkLst>
            <pc:docMk/>
            <pc:sldMk cId="1268670274" sldId="465"/>
            <ac:picMk id="2" creationId="{9C5773C5-9A8E-9245-D8C6-48CC89219E51}"/>
          </ac:picMkLst>
        </pc:picChg>
        <pc:picChg chg="del">
          <ac:chgData name="hassan MH" userId="84cd2103f36ef0dc" providerId="LiveId" clId="{4C5D9288-3663-4D53-A597-1B27E5165414}" dt="2022-06-03T15:28:19.943" v="2465" actId="478"/>
          <ac:picMkLst>
            <pc:docMk/>
            <pc:sldMk cId="1268670274" sldId="465"/>
            <ac:picMk id="69" creationId="{7E38C66D-C00E-CF19-4756-5A181C6B0F67}"/>
          </ac:picMkLst>
        </pc:picChg>
      </pc:sldChg>
      <pc:sldChg chg="modSp add mod">
        <pc:chgData name="hassan MH" userId="84cd2103f36ef0dc" providerId="LiveId" clId="{4C5D9288-3663-4D53-A597-1B27E5165414}" dt="2022-06-03T15:39:09.687" v="2647"/>
        <pc:sldMkLst>
          <pc:docMk/>
          <pc:sldMk cId="1878526556" sldId="466"/>
        </pc:sldMkLst>
        <pc:spChg chg="mod">
          <ac:chgData name="hassan MH" userId="84cd2103f36ef0dc" providerId="LiveId" clId="{4C5D9288-3663-4D53-A597-1B27E5165414}" dt="2022-06-03T15:31:17.239" v="2502" actId="20577"/>
          <ac:spMkLst>
            <pc:docMk/>
            <pc:sldMk cId="1878526556" sldId="466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09.687" v="2647"/>
          <ac:spMkLst>
            <pc:docMk/>
            <pc:sldMk cId="1878526556" sldId="466"/>
            <ac:spMk id="44" creationId="{18920727-6091-FF59-E03E-6AC6C1C23C98}"/>
          </ac:spMkLst>
        </pc:spChg>
      </pc:sldChg>
      <pc:sldChg chg="modSp add mod">
        <pc:chgData name="hassan MH" userId="84cd2103f36ef0dc" providerId="LiveId" clId="{4C5D9288-3663-4D53-A597-1B27E5165414}" dt="2022-06-03T15:39:03.779" v="2644"/>
        <pc:sldMkLst>
          <pc:docMk/>
          <pc:sldMk cId="1521074144" sldId="467"/>
        </pc:sldMkLst>
        <pc:spChg chg="mod">
          <ac:chgData name="hassan MH" userId="84cd2103f36ef0dc" providerId="LiveId" clId="{4C5D9288-3663-4D53-A597-1B27E5165414}" dt="2022-06-03T15:33:52.274" v="2555" actId="20577"/>
          <ac:spMkLst>
            <pc:docMk/>
            <pc:sldMk cId="1521074144" sldId="467"/>
            <ac:spMk id="10" creationId="{AC90E868-6B9F-4DE2-7E2D-90E5BF6ED449}"/>
          </ac:spMkLst>
        </pc:spChg>
        <pc:spChg chg="mod">
          <ac:chgData name="hassan MH" userId="84cd2103f36ef0dc" providerId="LiveId" clId="{4C5D9288-3663-4D53-A597-1B27E5165414}" dt="2022-06-03T15:39:03.779" v="2644"/>
          <ac:spMkLst>
            <pc:docMk/>
            <pc:sldMk cId="1521074144" sldId="467"/>
            <ac:spMk id="44" creationId="{18920727-6091-FF59-E03E-6AC6C1C23C98}"/>
          </ac:spMkLst>
        </pc:spChg>
      </pc:sldChg>
      <pc:sldChg chg="addSp delSp add mod ord">
        <pc:chgData name="hassan MH" userId="84cd2103f36ef0dc" providerId="LiveId" clId="{4C5D9288-3663-4D53-A597-1B27E5165414}" dt="2022-06-03T16:17:53.475" v="3018"/>
        <pc:sldMkLst>
          <pc:docMk/>
          <pc:sldMk cId="1719167534" sldId="468"/>
        </pc:sldMkLst>
        <pc:spChg chg="del">
          <ac:chgData name="hassan MH" userId="84cd2103f36ef0dc" providerId="LiveId" clId="{4C5D9288-3663-4D53-A597-1B27E5165414}" dt="2022-06-03T16:06:38.697" v="2867" actId="478"/>
          <ac:spMkLst>
            <pc:docMk/>
            <pc:sldMk cId="1719167534" sldId="468"/>
            <ac:spMk id="3" creationId="{8197C538-F605-4470-B8E7-E81A57470B0C}"/>
          </ac:spMkLst>
        </pc:spChg>
        <pc:spChg chg="del">
          <ac:chgData name="hassan MH" userId="84cd2103f36ef0dc" providerId="LiveId" clId="{4C5D9288-3663-4D53-A597-1B27E5165414}" dt="2022-06-03T16:06:38.697" v="2867" actId="478"/>
          <ac:spMkLst>
            <pc:docMk/>
            <pc:sldMk cId="1719167534" sldId="468"/>
            <ac:spMk id="5" creationId="{F795302A-6729-4AA3-81AA-067917998FC2}"/>
          </ac:spMkLst>
        </pc:spChg>
        <pc:spChg chg="del">
          <ac:chgData name="hassan MH" userId="84cd2103f36ef0dc" providerId="LiveId" clId="{4C5D9288-3663-4D53-A597-1B27E5165414}" dt="2022-06-03T16:06:38.697" v="2867" actId="478"/>
          <ac:spMkLst>
            <pc:docMk/>
            <pc:sldMk cId="1719167534" sldId="468"/>
            <ac:spMk id="7" creationId="{D0DD99C7-B0F2-42C9-8154-DC9D5C52B44D}"/>
          </ac:spMkLst>
        </pc:spChg>
        <pc:spChg chg="del">
          <ac:chgData name="hassan MH" userId="84cd2103f36ef0dc" providerId="LiveId" clId="{4C5D9288-3663-4D53-A597-1B27E5165414}" dt="2022-06-03T16:06:38.697" v="2867" actId="478"/>
          <ac:spMkLst>
            <pc:docMk/>
            <pc:sldMk cId="1719167534" sldId="468"/>
            <ac:spMk id="9" creationId="{1C4F0F2F-DFC6-49FA-A149-8246FD7A06D5}"/>
          </ac:spMkLst>
        </pc:spChg>
        <pc:picChg chg="add">
          <ac:chgData name="hassan MH" userId="84cd2103f36ef0dc" providerId="LiveId" clId="{4C5D9288-3663-4D53-A597-1B27E5165414}" dt="2022-06-03T16:06:47.713" v="2868"/>
          <ac:picMkLst>
            <pc:docMk/>
            <pc:sldMk cId="1719167534" sldId="468"/>
            <ac:picMk id="2" creationId="{3CD30172-052F-C9C5-A995-A209ACE2317F}"/>
          </ac:picMkLst>
        </pc:picChg>
      </pc:sldChg>
      <pc:sldChg chg="modSp add del mod">
        <pc:chgData name="hassan MH" userId="84cd2103f36ef0dc" providerId="LiveId" clId="{4C5D9288-3663-4D53-A597-1B27E5165414}" dt="2022-06-03T15:37:59.809" v="2627" actId="47"/>
        <pc:sldMkLst>
          <pc:docMk/>
          <pc:sldMk cId="2491446371" sldId="468"/>
        </pc:sldMkLst>
        <pc:spChg chg="mod">
          <ac:chgData name="hassan MH" userId="84cd2103f36ef0dc" providerId="LiveId" clId="{4C5D9288-3663-4D53-A597-1B27E5165414}" dt="2022-06-03T15:37:15.251" v="2609" actId="20577"/>
          <ac:spMkLst>
            <pc:docMk/>
            <pc:sldMk cId="2491446371" sldId="468"/>
            <ac:spMk id="10" creationId="{AC90E868-6B9F-4DE2-7E2D-90E5BF6ED449}"/>
          </ac:spMkLst>
        </pc:spChg>
      </pc:sldChg>
      <pc:sldChg chg="addSp delSp modSp new mod">
        <pc:chgData name="hassan MH" userId="84cd2103f36ef0dc" providerId="LiveId" clId="{4C5D9288-3663-4D53-A597-1B27E5165414}" dt="2022-06-03T16:15:47.264" v="3003" actId="1076"/>
        <pc:sldMkLst>
          <pc:docMk/>
          <pc:sldMk cId="793615625" sldId="469"/>
        </pc:sldMkLst>
        <pc:grpChg chg="add del mod">
          <ac:chgData name="hassan MH" userId="84cd2103f36ef0dc" providerId="LiveId" clId="{4C5D9288-3663-4D53-A597-1B27E5165414}" dt="2022-06-03T16:15:20.755" v="2990" actId="165"/>
          <ac:grpSpMkLst>
            <pc:docMk/>
            <pc:sldMk cId="793615625" sldId="469"/>
            <ac:grpSpMk id="20" creationId="{092DA402-EB21-A60A-40F9-793784ECFC3D}"/>
          </ac:grpSpMkLst>
        </pc:grpChg>
        <pc:grpChg chg="add del mod">
          <ac:chgData name="hassan MH" userId="84cd2103f36ef0dc" providerId="LiveId" clId="{4C5D9288-3663-4D53-A597-1B27E5165414}" dt="2022-06-03T16:15:21.954" v="2991" actId="165"/>
          <ac:grpSpMkLst>
            <pc:docMk/>
            <pc:sldMk cId="793615625" sldId="469"/>
            <ac:grpSpMk id="21" creationId="{195B4A59-2041-5C34-4211-13503F619959}"/>
          </ac:grpSpMkLst>
        </pc:grpChg>
        <pc:grpChg chg="add del mod">
          <ac:chgData name="hassan MH" userId="84cd2103f36ef0dc" providerId="LiveId" clId="{4C5D9288-3663-4D53-A597-1B27E5165414}" dt="2022-06-03T16:13:53.985" v="2953"/>
          <ac:grpSpMkLst>
            <pc:docMk/>
            <pc:sldMk cId="793615625" sldId="469"/>
            <ac:grpSpMk id="26" creationId="{F8922DDE-D4A2-FC33-637B-732827D9CE3D}"/>
          </ac:grpSpMkLst>
        </pc:grpChg>
        <pc:grpChg chg="add del mod">
          <ac:chgData name="hassan MH" userId="84cd2103f36ef0dc" providerId="LiveId" clId="{4C5D9288-3663-4D53-A597-1B27E5165414}" dt="2022-06-03T16:14:05.666" v="2960" actId="165"/>
          <ac:grpSpMkLst>
            <pc:docMk/>
            <pc:sldMk cId="793615625" sldId="469"/>
            <ac:grpSpMk id="31" creationId="{E4F02C14-373B-B710-FDD1-AAF3B5F36E5B}"/>
          </ac:grpSpMkLst>
        </pc:grp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2" creationId="{23FA9D4E-F7BB-CF5A-6B36-E79D6F352AFC}"/>
          </ac:picMkLst>
        </pc:pic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3" creationId="{EC05A604-F6D6-F85A-9F6B-CE43AFAF0303}"/>
          </ac:picMkLst>
        </pc:pic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4" creationId="{58AD2E9A-CD93-DC36-0E72-643BFE01E9E0}"/>
          </ac:picMkLst>
        </pc:pic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5" creationId="{15AEE819-64EE-628D-08A7-7846AD4E8843}"/>
          </ac:picMkLst>
        </pc:pic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6" creationId="{B5629AE9-7308-A53D-0AC4-58E13CFE5F2E}"/>
          </ac:picMkLst>
        </pc:picChg>
        <pc:picChg chg="add del mod">
          <ac:chgData name="hassan MH" userId="84cd2103f36ef0dc" providerId="LiveId" clId="{4C5D9288-3663-4D53-A597-1B27E5165414}" dt="2022-06-03T16:13:19.962" v="2940" actId="478"/>
          <ac:picMkLst>
            <pc:docMk/>
            <pc:sldMk cId="793615625" sldId="469"/>
            <ac:picMk id="7" creationId="{DCBCE97D-B73A-3051-B51E-ACA08C39271A}"/>
          </ac:picMkLst>
        </pc:picChg>
        <pc:picChg chg="add mod topLvl">
          <ac:chgData name="hassan MH" userId="84cd2103f36ef0dc" providerId="LiveId" clId="{4C5D9288-3663-4D53-A597-1B27E5165414}" dt="2022-06-03T16:15:43.571" v="3001" actId="1076"/>
          <ac:picMkLst>
            <pc:docMk/>
            <pc:sldMk cId="793615625" sldId="469"/>
            <ac:picMk id="8" creationId="{B6FCC95B-F038-E72E-710B-5E8E51530577}"/>
          </ac:picMkLst>
        </pc:picChg>
        <pc:picChg chg="add mod topLvl">
          <ac:chgData name="hassan MH" userId="84cd2103f36ef0dc" providerId="LiveId" clId="{4C5D9288-3663-4D53-A597-1B27E5165414}" dt="2022-06-03T16:15:45.305" v="3002" actId="1076"/>
          <ac:picMkLst>
            <pc:docMk/>
            <pc:sldMk cId="793615625" sldId="469"/>
            <ac:picMk id="9" creationId="{E06EA662-1C30-038D-DB63-E16A089DE8A2}"/>
          </ac:picMkLst>
        </pc:picChg>
        <pc:picChg chg="add mod topLvl">
          <ac:chgData name="hassan MH" userId="84cd2103f36ef0dc" providerId="LiveId" clId="{4C5D9288-3663-4D53-A597-1B27E5165414}" dt="2022-06-03T16:15:47.264" v="3003" actId="1076"/>
          <ac:picMkLst>
            <pc:docMk/>
            <pc:sldMk cId="793615625" sldId="469"/>
            <ac:picMk id="10" creationId="{4344E948-B61A-5C13-96F2-025BB71926B9}"/>
          </ac:picMkLst>
        </pc:picChg>
        <pc:picChg chg="add mod topLvl">
          <ac:chgData name="hassan MH" userId="84cd2103f36ef0dc" providerId="LiveId" clId="{4C5D9288-3663-4D53-A597-1B27E5165414}" dt="2022-06-03T16:15:20.755" v="2990" actId="165"/>
          <ac:picMkLst>
            <pc:docMk/>
            <pc:sldMk cId="793615625" sldId="469"/>
            <ac:picMk id="11" creationId="{3C7AA35F-4C7F-084A-478D-B90D3EC1968A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2" creationId="{C36BB667-C054-86D6-4DE9-BAD4B1103783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3" creationId="{86B8D698-FD8C-815A-B0A8-BFBCE321F244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4" creationId="{2E7A9A0B-6811-2243-140A-8965641226D3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5" creationId="{08264976-8CFC-2E88-2509-02B6EE4108A1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6" creationId="{020BD74E-D3A9-6EB8-5086-09BC9F793B91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7" creationId="{23169A63-74F6-4966-9A1A-DBB79E7AC1EC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8" creationId="{95496AA7-6987-8CA3-84D4-1C1D848FD4C2}"/>
          </ac:picMkLst>
        </pc:picChg>
        <pc:picChg chg="add del mod">
          <ac:chgData name="hassan MH" userId="84cd2103f36ef0dc" providerId="LiveId" clId="{4C5D9288-3663-4D53-A597-1B27E5165414}" dt="2022-06-03T16:11:23.526" v="2892" actId="21"/>
          <ac:picMkLst>
            <pc:docMk/>
            <pc:sldMk cId="793615625" sldId="469"/>
            <ac:picMk id="19" creationId="{D509F398-3735-97F9-D4B8-65CED234161E}"/>
          </ac:picMkLst>
        </pc:picChg>
        <pc:picChg chg="mod topLvl">
          <ac:chgData name="hassan MH" userId="84cd2103f36ef0dc" providerId="LiveId" clId="{4C5D9288-3663-4D53-A597-1B27E5165414}" dt="2022-06-03T16:15:43.571" v="3001" actId="1076"/>
          <ac:picMkLst>
            <pc:docMk/>
            <pc:sldMk cId="793615625" sldId="469"/>
            <ac:picMk id="22" creationId="{E040A580-BBFD-5835-934E-6D3C2D85E219}"/>
          </ac:picMkLst>
        </pc:picChg>
        <pc:picChg chg="mod topLvl">
          <ac:chgData name="hassan MH" userId="84cd2103f36ef0dc" providerId="LiveId" clId="{4C5D9288-3663-4D53-A597-1B27E5165414}" dt="2022-06-03T16:15:45.305" v="3002" actId="1076"/>
          <ac:picMkLst>
            <pc:docMk/>
            <pc:sldMk cId="793615625" sldId="469"/>
            <ac:picMk id="23" creationId="{62847004-C248-5D6F-1D4B-0763A6C036A5}"/>
          </ac:picMkLst>
        </pc:picChg>
        <pc:picChg chg="mod topLvl">
          <ac:chgData name="hassan MH" userId="84cd2103f36ef0dc" providerId="LiveId" clId="{4C5D9288-3663-4D53-A597-1B27E5165414}" dt="2022-06-03T16:15:47.264" v="3003" actId="1076"/>
          <ac:picMkLst>
            <pc:docMk/>
            <pc:sldMk cId="793615625" sldId="469"/>
            <ac:picMk id="24" creationId="{40A5EE8E-4CE2-9B02-1614-67E9D7D99D70}"/>
          </ac:picMkLst>
        </pc:picChg>
        <pc:picChg chg="mod topLvl">
          <ac:chgData name="hassan MH" userId="84cd2103f36ef0dc" providerId="LiveId" clId="{4C5D9288-3663-4D53-A597-1B27E5165414}" dt="2022-06-03T16:15:21.954" v="2991" actId="165"/>
          <ac:picMkLst>
            <pc:docMk/>
            <pc:sldMk cId="793615625" sldId="469"/>
            <ac:picMk id="25" creationId="{549B7433-7FAC-F129-5832-DA162ED7CB40}"/>
          </ac:picMkLst>
        </pc:picChg>
        <pc:picChg chg="mod">
          <ac:chgData name="hassan MH" userId="84cd2103f36ef0dc" providerId="LiveId" clId="{4C5D9288-3663-4D53-A597-1B27E5165414}" dt="2022-06-03T16:13:52.671" v="2952"/>
          <ac:picMkLst>
            <pc:docMk/>
            <pc:sldMk cId="793615625" sldId="469"/>
            <ac:picMk id="27" creationId="{8226C598-4429-0F71-DA29-AAB80E989F84}"/>
          </ac:picMkLst>
        </pc:picChg>
        <pc:picChg chg="mod">
          <ac:chgData name="hassan MH" userId="84cd2103f36ef0dc" providerId="LiveId" clId="{4C5D9288-3663-4D53-A597-1B27E5165414}" dt="2022-06-03T16:13:52.671" v="2952"/>
          <ac:picMkLst>
            <pc:docMk/>
            <pc:sldMk cId="793615625" sldId="469"/>
            <ac:picMk id="28" creationId="{8FBFAA37-F98E-6EFD-3539-1FCEDE4EA70D}"/>
          </ac:picMkLst>
        </pc:picChg>
        <pc:picChg chg="mod">
          <ac:chgData name="hassan MH" userId="84cd2103f36ef0dc" providerId="LiveId" clId="{4C5D9288-3663-4D53-A597-1B27E5165414}" dt="2022-06-03T16:13:52.671" v="2952"/>
          <ac:picMkLst>
            <pc:docMk/>
            <pc:sldMk cId="793615625" sldId="469"/>
            <ac:picMk id="29" creationId="{839C5B20-E70F-6AD2-DCF1-E75072530523}"/>
          </ac:picMkLst>
        </pc:picChg>
        <pc:picChg chg="mod">
          <ac:chgData name="hassan MH" userId="84cd2103f36ef0dc" providerId="LiveId" clId="{4C5D9288-3663-4D53-A597-1B27E5165414}" dt="2022-06-03T16:13:52.671" v="2952"/>
          <ac:picMkLst>
            <pc:docMk/>
            <pc:sldMk cId="793615625" sldId="469"/>
            <ac:picMk id="30" creationId="{EA6527B7-C504-6DE5-56D3-EAD6921CBAD1}"/>
          </ac:picMkLst>
        </pc:picChg>
        <pc:picChg chg="mod topLvl">
          <ac:chgData name="hassan MH" userId="84cd2103f36ef0dc" providerId="LiveId" clId="{4C5D9288-3663-4D53-A597-1B27E5165414}" dt="2022-06-03T16:15:41.739" v="3000" actId="1076"/>
          <ac:picMkLst>
            <pc:docMk/>
            <pc:sldMk cId="793615625" sldId="469"/>
            <ac:picMk id="32" creationId="{3E995453-9746-C306-E14A-C3CE3D6EF9A9}"/>
          </ac:picMkLst>
        </pc:picChg>
        <pc:picChg chg="mod topLvl">
          <ac:chgData name="hassan MH" userId="84cd2103f36ef0dc" providerId="LiveId" clId="{4C5D9288-3663-4D53-A597-1B27E5165414}" dt="2022-06-03T16:15:41.739" v="3000" actId="1076"/>
          <ac:picMkLst>
            <pc:docMk/>
            <pc:sldMk cId="793615625" sldId="469"/>
            <ac:picMk id="33" creationId="{56EF8E77-9392-FE35-DA8A-61F6CED2F1F0}"/>
          </ac:picMkLst>
        </pc:picChg>
      </pc:sldChg>
      <pc:sldChg chg="addSp delSp modSp new mod">
        <pc:chgData name="hassan MH" userId="84cd2103f36ef0dc" providerId="LiveId" clId="{4C5D9288-3663-4D53-A597-1B27E5165414}" dt="2022-06-03T16:15:57.780" v="3005" actId="1076"/>
        <pc:sldMkLst>
          <pc:docMk/>
          <pc:sldMk cId="724650522" sldId="470"/>
        </pc:sldMkLst>
        <pc:grpChg chg="add del mod">
          <ac:chgData name="hassan MH" userId="84cd2103f36ef0dc" providerId="LiveId" clId="{4C5D9288-3663-4D53-A597-1B27E5165414}" dt="2022-06-03T16:15:17.155" v="2989" actId="165"/>
          <ac:grpSpMkLst>
            <pc:docMk/>
            <pc:sldMk cId="724650522" sldId="470"/>
            <ac:grpSpMk id="10" creationId="{1E52DBCB-0906-7F9F-4656-BA16FB6A63F8}"/>
          </ac:grpSpMkLst>
        </pc:grpChg>
        <pc:grpChg chg="add del mod">
          <ac:chgData name="hassan MH" userId="84cd2103f36ef0dc" providerId="LiveId" clId="{4C5D9288-3663-4D53-A597-1B27E5165414}" dt="2022-06-03T16:14:59.441" v="2982" actId="165"/>
          <ac:grpSpMkLst>
            <pc:docMk/>
            <pc:sldMk cId="724650522" sldId="470"/>
            <ac:grpSpMk id="13" creationId="{8D84D56E-127B-1295-75BC-E2F56D915BAD}"/>
          </ac:grpSpMkLst>
        </pc:grpChg>
        <pc:picChg chg="add del mod">
          <ac:chgData name="hassan MH" userId="84cd2103f36ef0dc" providerId="LiveId" clId="{4C5D9288-3663-4D53-A597-1B27E5165414}" dt="2022-06-03T16:13:25.224" v="2942" actId="478"/>
          <ac:picMkLst>
            <pc:docMk/>
            <pc:sldMk cId="724650522" sldId="470"/>
            <ac:picMk id="2" creationId="{034CDEC2-98C2-920B-22BC-12C523F3D488}"/>
          </ac:picMkLst>
        </pc:picChg>
        <pc:picChg chg="add del mod">
          <ac:chgData name="hassan MH" userId="84cd2103f36ef0dc" providerId="LiveId" clId="{4C5D9288-3663-4D53-A597-1B27E5165414}" dt="2022-06-03T16:13:25.224" v="2942" actId="478"/>
          <ac:picMkLst>
            <pc:docMk/>
            <pc:sldMk cId="724650522" sldId="470"/>
            <ac:picMk id="3" creationId="{91F46F19-4714-B614-BE8C-295581397A79}"/>
          </ac:picMkLst>
        </pc:picChg>
        <pc:picChg chg="add del mod">
          <ac:chgData name="hassan MH" userId="84cd2103f36ef0dc" providerId="LiveId" clId="{4C5D9288-3663-4D53-A597-1B27E5165414}" dt="2022-06-03T16:13:25.224" v="2942" actId="478"/>
          <ac:picMkLst>
            <pc:docMk/>
            <pc:sldMk cId="724650522" sldId="470"/>
            <ac:picMk id="4" creationId="{3244AACF-67A9-92A0-6931-29928C50DEBC}"/>
          </ac:picMkLst>
        </pc:picChg>
        <pc:picChg chg="add del mod">
          <ac:chgData name="hassan MH" userId="84cd2103f36ef0dc" providerId="LiveId" clId="{4C5D9288-3663-4D53-A597-1B27E5165414}" dt="2022-06-03T16:13:25.224" v="2942" actId="478"/>
          <ac:picMkLst>
            <pc:docMk/>
            <pc:sldMk cId="724650522" sldId="470"/>
            <ac:picMk id="5" creationId="{ED49BA13-EBEA-FA6E-5BCF-47BBA5BC756E}"/>
          </ac:picMkLst>
        </pc:picChg>
        <pc:picChg chg="add mod">
          <ac:chgData name="hassan MH" userId="84cd2103f36ef0dc" providerId="LiveId" clId="{4C5D9288-3663-4D53-A597-1B27E5165414}" dt="2022-06-03T16:15:55.954" v="3004" actId="1076"/>
          <ac:picMkLst>
            <pc:docMk/>
            <pc:sldMk cId="724650522" sldId="470"/>
            <ac:picMk id="6" creationId="{B8200B8B-658D-F257-693E-521AE958F75B}"/>
          </ac:picMkLst>
        </pc:picChg>
        <pc:picChg chg="add mod topLvl">
          <ac:chgData name="hassan MH" userId="84cd2103f36ef0dc" providerId="LiveId" clId="{4C5D9288-3663-4D53-A597-1B27E5165414}" dt="2022-06-03T16:15:29.433" v="2994" actId="1076"/>
          <ac:picMkLst>
            <pc:docMk/>
            <pc:sldMk cId="724650522" sldId="470"/>
            <ac:picMk id="7" creationId="{27753A3F-9C8A-669E-9708-07B06DA4F43C}"/>
          </ac:picMkLst>
        </pc:picChg>
        <pc:picChg chg="add mod topLvl">
          <ac:chgData name="hassan MH" userId="84cd2103f36ef0dc" providerId="LiveId" clId="{4C5D9288-3663-4D53-A597-1B27E5165414}" dt="2022-06-03T16:15:30.653" v="2995" actId="1076"/>
          <ac:picMkLst>
            <pc:docMk/>
            <pc:sldMk cId="724650522" sldId="470"/>
            <ac:picMk id="8" creationId="{DECBDF6B-BCAB-6B8D-BEC1-6A6680C115E0}"/>
          </ac:picMkLst>
        </pc:picChg>
        <pc:picChg chg="add mod topLvl">
          <ac:chgData name="hassan MH" userId="84cd2103f36ef0dc" providerId="LiveId" clId="{4C5D9288-3663-4D53-A597-1B27E5165414}" dt="2022-06-03T16:15:17.155" v="2989" actId="165"/>
          <ac:picMkLst>
            <pc:docMk/>
            <pc:sldMk cId="724650522" sldId="470"/>
            <ac:picMk id="9" creationId="{FE900876-3146-CFE3-94DC-70EA5B4367A9}"/>
          </ac:picMkLst>
        </pc:picChg>
        <pc:picChg chg="add mod">
          <ac:chgData name="hassan MH" userId="84cd2103f36ef0dc" providerId="LiveId" clId="{4C5D9288-3663-4D53-A597-1B27E5165414}" dt="2022-06-03T16:15:28.244" v="2993" actId="1076"/>
          <ac:picMkLst>
            <pc:docMk/>
            <pc:sldMk cId="724650522" sldId="470"/>
            <ac:picMk id="11" creationId="{FF7F396E-1AAB-3690-55B8-140E24E9EB15}"/>
          </ac:picMkLst>
        </pc:picChg>
        <pc:picChg chg="add del mod">
          <ac:chgData name="hassan MH" userId="84cd2103f36ef0dc" providerId="LiveId" clId="{4C5D9288-3663-4D53-A597-1B27E5165414}" dt="2022-06-03T16:14:42.992" v="2977"/>
          <ac:picMkLst>
            <pc:docMk/>
            <pc:sldMk cId="724650522" sldId="470"/>
            <ac:picMk id="12" creationId="{0C7BE0BA-E3FE-1649-D953-E80CC783CBEB}"/>
          </ac:picMkLst>
        </pc:picChg>
        <pc:picChg chg="mod topLvl">
          <ac:chgData name="hassan MH" userId="84cd2103f36ef0dc" providerId="LiveId" clId="{4C5D9288-3663-4D53-A597-1B27E5165414}" dt="2022-06-03T16:15:57.780" v="3005" actId="1076"/>
          <ac:picMkLst>
            <pc:docMk/>
            <pc:sldMk cId="724650522" sldId="470"/>
            <ac:picMk id="14" creationId="{C1ACCA44-A743-291F-89BD-F6CBBF83B12A}"/>
          </ac:picMkLst>
        </pc:picChg>
        <pc:picChg chg="mod topLvl">
          <ac:chgData name="hassan MH" userId="84cd2103f36ef0dc" providerId="LiveId" clId="{4C5D9288-3663-4D53-A597-1B27E5165414}" dt="2022-06-03T16:15:35.552" v="2998" actId="1076"/>
          <ac:picMkLst>
            <pc:docMk/>
            <pc:sldMk cId="724650522" sldId="470"/>
            <ac:picMk id="15" creationId="{79F12C1D-6233-1619-BA35-E896678D5808}"/>
          </ac:picMkLst>
        </pc:picChg>
        <pc:picChg chg="mod topLvl">
          <ac:chgData name="hassan MH" userId="84cd2103f36ef0dc" providerId="LiveId" clId="{4C5D9288-3663-4D53-A597-1B27E5165414}" dt="2022-06-03T16:15:36.887" v="2999" actId="1076"/>
          <ac:picMkLst>
            <pc:docMk/>
            <pc:sldMk cId="724650522" sldId="470"/>
            <ac:picMk id="16" creationId="{E39A3759-B062-C0E7-58F5-0FF4A4150FCB}"/>
          </ac:picMkLst>
        </pc:picChg>
      </pc:sldChg>
      <pc:sldChg chg="addSp delSp modSp add del mod">
        <pc:chgData name="hassan MH" userId="84cd2103f36ef0dc" providerId="LiveId" clId="{4C5D9288-3663-4D53-A597-1B27E5165414}" dt="2022-06-03T16:14:16.355" v="2964" actId="47"/>
        <pc:sldMkLst>
          <pc:docMk/>
          <pc:sldMk cId="1203774969" sldId="471"/>
        </pc:sldMkLst>
        <pc:grpChg chg="add del mod">
          <ac:chgData name="hassan MH" userId="84cd2103f36ef0dc" providerId="LiveId" clId="{4C5D9288-3663-4D53-A597-1B27E5165414}" dt="2022-06-03T16:13:42.564" v="2947" actId="21"/>
          <ac:grpSpMkLst>
            <pc:docMk/>
            <pc:sldMk cId="1203774969" sldId="471"/>
            <ac:grpSpMk id="12" creationId="{FDFF26E7-210E-072A-0993-F3FCD833E179}"/>
          </ac:grpSpMkLst>
        </pc:grpChg>
        <pc:picChg chg="del">
          <ac:chgData name="hassan MH" userId="84cd2103f36ef0dc" providerId="LiveId" clId="{4C5D9288-3663-4D53-A597-1B27E5165414}" dt="2022-06-03T16:13:21.998" v="2941" actId="478"/>
          <ac:picMkLst>
            <pc:docMk/>
            <pc:sldMk cId="1203774969" sldId="471"/>
            <ac:picMk id="2" creationId="{23FA9D4E-F7BB-CF5A-6B36-E79D6F352AFC}"/>
          </ac:picMkLst>
        </pc:picChg>
        <pc:picChg chg="del">
          <ac:chgData name="hassan MH" userId="84cd2103f36ef0dc" providerId="LiveId" clId="{4C5D9288-3663-4D53-A597-1B27E5165414}" dt="2022-06-03T16:13:21.998" v="2941" actId="478"/>
          <ac:picMkLst>
            <pc:docMk/>
            <pc:sldMk cId="1203774969" sldId="471"/>
            <ac:picMk id="3" creationId="{EC05A604-F6D6-F85A-9F6B-CE43AFAF0303}"/>
          </ac:picMkLst>
        </pc:picChg>
        <pc:picChg chg="mod">
          <ac:chgData name="hassan MH" userId="84cd2103f36ef0dc" providerId="LiveId" clId="{4C5D9288-3663-4D53-A597-1B27E5165414}" dt="2022-06-03T16:13:41.105" v="2946" actId="164"/>
          <ac:picMkLst>
            <pc:docMk/>
            <pc:sldMk cId="1203774969" sldId="471"/>
            <ac:picMk id="4" creationId="{58AD2E9A-CD93-DC36-0E72-643BFE01E9E0}"/>
          </ac:picMkLst>
        </pc:picChg>
        <pc:picChg chg="mod">
          <ac:chgData name="hassan MH" userId="84cd2103f36ef0dc" providerId="LiveId" clId="{4C5D9288-3663-4D53-A597-1B27E5165414}" dt="2022-06-03T16:13:41.105" v="2946" actId="164"/>
          <ac:picMkLst>
            <pc:docMk/>
            <pc:sldMk cId="1203774969" sldId="471"/>
            <ac:picMk id="5" creationId="{15AEE819-64EE-628D-08A7-7846AD4E8843}"/>
          </ac:picMkLst>
        </pc:picChg>
        <pc:picChg chg="mod">
          <ac:chgData name="hassan MH" userId="84cd2103f36ef0dc" providerId="LiveId" clId="{4C5D9288-3663-4D53-A597-1B27E5165414}" dt="2022-06-03T16:13:41.105" v="2946" actId="164"/>
          <ac:picMkLst>
            <pc:docMk/>
            <pc:sldMk cId="1203774969" sldId="471"/>
            <ac:picMk id="6" creationId="{B5629AE9-7308-A53D-0AC4-58E13CFE5F2E}"/>
          </ac:picMkLst>
        </pc:picChg>
        <pc:picChg chg="mod">
          <ac:chgData name="hassan MH" userId="84cd2103f36ef0dc" providerId="LiveId" clId="{4C5D9288-3663-4D53-A597-1B27E5165414}" dt="2022-06-03T16:13:41.105" v="2946" actId="164"/>
          <ac:picMkLst>
            <pc:docMk/>
            <pc:sldMk cId="1203774969" sldId="471"/>
            <ac:picMk id="7" creationId="{DCBCE97D-B73A-3051-B51E-ACA08C39271A}"/>
          </ac:picMkLst>
        </pc:picChg>
        <pc:picChg chg="del">
          <ac:chgData name="hassan MH" userId="84cd2103f36ef0dc" providerId="LiveId" clId="{4C5D9288-3663-4D53-A597-1B27E5165414}" dt="2022-06-03T16:12:08.286" v="2909" actId="478"/>
          <ac:picMkLst>
            <pc:docMk/>
            <pc:sldMk cId="1203774969" sldId="471"/>
            <ac:picMk id="8" creationId="{B6FCC95B-F038-E72E-710B-5E8E51530577}"/>
          </ac:picMkLst>
        </pc:picChg>
        <pc:picChg chg="del">
          <ac:chgData name="hassan MH" userId="84cd2103f36ef0dc" providerId="LiveId" clId="{4C5D9288-3663-4D53-A597-1B27E5165414}" dt="2022-06-03T16:12:08.286" v="2909" actId="478"/>
          <ac:picMkLst>
            <pc:docMk/>
            <pc:sldMk cId="1203774969" sldId="471"/>
            <ac:picMk id="9" creationId="{E06EA662-1C30-038D-DB63-E16A089DE8A2}"/>
          </ac:picMkLst>
        </pc:picChg>
        <pc:picChg chg="del">
          <ac:chgData name="hassan MH" userId="84cd2103f36ef0dc" providerId="LiveId" clId="{4C5D9288-3663-4D53-A597-1B27E5165414}" dt="2022-06-03T16:12:08.286" v="2909" actId="478"/>
          <ac:picMkLst>
            <pc:docMk/>
            <pc:sldMk cId="1203774969" sldId="471"/>
            <ac:picMk id="10" creationId="{4344E948-B61A-5C13-96F2-025BB71926B9}"/>
          </ac:picMkLst>
        </pc:picChg>
        <pc:picChg chg="del">
          <ac:chgData name="hassan MH" userId="84cd2103f36ef0dc" providerId="LiveId" clId="{4C5D9288-3663-4D53-A597-1B27E5165414}" dt="2022-06-03T16:12:08.286" v="2909" actId="478"/>
          <ac:picMkLst>
            <pc:docMk/>
            <pc:sldMk cId="1203774969" sldId="471"/>
            <ac:picMk id="11" creationId="{3C7AA35F-4C7F-084A-478D-B90D3EC1968A}"/>
          </ac:picMkLst>
        </pc:picChg>
      </pc:sldChg>
      <pc:sldChg chg="add del">
        <pc:chgData name="hassan MH" userId="84cd2103f36ef0dc" providerId="LiveId" clId="{4C5D9288-3663-4D53-A597-1B27E5165414}" dt="2022-06-03T16:11:40.621" v="2899" actId="2890"/>
        <pc:sldMkLst>
          <pc:docMk/>
          <pc:sldMk cId="1766158849" sldId="471"/>
        </pc:sldMkLst>
      </pc:sldChg>
      <pc:sldChg chg="addSp delSp modSp add del mod">
        <pc:chgData name="hassan MH" userId="84cd2103f36ef0dc" providerId="LiveId" clId="{4C5D9288-3663-4D53-A597-1B27E5165414}" dt="2022-06-03T16:14:17.452" v="2965" actId="47"/>
        <pc:sldMkLst>
          <pc:docMk/>
          <pc:sldMk cId="436366726" sldId="472"/>
        </pc:sldMkLst>
        <pc:grpChg chg="add del mod">
          <ac:chgData name="hassan MH" userId="84cd2103f36ef0dc" providerId="LiveId" clId="{4C5D9288-3663-4D53-A597-1B27E5165414}" dt="2022-06-03T16:13:56.012" v="2954" actId="21"/>
          <ac:grpSpMkLst>
            <pc:docMk/>
            <pc:sldMk cId="436366726" sldId="472"/>
            <ac:grpSpMk id="8" creationId="{B7185593-255B-CD6F-8769-7E7BCB4EE6E5}"/>
          </ac:grpSpMkLst>
        </pc:grpChg>
        <pc:picChg chg="mod">
          <ac:chgData name="hassan MH" userId="84cd2103f36ef0dc" providerId="LiveId" clId="{4C5D9288-3663-4D53-A597-1B27E5165414}" dt="2022-06-03T16:13:50.842" v="2951" actId="164"/>
          <ac:picMkLst>
            <pc:docMk/>
            <pc:sldMk cId="436366726" sldId="472"/>
            <ac:picMk id="2" creationId="{23FA9D4E-F7BB-CF5A-6B36-E79D6F352AFC}"/>
          </ac:picMkLst>
        </pc:picChg>
        <pc:picChg chg="mod">
          <ac:chgData name="hassan MH" userId="84cd2103f36ef0dc" providerId="LiveId" clId="{4C5D9288-3663-4D53-A597-1B27E5165414}" dt="2022-06-03T16:13:50.842" v="2951" actId="164"/>
          <ac:picMkLst>
            <pc:docMk/>
            <pc:sldMk cId="436366726" sldId="472"/>
            <ac:picMk id="3" creationId="{EC05A604-F6D6-F85A-9F6B-CE43AFAF0303}"/>
          </ac:picMkLst>
        </pc:picChg>
        <pc:picChg chg="del">
          <ac:chgData name="hassan MH" userId="84cd2103f36ef0dc" providerId="LiveId" clId="{4C5D9288-3663-4D53-A597-1B27E5165414}" dt="2022-06-03T16:12:18.865" v="2915" actId="478"/>
          <ac:picMkLst>
            <pc:docMk/>
            <pc:sldMk cId="436366726" sldId="472"/>
            <ac:picMk id="4" creationId="{58AD2E9A-CD93-DC36-0E72-643BFE01E9E0}"/>
          </ac:picMkLst>
        </pc:picChg>
        <pc:picChg chg="del">
          <ac:chgData name="hassan MH" userId="84cd2103f36ef0dc" providerId="LiveId" clId="{4C5D9288-3663-4D53-A597-1B27E5165414}" dt="2022-06-03T16:12:18.865" v="2915" actId="478"/>
          <ac:picMkLst>
            <pc:docMk/>
            <pc:sldMk cId="436366726" sldId="472"/>
            <ac:picMk id="5" creationId="{15AEE819-64EE-628D-08A7-7846AD4E8843}"/>
          </ac:picMkLst>
        </pc:picChg>
        <pc:picChg chg="del">
          <ac:chgData name="hassan MH" userId="84cd2103f36ef0dc" providerId="LiveId" clId="{4C5D9288-3663-4D53-A597-1B27E5165414}" dt="2022-06-03T16:12:18.865" v="2915" actId="478"/>
          <ac:picMkLst>
            <pc:docMk/>
            <pc:sldMk cId="436366726" sldId="472"/>
            <ac:picMk id="6" creationId="{B5629AE9-7308-A53D-0AC4-58E13CFE5F2E}"/>
          </ac:picMkLst>
        </pc:picChg>
        <pc:picChg chg="del">
          <ac:chgData name="hassan MH" userId="84cd2103f36ef0dc" providerId="LiveId" clId="{4C5D9288-3663-4D53-A597-1B27E5165414}" dt="2022-06-03T16:12:18.865" v="2915" actId="478"/>
          <ac:picMkLst>
            <pc:docMk/>
            <pc:sldMk cId="436366726" sldId="472"/>
            <ac:picMk id="7" creationId="{DCBCE97D-B73A-3051-B51E-ACA08C39271A}"/>
          </ac:picMkLst>
        </pc:picChg>
      </pc:sldChg>
      <pc:sldChg chg="addSp delSp modSp add del mod">
        <pc:chgData name="hassan MH" userId="84cd2103f36ef0dc" providerId="LiveId" clId="{4C5D9288-3663-4D53-A597-1B27E5165414}" dt="2022-06-03T16:15:24.811" v="2992" actId="47"/>
        <pc:sldMkLst>
          <pc:docMk/>
          <pc:sldMk cId="614295990" sldId="473"/>
        </pc:sldMkLst>
        <pc:grpChg chg="add del mod">
          <ac:chgData name="hassan MH" userId="84cd2103f36ef0dc" providerId="LiveId" clId="{4C5D9288-3663-4D53-A597-1B27E5165414}" dt="2022-06-03T16:14:45.459" v="2978" actId="21"/>
          <ac:grpSpMkLst>
            <pc:docMk/>
            <pc:sldMk cId="614295990" sldId="473"/>
            <ac:grpSpMk id="10" creationId="{700C5648-54D5-F146-46CC-405587C944AB}"/>
          </ac:grpSpMkLst>
        </pc:grpChg>
        <pc:picChg chg="mod">
          <ac:chgData name="hassan MH" userId="84cd2103f36ef0dc" providerId="LiveId" clId="{4C5D9288-3663-4D53-A597-1B27E5165414}" dt="2022-06-03T16:14:40.505" v="2975" actId="164"/>
          <ac:picMkLst>
            <pc:docMk/>
            <pc:sldMk cId="614295990" sldId="473"/>
            <ac:picMk id="2" creationId="{034CDEC2-98C2-920B-22BC-12C523F3D488}"/>
          </ac:picMkLst>
        </pc:picChg>
        <pc:picChg chg="mod">
          <ac:chgData name="hassan MH" userId="84cd2103f36ef0dc" providerId="LiveId" clId="{4C5D9288-3663-4D53-A597-1B27E5165414}" dt="2022-06-03T16:14:40.505" v="2975" actId="164"/>
          <ac:picMkLst>
            <pc:docMk/>
            <pc:sldMk cId="614295990" sldId="473"/>
            <ac:picMk id="3" creationId="{91F46F19-4714-B614-BE8C-295581397A79}"/>
          </ac:picMkLst>
        </pc:picChg>
        <pc:picChg chg="mod">
          <ac:chgData name="hassan MH" userId="84cd2103f36ef0dc" providerId="LiveId" clId="{4C5D9288-3663-4D53-A597-1B27E5165414}" dt="2022-06-03T16:14:40.505" v="2975" actId="164"/>
          <ac:picMkLst>
            <pc:docMk/>
            <pc:sldMk cId="614295990" sldId="473"/>
            <ac:picMk id="4" creationId="{3244AACF-67A9-92A0-6931-29928C50DEBC}"/>
          </ac:picMkLst>
        </pc:picChg>
        <pc:picChg chg="del mod">
          <ac:chgData name="hassan MH" userId="84cd2103f36ef0dc" providerId="LiveId" clId="{4C5D9288-3663-4D53-A597-1B27E5165414}" dt="2022-06-03T16:14:30.747" v="2969" actId="21"/>
          <ac:picMkLst>
            <pc:docMk/>
            <pc:sldMk cId="614295990" sldId="473"/>
            <ac:picMk id="5" creationId="{ED49BA13-EBEA-FA6E-5BCF-47BBA5BC756E}"/>
          </ac:picMkLst>
        </pc:picChg>
        <pc:picChg chg="del">
          <ac:chgData name="hassan MH" userId="84cd2103f36ef0dc" providerId="LiveId" clId="{4C5D9288-3663-4D53-A597-1B27E5165414}" dt="2022-06-03T16:12:53.304" v="2930" actId="478"/>
          <ac:picMkLst>
            <pc:docMk/>
            <pc:sldMk cId="614295990" sldId="473"/>
            <ac:picMk id="6" creationId="{B8200B8B-658D-F257-693E-521AE958F75B}"/>
          </ac:picMkLst>
        </pc:picChg>
        <pc:picChg chg="del">
          <ac:chgData name="hassan MH" userId="84cd2103f36ef0dc" providerId="LiveId" clId="{4C5D9288-3663-4D53-A597-1B27E5165414}" dt="2022-06-03T16:12:53.304" v="2930" actId="478"/>
          <ac:picMkLst>
            <pc:docMk/>
            <pc:sldMk cId="614295990" sldId="473"/>
            <ac:picMk id="7" creationId="{27753A3F-9C8A-669E-9708-07B06DA4F43C}"/>
          </ac:picMkLst>
        </pc:picChg>
        <pc:picChg chg="del">
          <ac:chgData name="hassan MH" userId="84cd2103f36ef0dc" providerId="LiveId" clId="{4C5D9288-3663-4D53-A597-1B27E5165414}" dt="2022-06-03T16:12:55.057" v="2931" actId="478"/>
          <ac:picMkLst>
            <pc:docMk/>
            <pc:sldMk cId="614295990" sldId="473"/>
            <ac:picMk id="8" creationId="{DECBDF6B-BCAB-6B8D-BEC1-6A6680C115E0}"/>
          </ac:picMkLst>
        </pc:picChg>
        <pc:picChg chg="del">
          <ac:chgData name="hassan MH" userId="84cd2103f36ef0dc" providerId="LiveId" clId="{4C5D9288-3663-4D53-A597-1B27E5165414}" dt="2022-06-03T16:12:53.304" v="2930" actId="478"/>
          <ac:picMkLst>
            <pc:docMk/>
            <pc:sldMk cId="614295990" sldId="473"/>
            <ac:picMk id="9" creationId="{FE900876-3146-CFE3-94DC-70EA5B4367A9}"/>
          </ac:picMkLst>
        </pc:picChg>
      </pc:sldChg>
      <pc:sldMasterChg chg="addSp delSp modSp mod setBg addSldLayout delSldLayout modSldLayout">
        <pc:chgData name="hassan MH" userId="84cd2103f36ef0dc" providerId="LiveId" clId="{4C5D9288-3663-4D53-A597-1B27E5165414}" dt="2022-06-03T15:41:48.722" v="2674" actId="14100"/>
        <pc:sldMasterMkLst>
          <pc:docMk/>
          <pc:sldMasterMk cId="2834134848" sldId="2147483648"/>
        </pc:sldMasterMkLst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3" creationId="{0E524454-069F-EDED-1BF4-49A84447694B}"/>
          </ac:spMkLst>
        </pc:spChg>
        <pc:spChg chg="add del">
          <ac:chgData name="hassan MH" userId="84cd2103f36ef0dc" providerId="LiveId" clId="{4C5D9288-3663-4D53-A597-1B27E5165414}" dt="2022-06-03T12:09:59.512" v="148" actId="478"/>
          <ac:spMkLst>
            <pc:docMk/>
            <pc:sldMasterMk cId="2834134848" sldId="2147483648"/>
            <ac:spMk id="5" creationId="{697FF7C8-9DE0-ED1C-4E6C-E2D0A6DAF4E8}"/>
          </ac:spMkLst>
        </pc:spChg>
        <pc:spChg chg="add del">
          <ac:chgData name="hassan MH" userId="84cd2103f36ef0dc" providerId="LiveId" clId="{4C5D9288-3663-4D53-A597-1B27E5165414}" dt="2022-06-03T12:10:09.254" v="150" actId="11529"/>
          <ac:spMkLst>
            <pc:docMk/>
            <pc:sldMasterMk cId="2834134848" sldId="2147483648"/>
            <ac:spMk id="6" creationId="{F78C4098-792C-52FF-A079-2C7AFBDB3087}"/>
          </ac:spMkLst>
        </pc:spChg>
        <pc:spChg chg="add del mod ord">
          <ac:chgData name="hassan MH" userId="84cd2103f36ef0dc" providerId="LiveId" clId="{4C5D9288-3663-4D53-A597-1B27E5165414}" dt="2022-06-03T12:14:11.204" v="189"/>
          <ac:spMkLst>
            <pc:docMk/>
            <pc:sldMasterMk cId="2834134848" sldId="2147483648"/>
            <ac:spMk id="7" creationId="{2CF42A6D-942C-510F-E57E-7F71B858914B}"/>
          </ac:spMkLst>
        </pc:spChg>
        <pc:spChg chg="mod">
          <ac:chgData name="hassan MH" userId="84cd2103f36ef0dc" providerId="LiveId" clId="{4C5D9288-3663-4D53-A597-1B27E5165414}" dt="2022-06-03T12:08:31.674" v="131" actId="1076"/>
          <ac:spMkLst>
            <pc:docMk/>
            <pc:sldMasterMk cId="2834134848" sldId="2147483648"/>
            <ac:spMk id="8" creationId="{A6FBB519-2733-4A92-9000-2E4E21C3E63E}"/>
          </ac:spMkLst>
        </pc:spChg>
        <pc:spChg chg="add del">
          <ac:chgData name="hassan MH" userId="84cd2103f36ef0dc" providerId="LiveId" clId="{4C5D9288-3663-4D53-A597-1B27E5165414}" dt="2022-06-03T12:14:14.413" v="190"/>
          <ac:spMkLst>
            <pc:docMk/>
            <pc:sldMasterMk cId="2834134848" sldId="2147483648"/>
            <ac:spMk id="9" creationId="{246EAD56-B863-A986-7523-558B14D33853}"/>
          </ac:spMkLst>
        </pc:spChg>
        <pc:spChg chg="add del mod">
          <ac:chgData name="hassan MH" userId="84cd2103f36ef0dc" providerId="LiveId" clId="{4C5D9288-3663-4D53-A597-1B27E5165414}" dt="2022-06-03T12:15:24.974" v="208"/>
          <ac:spMkLst>
            <pc:docMk/>
            <pc:sldMasterMk cId="2834134848" sldId="2147483648"/>
            <ac:spMk id="10" creationId="{4CAFC278-0340-5C10-B963-2053F46659BE}"/>
          </ac:spMkLst>
        </pc:spChg>
        <pc:spChg chg="add del mod">
          <ac:chgData name="hassan MH" userId="84cd2103f36ef0dc" providerId="LiveId" clId="{4C5D9288-3663-4D53-A597-1B27E5165414}" dt="2022-06-03T12:15:24.974" v="208"/>
          <ac:spMkLst>
            <pc:docMk/>
            <pc:sldMasterMk cId="2834134848" sldId="2147483648"/>
            <ac:spMk id="11" creationId="{76E35B0E-F264-E75B-F9B8-414DB103ABEB}"/>
          </ac:spMkLst>
        </pc:spChg>
        <pc:spChg chg="mod">
          <ac:chgData name="hassan MH" userId="84cd2103f36ef0dc" providerId="LiveId" clId="{4C5D9288-3663-4D53-A597-1B27E5165414}" dt="2022-06-03T12:03:37.297" v="56" actId="207"/>
          <ac:spMkLst>
            <pc:docMk/>
            <pc:sldMasterMk cId="2834134848" sldId="2147483648"/>
            <ac:spMk id="18" creationId="{03EAA802-97DF-B6C2-CC4B-A9CCDAD91D3F}"/>
          </ac:spMkLst>
        </pc:spChg>
        <pc:spChg chg="mod">
          <ac:chgData name="hassan MH" userId="84cd2103f36ef0dc" providerId="LiveId" clId="{4C5D9288-3663-4D53-A597-1B27E5165414}" dt="2022-06-03T15:41:34.258" v="2667" actId="14100"/>
          <ac:spMkLst>
            <pc:docMk/>
            <pc:sldMasterMk cId="2834134848" sldId="2147483648"/>
            <ac:spMk id="19" creationId="{54EBE36A-71D4-7FB7-733F-A6917DDD325D}"/>
          </ac:spMkLst>
        </pc:spChg>
        <pc:spChg chg="del mod">
          <ac:chgData name="hassan MH" userId="84cd2103f36ef0dc" providerId="LiveId" clId="{4C5D9288-3663-4D53-A597-1B27E5165414}" dt="2022-06-03T15:41:39.480" v="2670" actId="478"/>
          <ac:spMkLst>
            <pc:docMk/>
            <pc:sldMasterMk cId="2834134848" sldId="2147483648"/>
            <ac:spMk id="20" creationId="{2D5FC9EF-C586-AEA6-5DD8-8AEA80CC15EA}"/>
          </ac:spMkLst>
        </pc:spChg>
        <pc:spChg chg="del mod">
          <ac:chgData name="hassan MH" userId="84cd2103f36ef0dc" providerId="LiveId" clId="{4C5D9288-3663-4D53-A597-1B27E5165414}" dt="2022-06-03T15:41:43.896" v="2673" actId="478"/>
          <ac:spMkLst>
            <pc:docMk/>
            <pc:sldMasterMk cId="2834134848" sldId="2147483648"/>
            <ac:spMk id="21" creationId="{621E8B4D-9F44-6FD6-E739-E55FDAFA4048}"/>
          </ac:spMkLst>
        </pc:spChg>
        <pc:spChg chg="mod">
          <ac:chgData name="hassan MH" userId="84cd2103f36ef0dc" providerId="LiveId" clId="{4C5D9288-3663-4D53-A597-1B27E5165414}" dt="2022-06-03T12:03:38.096" v="57" actId="207"/>
          <ac:spMkLst>
            <pc:docMk/>
            <pc:sldMasterMk cId="2834134848" sldId="2147483648"/>
            <ac:spMk id="22" creationId="{BB518452-78F2-15FE-7D17-F4BC36500B14}"/>
          </ac:spMkLst>
        </pc:spChg>
        <pc:spChg chg="mod">
          <ac:chgData name="hassan MH" userId="84cd2103f36ef0dc" providerId="LiveId" clId="{4C5D9288-3663-4D53-A597-1B27E5165414}" dt="2022-06-03T12:03:36.328" v="55" actId="207"/>
          <ac:spMkLst>
            <pc:docMk/>
            <pc:sldMasterMk cId="2834134848" sldId="2147483648"/>
            <ac:spMk id="23" creationId="{D6677EAF-9F60-3030-4C58-DFA93E31B379}"/>
          </ac:spMkLst>
        </pc:spChg>
        <pc:spChg chg="mod">
          <ac:chgData name="hassan MH" userId="84cd2103f36ef0dc" providerId="LiveId" clId="{4C5D9288-3663-4D53-A597-1B27E5165414}" dt="2022-06-03T15:41:36.355" v="2668" actId="14100"/>
          <ac:spMkLst>
            <pc:docMk/>
            <pc:sldMasterMk cId="2834134848" sldId="2147483648"/>
            <ac:spMk id="24" creationId="{0978C106-7A50-B455-C614-DD735D63A950}"/>
          </ac:spMkLst>
        </pc:spChg>
        <pc:spChg chg="mod">
          <ac:chgData name="hassan MH" userId="84cd2103f36ef0dc" providerId="LiveId" clId="{4C5D9288-3663-4D53-A597-1B27E5165414}" dt="2022-06-03T12:03:22.385" v="52" actId="207"/>
          <ac:spMkLst>
            <pc:docMk/>
            <pc:sldMasterMk cId="2834134848" sldId="2147483648"/>
            <ac:spMk id="25" creationId="{A42C975E-AAA1-73F7-BFE0-EA9E54BC199B}"/>
          </ac:spMkLst>
        </pc:spChg>
        <pc:spChg chg="mod">
          <ac:chgData name="hassan MH" userId="84cd2103f36ef0dc" providerId="LiveId" clId="{4C5D9288-3663-4D53-A597-1B27E5165414}" dt="2022-06-03T12:03:22.385" v="52" actId="207"/>
          <ac:spMkLst>
            <pc:docMk/>
            <pc:sldMasterMk cId="2834134848" sldId="2147483648"/>
            <ac:spMk id="26" creationId="{0D97EC6D-FED9-59BB-0C0C-7FD2EAB0C325}"/>
          </ac:spMkLst>
        </pc:spChg>
        <pc:spChg chg="mod">
          <ac:chgData name="hassan MH" userId="84cd2103f36ef0dc" providerId="LiveId" clId="{4C5D9288-3663-4D53-A597-1B27E5165414}" dt="2022-06-03T12:03:34.266" v="54" actId="207"/>
          <ac:spMkLst>
            <pc:docMk/>
            <pc:sldMasterMk cId="2834134848" sldId="2147483648"/>
            <ac:spMk id="27" creationId="{2B1296E3-F4F0-E69F-13D1-F787213F25BC}"/>
          </ac:spMkLst>
        </pc:spChg>
        <pc:spChg chg="mod">
          <ac:chgData name="hassan MH" userId="84cd2103f36ef0dc" providerId="LiveId" clId="{4C5D9288-3663-4D53-A597-1B27E5165414}" dt="2022-06-03T15:41:38.135" v="2669" actId="14100"/>
          <ac:spMkLst>
            <pc:docMk/>
            <pc:sldMasterMk cId="2834134848" sldId="2147483648"/>
            <ac:spMk id="28" creationId="{4C701A9C-91D7-8294-BEC5-850CDB89EDB6}"/>
          </ac:spMkLst>
        </pc:spChg>
        <pc:spChg chg="mod">
          <ac:chgData name="hassan MH" userId="84cd2103f36ef0dc" providerId="LiveId" clId="{4C5D9288-3663-4D53-A597-1B27E5165414}" dt="2022-06-03T12:04:54.605" v="74" actId="207"/>
          <ac:spMkLst>
            <pc:docMk/>
            <pc:sldMasterMk cId="2834134848" sldId="2147483648"/>
            <ac:spMk id="29" creationId="{6C3D0BA9-FC9B-8E15-85DD-92C369EE8E0D}"/>
          </ac:spMkLst>
        </pc:spChg>
        <pc:spChg chg="mod">
          <ac:chgData name="hassan MH" userId="84cd2103f36ef0dc" providerId="LiveId" clId="{4C5D9288-3663-4D53-A597-1B27E5165414}" dt="2022-06-03T12:04:56.357" v="75" actId="207"/>
          <ac:spMkLst>
            <pc:docMk/>
            <pc:sldMasterMk cId="2834134848" sldId="2147483648"/>
            <ac:spMk id="30" creationId="{EA401CC9-CE7E-60D7-0545-EC0649B0ABE1}"/>
          </ac:spMkLst>
        </pc:spChg>
        <pc:spChg chg="mod">
          <ac:chgData name="hassan MH" userId="84cd2103f36ef0dc" providerId="LiveId" clId="{4C5D9288-3663-4D53-A597-1B27E5165414}" dt="2022-06-03T12:03:22.385" v="52" actId="207"/>
          <ac:spMkLst>
            <pc:docMk/>
            <pc:sldMasterMk cId="2834134848" sldId="2147483648"/>
            <ac:spMk id="31" creationId="{AE3605C5-6AE3-45C8-3151-9103EB9DEDFC}"/>
          </ac:spMkLst>
        </pc:spChg>
        <pc:spChg chg="mod ord">
          <ac:chgData name="hassan MH" userId="84cd2103f36ef0dc" providerId="LiveId" clId="{4C5D9288-3663-4D53-A597-1B27E5165414}" dt="2022-06-03T12:23:40.620" v="864" actId="164"/>
          <ac:spMkLst>
            <pc:docMk/>
            <pc:sldMasterMk cId="2834134848" sldId="2147483648"/>
            <ac:spMk id="32" creationId="{1C2BD307-8F72-3532-58D6-C984D3E738AE}"/>
          </ac:spMkLst>
        </pc:spChg>
        <pc:spChg chg="mod">
          <ac:chgData name="hassan MH" userId="84cd2103f36ef0dc" providerId="LiveId" clId="{4C5D9288-3663-4D53-A597-1B27E5165414}" dt="2022-06-03T13:13:45.996" v="1525" actId="1076"/>
          <ac:spMkLst>
            <pc:docMk/>
            <pc:sldMasterMk cId="2834134848" sldId="2147483648"/>
            <ac:spMk id="34" creationId="{7773D332-9B62-89AD-F62E-91A37D10B440}"/>
          </ac:spMkLst>
        </pc:spChg>
        <pc:spChg chg="add del mod">
          <ac:chgData name="hassan MH" userId="84cd2103f36ef0dc" providerId="LiveId" clId="{4C5D9288-3663-4D53-A597-1B27E5165414}" dt="2022-06-03T12:25:13.240" v="938" actId="478"/>
          <ac:spMkLst>
            <pc:docMk/>
            <pc:sldMasterMk cId="2834134848" sldId="2147483648"/>
            <ac:spMk id="36" creationId="{869BAFFF-1374-2ECE-496F-F165D2BE436D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40" creationId="{69D89360-59AB-9F19-A56E-1B40CF04920E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41" creationId="{F22A92B7-4A93-F01F-B4A2-BC624F3A077D}"/>
          </ac:spMkLst>
        </pc:spChg>
        <pc:spChg chg="mod">
          <ac:chgData name="hassan MH" userId="84cd2103f36ef0dc" providerId="LiveId" clId="{4C5D9288-3663-4D53-A597-1B27E5165414}" dt="2022-06-03T12:05:22.098" v="78" actId="207"/>
          <ac:spMkLst>
            <pc:docMk/>
            <pc:sldMasterMk cId="2834134848" sldId="2147483648"/>
            <ac:spMk id="42" creationId="{88E04AB4-A30F-DCAB-DFC0-566B6A09890B}"/>
          </ac:spMkLst>
        </pc:spChg>
        <pc:spChg chg="mod">
          <ac:chgData name="hassan MH" userId="84cd2103f36ef0dc" providerId="LiveId" clId="{4C5D9288-3663-4D53-A597-1B27E5165414}" dt="2022-06-03T12:24:28.670" v="932" actId="1076"/>
          <ac:spMkLst>
            <pc:docMk/>
            <pc:sldMasterMk cId="2834134848" sldId="2147483648"/>
            <ac:spMk id="43" creationId="{2BAA787D-AB4D-377F-A11E-9AD134FB4273}"/>
          </ac:spMkLst>
        </pc:spChg>
        <pc:spChg chg="mod">
          <ac:chgData name="hassan MH" userId="84cd2103f36ef0dc" providerId="LiveId" clId="{4C5D9288-3663-4D53-A597-1B27E5165414}" dt="2022-06-03T12:05:25.381" v="79" actId="207"/>
          <ac:spMkLst>
            <pc:docMk/>
            <pc:sldMasterMk cId="2834134848" sldId="2147483648"/>
            <ac:spMk id="45" creationId="{F94B7EB1-8D05-2EC1-9CA6-9AF8574F6D62}"/>
          </ac:spMkLst>
        </pc:spChg>
        <pc:spChg chg="mod">
          <ac:chgData name="hassan MH" userId="84cd2103f36ef0dc" providerId="LiveId" clId="{4C5D9288-3663-4D53-A597-1B27E5165414}" dt="2022-06-03T15:29:51.243" v="2490" actId="1076"/>
          <ac:spMkLst>
            <pc:docMk/>
            <pc:sldMasterMk cId="2834134848" sldId="2147483648"/>
            <ac:spMk id="48" creationId="{7F2C5AE0-6F37-5AFA-BF8A-E03963D31A58}"/>
          </ac:spMkLst>
        </pc:spChg>
        <pc:spChg chg="mod">
          <ac:chgData name="hassan MH" userId="84cd2103f36ef0dc" providerId="LiveId" clId="{4C5D9288-3663-4D53-A597-1B27E5165414}" dt="2022-06-03T12:04:46.769" v="73" actId="1076"/>
          <ac:spMkLst>
            <pc:docMk/>
            <pc:sldMasterMk cId="2834134848" sldId="2147483648"/>
            <ac:spMk id="52" creationId="{CAC5B237-46B1-9ECC-2BAF-A2CF63889CDB}"/>
          </ac:spMkLst>
        </pc:spChg>
        <pc:spChg chg="mod">
          <ac:chgData name="hassan MH" userId="84cd2103f36ef0dc" providerId="LiveId" clId="{4C5D9288-3663-4D53-A597-1B27E5165414}" dt="2022-06-03T12:04:04.569" v="60" actId="207"/>
          <ac:spMkLst>
            <pc:docMk/>
            <pc:sldMasterMk cId="2834134848" sldId="2147483648"/>
            <ac:spMk id="53" creationId="{A2F0D413-C7D7-E673-983C-A5967DF2EDA1}"/>
          </ac:spMkLst>
        </pc:spChg>
        <pc:spChg chg="mod">
          <ac:chgData name="hassan MH" userId="84cd2103f36ef0dc" providerId="LiveId" clId="{4C5D9288-3663-4D53-A597-1B27E5165414}" dt="2022-06-03T15:41:48.722" v="2674" actId="14100"/>
          <ac:spMkLst>
            <pc:docMk/>
            <pc:sldMasterMk cId="2834134848" sldId="2147483648"/>
            <ac:spMk id="54" creationId="{A6BB28CC-865F-F24B-6CC1-D6142FC7620C}"/>
          </ac:spMkLst>
        </pc:spChg>
        <pc:spChg chg="mod">
          <ac:chgData name="hassan MH" userId="84cd2103f36ef0dc" providerId="LiveId" clId="{4C5D9288-3663-4D53-A597-1B27E5165414}" dt="2022-06-03T12:04:15.984" v="64" actId="207"/>
          <ac:spMkLst>
            <pc:docMk/>
            <pc:sldMasterMk cId="2834134848" sldId="2147483648"/>
            <ac:spMk id="55" creationId="{253B33F2-2FCD-0699-1449-A60893D5C622}"/>
          </ac:spMkLst>
        </pc:spChg>
        <pc:spChg chg="mod">
          <ac:chgData name="hassan MH" userId="84cd2103f36ef0dc" providerId="LiveId" clId="{4C5D9288-3663-4D53-A597-1B27E5165414}" dt="2022-06-03T12:04:39.518" v="70" actId="207"/>
          <ac:spMkLst>
            <pc:docMk/>
            <pc:sldMasterMk cId="2834134848" sldId="2147483648"/>
            <ac:spMk id="56" creationId="{BED46299-297F-E9F1-DF0E-5924D12B7064}"/>
          </ac:spMkLst>
        </pc:spChg>
        <pc:spChg chg="mod">
          <ac:chgData name="hassan MH" userId="84cd2103f36ef0dc" providerId="LiveId" clId="{4C5D9288-3663-4D53-A597-1B27E5165414}" dt="2022-06-03T12:04:41.217" v="71" actId="207"/>
          <ac:spMkLst>
            <pc:docMk/>
            <pc:sldMasterMk cId="2834134848" sldId="2147483648"/>
            <ac:spMk id="57" creationId="{2B9EE2A0-15B8-0903-E7D6-481FDDEB6307}"/>
          </ac:spMkLst>
        </pc:spChg>
        <pc:spChg chg="mod">
          <ac:chgData name="hassan MH" userId="84cd2103f36ef0dc" providerId="LiveId" clId="{4C5D9288-3663-4D53-A597-1B27E5165414}" dt="2022-06-03T12:08:54.558" v="136" actId="207"/>
          <ac:spMkLst>
            <pc:docMk/>
            <pc:sldMasterMk cId="2834134848" sldId="2147483648"/>
            <ac:spMk id="59" creationId="{DE6AB3A9-39C7-AC23-7AA4-1ABAC9BF9F8F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0" creationId="{22D02DB7-ABE1-2049-755E-CA17E00261FF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1" creationId="{A490E7BA-672D-48C6-276F-471AA6269EC4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2" creationId="{B1C35914-2837-0A86-49E6-058AE4881CA2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3" creationId="{39421036-53FD-4C66-F23C-884B13798504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4" creationId="{006D6BA4-164D-7FB0-7EE4-B3FE10892804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5" creationId="{7637F4D5-0A3C-D6BF-00C4-1DD4EE891289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6" creationId="{B6BC3AFB-4083-2BFF-ECB1-AD0F9B8162AA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7" creationId="{6D5B3C1D-8BF5-3491-A0B4-84926FDB79EE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8" creationId="{F468190D-73A1-5908-E404-3E475B5F30A0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69" creationId="{0DBF4B04-0C70-7CB7-8242-26CDFD43F992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72" creationId="{C092D851-4B48-B649-5421-88DADA67F917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73" creationId="{DF051C76-5F6F-39BE-E631-6C3516AC736E}"/>
          </ac:spMkLst>
        </pc:spChg>
        <pc:spChg chg="mod">
          <ac:chgData name="hassan MH" userId="84cd2103f36ef0dc" providerId="LiveId" clId="{4C5D9288-3663-4D53-A597-1B27E5165414}" dt="2022-06-03T12:05:27.752" v="81" actId="207"/>
          <ac:spMkLst>
            <pc:docMk/>
            <pc:sldMasterMk cId="2834134848" sldId="2147483648"/>
            <ac:spMk id="74" creationId="{BC2A3A40-1963-5A68-A673-B521AA593DEF}"/>
          </ac:spMkLst>
        </pc:spChg>
        <pc:spChg chg="mod">
          <ac:chgData name="hassan MH" userId="84cd2103f36ef0dc" providerId="LiveId" clId="{4C5D9288-3663-4D53-A597-1B27E5165414}" dt="2022-06-03T12:05:26.872" v="80" actId="207"/>
          <ac:spMkLst>
            <pc:docMk/>
            <pc:sldMasterMk cId="2834134848" sldId="2147483648"/>
            <ac:spMk id="76" creationId="{94E600D2-24B9-84D6-FD3C-AB2D1AC22639}"/>
          </ac:spMkLst>
        </pc:spChg>
        <pc:spChg chg="mod">
          <ac:chgData name="hassan MH" userId="84cd2103f36ef0dc" providerId="LiveId" clId="{4C5D9288-3663-4D53-A597-1B27E5165414}" dt="2022-06-03T12:08:59.643" v="137" actId="207"/>
          <ac:spMkLst>
            <pc:docMk/>
            <pc:sldMasterMk cId="2834134848" sldId="2147483648"/>
            <ac:spMk id="79" creationId="{208CD67E-06DF-2BA7-A051-8599D7494946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0" creationId="{4CD64642-0F97-AB8A-875C-46789DC5D4BD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1" creationId="{AA3C0781-C9FB-0E65-42BB-DDE2595729BB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2" creationId="{850284D9-C469-AE5B-7C5A-C51F3C93CF04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3" creationId="{DD7BF38D-C4EB-54AC-A6A8-6125DDDCB876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4" creationId="{BFE09D97-1060-D095-05AC-D4F00BF49CAA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5" creationId="{5A5E3A8A-7005-C701-829C-0F70C2620F4B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6" creationId="{29181BDC-E1C5-8448-F6EE-E961B6FF095C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7" creationId="{4B0507C1-4E00-D2F0-C334-F28B2E2A35BD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8" creationId="{E541ADC6-B48A-B7BF-8042-5B6DC7EB627C}"/>
          </ac:spMkLst>
        </pc:spChg>
        <pc:spChg chg="mod">
          <ac:chgData name="hassan MH" userId="84cd2103f36ef0dc" providerId="LiveId" clId="{4C5D9288-3663-4D53-A597-1B27E5165414}" dt="2022-06-03T12:02:53.691" v="47"/>
          <ac:spMkLst>
            <pc:docMk/>
            <pc:sldMasterMk cId="2834134848" sldId="2147483648"/>
            <ac:spMk id="89" creationId="{C0A3C32C-1DEF-B8B0-448C-F69304F9A73F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1" creationId="{DFFE031C-EDBB-1593-F300-F2E1E383CCCB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2" creationId="{F5E8E1CC-E841-24E8-6430-8158F671C481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3" creationId="{575F252B-8E8C-A987-9D3A-0F98367BCFCC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4" creationId="{A9FD2319-084B-B446-0E0D-06C9D591B44E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5" creationId="{46E33DC2-63E5-7F4D-B068-9C22D9B79132}"/>
          </ac:spMkLst>
        </pc:spChg>
        <pc:spChg chg="add del mod">
          <ac:chgData name="hassan MH" userId="84cd2103f36ef0dc" providerId="LiveId" clId="{4C5D9288-3663-4D53-A597-1B27E5165414}" dt="2022-06-03T12:08:23.768" v="128" actId="478"/>
          <ac:spMkLst>
            <pc:docMk/>
            <pc:sldMasterMk cId="2834134848" sldId="2147483648"/>
            <ac:spMk id="96" creationId="{E424CC7F-DC10-8235-2145-DEFD97B047C4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7" creationId="{30F739EA-2D80-AFC2-DE47-FBB8A8DF6BB4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8" creationId="{39C938B3-A8D1-5C86-DA2B-C74D1CA61DBF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99" creationId="{816D8CFD-FC51-23B0-B06F-171B8FEDA891}"/>
          </ac:spMkLst>
        </pc:spChg>
        <pc:spChg chg="add mod">
          <ac:chgData name="hassan MH" userId="84cd2103f36ef0dc" providerId="LiveId" clId="{4C5D9288-3663-4D53-A597-1B27E5165414}" dt="2022-06-03T12:08:42.430" v="134" actId="164"/>
          <ac:spMkLst>
            <pc:docMk/>
            <pc:sldMasterMk cId="2834134848" sldId="2147483648"/>
            <ac:spMk id="100" creationId="{6F639F71-170B-B3E5-8EBA-9E50C4C7B887}"/>
          </ac:spMkLst>
        </pc:spChg>
        <pc:spChg chg="add del mod ord">
          <ac:chgData name="hassan MH" userId="84cd2103f36ef0dc" providerId="LiveId" clId="{4C5D9288-3663-4D53-A597-1B27E5165414}" dt="2022-06-03T12:14:11.204" v="189"/>
          <ac:spMkLst>
            <pc:docMk/>
            <pc:sldMasterMk cId="2834134848" sldId="2147483648"/>
            <ac:spMk id="101" creationId="{8E331DB2-0F28-C7BE-9D55-C5BF4927136B}"/>
          </ac:spMkLst>
        </pc:spChg>
        <pc:spChg chg="add del mod ord">
          <ac:chgData name="hassan MH" userId="84cd2103f36ef0dc" providerId="LiveId" clId="{4C5D9288-3663-4D53-A597-1B27E5165414}" dt="2022-06-03T12:14:11.204" v="189"/>
          <ac:spMkLst>
            <pc:docMk/>
            <pc:sldMasterMk cId="2834134848" sldId="2147483648"/>
            <ac:spMk id="102" creationId="{70822988-0380-9163-784E-E9DADE6BC502}"/>
          </ac:spMkLst>
        </pc:spChg>
        <pc:spChg chg="add del">
          <ac:chgData name="hassan MH" userId="84cd2103f36ef0dc" providerId="LiveId" clId="{4C5D9288-3663-4D53-A597-1B27E5165414}" dt="2022-06-03T12:12:34.614" v="175"/>
          <ac:spMkLst>
            <pc:docMk/>
            <pc:sldMasterMk cId="2834134848" sldId="2147483648"/>
            <ac:spMk id="103" creationId="{A634DFD9-9AA9-40BC-0CE4-74868ABD1B2B}"/>
          </ac:spMkLst>
        </pc:spChg>
        <pc:spChg chg="add del">
          <ac:chgData name="hassan MH" userId="84cd2103f36ef0dc" providerId="LiveId" clId="{4C5D9288-3663-4D53-A597-1B27E5165414}" dt="2022-06-03T12:13:05.949" v="177"/>
          <ac:spMkLst>
            <pc:docMk/>
            <pc:sldMasterMk cId="2834134848" sldId="2147483648"/>
            <ac:spMk id="104" creationId="{FB67F362-8544-50EA-157F-2A7903307A18}"/>
          </ac:spMkLst>
        </pc:spChg>
        <pc:spChg chg="mod">
          <ac:chgData name="hassan MH" userId="84cd2103f36ef0dc" providerId="LiveId" clId="{4C5D9288-3663-4D53-A597-1B27E5165414}" dt="2022-06-03T12:13:46.954" v="185"/>
          <ac:spMkLst>
            <pc:docMk/>
            <pc:sldMasterMk cId="2834134848" sldId="2147483648"/>
            <ac:spMk id="105" creationId="{C828AD88-140D-0F7F-9190-B5B43054B160}"/>
          </ac:spMkLst>
        </pc:spChg>
        <pc:spChg chg="add del mod">
          <ac:chgData name="hassan MH" userId="84cd2103f36ef0dc" providerId="LiveId" clId="{4C5D9288-3663-4D53-A597-1B27E5165414}" dt="2022-06-03T12:14:19.704" v="192" actId="478"/>
          <ac:spMkLst>
            <pc:docMk/>
            <pc:sldMasterMk cId="2834134848" sldId="2147483648"/>
            <ac:spMk id="106" creationId="{73184A7C-2153-6481-8A9F-453715727C44}"/>
          </ac:spMkLst>
        </pc:spChg>
        <pc:spChg chg="del mod">
          <ac:chgData name="hassan MH" userId="84cd2103f36ef0dc" providerId="LiveId" clId="{4C5D9288-3663-4D53-A597-1B27E5165414}" dt="2022-06-03T12:14:14.413" v="190"/>
          <ac:spMkLst>
            <pc:docMk/>
            <pc:sldMasterMk cId="2834134848" sldId="2147483648"/>
            <ac:spMk id="107" creationId="{D490CA8A-1889-3EEF-3987-E779C21445FA}"/>
          </ac:spMkLst>
        </pc:spChg>
        <pc:spChg chg="mod">
          <ac:chgData name="hassan MH" userId="84cd2103f36ef0dc" providerId="LiveId" clId="{4C5D9288-3663-4D53-A597-1B27E5165414}" dt="2022-06-03T13:13:13.046" v="1524" actId="207"/>
          <ac:spMkLst>
            <pc:docMk/>
            <pc:sldMasterMk cId="2834134848" sldId="2147483648"/>
            <ac:spMk id="108" creationId="{B113AC00-6925-DFF3-0411-73D4DC86292E}"/>
          </ac:spMkLst>
        </pc:spChg>
        <pc:spChg chg="mod">
          <ac:chgData name="hassan MH" userId="84cd2103f36ef0dc" providerId="LiveId" clId="{4C5D9288-3663-4D53-A597-1B27E5165414}" dt="2022-06-03T12:23:40.620" v="864" actId="164"/>
          <ac:spMkLst>
            <pc:docMk/>
            <pc:sldMasterMk cId="2834134848" sldId="2147483648"/>
            <ac:spMk id="109" creationId="{CFAFBFB6-9824-EC14-B5C5-27748F1DCC8F}"/>
          </ac:spMkLst>
        </pc:spChg>
        <pc:spChg chg="add mod">
          <ac:chgData name="hassan MH" userId="84cd2103f36ef0dc" providerId="LiveId" clId="{4C5D9288-3663-4D53-A597-1B27E5165414}" dt="2022-06-03T13:10:14.699" v="1256" actId="207"/>
          <ac:spMkLst>
            <pc:docMk/>
            <pc:sldMasterMk cId="2834134848" sldId="2147483648"/>
            <ac:spMk id="110" creationId="{803A6FF1-7E5A-EB53-FBBB-5420D4AB36D8}"/>
          </ac:spMkLst>
        </pc:spChg>
        <pc:spChg chg="add mod">
          <ac:chgData name="hassan MH" userId="84cd2103f36ef0dc" providerId="LiveId" clId="{4C5D9288-3663-4D53-A597-1B27E5165414}" dt="2022-06-03T13:10:26.460" v="1259" actId="1076"/>
          <ac:spMkLst>
            <pc:docMk/>
            <pc:sldMasterMk cId="2834134848" sldId="2147483648"/>
            <ac:spMk id="111" creationId="{64359AD6-6F9A-0C2E-15D9-B14C56C80F80}"/>
          </ac:spMkLst>
        </pc:spChg>
        <pc:spChg chg="add mod">
          <ac:chgData name="hassan MH" userId="84cd2103f36ef0dc" providerId="LiveId" clId="{4C5D9288-3663-4D53-A597-1B27E5165414}" dt="2022-06-03T15:29:54.116" v="2491" actId="1076"/>
          <ac:spMkLst>
            <pc:docMk/>
            <pc:sldMasterMk cId="2834134848" sldId="2147483648"/>
            <ac:spMk id="112" creationId="{125864B1-F1A9-6391-5D1F-6882FAD84364}"/>
          </ac:spMkLst>
        </pc:spChg>
        <pc:spChg chg="mod">
          <ac:chgData name="hassan MH" userId="84cd2103f36ef0dc" providerId="LiveId" clId="{4C5D9288-3663-4D53-A597-1B27E5165414}" dt="2022-06-03T12:19:13.912" v="792" actId="207"/>
          <ac:spMkLst>
            <pc:docMk/>
            <pc:sldMasterMk cId="2834134848" sldId="2147483648"/>
            <ac:spMk id="114" creationId="{53BEC3AC-5297-1081-0DEE-02C9C03FDB11}"/>
          </ac:spMkLst>
        </pc:spChg>
        <pc:spChg chg="mod">
          <ac:chgData name="hassan MH" userId="84cd2103f36ef0dc" providerId="LiveId" clId="{4C5D9288-3663-4D53-A597-1B27E5165414}" dt="2022-06-03T12:19:13.912" v="792" actId="207"/>
          <ac:spMkLst>
            <pc:docMk/>
            <pc:sldMasterMk cId="2834134848" sldId="2147483648"/>
            <ac:spMk id="115" creationId="{302D8DF9-7E78-BFE8-F672-0C192AE97C57}"/>
          </ac:spMkLst>
        </pc:spChg>
        <pc:spChg chg="mod">
          <ac:chgData name="hassan MH" userId="84cd2103f36ef0dc" providerId="LiveId" clId="{4C5D9288-3663-4D53-A597-1B27E5165414}" dt="2022-06-03T12:20:21.788" v="810" actId="207"/>
          <ac:spMkLst>
            <pc:docMk/>
            <pc:sldMasterMk cId="2834134848" sldId="2147483648"/>
            <ac:spMk id="117" creationId="{753B1A15-14FB-9894-4769-50B7815FDB93}"/>
          </ac:spMkLst>
        </pc:spChg>
        <pc:spChg chg="mod">
          <ac:chgData name="hassan MH" userId="84cd2103f36ef0dc" providerId="LiveId" clId="{4C5D9288-3663-4D53-A597-1B27E5165414}" dt="2022-06-03T12:20:21.788" v="810" actId="207"/>
          <ac:spMkLst>
            <pc:docMk/>
            <pc:sldMasterMk cId="2834134848" sldId="2147483648"/>
            <ac:spMk id="118" creationId="{12C160A9-CCFE-8A23-1E0C-405AAE765092}"/>
          </ac:spMkLst>
        </pc:spChg>
        <pc:spChg chg="mod">
          <ac:chgData name="hassan MH" userId="84cd2103f36ef0dc" providerId="LiveId" clId="{4C5D9288-3663-4D53-A597-1B27E5165414}" dt="2022-06-03T12:21:57.356" v="836" actId="207"/>
          <ac:spMkLst>
            <pc:docMk/>
            <pc:sldMasterMk cId="2834134848" sldId="2147483648"/>
            <ac:spMk id="120" creationId="{D27BCFE5-B06E-6E8B-53B6-34C3CD5919D8}"/>
          </ac:spMkLst>
        </pc:spChg>
        <pc:spChg chg="mod">
          <ac:chgData name="hassan MH" userId="84cd2103f36ef0dc" providerId="LiveId" clId="{4C5D9288-3663-4D53-A597-1B27E5165414}" dt="2022-06-03T12:21:57.356" v="836" actId="207"/>
          <ac:spMkLst>
            <pc:docMk/>
            <pc:sldMasterMk cId="2834134848" sldId="2147483648"/>
            <ac:spMk id="122" creationId="{3AF35E20-4CC0-B14A-4510-FEACEB7F95AF}"/>
          </ac:spMkLst>
        </pc:spChg>
        <pc:spChg chg="mod">
          <ac:chgData name="hassan MH" userId="84cd2103f36ef0dc" providerId="LiveId" clId="{4C5D9288-3663-4D53-A597-1B27E5165414}" dt="2022-06-03T12:21:57.356" v="836" actId="207"/>
          <ac:spMkLst>
            <pc:docMk/>
            <pc:sldMasterMk cId="2834134848" sldId="2147483648"/>
            <ac:spMk id="123" creationId="{238AEBC5-1537-E4D2-AA1C-2200521CD827}"/>
          </ac:spMkLst>
        </pc:spChg>
        <pc:spChg chg="mod">
          <ac:chgData name="hassan MH" userId="84cd2103f36ef0dc" providerId="LiveId" clId="{4C5D9288-3663-4D53-A597-1B27E5165414}" dt="2022-06-03T12:21:57.356" v="836" actId="207"/>
          <ac:spMkLst>
            <pc:docMk/>
            <pc:sldMasterMk cId="2834134848" sldId="2147483648"/>
            <ac:spMk id="124" creationId="{0A1836E2-DDA7-5ABE-85C0-3FD2FA10AA4E}"/>
          </ac:spMkLst>
        </pc:spChg>
        <pc:spChg chg="mod">
          <ac:chgData name="hassan MH" userId="84cd2103f36ef0dc" providerId="LiveId" clId="{4C5D9288-3663-4D53-A597-1B27E5165414}" dt="2022-06-03T12:21:58.769" v="837" actId="207"/>
          <ac:spMkLst>
            <pc:docMk/>
            <pc:sldMasterMk cId="2834134848" sldId="2147483648"/>
            <ac:spMk id="126" creationId="{10F19D0E-EC0D-27B0-B623-4D5EDDA9A7C6}"/>
          </ac:spMkLst>
        </pc:spChg>
        <pc:spChg chg="mod">
          <ac:chgData name="hassan MH" userId="84cd2103f36ef0dc" providerId="LiveId" clId="{4C5D9288-3663-4D53-A597-1B27E5165414}" dt="2022-06-03T12:21:58.769" v="837" actId="207"/>
          <ac:spMkLst>
            <pc:docMk/>
            <pc:sldMasterMk cId="2834134848" sldId="2147483648"/>
            <ac:spMk id="128" creationId="{F75F5855-49F0-1092-8B45-C22B9DC9BB98}"/>
          </ac:spMkLst>
        </pc:spChg>
        <pc:spChg chg="mod">
          <ac:chgData name="hassan MH" userId="84cd2103f36ef0dc" providerId="LiveId" clId="{4C5D9288-3663-4D53-A597-1B27E5165414}" dt="2022-06-03T12:21:58.769" v="837" actId="207"/>
          <ac:spMkLst>
            <pc:docMk/>
            <pc:sldMasterMk cId="2834134848" sldId="2147483648"/>
            <ac:spMk id="129" creationId="{7581D48C-9690-A76F-A8C0-18A132A2A576}"/>
          </ac:spMkLst>
        </pc:spChg>
        <pc:spChg chg="mod">
          <ac:chgData name="hassan MH" userId="84cd2103f36ef0dc" providerId="LiveId" clId="{4C5D9288-3663-4D53-A597-1B27E5165414}" dt="2022-06-03T12:21:58.769" v="837" actId="207"/>
          <ac:spMkLst>
            <pc:docMk/>
            <pc:sldMasterMk cId="2834134848" sldId="2147483648"/>
            <ac:spMk id="130" creationId="{E9D3D655-07EB-6C61-E930-DAC884B2A660}"/>
          </ac:spMkLst>
        </pc:spChg>
        <pc:spChg chg="mod">
          <ac:chgData name="hassan MH" userId="84cd2103f36ef0dc" providerId="LiveId" clId="{4C5D9288-3663-4D53-A597-1B27E5165414}" dt="2022-06-03T12:22:48.889" v="854" actId="207"/>
          <ac:spMkLst>
            <pc:docMk/>
            <pc:sldMasterMk cId="2834134848" sldId="2147483648"/>
            <ac:spMk id="132" creationId="{151C1874-AB7E-2C58-CF78-4D219E28E9F0}"/>
          </ac:spMkLst>
        </pc:spChg>
        <pc:spChg chg="mod">
          <ac:chgData name="hassan MH" userId="84cd2103f36ef0dc" providerId="LiveId" clId="{4C5D9288-3663-4D53-A597-1B27E5165414}" dt="2022-06-03T12:22:48.889" v="854" actId="207"/>
          <ac:spMkLst>
            <pc:docMk/>
            <pc:sldMasterMk cId="2834134848" sldId="2147483648"/>
            <ac:spMk id="133" creationId="{FD2D331A-D24A-8148-E4A0-5C9DDD5ED844}"/>
          </ac:spMkLst>
        </pc:spChg>
        <pc:spChg chg="mod">
          <ac:chgData name="hassan MH" userId="84cd2103f36ef0dc" providerId="LiveId" clId="{4C5D9288-3663-4D53-A597-1B27E5165414}" dt="2022-06-03T12:22:52.565" v="855" actId="207"/>
          <ac:spMkLst>
            <pc:docMk/>
            <pc:sldMasterMk cId="2834134848" sldId="2147483648"/>
            <ac:spMk id="135" creationId="{9B0C16B3-8F53-4603-98DD-DCD66AE8CE9A}"/>
          </ac:spMkLst>
        </pc:spChg>
        <pc:spChg chg="mod">
          <ac:chgData name="hassan MH" userId="84cd2103f36ef0dc" providerId="LiveId" clId="{4C5D9288-3663-4D53-A597-1B27E5165414}" dt="2022-06-03T12:22:52.565" v="855" actId="207"/>
          <ac:spMkLst>
            <pc:docMk/>
            <pc:sldMasterMk cId="2834134848" sldId="2147483648"/>
            <ac:spMk id="136" creationId="{EF24383C-CDBA-FDDC-6B0C-3DEE25808DEA}"/>
          </ac:spMkLst>
        </pc:spChg>
        <pc:spChg chg="mod">
          <ac:chgData name="hassan MH" userId="84cd2103f36ef0dc" providerId="LiveId" clId="{4C5D9288-3663-4D53-A597-1B27E5165414}" dt="2022-06-03T12:23:26.349" v="861" actId="948"/>
          <ac:spMkLst>
            <pc:docMk/>
            <pc:sldMasterMk cId="2834134848" sldId="2147483648"/>
            <ac:spMk id="138" creationId="{BAF37D0A-A37C-0D04-1CD2-34460F72870C}"/>
          </ac:spMkLst>
        </pc:spChg>
        <pc:spChg chg="mod">
          <ac:chgData name="hassan MH" userId="84cd2103f36ef0dc" providerId="LiveId" clId="{4C5D9288-3663-4D53-A597-1B27E5165414}" dt="2022-06-03T12:23:26.349" v="861" actId="948"/>
          <ac:spMkLst>
            <pc:docMk/>
            <pc:sldMasterMk cId="2834134848" sldId="2147483648"/>
            <ac:spMk id="139" creationId="{C6CF3457-0D6A-F45C-60BA-E7ACE56EEC50}"/>
          </ac:spMkLst>
        </pc:spChg>
        <pc:grpChg chg="add mod">
          <ac:chgData name="hassan MH" userId="84cd2103f36ef0dc" providerId="LiveId" clId="{4C5D9288-3663-4D53-A597-1B27E5165414}" dt="2022-06-03T13:01:48.201" v="1127" actId="1076"/>
          <ac:grpSpMkLst>
            <pc:docMk/>
            <pc:sldMasterMk cId="2834134848" sldId="2147483648"/>
            <ac:grpSpMk id="2" creationId="{E8D0B6C7-EF0D-F8CF-8F01-F40DA17BCBB9}"/>
          </ac:grpSpMkLst>
        </pc:grpChg>
        <pc:grpChg chg="add del mod">
          <ac:chgData name="hassan MH" userId="84cd2103f36ef0dc" providerId="LiveId" clId="{4C5D9288-3663-4D53-A597-1B27E5165414}" dt="2022-06-03T15:41:25.065" v="2666" actId="478"/>
          <ac:grpSpMkLst>
            <pc:docMk/>
            <pc:sldMasterMk cId="2834134848" sldId="2147483648"/>
            <ac:grpSpMk id="4" creationId="{7645E474-9199-AFBD-9639-905B6E6B4F71}"/>
          </ac:grpSpMkLst>
        </pc:grpChg>
        <pc:grpChg chg="add mod">
          <ac:chgData name="hassan MH" userId="84cd2103f36ef0dc" providerId="LiveId" clId="{4C5D9288-3663-4D53-A597-1B27E5165414}" dt="2022-06-03T13:01:43.634" v="1125" actId="1076"/>
          <ac:grpSpMkLst>
            <pc:docMk/>
            <pc:sldMasterMk cId="2834134848" sldId="2147483648"/>
            <ac:grpSpMk id="12" creationId="{7D615447-7011-740B-6CA1-E429396C9EC8}"/>
          </ac:grpSpMkLst>
        </pc:grpChg>
        <pc:grpChg chg="add del mod">
          <ac:chgData name="hassan MH" userId="84cd2103f36ef0dc" providerId="LiveId" clId="{4C5D9288-3663-4D53-A597-1B27E5165414}" dt="2022-06-03T15:41:41.546" v="2672" actId="478"/>
          <ac:grpSpMkLst>
            <pc:docMk/>
            <pc:sldMasterMk cId="2834134848" sldId="2147483648"/>
            <ac:grpSpMk id="14" creationId="{2B0E2D0A-52D7-02EA-F0F4-C3D153669DFD}"/>
          </ac:grpSpMkLst>
        </pc:grpChg>
        <pc:grpChg chg="mod">
          <ac:chgData name="hassan MH" userId="84cd2103f36ef0dc" providerId="LiveId" clId="{4C5D9288-3663-4D53-A597-1B27E5165414}" dt="2022-06-03T12:03:22.385" v="52" actId="207"/>
          <ac:grpSpMkLst>
            <pc:docMk/>
            <pc:sldMasterMk cId="2834134848" sldId="2147483648"/>
            <ac:grpSpMk id="15" creationId="{302522FF-8F2A-691C-5538-57A27F6A8BD7}"/>
          </ac:grpSpMkLst>
        </pc:grpChg>
        <pc:grpChg chg="mod">
          <ac:chgData name="hassan MH" userId="84cd2103f36ef0dc" providerId="LiveId" clId="{4C5D9288-3663-4D53-A597-1B27E5165414}" dt="2022-06-03T12:03:22.385" v="52" actId="207"/>
          <ac:grpSpMkLst>
            <pc:docMk/>
            <pc:sldMasterMk cId="2834134848" sldId="2147483648"/>
            <ac:grpSpMk id="16" creationId="{B5E1934E-79AB-3EA1-355E-10AD2A6A50A2}"/>
          </ac:grpSpMkLst>
        </pc:grpChg>
        <pc:grpChg chg="mod">
          <ac:chgData name="hassan MH" userId="84cd2103f36ef0dc" providerId="LiveId" clId="{4C5D9288-3663-4D53-A597-1B27E5165414}" dt="2022-06-03T12:03:22.385" v="52" actId="207"/>
          <ac:grpSpMkLst>
            <pc:docMk/>
            <pc:sldMasterMk cId="2834134848" sldId="2147483648"/>
            <ac:grpSpMk id="17" creationId="{30BC504F-5169-3503-A484-B4204E10AD69}"/>
          </ac:grpSpMkLst>
        </pc:grpChg>
        <pc:grpChg chg="add mod">
          <ac:chgData name="hassan MH" userId="84cd2103f36ef0dc" providerId="LiveId" clId="{4C5D9288-3663-4D53-A597-1B27E5165414}" dt="2022-06-03T12:05:40.239" v="82" actId="164"/>
          <ac:grpSpMkLst>
            <pc:docMk/>
            <pc:sldMasterMk cId="2834134848" sldId="2147483648"/>
            <ac:grpSpMk id="38" creationId="{D9ABF2F2-DA84-E528-45D4-DF18928EC9AF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44" creationId="{01F10FBC-008B-17D3-7646-BCE7D80CEEA6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46" creationId="{C1A7E28C-2471-0ACA-BAE5-24E76F4757F1}"/>
          </ac:grpSpMkLst>
        </pc:grpChg>
        <pc:grpChg chg="mod">
          <ac:chgData name="hassan MH" userId="84cd2103f36ef0dc" providerId="LiveId" clId="{4C5D9288-3663-4D53-A597-1B27E5165414}" dt="2022-06-03T12:25:19.648" v="943" actId="1076"/>
          <ac:grpSpMkLst>
            <pc:docMk/>
            <pc:sldMasterMk cId="2834134848" sldId="2147483648"/>
            <ac:grpSpMk id="50" creationId="{40400D88-DCB2-8CE1-C36D-73724F63F1FE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58" creationId="{F99DC7C7-2A4A-CDF7-CB33-D98B4E933E5C}"/>
          </ac:grpSpMkLst>
        </pc:grpChg>
        <pc:grpChg chg="add mod">
          <ac:chgData name="hassan MH" userId="84cd2103f36ef0dc" providerId="LiveId" clId="{4C5D9288-3663-4D53-A597-1B27E5165414}" dt="2022-06-03T12:05:40.239" v="82" actId="164"/>
          <ac:grpSpMkLst>
            <pc:docMk/>
            <pc:sldMasterMk cId="2834134848" sldId="2147483648"/>
            <ac:grpSpMk id="70" creationId="{34C487F6-D25E-5DBD-C6DC-9E45D294D8D1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75" creationId="{AE837B81-3628-962A-5B31-D8DB6DF9175A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77" creationId="{B0A2F31E-BB08-11C5-0356-78D1524142A1}"/>
          </ac:grpSpMkLst>
        </pc:grpChg>
        <pc:grpChg chg="mod">
          <ac:chgData name="hassan MH" userId="84cd2103f36ef0dc" providerId="LiveId" clId="{4C5D9288-3663-4D53-A597-1B27E5165414}" dt="2022-06-03T12:02:53.691" v="47"/>
          <ac:grpSpMkLst>
            <pc:docMk/>
            <pc:sldMasterMk cId="2834134848" sldId="2147483648"/>
            <ac:grpSpMk id="78" creationId="{24978547-8497-E6FA-64FA-E108673BBA60}"/>
          </ac:grpSpMkLst>
        </pc:grpChg>
        <pc:grpChg chg="add del mod">
          <ac:chgData name="hassan MH" userId="84cd2103f36ef0dc" providerId="LiveId" clId="{4C5D9288-3663-4D53-A597-1B27E5165414}" dt="2022-06-03T12:21:14.663" v="824" actId="478"/>
          <ac:grpSpMkLst>
            <pc:docMk/>
            <pc:sldMasterMk cId="2834134848" sldId="2147483648"/>
            <ac:grpSpMk id="113" creationId="{ED12900F-81F1-508F-7E63-E5892338B2B7}"/>
          </ac:grpSpMkLst>
        </pc:grpChg>
        <pc:grpChg chg="add del mod">
          <ac:chgData name="hassan MH" userId="84cd2103f36ef0dc" providerId="LiveId" clId="{4C5D9288-3663-4D53-A597-1B27E5165414}" dt="2022-06-03T12:21:15.215" v="825" actId="478"/>
          <ac:grpSpMkLst>
            <pc:docMk/>
            <pc:sldMasterMk cId="2834134848" sldId="2147483648"/>
            <ac:grpSpMk id="116" creationId="{09BCA194-7C7F-1EC5-2818-97D491D3D37E}"/>
          </ac:grpSpMkLst>
        </pc:grpChg>
        <pc:grpChg chg="add del mod">
          <ac:chgData name="hassan MH" userId="84cd2103f36ef0dc" providerId="LiveId" clId="{4C5D9288-3663-4D53-A597-1B27E5165414}" dt="2022-06-03T12:22:17.608" v="841" actId="478"/>
          <ac:grpSpMkLst>
            <pc:docMk/>
            <pc:sldMasterMk cId="2834134848" sldId="2147483648"/>
            <ac:grpSpMk id="119" creationId="{AF1289AB-0E8C-64AE-1406-1BDF1473A8ED}"/>
          </ac:grpSpMkLst>
        </pc:grpChg>
        <pc:grpChg chg="mod">
          <ac:chgData name="hassan MH" userId="84cd2103f36ef0dc" providerId="LiveId" clId="{4C5D9288-3663-4D53-A597-1B27E5165414}" dt="2022-06-03T12:21:57.356" v="836" actId="207"/>
          <ac:grpSpMkLst>
            <pc:docMk/>
            <pc:sldMasterMk cId="2834134848" sldId="2147483648"/>
            <ac:grpSpMk id="121" creationId="{3D39FF70-98E5-C9C2-3B65-409A6B248BD3}"/>
          </ac:grpSpMkLst>
        </pc:grpChg>
        <pc:grpChg chg="add del mod">
          <ac:chgData name="hassan MH" userId="84cd2103f36ef0dc" providerId="LiveId" clId="{4C5D9288-3663-4D53-A597-1B27E5165414}" dt="2022-06-03T12:22:18.386" v="842" actId="478"/>
          <ac:grpSpMkLst>
            <pc:docMk/>
            <pc:sldMasterMk cId="2834134848" sldId="2147483648"/>
            <ac:grpSpMk id="125" creationId="{137607D4-C549-3950-2644-8E490550B7A7}"/>
          </ac:grpSpMkLst>
        </pc:grpChg>
        <pc:grpChg chg="mod">
          <ac:chgData name="hassan MH" userId="84cd2103f36ef0dc" providerId="LiveId" clId="{4C5D9288-3663-4D53-A597-1B27E5165414}" dt="2022-06-03T12:21:58.769" v="837" actId="207"/>
          <ac:grpSpMkLst>
            <pc:docMk/>
            <pc:sldMasterMk cId="2834134848" sldId="2147483648"/>
            <ac:grpSpMk id="127" creationId="{32FE0C7C-2DEE-31F8-CA80-736219B1126F}"/>
          </ac:grpSpMkLst>
        </pc:grpChg>
        <pc:grpChg chg="add del mod">
          <ac:chgData name="hassan MH" userId="84cd2103f36ef0dc" providerId="LiveId" clId="{4C5D9288-3663-4D53-A597-1B27E5165414}" dt="2022-06-03T12:24:25.566" v="931" actId="478"/>
          <ac:grpSpMkLst>
            <pc:docMk/>
            <pc:sldMasterMk cId="2834134848" sldId="2147483648"/>
            <ac:grpSpMk id="131" creationId="{21DA2122-EF60-7862-D354-BC0020777022}"/>
          </ac:grpSpMkLst>
        </pc:grpChg>
        <pc:grpChg chg="add del mod">
          <ac:chgData name="hassan MH" userId="84cd2103f36ef0dc" providerId="LiveId" clId="{4C5D9288-3663-4D53-A597-1B27E5165414}" dt="2022-06-03T12:23:05.272" v="857" actId="478"/>
          <ac:grpSpMkLst>
            <pc:docMk/>
            <pc:sldMasterMk cId="2834134848" sldId="2147483648"/>
            <ac:grpSpMk id="134" creationId="{6DAC43E7-F470-2832-CCAB-869E02B96D71}"/>
          </ac:grpSpMkLst>
        </pc:grpChg>
        <pc:grpChg chg="add del mod">
          <ac:chgData name="hassan MH" userId="84cd2103f36ef0dc" providerId="LiveId" clId="{4C5D9288-3663-4D53-A597-1B27E5165414}" dt="2022-06-03T12:24:24.265" v="930" actId="478"/>
          <ac:grpSpMkLst>
            <pc:docMk/>
            <pc:sldMasterMk cId="2834134848" sldId="2147483648"/>
            <ac:grpSpMk id="137" creationId="{05E9DE1B-79F4-1720-7D11-86615E67F914}"/>
          </ac:grpSpMkLst>
        </pc:grpChg>
        <pc:picChg chg="del">
          <ac:chgData name="hassan MH" userId="84cd2103f36ef0dc" providerId="LiveId" clId="{4C5D9288-3663-4D53-A597-1B27E5165414}" dt="2022-06-03T12:05:55.079" v="86" actId="478"/>
          <ac:picMkLst>
            <pc:docMk/>
            <pc:sldMasterMk cId="2834134848" sldId="2147483648"/>
            <ac:picMk id="13" creationId="{3174E512-6A62-C976-0B63-61A4A79373A5}"/>
          </ac:picMkLst>
        </pc:picChg>
        <pc:picChg chg="add del mod ord">
          <ac:chgData name="hassan MH" userId="84cd2103f36ef0dc" providerId="LiveId" clId="{4C5D9288-3663-4D53-A597-1B27E5165414}" dt="2022-06-03T13:18:20.973" v="1556" actId="21"/>
          <ac:picMkLst>
            <pc:docMk/>
            <pc:sldMasterMk cId="2834134848" sldId="2147483648"/>
            <ac:picMk id="90" creationId="{D07B9029-2E66-51A4-741E-5F8A31E62831}"/>
          </ac:picMkLst>
        </pc:picChg>
        <pc:cxnChg chg="mod">
          <ac:chgData name="hassan MH" userId="84cd2103f36ef0dc" providerId="LiveId" clId="{4C5D9288-3663-4D53-A597-1B27E5165414}" dt="2022-06-03T12:09:22.125" v="140" actId="208"/>
          <ac:cxnSpMkLst>
            <pc:docMk/>
            <pc:sldMasterMk cId="2834134848" sldId="2147483648"/>
            <ac:cxnSpMk id="39" creationId="{E828F4DE-B76A-F00A-DD9D-5DD73B6C84B5}"/>
          </ac:cxnSpMkLst>
        </pc:cxnChg>
        <pc:cxnChg chg="mod">
          <ac:chgData name="hassan MH" userId="84cd2103f36ef0dc" providerId="LiveId" clId="{4C5D9288-3663-4D53-A597-1B27E5165414}" dt="2022-06-03T12:09:24.281" v="141" actId="208"/>
          <ac:cxnSpMkLst>
            <pc:docMk/>
            <pc:sldMasterMk cId="2834134848" sldId="2147483648"/>
            <ac:cxnSpMk id="71" creationId="{BD7D460A-08BE-80B7-4317-AE50E80E7C56}"/>
          </ac:cxnSpMkLst>
        </pc:cxnChg>
        <pc:sldLayoutChg chg="addSp delSp modSp mod setBg">
          <pc:chgData name="hassan MH" userId="84cd2103f36ef0dc" providerId="LiveId" clId="{4C5D9288-3663-4D53-A597-1B27E5165414}" dt="2022-06-03T12:09:45.350" v="145"/>
          <pc:sldLayoutMkLst>
            <pc:docMk/>
            <pc:sldMasterMk cId="2834134848" sldId="2147483648"/>
            <pc:sldLayoutMk cId="273777978" sldId="2147483650"/>
          </pc:sldLayoutMkLst>
          <pc:spChg chg="mod">
            <ac:chgData name="hassan MH" userId="84cd2103f36ef0dc" providerId="LiveId" clId="{4C5D9288-3663-4D53-A597-1B27E5165414}" dt="2022-06-03T12:00:39.348" v="15" actId="207"/>
            <ac:spMkLst>
              <pc:docMk/>
              <pc:sldMasterMk cId="2834134848" sldId="2147483648"/>
              <pc:sldLayoutMk cId="273777978" sldId="2147483650"/>
              <ac:spMk id="9" creationId="{9B9D15D5-AE15-3D7F-ECDE-23BE24E33BA3}"/>
            </ac:spMkLst>
          </pc:spChg>
          <pc:spChg chg="mod ord">
            <ac:chgData name="hassan MH" userId="84cd2103f36ef0dc" providerId="LiveId" clId="{4C5D9288-3663-4D53-A597-1B27E5165414}" dt="2022-06-03T12:00:55.237" v="18" actId="166"/>
            <ac:spMkLst>
              <pc:docMk/>
              <pc:sldMasterMk cId="2834134848" sldId="2147483648"/>
              <pc:sldLayoutMk cId="273777978" sldId="2147483650"/>
              <ac:spMk id="10" creationId="{1C7CA14B-9181-A79C-F82A-6A0C5E7B5B9E}"/>
            </ac:spMkLst>
          </pc:spChg>
          <pc:spChg chg="mod">
            <ac:chgData name="hassan MH" userId="84cd2103f36ef0dc" providerId="LiveId" clId="{4C5D9288-3663-4D53-A597-1B27E5165414}" dt="2022-06-03T12:01:47.905" v="27" actId="208"/>
            <ac:spMkLst>
              <pc:docMk/>
              <pc:sldMasterMk cId="2834134848" sldId="2147483648"/>
              <pc:sldLayoutMk cId="273777978" sldId="2147483650"/>
              <ac:spMk id="11" creationId="{4A0E51F4-B97F-3AF2-3E9E-CA989F780D21}"/>
            </ac:spMkLst>
          </pc:spChg>
          <pc:spChg chg="mod">
            <ac:chgData name="hassan MH" userId="84cd2103f36ef0dc" providerId="LiveId" clId="{4C5D9288-3663-4D53-A597-1B27E5165414}" dt="2022-06-03T12:01:50.857" v="28" actId="208"/>
            <ac:spMkLst>
              <pc:docMk/>
              <pc:sldMasterMk cId="2834134848" sldId="2147483648"/>
              <pc:sldLayoutMk cId="273777978" sldId="2147483650"/>
              <ac:spMk id="13" creationId="{20681AB5-5073-6F99-F73D-2741C4E35486}"/>
            </ac:spMkLst>
          </pc:spChg>
          <pc:spChg chg="mod">
            <ac:chgData name="hassan MH" userId="84cd2103f36ef0dc" providerId="LiveId" clId="{4C5D9288-3663-4D53-A597-1B27E5165414}" dt="2022-06-03T12:02:31.651" v="40" actId="207"/>
            <ac:spMkLst>
              <pc:docMk/>
              <pc:sldMasterMk cId="2834134848" sldId="2147483648"/>
              <pc:sldLayoutMk cId="273777978" sldId="2147483650"/>
              <ac:spMk id="16" creationId="{46DD5289-B6DB-12BA-2583-EC384E2E7C1E}"/>
            </ac:spMkLst>
          </pc:spChg>
          <pc:spChg chg="mod">
            <ac:chgData name="hassan MH" userId="84cd2103f36ef0dc" providerId="LiveId" clId="{4C5D9288-3663-4D53-A597-1B27E5165414}" dt="2022-06-03T12:02:32.313" v="41" actId="207"/>
            <ac:spMkLst>
              <pc:docMk/>
              <pc:sldMasterMk cId="2834134848" sldId="2147483648"/>
              <pc:sldLayoutMk cId="273777978" sldId="2147483650"/>
              <ac:spMk id="17" creationId="{D0C1DB87-CAD6-DC67-A883-DEE5FED9511E}"/>
            </ac:spMkLst>
          </pc:spChg>
          <pc:spChg chg="mod">
            <ac:chgData name="hassan MH" userId="84cd2103f36ef0dc" providerId="LiveId" clId="{4C5D9288-3663-4D53-A597-1B27E5165414}" dt="2022-06-03T12:02:33.479" v="42" actId="207"/>
            <ac:spMkLst>
              <pc:docMk/>
              <pc:sldMasterMk cId="2834134848" sldId="2147483648"/>
              <pc:sldLayoutMk cId="273777978" sldId="2147483650"/>
              <ac:spMk id="18" creationId="{1D3BD665-7593-F593-CA2C-46817499CFCF}"/>
            </ac:spMkLst>
          </pc:spChg>
          <pc:spChg chg="mod">
            <ac:chgData name="hassan MH" userId="84cd2103f36ef0dc" providerId="LiveId" clId="{4C5D9288-3663-4D53-A597-1B27E5165414}" dt="2022-06-03T12:01:59.717" v="29" actId="207"/>
            <ac:spMkLst>
              <pc:docMk/>
              <pc:sldMasterMk cId="2834134848" sldId="2147483648"/>
              <pc:sldLayoutMk cId="273777978" sldId="2147483650"/>
              <ac:spMk id="19" creationId="{F63F177D-5419-32B0-3759-B9F106DD9A95}"/>
            </ac:spMkLst>
          </pc:spChg>
          <pc:spChg chg="mod">
            <ac:chgData name="hassan MH" userId="84cd2103f36ef0dc" providerId="LiveId" clId="{4C5D9288-3663-4D53-A597-1B27E5165414}" dt="2022-06-03T12:01:59.717" v="29" actId="207"/>
            <ac:spMkLst>
              <pc:docMk/>
              <pc:sldMasterMk cId="2834134848" sldId="2147483648"/>
              <pc:sldLayoutMk cId="273777978" sldId="2147483650"/>
              <ac:spMk id="20" creationId="{1779A981-0175-FCA6-FA67-95E229BF828F}"/>
            </ac:spMkLst>
          </pc:spChg>
          <pc:spChg chg="mod">
            <ac:chgData name="hassan MH" userId="84cd2103f36ef0dc" providerId="LiveId" clId="{4C5D9288-3663-4D53-A597-1B27E5165414}" dt="2022-06-03T12:02:02.374" v="30" actId="207"/>
            <ac:spMkLst>
              <pc:docMk/>
              <pc:sldMasterMk cId="2834134848" sldId="2147483648"/>
              <pc:sldLayoutMk cId="273777978" sldId="2147483650"/>
              <ac:spMk id="21" creationId="{33BB5385-D4B1-A042-FD2F-ED60BFADB9E7}"/>
            </ac:spMkLst>
          </pc:spChg>
          <pc:spChg chg="mod">
            <ac:chgData name="hassan MH" userId="84cd2103f36ef0dc" providerId="LiveId" clId="{4C5D9288-3663-4D53-A597-1B27E5165414}" dt="2022-06-03T12:01:02.581" v="20" actId="14100"/>
            <ac:spMkLst>
              <pc:docMk/>
              <pc:sldMasterMk cId="2834134848" sldId="2147483648"/>
              <pc:sldLayoutMk cId="273777978" sldId="2147483650"/>
              <ac:spMk id="22" creationId="{BCA1DACE-CD4C-F9CC-6256-C1ADDE5C4F4E}"/>
            </ac:spMkLst>
          </pc:spChg>
          <pc:spChg chg="mod">
            <ac:chgData name="hassan MH" userId="84cd2103f36ef0dc" providerId="LiveId" clId="{4C5D9288-3663-4D53-A597-1B27E5165414}" dt="2022-06-03T12:01:11.007" v="21" actId="14100"/>
            <ac:spMkLst>
              <pc:docMk/>
              <pc:sldMasterMk cId="2834134848" sldId="2147483648"/>
              <pc:sldLayoutMk cId="273777978" sldId="2147483650"/>
              <ac:spMk id="23" creationId="{4523232E-4FF0-4A86-41B7-FF22B2BE200E}"/>
            </ac:spMkLst>
          </pc:spChg>
          <pc:spChg chg="mod">
            <ac:chgData name="hassan MH" userId="84cd2103f36ef0dc" providerId="LiveId" clId="{4C5D9288-3663-4D53-A597-1B27E5165414}" dt="2022-06-03T12:01:11.007" v="21" actId="14100"/>
            <ac:spMkLst>
              <pc:docMk/>
              <pc:sldMasterMk cId="2834134848" sldId="2147483648"/>
              <pc:sldLayoutMk cId="273777978" sldId="2147483650"/>
              <ac:spMk id="24" creationId="{679A8403-9F7E-F4BC-80D9-FE63E8D22C53}"/>
            </ac:spMkLst>
          </pc:spChg>
          <pc:spChg chg="mod">
            <ac:chgData name="hassan MH" userId="84cd2103f36ef0dc" providerId="LiveId" clId="{4C5D9288-3663-4D53-A597-1B27E5165414}" dt="2022-06-03T12:01:11.007" v="21" actId="14100"/>
            <ac:spMkLst>
              <pc:docMk/>
              <pc:sldMasterMk cId="2834134848" sldId="2147483648"/>
              <pc:sldLayoutMk cId="273777978" sldId="2147483650"/>
              <ac:spMk id="25" creationId="{2C61572E-7AC5-5211-C825-5D1A20393795}"/>
            </ac:spMkLst>
          </pc:spChg>
          <pc:spChg chg="mod">
            <ac:chgData name="hassan MH" userId="84cd2103f36ef0dc" providerId="LiveId" clId="{4C5D9288-3663-4D53-A597-1B27E5165414}" dt="2022-06-03T12:01:11.007" v="21" actId="14100"/>
            <ac:spMkLst>
              <pc:docMk/>
              <pc:sldMasterMk cId="2834134848" sldId="2147483648"/>
              <pc:sldLayoutMk cId="273777978" sldId="2147483650"/>
              <ac:spMk id="26" creationId="{F4B286F2-2485-80BE-59D6-4C3823093AEE}"/>
            </ac:spMkLst>
          </pc:spChg>
          <pc:spChg chg="mod">
            <ac:chgData name="hassan MH" userId="84cd2103f36ef0dc" providerId="LiveId" clId="{4C5D9288-3663-4D53-A597-1B27E5165414}" dt="2022-06-03T12:02:18.340" v="36" actId="207"/>
            <ac:spMkLst>
              <pc:docMk/>
              <pc:sldMasterMk cId="2834134848" sldId="2147483648"/>
              <pc:sldLayoutMk cId="273777978" sldId="2147483650"/>
              <ac:spMk id="29" creationId="{6BAD490B-D369-9AA0-8D7D-781C4ECE6DE0}"/>
            </ac:spMkLst>
          </pc:spChg>
          <pc:spChg chg="mod">
            <ac:chgData name="hassan MH" userId="84cd2103f36ef0dc" providerId="LiveId" clId="{4C5D9288-3663-4D53-A597-1B27E5165414}" dt="2022-06-03T12:01:32.578" v="24" actId="207"/>
            <ac:spMkLst>
              <pc:docMk/>
              <pc:sldMasterMk cId="2834134848" sldId="2147483648"/>
              <pc:sldLayoutMk cId="273777978" sldId="2147483650"/>
              <ac:spMk id="30" creationId="{C379F991-E08B-7B15-7065-5B0EBB19E362}"/>
            </ac:spMkLst>
          </pc:spChg>
          <pc:spChg chg="mod">
            <ac:chgData name="hassan MH" userId="84cd2103f36ef0dc" providerId="LiveId" clId="{4C5D9288-3663-4D53-A597-1B27E5165414}" dt="2022-06-03T12:02:10.826" v="35" actId="208"/>
            <ac:spMkLst>
              <pc:docMk/>
              <pc:sldMasterMk cId="2834134848" sldId="2147483648"/>
              <pc:sldLayoutMk cId="273777978" sldId="2147483650"/>
              <ac:spMk id="31" creationId="{83EDD34A-BD16-9548-409B-6EC22B60F131}"/>
            </ac:spMkLst>
          </pc:spChg>
          <pc:spChg chg="mod">
            <ac:chgData name="hassan MH" userId="84cd2103f36ef0dc" providerId="LiveId" clId="{4C5D9288-3663-4D53-A597-1B27E5165414}" dt="2022-06-03T12:02:08.141" v="34" actId="208"/>
            <ac:spMkLst>
              <pc:docMk/>
              <pc:sldMasterMk cId="2834134848" sldId="2147483648"/>
              <pc:sldLayoutMk cId="273777978" sldId="2147483650"/>
              <ac:spMk id="33" creationId="{1FBE3648-48EB-D0BB-BCCE-378BDD56892E}"/>
            </ac:spMkLst>
          </pc:spChg>
          <pc:spChg chg="mod">
            <ac:chgData name="hassan MH" userId="84cd2103f36ef0dc" providerId="LiveId" clId="{4C5D9288-3663-4D53-A597-1B27E5165414}" dt="2022-06-03T12:02:26.978" v="37" actId="207"/>
            <ac:spMkLst>
              <pc:docMk/>
              <pc:sldMasterMk cId="2834134848" sldId="2147483648"/>
              <pc:sldLayoutMk cId="273777978" sldId="2147483650"/>
              <ac:spMk id="36" creationId="{B8BB4072-2084-BFA5-52F3-8CF1A4722459}"/>
            </ac:spMkLst>
          </pc:spChg>
          <pc:spChg chg="mod">
            <ac:chgData name="hassan MH" userId="84cd2103f36ef0dc" providerId="LiveId" clId="{4C5D9288-3663-4D53-A597-1B27E5165414}" dt="2022-06-03T12:02:28.617" v="38" actId="207"/>
            <ac:spMkLst>
              <pc:docMk/>
              <pc:sldMasterMk cId="2834134848" sldId="2147483648"/>
              <pc:sldLayoutMk cId="273777978" sldId="2147483650"/>
              <ac:spMk id="37" creationId="{10CF7008-A012-5E6E-2B32-745DEA7B8419}"/>
            </ac:spMkLst>
          </pc:spChg>
          <pc:spChg chg="mod">
            <ac:chgData name="hassan MH" userId="84cd2103f36ef0dc" providerId="LiveId" clId="{4C5D9288-3663-4D53-A597-1B27E5165414}" dt="2022-06-03T12:02:29.433" v="39" actId="207"/>
            <ac:spMkLst>
              <pc:docMk/>
              <pc:sldMasterMk cId="2834134848" sldId="2147483648"/>
              <pc:sldLayoutMk cId="273777978" sldId="2147483650"/>
              <ac:spMk id="38" creationId="{81CBD0CF-9D5A-2903-F731-3467AD963055}"/>
            </ac:spMkLst>
          </pc:spChg>
          <pc:spChg chg="mod">
            <ac:chgData name="hassan MH" userId="84cd2103f36ef0dc" providerId="LiveId" clId="{4C5D9288-3663-4D53-A597-1B27E5165414}" dt="2022-06-03T12:02:04.095" v="31" actId="207"/>
            <ac:spMkLst>
              <pc:docMk/>
              <pc:sldMasterMk cId="2834134848" sldId="2147483648"/>
              <pc:sldLayoutMk cId="273777978" sldId="2147483650"/>
              <ac:spMk id="39" creationId="{A820121D-8154-CE9B-5CFE-3F43CA6E9152}"/>
            </ac:spMkLst>
          </pc:spChg>
          <pc:spChg chg="mod">
            <ac:chgData name="hassan MH" userId="84cd2103f36ef0dc" providerId="LiveId" clId="{4C5D9288-3663-4D53-A597-1B27E5165414}" dt="2022-06-03T12:02:04.952" v="32" actId="207"/>
            <ac:spMkLst>
              <pc:docMk/>
              <pc:sldMasterMk cId="2834134848" sldId="2147483648"/>
              <pc:sldLayoutMk cId="273777978" sldId="2147483650"/>
              <ac:spMk id="40" creationId="{6F630792-7BBF-5203-D180-D95884D8E653}"/>
            </ac:spMkLst>
          </pc:spChg>
          <pc:spChg chg="mod">
            <ac:chgData name="hassan MH" userId="84cd2103f36ef0dc" providerId="LiveId" clId="{4C5D9288-3663-4D53-A597-1B27E5165414}" dt="2022-06-03T12:02:05.896" v="33" actId="207"/>
            <ac:spMkLst>
              <pc:docMk/>
              <pc:sldMasterMk cId="2834134848" sldId="2147483648"/>
              <pc:sldLayoutMk cId="273777978" sldId="2147483650"/>
              <ac:spMk id="41" creationId="{3F0C29FD-8897-5031-ED53-1ACA109CC76E}"/>
            </ac:spMkLst>
          </pc:spChg>
          <pc:spChg chg="mod">
            <ac:chgData name="hassan MH" userId="84cd2103f36ef0dc" providerId="LiveId" clId="{4C5D9288-3663-4D53-A597-1B27E5165414}" dt="2022-06-03T12:01:26.691" v="23" actId="14100"/>
            <ac:spMkLst>
              <pc:docMk/>
              <pc:sldMasterMk cId="2834134848" sldId="2147483648"/>
              <pc:sldLayoutMk cId="273777978" sldId="2147483650"/>
              <ac:spMk id="42" creationId="{E25756FA-0BC0-0C38-F73B-8CA8F0A935B1}"/>
            </ac:spMkLst>
          </pc:spChg>
          <pc:spChg chg="mod">
            <ac:chgData name="hassan MH" userId="84cd2103f36ef0dc" providerId="LiveId" clId="{4C5D9288-3663-4D53-A597-1B27E5165414}" dt="2022-06-03T12:01:22.545" v="22" actId="14100"/>
            <ac:spMkLst>
              <pc:docMk/>
              <pc:sldMasterMk cId="2834134848" sldId="2147483648"/>
              <pc:sldLayoutMk cId="273777978" sldId="2147483650"/>
              <ac:spMk id="43" creationId="{EB9997B4-A051-3AD0-2DF6-64FDE0352746}"/>
            </ac:spMkLst>
          </pc:spChg>
          <pc:spChg chg="mod">
            <ac:chgData name="hassan MH" userId="84cd2103f36ef0dc" providerId="LiveId" clId="{4C5D9288-3663-4D53-A597-1B27E5165414}" dt="2022-06-03T12:01:22.545" v="22" actId="14100"/>
            <ac:spMkLst>
              <pc:docMk/>
              <pc:sldMasterMk cId="2834134848" sldId="2147483648"/>
              <pc:sldLayoutMk cId="273777978" sldId="2147483650"/>
              <ac:spMk id="44" creationId="{C0C4B4C9-BB63-D39C-A999-E13D9255D41C}"/>
            </ac:spMkLst>
          </pc:spChg>
          <pc:spChg chg="mod">
            <ac:chgData name="hassan MH" userId="84cd2103f36ef0dc" providerId="LiveId" clId="{4C5D9288-3663-4D53-A597-1B27E5165414}" dt="2022-06-03T12:01:22.545" v="22" actId="14100"/>
            <ac:spMkLst>
              <pc:docMk/>
              <pc:sldMasterMk cId="2834134848" sldId="2147483648"/>
              <pc:sldLayoutMk cId="273777978" sldId="2147483650"/>
              <ac:spMk id="45" creationId="{89D15E3F-5D5E-E012-A20A-FE8F183C7D98}"/>
            </ac:spMkLst>
          </pc:spChg>
          <pc:spChg chg="mod">
            <ac:chgData name="hassan MH" userId="84cd2103f36ef0dc" providerId="LiveId" clId="{4C5D9288-3663-4D53-A597-1B27E5165414}" dt="2022-06-03T12:01:22.545" v="22" actId="14100"/>
            <ac:spMkLst>
              <pc:docMk/>
              <pc:sldMasterMk cId="2834134848" sldId="2147483648"/>
              <pc:sldLayoutMk cId="273777978" sldId="2147483650"/>
              <ac:spMk id="46" creationId="{D735D13B-DC04-6A9B-2C70-753384B8BA7E}"/>
            </ac:spMkLst>
          </pc:spChg>
          <pc:grpChg chg="del">
            <ac:chgData name="hassan MH" userId="84cd2103f36ef0dc" providerId="LiveId" clId="{4C5D9288-3663-4D53-A597-1B27E5165414}" dt="2022-06-03T12:02:52.723" v="46" actId="21"/>
            <ac:grpSpMkLst>
              <pc:docMk/>
              <pc:sldMasterMk cId="2834134848" sldId="2147483648"/>
              <pc:sldLayoutMk cId="273777978" sldId="2147483650"/>
              <ac:grpSpMk id="7" creationId="{F8F9A3E6-AA5A-331A-757A-8A8916FBF12A}"/>
            </ac:grpSpMkLst>
          </pc:grpChg>
          <pc:grpChg chg="del">
            <ac:chgData name="hassan MH" userId="84cd2103f36ef0dc" providerId="LiveId" clId="{4C5D9288-3663-4D53-A597-1B27E5165414}" dt="2022-06-03T12:02:52.723" v="46" actId="21"/>
            <ac:grpSpMkLst>
              <pc:docMk/>
              <pc:sldMasterMk cId="2834134848" sldId="2147483648"/>
              <pc:sldLayoutMk cId="273777978" sldId="2147483650"/>
              <ac:grpSpMk id="27" creationId="{94658F70-234F-6E12-7748-77D5463582D7}"/>
            </ac:grpSpMkLst>
          </pc:grpChg>
          <pc:picChg chg="add del mod">
            <ac:chgData name="hassan MH" userId="84cd2103f36ef0dc" providerId="LiveId" clId="{4C5D9288-3663-4D53-A597-1B27E5165414}" dt="2022-06-03T12:02:55.600" v="48" actId="21"/>
            <ac:picMkLst>
              <pc:docMk/>
              <pc:sldMasterMk cId="2834134848" sldId="2147483648"/>
              <pc:sldLayoutMk cId="273777978" sldId="2147483650"/>
              <ac:picMk id="47" creationId="{2E21CFB1-CBBF-8571-733A-5386BA6D7657}"/>
            </ac:picMkLst>
          </pc:picChg>
        </pc:sldLayoutChg>
        <pc:sldLayoutChg chg="addSp modSp new del mod">
          <pc:chgData name="hassan MH" userId="84cd2103f36ef0dc" providerId="LiveId" clId="{4C5D9288-3663-4D53-A597-1B27E5165414}" dt="2022-06-03T15:41:22.669" v="2665" actId="2696"/>
          <pc:sldLayoutMkLst>
            <pc:docMk/>
            <pc:sldMasterMk cId="2834134848" sldId="2147483648"/>
            <pc:sldLayoutMk cId="2257275128" sldId="2147483651"/>
          </pc:sldLayoutMkLst>
          <pc:picChg chg="add mod">
            <ac:chgData name="hassan MH" userId="84cd2103f36ef0dc" providerId="LiveId" clId="{4C5D9288-3663-4D53-A597-1B27E5165414}" dt="2022-06-03T13:18:27.375" v="1559" actId="1076"/>
            <ac:picMkLst>
              <pc:docMk/>
              <pc:sldMasterMk cId="2834134848" sldId="2147483648"/>
              <pc:sldLayoutMk cId="2257275128" sldId="2147483651"/>
              <ac:picMk id="3" creationId="{0A385769-BE8D-7D4B-B644-35FCE7312DD4}"/>
            </ac:picMkLst>
          </pc:picChg>
        </pc:sldLayoutChg>
      </pc:sldMasterChg>
    </pc:docChg>
  </pc:docChgLst>
  <pc:docChgLst>
    <pc:chgData name="hassan MH" userId="84cd2103f36ef0dc" providerId="LiveId" clId="{A0557F7B-3549-4017-91FF-E50CF4204C40}"/>
    <pc:docChg chg="undo custSel addSld delSld modSld sldOrd">
      <pc:chgData name="hassan MH" userId="84cd2103f36ef0dc" providerId="LiveId" clId="{A0557F7B-3549-4017-91FF-E50CF4204C40}" dt="2021-03-23T14:40:37.004" v="80"/>
      <pc:docMkLst>
        <pc:docMk/>
      </pc:docMkLst>
      <pc:sldChg chg="addSp modSp">
        <pc:chgData name="hassan MH" userId="84cd2103f36ef0dc" providerId="LiveId" clId="{A0557F7B-3549-4017-91FF-E50CF4204C40}" dt="2021-03-23T14:40:37.004" v="80"/>
        <pc:sldMkLst>
          <pc:docMk/>
          <pc:sldMk cId="2621670972" sldId="267"/>
        </pc:sldMkLst>
        <pc:spChg chg="mod">
          <ac:chgData name="hassan MH" userId="84cd2103f36ef0dc" providerId="LiveId" clId="{A0557F7B-3549-4017-91FF-E50CF4204C40}" dt="2021-03-23T14:39:47.035" v="78" actId="164"/>
          <ac:spMkLst>
            <pc:docMk/>
            <pc:sldMk cId="2621670972" sldId="267"/>
            <ac:spMk id="188" creationId="{2D193DE6-D6AF-4727-BAA5-B3646D5C1570}"/>
          </ac:spMkLst>
        </pc:spChg>
        <pc:grpChg chg="add 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2" creationId="{AA04660A-D7BE-427E-963F-B3C1EB81BD38}"/>
          </ac:grpSpMkLst>
        </pc:grpChg>
        <pc:grpChg chg="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187" creationId="{AA879B4E-0F73-4335-853E-815B3FD50339}"/>
          </ac:grpSpMkLst>
        </pc:grpChg>
        <pc:picChg chg="mod">
          <ac:chgData name="hassan MH" userId="84cd2103f36ef0dc" providerId="LiveId" clId="{A0557F7B-3549-4017-91FF-E50CF4204C40}" dt="2021-03-23T14:40:37.004" v="80"/>
          <ac:picMkLst>
            <pc:docMk/>
            <pc:sldMk cId="2621670972" sldId="267"/>
            <ac:picMk id="93" creationId="{C5071851-945C-437B-8825-DB209309690A}"/>
          </ac:picMkLst>
        </pc:picChg>
      </pc:sldChg>
      <pc:sldChg chg="addSp delSp modSp add mod ord setBg">
        <pc:chgData name="hassan MH" userId="84cd2103f36ef0dc" providerId="LiveId" clId="{A0557F7B-3549-4017-91FF-E50CF4204C40}" dt="2021-03-23T14:40:32.357" v="79"/>
        <pc:sldMkLst>
          <pc:docMk/>
          <pc:sldMk cId="2917870857" sldId="318"/>
        </pc:sldMkLst>
        <pc:spChg chg="del">
          <ac:chgData name="hassan MH" userId="84cd2103f36ef0dc" providerId="LiveId" clId="{A0557F7B-3549-4017-91FF-E50CF4204C40}" dt="2021-03-23T14:35:41.205" v="13" actId="478"/>
          <ac:spMkLst>
            <pc:docMk/>
            <pc:sldMk cId="2917870857" sldId="318"/>
            <ac:spMk id="10" creationId="{D118E4E7-2721-45BA-A1BB-8A8F6C89211B}"/>
          </ac:spMkLst>
        </pc:spChg>
        <pc:spChg chg="mod">
          <ac:chgData name="hassan MH" userId="84cd2103f36ef0dc" providerId="LiveId" clId="{A0557F7B-3549-4017-91FF-E50CF4204C40}" dt="2021-03-23T14:36:28.094" v="35" actId="1076"/>
          <ac:spMkLst>
            <pc:docMk/>
            <pc:sldMk cId="2917870857" sldId="318"/>
            <ac:spMk id="13" creationId="{75210AE0-8CBE-4AB5-830E-34F832F9472C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14" creationId="{5B427FEB-9855-4D32-BDAD-F3728B7FCC25}"/>
          </ac:spMkLst>
        </pc:spChg>
        <pc:spChg chg="del">
          <ac:chgData name="hassan MH" userId="84cd2103f36ef0dc" providerId="LiveId" clId="{A0557F7B-3549-4017-91FF-E50CF4204C40}" dt="2021-03-23T14:34:51.846" v="9" actId="478"/>
          <ac:spMkLst>
            <pc:docMk/>
            <pc:sldMk cId="2917870857" sldId="318"/>
            <ac:spMk id="15" creationId="{DE6AE0B8-80DC-4623-A0CA-EF400B9AF321}"/>
          </ac:spMkLst>
        </pc:spChg>
        <pc:spChg chg="mod">
          <ac:chgData name="hassan MH" userId="84cd2103f36ef0dc" providerId="LiveId" clId="{A0557F7B-3549-4017-91FF-E50CF4204C40}" dt="2021-03-23T14:36:37.067" v="38" actId="14100"/>
          <ac:spMkLst>
            <pc:docMk/>
            <pc:sldMk cId="2917870857" sldId="318"/>
            <ac:spMk id="19" creationId="{DBC19A0F-2BFB-4AF5-AF0D-6E393AC7F57B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22" creationId="{FA6015AC-86D7-4E4E-B33D-C1677F9AFDC1}"/>
          </ac:spMkLst>
        </pc:spChg>
        <pc:spChg chg="add mod ord">
          <ac:chgData name="hassan MH" userId="84cd2103f36ef0dc" providerId="LiveId" clId="{A0557F7B-3549-4017-91FF-E50CF4204C40}" dt="2021-03-23T14:38:56.801" v="60" actId="1076"/>
          <ac:spMkLst>
            <pc:docMk/>
            <pc:sldMk cId="2917870857" sldId="318"/>
            <ac:spMk id="44" creationId="{976CC3C2-30C1-4B51-9345-9F0F0066FB41}"/>
          </ac:spMkLst>
        </pc:spChg>
        <pc:spChg chg="add mod">
          <ac:chgData name="hassan MH" userId="84cd2103f36ef0dc" providerId="LiveId" clId="{A0557F7B-3549-4017-91FF-E50CF4204C40}" dt="2021-03-23T14:39:35.628" v="77" actId="164"/>
          <ac:spMkLst>
            <pc:docMk/>
            <pc:sldMk cId="2917870857" sldId="318"/>
            <ac:spMk id="46" creationId="{C26F29E5-C6AF-40FE-B6D1-20D9A3C4C141}"/>
          </ac:spMkLst>
        </pc:spChg>
        <pc:spChg chg="add del mod">
          <ac:chgData name="hassan MH" userId="84cd2103f36ef0dc" providerId="LiveId" clId="{A0557F7B-3549-4017-91FF-E50CF4204C40}" dt="2021-03-23T14:38:00.904" v="51" actId="478"/>
          <ac:spMkLst>
            <pc:docMk/>
            <pc:sldMk cId="2917870857" sldId="318"/>
            <ac:spMk id="95" creationId="{41D9E7F8-24BF-48E6-8212-54C9B250DCCE}"/>
          </ac:spMkLst>
        </pc:spChg>
        <pc:spChg chg="add del mod">
          <ac:chgData name="hassan MH" userId="84cd2103f36ef0dc" providerId="LiveId" clId="{A0557F7B-3549-4017-91FF-E50CF4204C40}" dt="2021-03-23T14:38:00.997" v="52" actId="478"/>
          <ac:spMkLst>
            <pc:docMk/>
            <pc:sldMk cId="2917870857" sldId="318"/>
            <ac:spMk id="96" creationId="{0281A4FA-FED7-4532-9D9C-7DA47D92E15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8" creationId="{AED5FB20-1811-4770-A213-F0CBDBC07451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9" creationId="{877AC5C2-BC72-4CE3-88EA-2650561FEDA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5" creationId="{2FCDF513-8DF8-437F-94C1-4CF091295A40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6" creationId="{0CB35339-AE00-4272-BDB1-51FD93F75D9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7" creationId="{EB622A26-1817-404A-805F-B6D5B2004CCC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0" creationId="{16A91048-D3BB-47B8-A6AC-9B83ED558EC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1" creationId="{C4B4A966-2390-4A06-BB6F-E75E9D1AF7D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2" creationId="{1069413B-938C-468B-8CE0-D8396EE1423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3" creationId="{9A1754B4-38AE-4085-942A-B95FCF4FAB1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4" creationId="{F4BBBFCD-F966-4923-AA9E-DB7207379FD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5" creationId="{29041DC0-AF51-4701-B421-0BA81879011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6" creationId="{B67844D5-03AB-401B-8449-677939FBCF1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7" creationId="{170154BA-EECD-4A18-96E3-5A692557EEF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8" creationId="{87F43041-29CC-4B6E-BF56-B0BAA04367D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9" creationId="{FC34BC0B-CDD2-4DC6-9173-5C3594BC596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0" creationId="{06E7D07D-79D6-4B79-B8D1-89C588FBC8F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1" creationId="{0BB5B63A-12B3-482E-AE20-21A7582E02AE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2" creationId="{9EB7B296-5A25-445F-9B71-D46D84CC894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3" creationId="{12B8E150-FA40-4B55-ABB6-8A33E73401C1}"/>
          </ac:spMkLst>
        </pc:spChg>
        <pc:spChg chg="del mod ord topLvl">
          <ac:chgData name="hassan MH" userId="84cd2103f36ef0dc" providerId="LiveId" clId="{A0557F7B-3549-4017-91FF-E50CF4204C40}" dt="2021-03-23T14:36:49.430" v="40" actId="478"/>
          <ac:spMkLst>
            <pc:docMk/>
            <pc:sldMk cId="2917870857" sldId="318"/>
            <ac:spMk id="188" creationId="{2D193DE6-D6AF-4727-BAA5-B3646D5C1570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89" creationId="{FC8DD69C-DC4A-4ED6-84D8-5E4CD3DBD7EE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90" creationId="{AA83869D-A831-45E3-8912-000D1DB27182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91" creationId="{6C9581E3-0E2D-4AFA-9CA6-FB9BD1468D0C}"/>
          </ac:spMkLst>
        </pc:spChg>
        <pc:grpChg chg="add del mod">
          <ac:chgData name="hassan MH" userId="84cd2103f36ef0dc" providerId="LiveId" clId="{A0557F7B-3549-4017-91FF-E50CF4204C40}" dt="2021-03-23T14:36:49.430" v="40" actId="478"/>
          <ac:grpSpMkLst>
            <pc:docMk/>
            <pc:sldMk cId="2917870857" sldId="318"/>
            <ac:grpSpMk id="2" creationId="{3C30C3D3-D80D-467A-AC52-0051588286BB}"/>
          </ac:grpSpMkLst>
        </pc:grpChg>
        <pc:grpChg chg="add mod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3" creationId="{0B4E2600-7DEE-4BF6-82F4-0B289A6E8626}"/>
          </ac:grpSpMkLst>
        </pc:grpChg>
        <pc:grpChg chg="add del">
          <ac:chgData name="hassan MH" userId="84cd2103f36ef0dc" providerId="LiveId" clId="{A0557F7B-3549-4017-91FF-E50CF4204C40}" dt="2021-03-23T14:38:00.404" v="50" actId="478"/>
          <ac:grpSpMkLst>
            <pc:docMk/>
            <pc:sldMk cId="2917870857" sldId="318"/>
            <ac:grpSpMk id="94" creationId="{54FBE7BF-672A-4AFD-B2D4-69B8E66B010C}"/>
          </ac:grpSpMkLst>
        </pc:grpChg>
        <pc:grpChg chg="mod ord topLvl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187" creationId="{AA879B4E-0F73-4335-853E-815B3FD50339}"/>
          </ac:grpSpMkLst>
        </pc:grpChg>
        <pc:grpChg chg="del">
          <ac:chgData name="hassan MH" userId="84cd2103f36ef0dc" providerId="LiveId" clId="{A0557F7B-3549-4017-91FF-E50CF4204C40}" dt="2021-03-23T14:34:51.846" v="9" actId="478"/>
          <ac:grpSpMkLst>
            <pc:docMk/>
            <pc:sldMk cId="2917870857" sldId="318"/>
            <ac:grpSpMk id="197" creationId="{F6DA8D30-DE96-49BE-A6CD-DBC40D2F3D6D}"/>
          </ac:grpSpMkLst>
        </pc:grpChg>
        <pc:picChg chg="mod">
          <ac:chgData name="hassan MH" userId="84cd2103f36ef0dc" providerId="LiveId" clId="{A0557F7B-3549-4017-91FF-E50CF4204C40}" dt="2021-03-23T14:40:32.357" v="79"/>
          <ac:picMkLst>
            <pc:docMk/>
            <pc:sldMk cId="2917870857" sldId="318"/>
            <ac:picMk id="93" creationId="{C5071851-945C-437B-8825-DB209309690A}"/>
          </ac:picMkLst>
        </pc:picChg>
      </pc:sldChg>
      <pc:sldChg chg="add del ord">
        <pc:chgData name="hassan MH" userId="84cd2103f36ef0dc" providerId="LiveId" clId="{A0557F7B-3549-4017-91FF-E50CF4204C40}" dt="2021-03-23T14:34:35.028" v="4" actId="2890"/>
        <pc:sldMkLst>
          <pc:docMk/>
          <pc:sldMk cId="4070987231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شكل حر: شكل 107">
            <a:extLst>
              <a:ext uri="{FF2B5EF4-FFF2-40B4-BE49-F238E27FC236}">
                <a16:creationId xmlns:a16="http://schemas.microsoft.com/office/drawing/2014/main" id="{B113AC00-6925-DFF3-0411-73D4DC86292E}"/>
              </a:ext>
            </a:extLst>
          </p:cNvPr>
          <p:cNvSpPr/>
          <p:nvPr userDrawn="1"/>
        </p:nvSpPr>
        <p:spPr>
          <a:xfrm flipH="1" flipV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4255257 h 6858000"/>
              <a:gd name="connsiteX1" fmla="*/ 0 w 12192000"/>
              <a:gd name="connsiteY1" fmla="*/ 1933300 h 6858000"/>
              <a:gd name="connsiteX2" fmla="*/ 189336 w 12192000"/>
              <a:gd name="connsiteY2" fmla="*/ 1854304 h 6858000"/>
              <a:gd name="connsiteX3" fmla="*/ 3369890 w 12192000"/>
              <a:gd name="connsiteY3" fmla="*/ 287657 h 6858000"/>
              <a:gd name="connsiteX4" fmla="*/ 3611476 w 12192000"/>
              <a:gd name="connsiteY4" fmla="*/ 99899 h 6858000"/>
              <a:gd name="connsiteX5" fmla="*/ 3722982 w 12192000"/>
              <a:gd name="connsiteY5" fmla="*/ 0 h 6858000"/>
              <a:gd name="connsiteX6" fmla="*/ 5766463 w 12192000"/>
              <a:gd name="connsiteY6" fmla="*/ 0 h 6858000"/>
              <a:gd name="connsiteX7" fmla="*/ 5612425 w 12192000"/>
              <a:gd name="connsiteY7" fmla="*/ 218641 h 6858000"/>
              <a:gd name="connsiteX8" fmla="*/ 3509173 w 12192000"/>
              <a:gd name="connsiteY8" fmla="*/ 2635567 h 6858000"/>
              <a:gd name="connsiteX9" fmla="*/ 63538 w 12192000"/>
              <a:gd name="connsiteY9" fmla="*/ 4237959 h 6858000"/>
              <a:gd name="connsiteX10" fmla="*/ 5260986 w 12192000"/>
              <a:gd name="connsiteY10" fmla="*/ 6858000 h 6858000"/>
              <a:gd name="connsiteX11" fmla="*/ 3603938 w 12192000"/>
              <a:gd name="connsiteY11" fmla="*/ 6858000 h 6858000"/>
              <a:gd name="connsiteX12" fmla="*/ 3621775 w 12192000"/>
              <a:gd name="connsiteY12" fmla="*/ 6822173 h 6858000"/>
              <a:gd name="connsiteX13" fmla="*/ 7485180 w 12192000"/>
              <a:gd name="connsiteY13" fmla="*/ 1608653 h 6858000"/>
              <a:gd name="connsiteX14" fmla="*/ 10930815 w 12192000"/>
              <a:gd name="connsiteY14" fmla="*/ 6260 h 6858000"/>
              <a:gd name="connsiteX15" fmla="*/ 10953809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1801017 h 6858000"/>
              <a:gd name="connsiteX18" fmla="*/ 11886888 w 12192000"/>
              <a:gd name="connsiteY18" fmla="*/ 1934942 h 6858000"/>
              <a:gd name="connsiteX19" fmla="*/ 7624463 w 12192000"/>
              <a:gd name="connsiteY19" fmla="*/ 3956562 h 6858000"/>
              <a:gd name="connsiteX20" fmla="*/ 5343973 w 12192000"/>
              <a:gd name="connsiteY20" fmla="*/ 6756629 h 6858000"/>
              <a:gd name="connsiteX21" fmla="*/ 9031022 w 12192000"/>
              <a:gd name="connsiteY21" fmla="*/ 6858000 h 6858000"/>
              <a:gd name="connsiteX22" fmla="*/ 7636020 w 12192000"/>
              <a:gd name="connsiteY22" fmla="*/ 6858000 h 6858000"/>
              <a:gd name="connsiteX23" fmla="*/ 7713345 w 12192000"/>
              <a:gd name="connsiteY23" fmla="*/ 6736035 h 6858000"/>
              <a:gd name="connsiteX24" fmla="*/ 9951720 w 12192000"/>
              <a:gd name="connsiteY24" fmla="*/ 3962400 h 6858000"/>
              <a:gd name="connsiteX25" fmla="*/ 12051982 w 12192000"/>
              <a:gd name="connsiteY25" fmla="*/ 2900362 h 6858000"/>
              <a:gd name="connsiteX26" fmla="*/ 12192000 w 12192000"/>
              <a:gd name="connsiteY26" fmla="*/ 2855701 h 6858000"/>
              <a:gd name="connsiteX27" fmla="*/ 12192000 w 12192000"/>
              <a:gd name="connsiteY27" fmla="*/ 4687815 h 6858000"/>
              <a:gd name="connsiteX28" fmla="*/ 11598592 w 12192000"/>
              <a:gd name="connsiteY28" fmla="*/ 4944055 h 6858000"/>
              <a:gd name="connsiteX29" fmla="*/ 10058400 w 12192000"/>
              <a:gd name="connsiteY29" fmla="*/ 5760720 h 6858000"/>
              <a:gd name="connsiteX30" fmla="*/ 9102611 w 12192000"/>
              <a:gd name="connsiteY30" fmla="*/ 6755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0" y="4255257"/>
                </a:moveTo>
                <a:lnTo>
                  <a:pt x="0" y="1933300"/>
                </a:lnTo>
                <a:lnTo>
                  <a:pt x="189336" y="1854304"/>
                </a:lnTo>
                <a:cubicBezTo>
                  <a:pt x="1339759" y="1373667"/>
                  <a:pt x="2621867" y="824891"/>
                  <a:pt x="3369890" y="287657"/>
                </a:cubicBezTo>
                <a:cubicBezTo>
                  <a:pt x="3453004" y="227965"/>
                  <a:pt x="3533475" y="165215"/>
                  <a:pt x="3611476" y="99899"/>
                </a:cubicBezTo>
                <a:lnTo>
                  <a:pt x="3722982" y="0"/>
                </a:lnTo>
                <a:lnTo>
                  <a:pt x="5766463" y="0"/>
                </a:lnTo>
                <a:lnTo>
                  <a:pt x="5612425" y="218641"/>
                </a:lnTo>
                <a:cubicBezTo>
                  <a:pt x="4930384" y="1168292"/>
                  <a:pt x="4169316" y="2095847"/>
                  <a:pt x="3509173" y="2635567"/>
                </a:cubicBezTo>
                <a:cubicBezTo>
                  <a:pt x="2566113" y="3406596"/>
                  <a:pt x="1198157" y="3917247"/>
                  <a:pt x="63538" y="4237959"/>
                </a:cubicBezTo>
                <a:close/>
                <a:moveTo>
                  <a:pt x="5260986" y="6858000"/>
                </a:moveTo>
                <a:lnTo>
                  <a:pt x="3603938" y="6858000"/>
                </a:lnTo>
                <a:lnTo>
                  <a:pt x="3621775" y="6822173"/>
                </a:lnTo>
                <a:cubicBezTo>
                  <a:pt x="4192566" y="5702609"/>
                  <a:pt x="6070591" y="2765196"/>
                  <a:pt x="7485180" y="1608653"/>
                </a:cubicBezTo>
                <a:cubicBezTo>
                  <a:pt x="8428240" y="837624"/>
                  <a:pt x="9796196" y="326972"/>
                  <a:pt x="10930815" y="6260"/>
                </a:cubicBezTo>
                <a:lnTo>
                  <a:pt x="10953809" y="0"/>
                </a:lnTo>
                <a:lnTo>
                  <a:pt x="12192000" y="0"/>
                </a:lnTo>
                <a:lnTo>
                  <a:pt x="12192000" y="1801017"/>
                </a:lnTo>
                <a:lnTo>
                  <a:pt x="11886888" y="1934942"/>
                </a:lnTo>
                <a:cubicBezTo>
                  <a:pt x="10568676" y="2503420"/>
                  <a:pt x="8621827" y="3240250"/>
                  <a:pt x="7624463" y="3956562"/>
                </a:cubicBezTo>
                <a:cubicBezTo>
                  <a:pt x="6543986" y="4732565"/>
                  <a:pt x="5910115" y="6025231"/>
                  <a:pt x="5343973" y="6756629"/>
                </a:cubicBezTo>
                <a:close/>
                <a:moveTo>
                  <a:pt x="9031022" y="6858000"/>
                </a:moveTo>
                <a:lnTo>
                  <a:pt x="7636020" y="6858000"/>
                </a:lnTo>
                <a:lnTo>
                  <a:pt x="7713345" y="6736035"/>
                </a:lnTo>
                <a:cubicBezTo>
                  <a:pt x="8349337" y="5749726"/>
                  <a:pt x="9229407" y="4552950"/>
                  <a:pt x="9951720" y="3962400"/>
                </a:cubicBezTo>
                <a:cubicBezTo>
                  <a:pt x="10529570" y="3489960"/>
                  <a:pt x="11315700" y="3145155"/>
                  <a:pt x="12051982" y="2900362"/>
                </a:cubicBezTo>
                <a:lnTo>
                  <a:pt x="12192000" y="2855701"/>
                </a:lnTo>
                <a:lnTo>
                  <a:pt x="12192000" y="4687815"/>
                </a:lnTo>
                <a:lnTo>
                  <a:pt x="11598592" y="4944055"/>
                </a:lnTo>
                <a:cubicBezTo>
                  <a:pt x="11004113" y="5208151"/>
                  <a:pt x="10440352" y="5486400"/>
                  <a:pt x="10058400" y="5760720"/>
                </a:cubicBezTo>
                <a:cubicBezTo>
                  <a:pt x="9676447" y="6035040"/>
                  <a:pt x="9367361" y="6393656"/>
                  <a:pt x="9102611" y="6755398"/>
                </a:cubicBezTo>
                <a:close/>
              </a:path>
            </a:pathLst>
          </a:custGeom>
          <a:solidFill>
            <a:srgbClr val="FFE5C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B0E2D0A-52D7-02EA-F0F4-C3D153669DFD}"/>
              </a:ext>
            </a:extLst>
          </p:cNvPr>
          <p:cNvGrpSpPr/>
          <p:nvPr userDrawn="1"/>
        </p:nvGrpSpPr>
        <p:grpSpPr>
          <a:xfrm>
            <a:off x="9367522" y="5382571"/>
            <a:ext cx="2753358" cy="1497253"/>
            <a:chOff x="6509386" y="2816567"/>
            <a:chExt cx="5266234" cy="2863732"/>
          </a:xfrm>
          <a:solidFill>
            <a:srgbClr val="E2B675"/>
          </a:solidFill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302522FF-8F2A-691C-5538-57A27F6A8BD7}"/>
                </a:ext>
              </a:extLst>
            </p:cNvPr>
            <p:cNvGrpSpPr/>
            <p:nvPr/>
          </p:nvGrpSpPr>
          <p:grpSpPr>
            <a:xfrm>
              <a:off x="10872413" y="3167257"/>
              <a:ext cx="903207" cy="2471302"/>
              <a:chOff x="10269214" y="2551639"/>
              <a:chExt cx="1147991" cy="3141064"/>
            </a:xfrm>
            <a:grpFill/>
          </p:grpSpPr>
          <p:sp>
            <p:nvSpPr>
              <p:cNvPr id="27" name="مأذنة">
                <a:extLst>
                  <a:ext uri="{FF2B5EF4-FFF2-40B4-BE49-F238E27FC236}">
                    <a16:creationId xmlns:a16="http://schemas.microsoft.com/office/drawing/2014/main" id="{2B1296E3-F4F0-E69F-13D1-F787213F25BC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4C701A9C-91D7-8294-BEC5-850CDB89EDB6}"/>
                  </a:ext>
                </a:extLst>
              </p:cNvPr>
              <p:cNvSpPr/>
              <p:nvPr/>
            </p:nvSpPr>
            <p:spPr>
              <a:xfrm>
                <a:off x="10387964" y="4137342"/>
                <a:ext cx="914399" cy="155536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9" name="مخطط انسيابي: مهلة 28">
                <a:extLst>
                  <a:ext uri="{FF2B5EF4-FFF2-40B4-BE49-F238E27FC236}">
                    <a16:creationId xmlns:a16="http://schemas.microsoft.com/office/drawing/2014/main" id="{6C3D0BA9-FC9B-8E15-85DD-92C369EE8E0D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0" name="مستطيل 29">
                <a:extLst>
                  <a:ext uri="{FF2B5EF4-FFF2-40B4-BE49-F238E27FC236}">
                    <a16:creationId xmlns:a16="http://schemas.microsoft.com/office/drawing/2014/main" id="{EA401CC9-CE7E-60D7-0545-EC0649B0ABE1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31" name="مستطيل 30">
                <a:extLst>
                  <a:ext uri="{FF2B5EF4-FFF2-40B4-BE49-F238E27FC236}">
                    <a16:creationId xmlns:a16="http://schemas.microsoft.com/office/drawing/2014/main" id="{AE3605C5-6AE3-45C8-3151-9103EB9DEDFC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B5E1934E-79AB-3EA1-355E-10AD2A6A50A2}"/>
                </a:ext>
              </a:extLst>
            </p:cNvPr>
            <p:cNvGrpSpPr/>
            <p:nvPr/>
          </p:nvGrpSpPr>
          <p:grpSpPr>
            <a:xfrm>
              <a:off x="10005375" y="2816567"/>
              <a:ext cx="811991" cy="2770983"/>
              <a:chOff x="10269214" y="2551639"/>
              <a:chExt cx="1147991" cy="3917608"/>
            </a:xfrm>
            <a:grpFill/>
          </p:grpSpPr>
          <p:sp>
            <p:nvSpPr>
              <p:cNvPr id="23" name="مأذنة">
                <a:extLst>
                  <a:ext uri="{FF2B5EF4-FFF2-40B4-BE49-F238E27FC236}">
                    <a16:creationId xmlns:a16="http://schemas.microsoft.com/office/drawing/2014/main" id="{D6677EAF-9F60-3030-4C58-DFA93E31B379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0978C106-7A50-B455-C614-DD735D63A950}"/>
                  </a:ext>
                </a:extLst>
              </p:cNvPr>
              <p:cNvSpPr/>
              <p:nvPr/>
            </p:nvSpPr>
            <p:spPr>
              <a:xfrm>
                <a:off x="10387965" y="4137346"/>
                <a:ext cx="914402" cy="2331901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/>
              </a:p>
            </p:txBody>
          </p:sp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A42C975E-AAA1-73F7-BFE0-EA9E54BC199B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26" name="مستطيل 25">
                <a:extLst>
                  <a:ext uri="{FF2B5EF4-FFF2-40B4-BE49-F238E27FC236}">
                    <a16:creationId xmlns:a16="http://schemas.microsoft.com/office/drawing/2014/main" id="{0D97EC6D-FED9-59BB-0C0C-7FD2EAB0C325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30BC504F-5169-3503-A484-B4204E10AD69}"/>
                </a:ext>
              </a:extLst>
            </p:cNvPr>
            <p:cNvGrpSpPr/>
            <p:nvPr/>
          </p:nvGrpSpPr>
          <p:grpSpPr>
            <a:xfrm>
              <a:off x="6509386" y="3452513"/>
              <a:ext cx="3495992" cy="2227786"/>
              <a:chOff x="6973743" y="1305792"/>
              <a:chExt cx="4443462" cy="2831551"/>
            </a:xfrm>
            <a:grpFill/>
          </p:grpSpPr>
          <p:sp>
            <p:nvSpPr>
              <p:cNvPr id="18" name="مأذنة">
                <a:extLst>
                  <a:ext uri="{FF2B5EF4-FFF2-40B4-BE49-F238E27FC236}">
                    <a16:creationId xmlns:a16="http://schemas.microsoft.com/office/drawing/2014/main" id="{03EAA802-97DF-B6C2-CC4B-A9CCDAD91D3F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مستطيل 18">
                <a:extLst>
                  <a:ext uri="{FF2B5EF4-FFF2-40B4-BE49-F238E27FC236}">
                    <a16:creationId xmlns:a16="http://schemas.microsoft.com/office/drawing/2014/main" id="{54EBE36A-71D4-7FB7-733F-A6917DDD325D}"/>
                  </a:ext>
                </a:extLst>
              </p:cNvPr>
              <p:cNvSpPr/>
              <p:nvPr/>
            </p:nvSpPr>
            <p:spPr>
              <a:xfrm flipV="1">
                <a:off x="10387965" y="4026199"/>
                <a:ext cx="914399" cy="111144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أذنة">
                <a:extLst>
                  <a:ext uri="{FF2B5EF4-FFF2-40B4-BE49-F238E27FC236}">
                    <a16:creationId xmlns:a16="http://schemas.microsoft.com/office/drawing/2014/main" id="{BB518452-78F2-15FE-7D17-F4BC36500B14}"/>
                  </a:ext>
                </a:extLst>
              </p:cNvPr>
              <p:cNvSpPr/>
              <p:nvPr/>
            </p:nvSpPr>
            <p:spPr>
              <a:xfrm>
                <a:off x="6973743" y="1305792"/>
                <a:ext cx="3036306" cy="2794727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شكل حر: شكل 32">
            <a:extLst>
              <a:ext uri="{FF2B5EF4-FFF2-40B4-BE49-F238E27FC236}">
                <a16:creationId xmlns:a16="http://schemas.microsoft.com/office/drawing/2014/main" id="{3FBCFAD2-B97A-DDCF-AA63-95BAB0A45469}"/>
              </a:ext>
            </a:extLst>
          </p:cNvPr>
          <p:cNvSpPr/>
          <p:nvPr userDrawn="1"/>
        </p:nvSpPr>
        <p:spPr>
          <a:xfrm>
            <a:off x="1962999" y="93934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7773D332-9B62-89AD-F62E-91A37D10B440}"/>
              </a:ext>
            </a:extLst>
          </p:cNvPr>
          <p:cNvSpPr/>
          <p:nvPr userDrawn="1"/>
        </p:nvSpPr>
        <p:spPr>
          <a:xfrm>
            <a:off x="9786199" y="44150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id="{9EAEFC2E-BAA7-A8EF-90CB-C2DD90CD076F}"/>
              </a:ext>
            </a:extLst>
          </p:cNvPr>
          <p:cNvSpPr/>
          <p:nvPr userDrawn="1"/>
        </p:nvSpPr>
        <p:spPr>
          <a:xfrm>
            <a:off x="2186519" y="471886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3" name="شكل حر: شكل 42">
            <a:extLst>
              <a:ext uri="{FF2B5EF4-FFF2-40B4-BE49-F238E27FC236}">
                <a16:creationId xmlns:a16="http://schemas.microsoft.com/office/drawing/2014/main" id="{2BAA787D-AB4D-377F-A11E-9AD134FB4273}"/>
              </a:ext>
            </a:extLst>
          </p:cNvPr>
          <p:cNvSpPr/>
          <p:nvPr userDrawn="1"/>
        </p:nvSpPr>
        <p:spPr>
          <a:xfrm>
            <a:off x="8568508" y="533862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7" name="شكل حر: شكل 46">
            <a:extLst>
              <a:ext uri="{FF2B5EF4-FFF2-40B4-BE49-F238E27FC236}">
                <a16:creationId xmlns:a16="http://schemas.microsoft.com/office/drawing/2014/main" id="{4DA46957-8750-98A9-1123-FCFFF8FCFB61}"/>
              </a:ext>
            </a:extLst>
          </p:cNvPr>
          <p:cNvSpPr/>
          <p:nvPr userDrawn="1"/>
        </p:nvSpPr>
        <p:spPr>
          <a:xfrm>
            <a:off x="3873079" y="618190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8" name="شكل حر: شكل 47">
            <a:extLst>
              <a:ext uri="{FF2B5EF4-FFF2-40B4-BE49-F238E27FC236}">
                <a16:creationId xmlns:a16="http://schemas.microsoft.com/office/drawing/2014/main" id="{7F2C5AE0-6F37-5AFA-BF8A-E03963D31A58}"/>
              </a:ext>
            </a:extLst>
          </p:cNvPr>
          <p:cNvSpPr/>
          <p:nvPr userDrawn="1"/>
        </p:nvSpPr>
        <p:spPr>
          <a:xfrm>
            <a:off x="3905745" y="1707258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sp>
        <p:nvSpPr>
          <p:cNvPr id="49" name="شكل حر: شكل 48">
            <a:extLst>
              <a:ext uri="{FF2B5EF4-FFF2-40B4-BE49-F238E27FC236}">
                <a16:creationId xmlns:a16="http://schemas.microsoft.com/office/drawing/2014/main" id="{AEFA2D58-C2DF-0C39-71C6-D575003A358E}"/>
              </a:ext>
            </a:extLst>
          </p:cNvPr>
          <p:cNvSpPr/>
          <p:nvPr userDrawn="1"/>
        </p:nvSpPr>
        <p:spPr>
          <a:xfrm>
            <a:off x="10385639" y="4119422"/>
            <a:ext cx="129961" cy="155510"/>
          </a:xfrm>
          <a:custGeom>
            <a:avLst/>
            <a:gdLst>
              <a:gd name="connsiteX0" fmla="*/ 55702 w 111442"/>
              <a:gd name="connsiteY0" fmla="*/ 0 h 133350"/>
              <a:gd name="connsiteX1" fmla="*/ 0 w 111442"/>
              <a:gd name="connsiteY1" fmla="*/ 66675 h 133350"/>
              <a:gd name="connsiteX2" fmla="*/ 55702 w 111442"/>
              <a:gd name="connsiteY2" fmla="*/ 133350 h 133350"/>
              <a:gd name="connsiteX3" fmla="*/ 111443 w 111442"/>
              <a:gd name="connsiteY3" fmla="*/ 66675 h 133350"/>
              <a:gd name="connsiteX4" fmla="*/ 55702 w 111442"/>
              <a:gd name="connsiteY4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42" h="133350">
                <a:moveTo>
                  <a:pt x="55702" y="0"/>
                </a:moveTo>
                <a:cubicBezTo>
                  <a:pt x="47546" y="29180"/>
                  <a:pt x="27263" y="53458"/>
                  <a:pt x="0" y="66675"/>
                </a:cubicBezTo>
                <a:cubicBezTo>
                  <a:pt x="27263" y="79892"/>
                  <a:pt x="47546" y="104170"/>
                  <a:pt x="55702" y="133350"/>
                </a:cubicBezTo>
                <a:cubicBezTo>
                  <a:pt x="63876" y="104168"/>
                  <a:pt x="84171" y="79892"/>
                  <a:pt x="111443" y="66675"/>
                </a:cubicBezTo>
                <a:cubicBezTo>
                  <a:pt x="84133" y="53507"/>
                  <a:pt x="63822" y="29210"/>
                  <a:pt x="55702" y="0"/>
                </a:cubicBezTo>
                <a:close/>
              </a:path>
            </a:pathLst>
          </a:custGeom>
          <a:solidFill>
            <a:srgbClr val="FEC46D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endParaRPr lang="ar-SA"/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40400D88-DCB2-8CE1-C36D-73724F63F1FE}"/>
              </a:ext>
            </a:extLst>
          </p:cNvPr>
          <p:cNvGrpSpPr/>
          <p:nvPr userDrawn="1"/>
        </p:nvGrpSpPr>
        <p:grpSpPr>
          <a:xfrm>
            <a:off x="91440" y="5700238"/>
            <a:ext cx="1209427" cy="1166871"/>
            <a:chOff x="182493" y="5456046"/>
            <a:chExt cx="1544706" cy="1490352"/>
          </a:xfrm>
        </p:grpSpPr>
        <p:grpSp>
          <p:nvGrpSpPr>
            <p:cNvPr id="51" name="مجموعة 50">
              <a:extLst>
                <a:ext uri="{FF2B5EF4-FFF2-40B4-BE49-F238E27FC236}">
                  <a16:creationId xmlns:a16="http://schemas.microsoft.com/office/drawing/2014/main" id="{2ECCAEE7-3923-67B8-B651-39A59C76FDFD}"/>
                </a:ext>
              </a:extLst>
            </p:cNvPr>
            <p:cNvGrpSpPr/>
            <p:nvPr/>
          </p:nvGrpSpPr>
          <p:grpSpPr>
            <a:xfrm>
              <a:off x="182493" y="5456046"/>
              <a:ext cx="610812" cy="1490352"/>
              <a:chOff x="10269214" y="2551639"/>
              <a:chExt cx="1147991" cy="2801042"/>
            </a:xfrm>
            <a:solidFill>
              <a:srgbClr val="52425B"/>
            </a:solidFill>
          </p:grpSpPr>
          <p:sp>
            <p:nvSpPr>
              <p:cNvPr id="53" name="مأذنة">
                <a:extLst>
                  <a:ext uri="{FF2B5EF4-FFF2-40B4-BE49-F238E27FC236}">
                    <a16:creationId xmlns:a16="http://schemas.microsoft.com/office/drawing/2014/main" id="{A2F0D413-C7D7-E673-983C-A5967DF2EDA1}"/>
                  </a:ext>
                </a:extLst>
              </p:cNvPr>
              <p:cNvSpPr/>
              <p:nvPr/>
            </p:nvSpPr>
            <p:spPr>
              <a:xfrm>
                <a:off x="10269214" y="2551639"/>
                <a:ext cx="1147991" cy="1585704"/>
              </a:xfrm>
              <a:custGeom>
                <a:avLst/>
                <a:gdLst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7614 w 33924"/>
                  <a:gd name="connsiteY27" fmla="*/ 7956 h 43983"/>
                  <a:gd name="connsiteX28" fmla="*/ 18263 w 33924"/>
                  <a:gd name="connsiteY28" fmla="*/ 7089 h 43983"/>
                  <a:gd name="connsiteX29" fmla="*/ 17614 w 33924"/>
                  <a:gd name="connsiteY29" fmla="*/ 7089 h 43983"/>
                  <a:gd name="connsiteX30" fmla="*/ 16961 w 33924"/>
                  <a:gd name="connsiteY30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7956 h 43983"/>
                  <a:gd name="connsiteX5" fmla="*/ 16312 w 33924"/>
                  <a:gd name="connsiteY5" fmla="*/ 9402 h 43983"/>
                  <a:gd name="connsiteX6" fmla="*/ 15660 w 33924"/>
                  <a:gd name="connsiteY6" fmla="*/ 9402 h 43983"/>
                  <a:gd name="connsiteX7" fmla="*/ 15660 w 33924"/>
                  <a:gd name="connsiteY7" fmla="*/ 11502 h 43983"/>
                  <a:gd name="connsiteX8" fmla="*/ 14721 w 33924"/>
                  <a:gd name="connsiteY8" fmla="*/ 11502 h 43983"/>
                  <a:gd name="connsiteX9" fmla="*/ 14721 w 33924"/>
                  <a:gd name="connsiteY9" fmla="*/ 13815 h 43983"/>
                  <a:gd name="connsiteX10" fmla="*/ 3437 w 33924"/>
                  <a:gd name="connsiteY10" fmla="*/ 23942 h 43983"/>
                  <a:gd name="connsiteX11" fmla="*/ 3437 w 33924"/>
                  <a:gd name="connsiteY11" fmla="*/ 36241 h 43983"/>
                  <a:gd name="connsiteX12" fmla="*/ 2281 w 33924"/>
                  <a:gd name="connsiteY12" fmla="*/ 36241 h 43983"/>
                  <a:gd name="connsiteX13" fmla="*/ 2281 w 33924"/>
                  <a:gd name="connsiteY13" fmla="*/ 38627 h 43983"/>
                  <a:gd name="connsiteX14" fmla="*/ 3437 w 33924"/>
                  <a:gd name="connsiteY14" fmla="*/ 38627 h 43983"/>
                  <a:gd name="connsiteX15" fmla="*/ 3437 w 33924"/>
                  <a:gd name="connsiteY15" fmla="*/ 43983 h 43983"/>
                  <a:gd name="connsiteX16" fmla="*/ 30489 w 33924"/>
                  <a:gd name="connsiteY16" fmla="*/ 43983 h 43983"/>
                  <a:gd name="connsiteX17" fmla="*/ 30489 w 33924"/>
                  <a:gd name="connsiteY17" fmla="*/ 38627 h 43983"/>
                  <a:gd name="connsiteX18" fmla="*/ 31647 w 33924"/>
                  <a:gd name="connsiteY18" fmla="*/ 38627 h 43983"/>
                  <a:gd name="connsiteX19" fmla="*/ 31647 w 33924"/>
                  <a:gd name="connsiteY19" fmla="*/ 36241 h 43983"/>
                  <a:gd name="connsiteX20" fmla="*/ 30489 w 33924"/>
                  <a:gd name="connsiteY20" fmla="*/ 36241 h 43983"/>
                  <a:gd name="connsiteX21" fmla="*/ 30489 w 33924"/>
                  <a:gd name="connsiteY21" fmla="*/ 23942 h 43983"/>
                  <a:gd name="connsiteX22" fmla="*/ 19206 w 33924"/>
                  <a:gd name="connsiteY22" fmla="*/ 13815 h 43983"/>
                  <a:gd name="connsiteX23" fmla="*/ 19206 w 33924"/>
                  <a:gd name="connsiteY23" fmla="*/ 11502 h 43983"/>
                  <a:gd name="connsiteX24" fmla="*/ 18263 w 33924"/>
                  <a:gd name="connsiteY24" fmla="*/ 11502 h 43983"/>
                  <a:gd name="connsiteX25" fmla="*/ 18263 w 33924"/>
                  <a:gd name="connsiteY25" fmla="*/ 9402 h 43983"/>
                  <a:gd name="connsiteX26" fmla="*/ 17614 w 33924"/>
                  <a:gd name="connsiteY26" fmla="*/ 9402 h 43983"/>
                  <a:gd name="connsiteX27" fmla="*/ 18263 w 33924"/>
                  <a:gd name="connsiteY27" fmla="*/ 7089 h 43983"/>
                  <a:gd name="connsiteX28" fmla="*/ 17614 w 33924"/>
                  <a:gd name="connsiteY28" fmla="*/ 7089 h 43983"/>
                  <a:gd name="connsiteX29" fmla="*/ 16961 w 33924"/>
                  <a:gd name="connsiteY29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5660 w 33924"/>
                  <a:gd name="connsiteY3" fmla="*/ 7956 h 43983"/>
                  <a:gd name="connsiteX4" fmla="*/ 16312 w 33924"/>
                  <a:gd name="connsiteY4" fmla="*/ 9402 h 43983"/>
                  <a:gd name="connsiteX5" fmla="*/ 15660 w 33924"/>
                  <a:gd name="connsiteY5" fmla="*/ 9402 h 43983"/>
                  <a:gd name="connsiteX6" fmla="*/ 15660 w 33924"/>
                  <a:gd name="connsiteY6" fmla="*/ 11502 h 43983"/>
                  <a:gd name="connsiteX7" fmla="*/ 14721 w 33924"/>
                  <a:gd name="connsiteY7" fmla="*/ 11502 h 43983"/>
                  <a:gd name="connsiteX8" fmla="*/ 14721 w 33924"/>
                  <a:gd name="connsiteY8" fmla="*/ 13815 h 43983"/>
                  <a:gd name="connsiteX9" fmla="*/ 3437 w 33924"/>
                  <a:gd name="connsiteY9" fmla="*/ 23942 h 43983"/>
                  <a:gd name="connsiteX10" fmla="*/ 3437 w 33924"/>
                  <a:gd name="connsiteY10" fmla="*/ 36241 h 43983"/>
                  <a:gd name="connsiteX11" fmla="*/ 2281 w 33924"/>
                  <a:gd name="connsiteY11" fmla="*/ 36241 h 43983"/>
                  <a:gd name="connsiteX12" fmla="*/ 2281 w 33924"/>
                  <a:gd name="connsiteY12" fmla="*/ 38627 h 43983"/>
                  <a:gd name="connsiteX13" fmla="*/ 3437 w 33924"/>
                  <a:gd name="connsiteY13" fmla="*/ 38627 h 43983"/>
                  <a:gd name="connsiteX14" fmla="*/ 3437 w 33924"/>
                  <a:gd name="connsiteY14" fmla="*/ 43983 h 43983"/>
                  <a:gd name="connsiteX15" fmla="*/ 30489 w 33924"/>
                  <a:gd name="connsiteY15" fmla="*/ 43983 h 43983"/>
                  <a:gd name="connsiteX16" fmla="*/ 30489 w 33924"/>
                  <a:gd name="connsiteY16" fmla="*/ 38627 h 43983"/>
                  <a:gd name="connsiteX17" fmla="*/ 31647 w 33924"/>
                  <a:gd name="connsiteY17" fmla="*/ 38627 h 43983"/>
                  <a:gd name="connsiteX18" fmla="*/ 31647 w 33924"/>
                  <a:gd name="connsiteY18" fmla="*/ 36241 h 43983"/>
                  <a:gd name="connsiteX19" fmla="*/ 30489 w 33924"/>
                  <a:gd name="connsiteY19" fmla="*/ 36241 h 43983"/>
                  <a:gd name="connsiteX20" fmla="*/ 30489 w 33924"/>
                  <a:gd name="connsiteY20" fmla="*/ 23942 h 43983"/>
                  <a:gd name="connsiteX21" fmla="*/ 19206 w 33924"/>
                  <a:gd name="connsiteY21" fmla="*/ 13815 h 43983"/>
                  <a:gd name="connsiteX22" fmla="*/ 19206 w 33924"/>
                  <a:gd name="connsiteY22" fmla="*/ 11502 h 43983"/>
                  <a:gd name="connsiteX23" fmla="*/ 18263 w 33924"/>
                  <a:gd name="connsiteY23" fmla="*/ 11502 h 43983"/>
                  <a:gd name="connsiteX24" fmla="*/ 18263 w 33924"/>
                  <a:gd name="connsiteY24" fmla="*/ 9402 h 43983"/>
                  <a:gd name="connsiteX25" fmla="*/ 17614 w 33924"/>
                  <a:gd name="connsiteY25" fmla="*/ 9402 h 43983"/>
                  <a:gd name="connsiteX26" fmla="*/ 18263 w 33924"/>
                  <a:gd name="connsiteY26" fmla="*/ 7089 h 43983"/>
                  <a:gd name="connsiteX27" fmla="*/ 17614 w 33924"/>
                  <a:gd name="connsiteY27" fmla="*/ 7089 h 43983"/>
                  <a:gd name="connsiteX28" fmla="*/ 16961 w 33924"/>
                  <a:gd name="connsiteY28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8263 w 33924"/>
                  <a:gd name="connsiteY25" fmla="*/ 7089 h 43983"/>
                  <a:gd name="connsiteX26" fmla="*/ 17614 w 33924"/>
                  <a:gd name="connsiteY26" fmla="*/ 7089 h 43983"/>
                  <a:gd name="connsiteX27" fmla="*/ 16961 w 33924"/>
                  <a:gd name="connsiteY27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5660 w 33924"/>
                  <a:gd name="connsiteY2" fmla="*/ 7089 h 43983"/>
                  <a:gd name="connsiteX3" fmla="*/ 16312 w 33924"/>
                  <a:gd name="connsiteY3" fmla="*/ 9402 h 43983"/>
                  <a:gd name="connsiteX4" fmla="*/ 15660 w 33924"/>
                  <a:gd name="connsiteY4" fmla="*/ 9402 h 43983"/>
                  <a:gd name="connsiteX5" fmla="*/ 15660 w 33924"/>
                  <a:gd name="connsiteY5" fmla="*/ 11502 h 43983"/>
                  <a:gd name="connsiteX6" fmla="*/ 14721 w 33924"/>
                  <a:gd name="connsiteY6" fmla="*/ 11502 h 43983"/>
                  <a:gd name="connsiteX7" fmla="*/ 14721 w 33924"/>
                  <a:gd name="connsiteY7" fmla="*/ 13815 h 43983"/>
                  <a:gd name="connsiteX8" fmla="*/ 3437 w 33924"/>
                  <a:gd name="connsiteY8" fmla="*/ 23942 h 43983"/>
                  <a:gd name="connsiteX9" fmla="*/ 3437 w 33924"/>
                  <a:gd name="connsiteY9" fmla="*/ 36241 h 43983"/>
                  <a:gd name="connsiteX10" fmla="*/ 2281 w 33924"/>
                  <a:gd name="connsiteY10" fmla="*/ 36241 h 43983"/>
                  <a:gd name="connsiteX11" fmla="*/ 2281 w 33924"/>
                  <a:gd name="connsiteY11" fmla="*/ 38627 h 43983"/>
                  <a:gd name="connsiteX12" fmla="*/ 3437 w 33924"/>
                  <a:gd name="connsiteY12" fmla="*/ 38627 h 43983"/>
                  <a:gd name="connsiteX13" fmla="*/ 3437 w 33924"/>
                  <a:gd name="connsiteY13" fmla="*/ 43983 h 43983"/>
                  <a:gd name="connsiteX14" fmla="*/ 30489 w 33924"/>
                  <a:gd name="connsiteY14" fmla="*/ 43983 h 43983"/>
                  <a:gd name="connsiteX15" fmla="*/ 30489 w 33924"/>
                  <a:gd name="connsiteY15" fmla="*/ 38627 h 43983"/>
                  <a:gd name="connsiteX16" fmla="*/ 31647 w 33924"/>
                  <a:gd name="connsiteY16" fmla="*/ 38627 h 43983"/>
                  <a:gd name="connsiteX17" fmla="*/ 31647 w 33924"/>
                  <a:gd name="connsiteY17" fmla="*/ 36241 h 43983"/>
                  <a:gd name="connsiteX18" fmla="*/ 30489 w 33924"/>
                  <a:gd name="connsiteY18" fmla="*/ 36241 h 43983"/>
                  <a:gd name="connsiteX19" fmla="*/ 30489 w 33924"/>
                  <a:gd name="connsiteY19" fmla="*/ 23942 h 43983"/>
                  <a:gd name="connsiteX20" fmla="*/ 19206 w 33924"/>
                  <a:gd name="connsiteY20" fmla="*/ 13815 h 43983"/>
                  <a:gd name="connsiteX21" fmla="*/ 19206 w 33924"/>
                  <a:gd name="connsiteY21" fmla="*/ 11502 h 43983"/>
                  <a:gd name="connsiteX22" fmla="*/ 18263 w 33924"/>
                  <a:gd name="connsiteY22" fmla="*/ 11502 h 43983"/>
                  <a:gd name="connsiteX23" fmla="*/ 18263 w 33924"/>
                  <a:gd name="connsiteY23" fmla="*/ 9402 h 43983"/>
                  <a:gd name="connsiteX24" fmla="*/ 17614 w 33924"/>
                  <a:gd name="connsiteY24" fmla="*/ 9402 h 43983"/>
                  <a:gd name="connsiteX25" fmla="*/ 17614 w 33924"/>
                  <a:gd name="connsiteY25" fmla="*/ 7089 h 43983"/>
                  <a:gd name="connsiteX26" fmla="*/ 16961 w 33924"/>
                  <a:gd name="connsiteY26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7614 w 33924"/>
                  <a:gd name="connsiteY24" fmla="*/ 7089 h 43983"/>
                  <a:gd name="connsiteX25" fmla="*/ 16961 w 33924"/>
                  <a:gd name="connsiteY25" fmla="*/ 0 h 43983"/>
                  <a:gd name="connsiteX0" fmla="*/ 16961 w 33924"/>
                  <a:gd name="connsiteY0" fmla="*/ 0 h 43983"/>
                  <a:gd name="connsiteX1" fmla="*/ 16312 w 33924"/>
                  <a:gd name="connsiteY1" fmla="*/ 7089 h 43983"/>
                  <a:gd name="connsiteX2" fmla="*/ 16312 w 33924"/>
                  <a:gd name="connsiteY2" fmla="*/ 9402 h 43983"/>
                  <a:gd name="connsiteX3" fmla="*/ 15660 w 33924"/>
                  <a:gd name="connsiteY3" fmla="*/ 9402 h 43983"/>
                  <a:gd name="connsiteX4" fmla="*/ 15660 w 33924"/>
                  <a:gd name="connsiteY4" fmla="*/ 11502 h 43983"/>
                  <a:gd name="connsiteX5" fmla="*/ 14721 w 33924"/>
                  <a:gd name="connsiteY5" fmla="*/ 11502 h 43983"/>
                  <a:gd name="connsiteX6" fmla="*/ 14721 w 33924"/>
                  <a:gd name="connsiteY6" fmla="*/ 13815 h 43983"/>
                  <a:gd name="connsiteX7" fmla="*/ 3437 w 33924"/>
                  <a:gd name="connsiteY7" fmla="*/ 23942 h 43983"/>
                  <a:gd name="connsiteX8" fmla="*/ 3437 w 33924"/>
                  <a:gd name="connsiteY8" fmla="*/ 36241 h 43983"/>
                  <a:gd name="connsiteX9" fmla="*/ 2281 w 33924"/>
                  <a:gd name="connsiteY9" fmla="*/ 36241 h 43983"/>
                  <a:gd name="connsiteX10" fmla="*/ 2281 w 33924"/>
                  <a:gd name="connsiteY10" fmla="*/ 38627 h 43983"/>
                  <a:gd name="connsiteX11" fmla="*/ 3437 w 33924"/>
                  <a:gd name="connsiteY11" fmla="*/ 38627 h 43983"/>
                  <a:gd name="connsiteX12" fmla="*/ 3437 w 33924"/>
                  <a:gd name="connsiteY12" fmla="*/ 43983 h 43983"/>
                  <a:gd name="connsiteX13" fmla="*/ 30489 w 33924"/>
                  <a:gd name="connsiteY13" fmla="*/ 43983 h 43983"/>
                  <a:gd name="connsiteX14" fmla="*/ 30489 w 33924"/>
                  <a:gd name="connsiteY14" fmla="*/ 38627 h 43983"/>
                  <a:gd name="connsiteX15" fmla="*/ 31647 w 33924"/>
                  <a:gd name="connsiteY15" fmla="*/ 38627 h 43983"/>
                  <a:gd name="connsiteX16" fmla="*/ 31647 w 33924"/>
                  <a:gd name="connsiteY16" fmla="*/ 36241 h 43983"/>
                  <a:gd name="connsiteX17" fmla="*/ 30489 w 33924"/>
                  <a:gd name="connsiteY17" fmla="*/ 36241 h 43983"/>
                  <a:gd name="connsiteX18" fmla="*/ 30489 w 33924"/>
                  <a:gd name="connsiteY18" fmla="*/ 23942 h 43983"/>
                  <a:gd name="connsiteX19" fmla="*/ 19206 w 33924"/>
                  <a:gd name="connsiteY19" fmla="*/ 13815 h 43983"/>
                  <a:gd name="connsiteX20" fmla="*/ 19206 w 33924"/>
                  <a:gd name="connsiteY20" fmla="*/ 11502 h 43983"/>
                  <a:gd name="connsiteX21" fmla="*/ 18263 w 33924"/>
                  <a:gd name="connsiteY21" fmla="*/ 11502 h 43983"/>
                  <a:gd name="connsiteX22" fmla="*/ 18263 w 33924"/>
                  <a:gd name="connsiteY22" fmla="*/ 9402 h 43983"/>
                  <a:gd name="connsiteX23" fmla="*/ 17614 w 33924"/>
                  <a:gd name="connsiteY23" fmla="*/ 9402 h 43983"/>
                  <a:gd name="connsiteX24" fmla="*/ 16961 w 33924"/>
                  <a:gd name="connsiteY24" fmla="*/ 0 h 43983"/>
                  <a:gd name="connsiteX0" fmla="*/ 16961 w 33924"/>
                  <a:gd name="connsiteY0" fmla="*/ 0 h 43983"/>
                  <a:gd name="connsiteX1" fmla="*/ 16312 w 33924"/>
                  <a:gd name="connsiteY1" fmla="*/ 9402 h 43983"/>
                  <a:gd name="connsiteX2" fmla="*/ 15660 w 33924"/>
                  <a:gd name="connsiteY2" fmla="*/ 9402 h 43983"/>
                  <a:gd name="connsiteX3" fmla="*/ 15660 w 33924"/>
                  <a:gd name="connsiteY3" fmla="*/ 11502 h 43983"/>
                  <a:gd name="connsiteX4" fmla="*/ 14721 w 33924"/>
                  <a:gd name="connsiteY4" fmla="*/ 11502 h 43983"/>
                  <a:gd name="connsiteX5" fmla="*/ 14721 w 33924"/>
                  <a:gd name="connsiteY5" fmla="*/ 13815 h 43983"/>
                  <a:gd name="connsiteX6" fmla="*/ 3437 w 33924"/>
                  <a:gd name="connsiteY6" fmla="*/ 23942 h 43983"/>
                  <a:gd name="connsiteX7" fmla="*/ 3437 w 33924"/>
                  <a:gd name="connsiteY7" fmla="*/ 36241 h 43983"/>
                  <a:gd name="connsiteX8" fmla="*/ 2281 w 33924"/>
                  <a:gd name="connsiteY8" fmla="*/ 36241 h 43983"/>
                  <a:gd name="connsiteX9" fmla="*/ 2281 w 33924"/>
                  <a:gd name="connsiteY9" fmla="*/ 38627 h 43983"/>
                  <a:gd name="connsiteX10" fmla="*/ 3437 w 33924"/>
                  <a:gd name="connsiteY10" fmla="*/ 38627 h 43983"/>
                  <a:gd name="connsiteX11" fmla="*/ 3437 w 33924"/>
                  <a:gd name="connsiteY11" fmla="*/ 43983 h 43983"/>
                  <a:gd name="connsiteX12" fmla="*/ 30489 w 33924"/>
                  <a:gd name="connsiteY12" fmla="*/ 43983 h 43983"/>
                  <a:gd name="connsiteX13" fmla="*/ 30489 w 33924"/>
                  <a:gd name="connsiteY13" fmla="*/ 38627 h 43983"/>
                  <a:gd name="connsiteX14" fmla="*/ 31647 w 33924"/>
                  <a:gd name="connsiteY14" fmla="*/ 38627 h 43983"/>
                  <a:gd name="connsiteX15" fmla="*/ 31647 w 33924"/>
                  <a:gd name="connsiteY15" fmla="*/ 36241 h 43983"/>
                  <a:gd name="connsiteX16" fmla="*/ 30489 w 33924"/>
                  <a:gd name="connsiteY16" fmla="*/ 36241 h 43983"/>
                  <a:gd name="connsiteX17" fmla="*/ 30489 w 33924"/>
                  <a:gd name="connsiteY17" fmla="*/ 23942 h 43983"/>
                  <a:gd name="connsiteX18" fmla="*/ 19206 w 33924"/>
                  <a:gd name="connsiteY18" fmla="*/ 13815 h 43983"/>
                  <a:gd name="connsiteX19" fmla="*/ 19206 w 33924"/>
                  <a:gd name="connsiteY19" fmla="*/ 11502 h 43983"/>
                  <a:gd name="connsiteX20" fmla="*/ 18263 w 33924"/>
                  <a:gd name="connsiteY20" fmla="*/ 11502 h 43983"/>
                  <a:gd name="connsiteX21" fmla="*/ 18263 w 33924"/>
                  <a:gd name="connsiteY21" fmla="*/ 9402 h 43983"/>
                  <a:gd name="connsiteX22" fmla="*/ 17614 w 33924"/>
                  <a:gd name="connsiteY22" fmla="*/ 9402 h 43983"/>
                  <a:gd name="connsiteX23" fmla="*/ 16961 w 33924"/>
                  <a:gd name="connsiteY23" fmla="*/ 0 h 4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924" h="43983" extrusionOk="0">
                    <a:moveTo>
                      <a:pt x="16961" y="0"/>
                    </a:moveTo>
                    <a:cubicBezTo>
                      <a:pt x="16744" y="0"/>
                      <a:pt x="16529" y="7835"/>
                      <a:pt x="16312" y="9402"/>
                    </a:cubicBezTo>
                    <a:lnTo>
                      <a:pt x="15660" y="9402"/>
                    </a:lnTo>
                    <a:lnTo>
                      <a:pt x="15660" y="11502"/>
                    </a:lnTo>
                    <a:lnTo>
                      <a:pt x="14721" y="11502"/>
                    </a:lnTo>
                    <a:lnTo>
                      <a:pt x="14721" y="13815"/>
                    </a:lnTo>
                    <a:cubicBezTo>
                      <a:pt x="14721" y="13815"/>
                      <a:pt x="8643" y="19388"/>
                      <a:pt x="3437" y="23942"/>
                    </a:cubicBezTo>
                    <a:cubicBezTo>
                      <a:pt x="-1772" y="28500"/>
                      <a:pt x="-471" y="34722"/>
                      <a:pt x="3437" y="36241"/>
                    </a:cubicBezTo>
                    <a:lnTo>
                      <a:pt x="2281" y="36241"/>
                    </a:lnTo>
                    <a:lnTo>
                      <a:pt x="2281" y="38627"/>
                    </a:lnTo>
                    <a:lnTo>
                      <a:pt x="3437" y="38627"/>
                    </a:lnTo>
                    <a:lnTo>
                      <a:pt x="3437" y="43983"/>
                    </a:lnTo>
                    <a:lnTo>
                      <a:pt x="30489" y="43983"/>
                    </a:lnTo>
                    <a:lnTo>
                      <a:pt x="30489" y="38627"/>
                    </a:lnTo>
                    <a:lnTo>
                      <a:pt x="31647" y="38627"/>
                    </a:lnTo>
                    <a:lnTo>
                      <a:pt x="31647" y="36241"/>
                    </a:lnTo>
                    <a:lnTo>
                      <a:pt x="30489" y="36241"/>
                    </a:lnTo>
                    <a:cubicBezTo>
                      <a:pt x="34395" y="34722"/>
                      <a:pt x="35697" y="28500"/>
                      <a:pt x="30489" y="23942"/>
                    </a:cubicBezTo>
                    <a:cubicBezTo>
                      <a:pt x="25283" y="19388"/>
                      <a:pt x="19206" y="13815"/>
                      <a:pt x="19206" y="13815"/>
                    </a:cubicBezTo>
                    <a:lnTo>
                      <a:pt x="19206" y="11502"/>
                    </a:lnTo>
                    <a:lnTo>
                      <a:pt x="18263" y="11502"/>
                    </a:lnTo>
                    <a:lnTo>
                      <a:pt x="18263" y="9402"/>
                    </a:lnTo>
                    <a:lnTo>
                      <a:pt x="17614" y="9402"/>
                    </a:lnTo>
                    <a:cubicBezTo>
                      <a:pt x="17396" y="6268"/>
                      <a:pt x="17179" y="3134"/>
                      <a:pt x="16961" y="0"/>
                    </a:cubicBezTo>
                    <a:close/>
                  </a:path>
                </a:pathLst>
              </a:custGeom>
              <a:solidFill>
                <a:srgbClr val="FCB2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مستطيل 53">
                <a:extLst>
                  <a:ext uri="{FF2B5EF4-FFF2-40B4-BE49-F238E27FC236}">
                    <a16:creationId xmlns:a16="http://schemas.microsoft.com/office/drawing/2014/main" id="{A6BB28CC-865F-F24B-6CC1-D6142FC7620C}"/>
                  </a:ext>
                </a:extLst>
              </p:cNvPr>
              <p:cNvSpPr/>
              <p:nvPr/>
            </p:nvSpPr>
            <p:spPr>
              <a:xfrm>
                <a:off x="10387965" y="4137343"/>
                <a:ext cx="914401" cy="1193472"/>
              </a:xfrm>
              <a:prstGeom prst="rect">
                <a:avLst/>
              </a:prstGeom>
              <a:solidFill>
                <a:srgbClr val="FFDC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5" name="مخطط انسيابي: مهلة 54">
                <a:extLst>
                  <a:ext uri="{FF2B5EF4-FFF2-40B4-BE49-F238E27FC236}">
                    <a16:creationId xmlns:a16="http://schemas.microsoft.com/office/drawing/2014/main" id="{253B33F2-2FCD-0699-1449-A60893D5C622}"/>
                  </a:ext>
                </a:extLst>
              </p:cNvPr>
              <p:cNvSpPr/>
              <p:nvPr/>
            </p:nvSpPr>
            <p:spPr>
              <a:xfrm rot="16200000">
                <a:off x="10673959" y="4745960"/>
                <a:ext cx="338501" cy="338501"/>
              </a:xfrm>
              <a:prstGeom prst="flowChartDelay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56" name="مستطيل 55">
                <a:extLst>
                  <a:ext uri="{FF2B5EF4-FFF2-40B4-BE49-F238E27FC236}">
                    <a16:creationId xmlns:a16="http://schemas.microsoft.com/office/drawing/2014/main" id="{BED46299-297F-E9F1-DF0E-5924D12B7064}"/>
                  </a:ext>
                </a:extLst>
              </p:cNvPr>
              <p:cNvSpPr/>
              <p:nvPr/>
            </p:nvSpPr>
            <p:spPr>
              <a:xfrm>
                <a:off x="10342245" y="4306670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57" name="مستطيل 56">
                <a:extLst>
                  <a:ext uri="{FF2B5EF4-FFF2-40B4-BE49-F238E27FC236}">
                    <a16:creationId xmlns:a16="http://schemas.microsoft.com/office/drawing/2014/main" id="{2B9EE2A0-15B8-0903-E7D6-481FDDEB6307}"/>
                  </a:ext>
                </a:extLst>
              </p:cNvPr>
              <p:cNvSpPr/>
              <p:nvPr/>
            </p:nvSpPr>
            <p:spPr>
              <a:xfrm>
                <a:off x="10342245" y="5260348"/>
                <a:ext cx="1005840" cy="92333"/>
              </a:xfrm>
              <a:prstGeom prst="rect">
                <a:avLst/>
              </a:prstGeom>
              <a:solidFill>
                <a:srgbClr val="E2B6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</p:grpSp>
        <p:sp>
          <p:nvSpPr>
            <p:cNvPr id="52" name="مأذنة">
              <a:extLst>
                <a:ext uri="{FF2B5EF4-FFF2-40B4-BE49-F238E27FC236}">
                  <a16:creationId xmlns:a16="http://schemas.microsoft.com/office/drawing/2014/main" id="{CAC5B237-46B1-9ECC-2BAF-A2CF63889CDB}"/>
                </a:ext>
              </a:extLst>
            </p:cNvPr>
            <p:cNvSpPr/>
            <p:nvPr/>
          </p:nvSpPr>
          <p:spPr>
            <a:xfrm>
              <a:off x="866611" y="5669281"/>
              <a:ext cx="860588" cy="1265483"/>
            </a:xfrm>
            <a:custGeom>
              <a:avLst/>
              <a:gdLst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7614 w 33924"/>
                <a:gd name="connsiteY27" fmla="*/ 7956 h 43983"/>
                <a:gd name="connsiteX28" fmla="*/ 18263 w 33924"/>
                <a:gd name="connsiteY28" fmla="*/ 7089 h 43983"/>
                <a:gd name="connsiteX29" fmla="*/ 17614 w 33924"/>
                <a:gd name="connsiteY29" fmla="*/ 7089 h 43983"/>
                <a:gd name="connsiteX30" fmla="*/ 16961 w 33924"/>
                <a:gd name="connsiteY30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7956 h 43983"/>
                <a:gd name="connsiteX5" fmla="*/ 16312 w 33924"/>
                <a:gd name="connsiteY5" fmla="*/ 9402 h 43983"/>
                <a:gd name="connsiteX6" fmla="*/ 15660 w 33924"/>
                <a:gd name="connsiteY6" fmla="*/ 9402 h 43983"/>
                <a:gd name="connsiteX7" fmla="*/ 15660 w 33924"/>
                <a:gd name="connsiteY7" fmla="*/ 11502 h 43983"/>
                <a:gd name="connsiteX8" fmla="*/ 14721 w 33924"/>
                <a:gd name="connsiteY8" fmla="*/ 11502 h 43983"/>
                <a:gd name="connsiteX9" fmla="*/ 14721 w 33924"/>
                <a:gd name="connsiteY9" fmla="*/ 13815 h 43983"/>
                <a:gd name="connsiteX10" fmla="*/ 3437 w 33924"/>
                <a:gd name="connsiteY10" fmla="*/ 23942 h 43983"/>
                <a:gd name="connsiteX11" fmla="*/ 3437 w 33924"/>
                <a:gd name="connsiteY11" fmla="*/ 36241 h 43983"/>
                <a:gd name="connsiteX12" fmla="*/ 2281 w 33924"/>
                <a:gd name="connsiteY12" fmla="*/ 36241 h 43983"/>
                <a:gd name="connsiteX13" fmla="*/ 2281 w 33924"/>
                <a:gd name="connsiteY13" fmla="*/ 38627 h 43983"/>
                <a:gd name="connsiteX14" fmla="*/ 3437 w 33924"/>
                <a:gd name="connsiteY14" fmla="*/ 38627 h 43983"/>
                <a:gd name="connsiteX15" fmla="*/ 3437 w 33924"/>
                <a:gd name="connsiteY15" fmla="*/ 43983 h 43983"/>
                <a:gd name="connsiteX16" fmla="*/ 30489 w 33924"/>
                <a:gd name="connsiteY16" fmla="*/ 43983 h 43983"/>
                <a:gd name="connsiteX17" fmla="*/ 30489 w 33924"/>
                <a:gd name="connsiteY17" fmla="*/ 38627 h 43983"/>
                <a:gd name="connsiteX18" fmla="*/ 31647 w 33924"/>
                <a:gd name="connsiteY18" fmla="*/ 38627 h 43983"/>
                <a:gd name="connsiteX19" fmla="*/ 31647 w 33924"/>
                <a:gd name="connsiteY19" fmla="*/ 36241 h 43983"/>
                <a:gd name="connsiteX20" fmla="*/ 30489 w 33924"/>
                <a:gd name="connsiteY20" fmla="*/ 36241 h 43983"/>
                <a:gd name="connsiteX21" fmla="*/ 30489 w 33924"/>
                <a:gd name="connsiteY21" fmla="*/ 23942 h 43983"/>
                <a:gd name="connsiteX22" fmla="*/ 19206 w 33924"/>
                <a:gd name="connsiteY22" fmla="*/ 13815 h 43983"/>
                <a:gd name="connsiteX23" fmla="*/ 19206 w 33924"/>
                <a:gd name="connsiteY23" fmla="*/ 11502 h 43983"/>
                <a:gd name="connsiteX24" fmla="*/ 18263 w 33924"/>
                <a:gd name="connsiteY24" fmla="*/ 11502 h 43983"/>
                <a:gd name="connsiteX25" fmla="*/ 18263 w 33924"/>
                <a:gd name="connsiteY25" fmla="*/ 9402 h 43983"/>
                <a:gd name="connsiteX26" fmla="*/ 17614 w 33924"/>
                <a:gd name="connsiteY26" fmla="*/ 9402 h 43983"/>
                <a:gd name="connsiteX27" fmla="*/ 18263 w 33924"/>
                <a:gd name="connsiteY27" fmla="*/ 7089 h 43983"/>
                <a:gd name="connsiteX28" fmla="*/ 17614 w 33924"/>
                <a:gd name="connsiteY28" fmla="*/ 7089 h 43983"/>
                <a:gd name="connsiteX29" fmla="*/ 16961 w 33924"/>
                <a:gd name="connsiteY29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5660 w 33924"/>
                <a:gd name="connsiteY3" fmla="*/ 7956 h 43983"/>
                <a:gd name="connsiteX4" fmla="*/ 16312 w 33924"/>
                <a:gd name="connsiteY4" fmla="*/ 9402 h 43983"/>
                <a:gd name="connsiteX5" fmla="*/ 15660 w 33924"/>
                <a:gd name="connsiteY5" fmla="*/ 9402 h 43983"/>
                <a:gd name="connsiteX6" fmla="*/ 15660 w 33924"/>
                <a:gd name="connsiteY6" fmla="*/ 11502 h 43983"/>
                <a:gd name="connsiteX7" fmla="*/ 14721 w 33924"/>
                <a:gd name="connsiteY7" fmla="*/ 11502 h 43983"/>
                <a:gd name="connsiteX8" fmla="*/ 14721 w 33924"/>
                <a:gd name="connsiteY8" fmla="*/ 13815 h 43983"/>
                <a:gd name="connsiteX9" fmla="*/ 3437 w 33924"/>
                <a:gd name="connsiteY9" fmla="*/ 23942 h 43983"/>
                <a:gd name="connsiteX10" fmla="*/ 3437 w 33924"/>
                <a:gd name="connsiteY10" fmla="*/ 36241 h 43983"/>
                <a:gd name="connsiteX11" fmla="*/ 2281 w 33924"/>
                <a:gd name="connsiteY11" fmla="*/ 36241 h 43983"/>
                <a:gd name="connsiteX12" fmla="*/ 2281 w 33924"/>
                <a:gd name="connsiteY12" fmla="*/ 38627 h 43983"/>
                <a:gd name="connsiteX13" fmla="*/ 3437 w 33924"/>
                <a:gd name="connsiteY13" fmla="*/ 38627 h 43983"/>
                <a:gd name="connsiteX14" fmla="*/ 3437 w 33924"/>
                <a:gd name="connsiteY14" fmla="*/ 43983 h 43983"/>
                <a:gd name="connsiteX15" fmla="*/ 30489 w 33924"/>
                <a:gd name="connsiteY15" fmla="*/ 43983 h 43983"/>
                <a:gd name="connsiteX16" fmla="*/ 30489 w 33924"/>
                <a:gd name="connsiteY16" fmla="*/ 38627 h 43983"/>
                <a:gd name="connsiteX17" fmla="*/ 31647 w 33924"/>
                <a:gd name="connsiteY17" fmla="*/ 38627 h 43983"/>
                <a:gd name="connsiteX18" fmla="*/ 31647 w 33924"/>
                <a:gd name="connsiteY18" fmla="*/ 36241 h 43983"/>
                <a:gd name="connsiteX19" fmla="*/ 30489 w 33924"/>
                <a:gd name="connsiteY19" fmla="*/ 36241 h 43983"/>
                <a:gd name="connsiteX20" fmla="*/ 30489 w 33924"/>
                <a:gd name="connsiteY20" fmla="*/ 23942 h 43983"/>
                <a:gd name="connsiteX21" fmla="*/ 19206 w 33924"/>
                <a:gd name="connsiteY21" fmla="*/ 13815 h 43983"/>
                <a:gd name="connsiteX22" fmla="*/ 19206 w 33924"/>
                <a:gd name="connsiteY22" fmla="*/ 11502 h 43983"/>
                <a:gd name="connsiteX23" fmla="*/ 18263 w 33924"/>
                <a:gd name="connsiteY23" fmla="*/ 11502 h 43983"/>
                <a:gd name="connsiteX24" fmla="*/ 18263 w 33924"/>
                <a:gd name="connsiteY24" fmla="*/ 9402 h 43983"/>
                <a:gd name="connsiteX25" fmla="*/ 17614 w 33924"/>
                <a:gd name="connsiteY25" fmla="*/ 9402 h 43983"/>
                <a:gd name="connsiteX26" fmla="*/ 18263 w 33924"/>
                <a:gd name="connsiteY26" fmla="*/ 7089 h 43983"/>
                <a:gd name="connsiteX27" fmla="*/ 17614 w 33924"/>
                <a:gd name="connsiteY27" fmla="*/ 7089 h 43983"/>
                <a:gd name="connsiteX28" fmla="*/ 16961 w 33924"/>
                <a:gd name="connsiteY28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8263 w 33924"/>
                <a:gd name="connsiteY25" fmla="*/ 7089 h 43983"/>
                <a:gd name="connsiteX26" fmla="*/ 17614 w 33924"/>
                <a:gd name="connsiteY26" fmla="*/ 7089 h 43983"/>
                <a:gd name="connsiteX27" fmla="*/ 16961 w 33924"/>
                <a:gd name="connsiteY27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5660 w 33924"/>
                <a:gd name="connsiteY2" fmla="*/ 7089 h 43983"/>
                <a:gd name="connsiteX3" fmla="*/ 16312 w 33924"/>
                <a:gd name="connsiteY3" fmla="*/ 9402 h 43983"/>
                <a:gd name="connsiteX4" fmla="*/ 15660 w 33924"/>
                <a:gd name="connsiteY4" fmla="*/ 9402 h 43983"/>
                <a:gd name="connsiteX5" fmla="*/ 15660 w 33924"/>
                <a:gd name="connsiteY5" fmla="*/ 11502 h 43983"/>
                <a:gd name="connsiteX6" fmla="*/ 14721 w 33924"/>
                <a:gd name="connsiteY6" fmla="*/ 11502 h 43983"/>
                <a:gd name="connsiteX7" fmla="*/ 14721 w 33924"/>
                <a:gd name="connsiteY7" fmla="*/ 13815 h 43983"/>
                <a:gd name="connsiteX8" fmla="*/ 3437 w 33924"/>
                <a:gd name="connsiteY8" fmla="*/ 23942 h 43983"/>
                <a:gd name="connsiteX9" fmla="*/ 3437 w 33924"/>
                <a:gd name="connsiteY9" fmla="*/ 36241 h 43983"/>
                <a:gd name="connsiteX10" fmla="*/ 2281 w 33924"/>
                <a:gd name="connsiteY10" fmla="*/ 36241 h 43983"/>
                <a:gd name="connsiteX11" fmla="*/ 2281 w 33924"/>
                <a:gd name="connsiteY11" fmla="*/ 38627 h 43983"/>
                <a:gd name="connsiteX12" fmla="*/ 3437 w 33924"/>
                <a:gd name="connsiteY12" fmla="*/ 38627 h 43983"/>
                <a:gd name="connsiteX13" fmla="*/ 3437 w 33924"/>
                <a:gd name="connsiteY13" fmla="*/ 43983 h 43983"/>
                <a:gd name="connsiteX14" fmla="*/ 30489 w 33924"/>
                <a:gd name="connsiteY14" fmla="*/ 43983 h 43983"/>
                <a:gd name="connsiteX15" fmla="*/ 30489 w 33924"/>
                <a:gd name="connsiteY15" fmla="*/ 38627 h 43983"/>
                <a:gd name="connsiteX16" fmla="*/ 31647 w 33924"/>
                <a:gd name="connsiteY16" fmla="*/ 38627 h 43983"/>
                <a:gd name="connsiteX17" fmla="*/ 31647 w 33924"/>
                <a:gd name="connsiteY17" fmla="*/ 36241 h 43983"/>
                <a:gd name="connsiteX18" fmla="*/ 30489 w 33924"/>
                <a:gd name="connsiteY18" fmla="*/ 36241 h 43983"/>
                <a:gd name="connsiteX19" fmla="*/ 30489 w 33924"/>
                <a:gd name="connsiteY19" fmla="*/ 23942 h 43983"/>
                <a:gd name="connsiteX20" fmla="*/ 19206 w 33924"/>
                <a:gd name="connsiteY20" fmla="*/ 13815 h 43983"/>
                <a:gd name="connsiteX21" fmla="*/ 19206 w 33924"/>
                <a:gd name="connsiteY21" fmla="*/ 11502 h 43983"/>
                <a:gd name="connsiteX22" fmla="*/ 18263 w 33924"/>
                <a:gd name="connsiteY22" fmla="*/ 11502 h 43983"/>
                <a:gd name="connsiteX23" fmla="*/ 18263 w 33924"/>
                <a:gd name="connsiteY23" fmla="*/ 9402 h 43983"/>
                <a:gd name="connsiteX24" fmla="*/ 17614 w 33924"/>
                <a:gd name="connsiteY24" fmla="*/ 9402 h 43983"/>
                <a:gd name="connsiteX25" fmla="*/ 17614 w 33924"/>
                <a:gd name="connsiteY25" fmla="*/ 7089 h 43983"/>
                <a:gd name="connsiteX26" fmla="*/ 16961 w 33924"/>
                <a:gd name="connsiteY26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7614 w 33924"/>
                <a:gd name="connsiteY24" fmla="*/ 7089 h 43983"/>
                <a:gd name="connsiteX25" fmla="*/ 16961 w 33924"/>
                <a:gd name="connsiteY25" fmla="*/ 0 h 43983"/>
                <a:gd name="connsiteX0" fmla="*/ 16961 w 33924"/>
                <a:gd name="connsiteY0" fmla="*/ 0 h 43983"/>
                <a:gd name="connsiteX1" fmla="*/ 16312 w 33924"/>
                <a:gd name="connsiteY1" fmla="*/ 7089 h 43983"/>
                <a:gd name="connsiteX2" fmla="*/ 16312 w 33924"/>
                <a:gd name="connsiteY2" fmla="*/ 9402 h 43983"/>
                <a:gd name="connsiteX3" fmla="*/ 15660 w 33924"/>
                <a:gd name="connsiteY3" fmla="*/ 9402 h 43983"/>
                <a:gd name="connsiteX4" fmla="*/ 15660 w 33924"/>
                <a:gd name="connsiteY4" fmla="*/ 11502 h 43983"/>
                <a:gd name="connsiteX5" fmla="*/ 14721 w 33924"/>
                <a:gd name="connsiteY5" fmla="*/ 11502 h 43983"/>
                <a:gd name="connsiteX6" fmla="*/ 14721 w 33924"/>
                <a:gd name="connsiteY6" fmla="*/ 13815 h 43983"/>
                <a:gd name="connsiteX7" fmla="*/ 3437 w 33924"/>
                <a:gd name="connsiteY7" fmla="*/ 23942 h 43983"/>
                <a:gd name="connsiteX8" fmla="*/ 3437 w 33924"/>
                <a:gd name="connsiteY8" fmla="*/ 36241 h 43983"/>
                <a:gd name="connsiteX9" fmla="*/ 2281 w 33924"/>
                <a:gd name="connsiteY9" fmla="*/ 36241 h 43983"/>
                <a:gd name="connsiteX10" fmla="*/ 2281 w 33924"/>
                <a:gd name="connsiteY10" fmla="*/ 38627 h 43983"/>
                <a:gd name="connsiteX11" fmla="*/ 3437 w 33924"/>
                <a:gd name="connsiteY11" fmla="*/ 38627 h 43983"/>
                <a:gd name="connsiteX12" fmla="*/ 3437 w 33924"/>
                <a:gd name="connsiteY12" fmla="*/ 43983 h 43983"/>
                <a:gd name="connsiteX13" fmla="*/ 30489 w 33924"/>
                <a:gd name="connsiteY13" fmla="*/ 43983 h 43983"/>
                <a:gd name="connsiteX14" fmla="*/ 30489 w 33924"/>
                <a:gd name="connsiteY14" fmla="*/ 38627 h 43983"/>
                <a:gd name="connsiteX15" fmla="*/ 31647 w 33924"/>
                <a:gd name="connsiteY15" fmla="*/ 38627 h 43983"/>
                <a:gd name="connsiteX16" fmla="*/ 31647 w 33924"/>
                <a:gd name="connsiteY16" fmla="*/ 36241 h 43983"/>
                <a:gd name="connsiteX17" fmla="*/ 30489 w 33924"/>
                <a:gd name="connsiteY17" fmla="*/ 36241 h 43983"/>
                <a:gd name="connsiteX18" fmla="*/ 30489 w 33924"/>
                <a:gd name="connsiteY18" fmla="*/ 23942 h 43983"/>
                <a:gd name="connsiteX19" fmla="*/ 19206 w 33924"/>
                <a:gd name="connsiteY19" fmla="*/ 13815 h 43983"/>
                <a:gd name="connsiteX20" fmla="*/ 19206 w 33924"/>
                <a:gd name="connsiteY20" fmla="*/ 11502 h 43983"/>
                <a:gd name="connsiteX21" fmla="*/ 18263 w 33924"/>
                <a:gd name="connsiteY21" fmla="*/ 11502 h 43983"/>
                <a:gd name="connsiteX22" fmla="*/ 18263 w 33924"/>
                <a:gd name="connsiteY22" fmla="*/ 9402 h 43983"/>
                <a:gd name="connsiteX23" fmla="*/ 17614 w 33924"/>
                <a:gd name="connsiteY23" fmla="*/ 9402 h 43983"/>
                <a:gd name="connsiteX24" fmla="*/ 16961 w 33924"/>
                <a:gd name="connsiteY24" fmla="*/ 0 h 43983"/>
                <a:gd name="connsiteX0" fmla="*/ 16961 w 33924"/>
                <a:gd name="connsiteY0" fmla="*/ 0 h 43983"/>
                <a:gd name="connsiteX1" fmla="*/ 16312 w 33924"/>
                <a:gd name="connsiteY1" fmla="*/ 9402 h 43983"/>
                <a:gd name="connsiteX2" fmla="*/ 15660 w 33924"/>
                <a:gd name="connsiteY2" fmla="*/ 9402 h 43983"/>
                <a:gd name="connsiteX3" fmla="*/ 15660 w 33924"/>
                <a:gd name="connsiteY3" fmla="*/ 11502 h 43983"/>
                <a:gd name="connsiteX4" fmla="*/ 14721 w 33924"/>
                <a:gd name="connsiteY4" fmla="*/ 11502 h 43983"/>
                <a:gd name="connsiteX5" fmla="*/ 14721 w 33924"/>
                <a:gd name="connsiteY5" fmla="*/ 13815 h 43983"/>
                <a:gd name="connsiteX6" fmla="*/ 3437 w 33924"/>
                <a:gd name="connsiteY6" fmla="*/ 23942 h 43983"/>
                <a:gd name="connsiteX7" fmla="*/ 3437 w 33924"/>
                <a:gd name="connsiteY7" fmla="*/ 36241 h 43983"/>
                <a:gd name="connsiteX8" fmla="*/ 2281 w 33924"/>
                <a:gd name="connsiteY8" fmla="*/ 36241 h 43983"/>
                <a:gd name="connsiteX9" fmla="*/ 2281 w 33924"/>
                <a:gd name="connsiteY9" fmla="*/ 38627 h 43983"/>
                <a:gd name="connsiteX10" fmla="*/ 3437 w 33924"/>
                <a:gd name="connsiteY10" fmla="*/ 38627 h 43983"/>
                <a:gd name="connsiteX11" fmla="*/ 3437 w 33924"/>
                <a:gd name="connsiteY11" fmla="*/ 43983 h 43983"/>
                <a:gd name="connsiteX12" fmla="*/ 30489 w 33924"/>
                <a:gd name="connsiteY12" fmla="*/ 43983 h 43983"/>
                <a:gd name="connsiteX13" fmla="*/ 30489 w 33924"/>
                <a:gd name="connsiteY13" fmla="*/ 38627 h 43983"/>
                <a:gd name="connsiteX14" fmla="*/ 31647 w 33924"/>
                <a:gd name="connsiteY14" fmla="*/ 38627 h 43983"/>
                <a:gd name="connsiteX15" fmla="*/ 31647 w 33924"/>
                <a:gd name="connsiteY15" fmla="*/ 36241 h 43983"/>
                <a:gd name="connsiteX16" fmla="*/ 30489 w 33924"/>
                <a:gd name="connsiteY16" fmla="*/ 36241 h 43983"/>
                <a:gd name="connsiteX17" fmla="*/ 30489 w 33924"/>
                <a:gd name="connsiteY17" fmla="*/ 23942 h 43983"/>
                <a:gd name="connsiteX18" fmla="*/ 19206 w 33924"/>
                <a:gd name="connsiteY18" fmla="*/ 13815 h 43983"/>
                <a:gd name="connsiteX19" fmla="*/ 19206 w 33924"/>
                <a:gd name="connsiteY19" fmla="*/ 11502 h 43983"/>
                <a:gd name="connsiteX20" fmla="*/ 18263 w 33924"/>
                <a:gd name="connsiteY20" fmla="*/ 11502 h 43983"/>
                <a:gd name="connsiteX21" fmla="*/ 18263 w 33924"/>
                <a:gd name="connsiteY21" fmla="*/ 9402 h 43983"/>
                <a:gd name="connsiteX22" fmla="*/ 17614 w 33924"/>
                <a:gd name="connsiteY22" fmla="*/ 9402 h 43983"/>
                <a:gd name="connsiteX23" fmla="*/ 16961 w 33924"/>
                <a:gd name="connsiteY23" fmla="*/ 0 h 43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924" h="43983" extrusionOk="0">
                  <a:moveTo>
                    <a:pt x="16961" y="0"/>
                  </a:moveTo>
                  <a:cubicBezTo>
                    <a:pt x="16744" y="0"/>
                    <a:pt x="16529" y="7835"/>
                    <a:pt x="16312" y="9402"/>
                  </a:cubicBezTo>
                  <a:lnTo>
                    <a:pt x="15660" y="9402"/>
                  </a:lnTo>
                  <a:lnTo>
                    <a:pt x="15660" y="11502"/>
                  </a:lnTo>
                  <a:lnTo>
                    <a:pt x="14721" y="11502"/>
                  </a:lnTo>
                  <a:lnTo>
                    <a:pt x="14721" y="13815"/>
                  </a:lnTo>
                  <a:cubicBezTo>
                    <a:pt x="14721" y="13815"/>
                    <a:pt x="8643" y="19388"/>
                    <a:pt x="3437" y="23942"/>
                  </a:cubicBezTo>
                  <a:cubicBezTo>
                    <a:pt x="-1772" y="28500"/>
                    <a:pt x="-471" y="34722"/>
                    <a:pt x="3437" y="36241"/>
                  </a:cubicBezTo>
                  <a:lnTo>
                    <a:pt x="2281" y="36241"/>
                  </a:lnTo>
                  <a:lnTo>
                    <a:pt x="2281" y="38627"/>
                  </a:lnTo>
                  <a:lnTo>
                    <a:pt x="3437" y="38627"/>
                  </a:lnTo>
                  <a:lnTo>
                    <a:pt x="3437" y="43983"/>
                  </a:lnTo>
                  <a:lnTo>
                    <a:pt x="30489" y="43983"/>
                  </a:lnTo>
                  <a:lnTo>
                    <a:pt x="30489" y="38627"/>
                  </a:lnTo>
                  <a:lnTo>
                    <a:pt x="31647" y="38627"/>
                  </a:lnTo>
                  <a:lnTo>
                    <a:pt x="31647" y="36241"/>
                  </a:lnTo>
                  <a:lnTo>
                    <a:pt x="30489" y="36241"/>
                  </a:lnTo>
                  <a:cubicBezTo>
                    <a:pt x="34395" y="34722"/>
                    <a:pt x="35697" y="28500"/>
                    <a:pt x="30489" y="23942"/>
                  </a:cubicBezTo>
                  <a:cubicBezTo>
                    <a:pt x="25283" y="19388"/>
                    <a:pt x="19206" y="13815"/>
                    <a:pt x="19206" y="13815"/>
                  </a:cubicBezTo>
                  <a:lnTo>
                    <a:pt x="19206" y="11502"/>
                  </a:lnTo>
                  <a:lnTo>
                    <a:pt x="18263" y="11502"/>
                  </a:lnTo>
                  <a:lnTo>
                    <a:pt x="18263" y="9402"/>
                  </a:lnTo>
                  <a:lnTo>
                    <a:pt x="17614" y="9402"/>
                  </a:lnTo>
                  <a:cubicBezTo>
                    <a:pt x="17396" y="6268"/>
                    <a:pt x="17179" y="3134"/>
                    <a:pt x="16961" y="0"/>
                  </a:cubicBezTo>
                  <a:close/>
                </a:path>
              </a:pathLst>
            </a:custGeom>
            <a:solidFill>
              <a:srgbClr val="FCB2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8D0B6C7-EF0D-F8CF-8F01-F40DA17BCBB9}"/>
              </a:ext>
            </a:extLst>
          </p:cNvPr>
          <p:cNvGrpSpPr/>
          <p:nvPr userDrawn="1"/>
        </p:nvGrpSpPr>
        <p:grpSpPr>
          <a:xfrm>
            <a:off x="10063231" y="1"/>
            <a:ext cx="784467" cy="1940559"/>
            <a:chOff x="9906000" y="0"/>
            <a:chExt cx="1282059" cy="3171463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D9ABF2F2-DA84-E528-45D4-DF18928EC9AF}"/>
                </a:ext>
              </a:extLst>
            </p:cNvPr>
            <p:cNvGrpSpPr/>
            <p:nvPr userDrawn="1"/>
          </p:nvGrpSpPr>
          <p:grpSpPr>
            <a:xfrm>
              <a:off x="9906000" y="0"/>
              <a:ext cx="634365" cy="2693035"/>
              <a:chOff x="9944100" y="1203960"/>
              <a:chExt cx="634365" cy="2693035"/>
            </a:xfrm>
          </p:grpSpPr>
          <p:cxnSp>
            <p:nvCxnSpPr>
              <p:cNvPr id="39" name="رابط مستقيم 38">
                <a:extLst>
                  <a:ext uri="{FF2B5EF4-FFF2-40B4-BE49-F238E27FC236}">
                    <a16:creationId xmlns:a16="http://schemas.microsoft.com/office/drawing/2014/main" id="{E828F4DE-B76A-F00A-DD9D-5DD73B6C84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1203960"/>
                <a:ext cx="0" cy="1066800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مستطيل 39">
                <a:extLst>
                  <a:ext uri="{FF2B5EF4-FFF2-40B4-BE49-F238E27FC236}">
                    <a16:creationId xmlns:a16="http://schemas.microsoft.com/office/drawing/2014/main" id="{69D89360-59AB-9F19-A56E-1B40CF04920E}"/>
                  </a:ext>
                </a:extLst>
              </p:cNvPr>
              <p:cNvSpPr/>
              <p:nvPr/>
            </p:nvSpPr>
            <p:spPr>
              <a:xfrm>
                <a:off x="9946005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1" name="مستطيل 40">
                <a:extLst>
                  <a:ext uri="{FF2B5EF4-FFF2-40B4-BE49-F238E27FC236}">
                    <a16:creationId xmlns:a16="http://schemas.microsoft.com/office/drawing/2014/main" id="{F22A92B7-4A93-F01F-B4A2-BC624F3A077D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42" name="مثلث متساوي الساقين 50">
                <a:extLst>
                  <a:ext uri="{FF2B5EF4-FFF2-40B4-BE49-F238E27FC236}">
                    <a16:creationId xmlns:a16="http://schemas.microsoft.com/office/drawing/2014/main" id="{88E04AB4-A30F-DCAB-DFC0-566B6A09890B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44" name="مجموعة 43">
                <a:extLst>
                  <a:ext uri="{FF2B5EF4-FFF2-40B4-BE49-F238E27FC236}">
                    <a16:creationId xmlns:a16="http://schemas.microsoft.com/office/drawing/2014/main" id="{01F10FBC-008B-17D3-7646-BCE7D80CEEA6}"/>
                  </a:ext>
                </a:extLst>
              </p:cNvPr>
              <p:cNvGrpSpPr/>
              <p:nvPr/>
            </p:nvGrpSpPr>
            <p:grpSpPr>
              <a:xfrm>
                <a:off x="9986010" y="2769870"/>
                <a:ext cx="548640" cy="622934"/>
                <a:chOff x="9986010" y="2609850"/>
                <a:chExt cx="548640" cy="777138"/>
              </a:xfrm>
            </p:grpSpPr>
            <p:sp>
              <p:nvSpPr>
                <p:cNvPr id="65" name="مستطيل 64">
                  <a:extLst>
                    <a:ext uri="{FF2B5EF4-FFF2-40B4-BE49-F238E27FC236}">
                      <a16:creationId xmlns:a16="http://schemas.microsoft.com/office/drawing/2014/main" id="{7637F4D5-0A3C-D6BF-00C4-1DD4EE891289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77138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66" name="مستطيل 51">
                  <a:extLst>
                    <a:ext uri="{FF2B5EF4-FFF2-40B4-BE49-F238E27FC236}">
                      <a16:creationId xmlns:a16="http://schemas.microsoft.com/office/drawing/2014/main" id="{B6BC3AFB-4083-2BFF-ECB1-AD0F9B8162AA}"/>
                    </a:ext>
                  </a:extLst>
                </p:cNvPr>
                <p:cNvSpPr/>
                <p:nvPr/>
              </p:nvSpPr>
              <p:spPr>
                <a:xfrm>
                  <a:off x="10423525" y="2615389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7" name="مستطيل 51">
                  <a:extLst>
                    <a:ext uri="{FF2B5EF4-FFF2-40B4-BE49-F238E27FC236}">
                      <a16:creationId xmlns:a16="http://schemas.microsoft.com/office/drawing/2014/main" id="{6D5B3C1D-8BF5-3491-A0B4-84926FDB79EE}"/>
                    </a:ext>
                  </a:extLst>
                </p:cNvPr>
                <p:cNvSpPr/>
                <p:nvPr/>
              </p:nvSpPr>
              <p:spPr>
                <a:xfrm>
                  <a:off x="10122217" y="2615390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68" name="مستطيل 51">
                  <a:extLst>
                    <a:ext uri="{FF2B5EF4-FFF2-40B4-BE49-F238E27FC236}">
                      <a16:creationId xmlns:a16="http://schemas.microsoft.com/office/drawing/2014/main" id="{F468190D-73A1-5908-E404-3E475B5F30A0}"/>
                    </a:ext>
                  </a:extLst>
                </p:cNvPr>
                <p:cNvSpPr/>
                <p:nvPr/>
              </p:nvSpPr>
              <p:spPr>
                <a:xfrm>
                  <a:off x="10276522" y="2615389"/>
                  <a:ext cx="120016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69" name="مستطيل 51">
                  <a:extLst>
                    <a:ext uri="{FF2B5EF4-FFF2-40B4-BE49-F238E27FC236}">
                      <a16:creationId xmlns:a16="http://schemas.microsoft.com/office/drawing/2014/main" id="{0DBF4B04-0C70-7CB7-8242-26CDFD43F992}"/>
                    </a:ext>
                  </a:extLst>
                </p:cNvPr>
                <p:cNvSpPr/>
                <p:nvPr/>
              </p:nvSpPr>
              <p:spPr>
                <a:xfrm>
                  <a:off x="10012045" y="2615390"/>
                  <a:ext cx="84455" cy="738325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  <p:sp>
            <p:nvSpPr>
              <p:cNvPr id="45" name="مثلث متساوي الساقين 50">
                <a:extLst>
                  <a:ext uri="{FF2B5EF4-FFF2-40B4-BE49-F238E27FC236}">
                    <a16:creationId xmlns:a16="http://schemas.microsoft.com/office/drawing/2014/main" id="{F94B7EB1-8D05-2EC1-9CA6-9AF8574F6D62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3810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46" name="مجموعة 45">
                <a:extLst>
                  <a:ext uri="{FF2B5EF4-FFF2-40B4-BE49-F238E27FC236}">
                    <a16:creationId xmlns:a16="http://schemas.microsoft.com/office/drawing/2014/main" id="{C1A7E28C-2471-0ACA-BAE5-24E76F4757F1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62" name="شكل بيضاوي 61">
                  <a:extLst>
                    <a:ext uri="{FF2B5EF4-FFF2-40B4-BE49-F238E27FC236}">
                      <a16:creationId xmlns:a16="http://schemas.microsoft.com/office/drawing/2014/main" id="{B1C35914-2837-0A86-49E6-058AE4881CA2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63" name="شكل بيضاوي 62">
                  <a:extLst>
                    <a:ext uri="{FF2B5EF4-FFF2-40B4-BE49-F238E27FC236}">
                      <a16:creationId xmlns:a16="http://schemas.microsoft.com/office/drawing/2014/main" id="{39421036-53FD-4C66-F23C-884B13798504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64" name="شكل بيضاوي 63">
                  <a:extLst>
                    <a:ext uri="{FF2B5EF4-FFF2-40B4-BE49-F238E27FC236}">
                      <a16:creationId xmlns:a16="http://schemas.microsoft.com/office/drawing/2014/main" id="{006D6BA4-164D-7FB0-7EE4-B3FE10892804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  <p:grpSp>
            <p:nvGrpSpPr>
              <p:cNvPr id="58" name="مجموعة 57">
                <a:extLst>
                  <a:ext uri="{FF2B5EF4-FFF2-40B4-BE49-F238E27FC236}">
                    <a16:creationId xmlns:a16="http://schemas.microsoft.com/office/drawing/2014/main" id="{F99DC7C7-2A4A-CDF7-CB33-D98B4E933E5C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59" name="شكل بيضاوي 58">
                  <a:extLst>
                    <a:ext uri="{FF2B5EF4-FFF2-40B4-BE49-F238E27FC236}">
                      <a16:creationId xmlns:a16="http://schemas.microsoft.com/office/drawing/2014/main" id="{DE6AB3A9-39C7-AC23-7AA4-1ABAC9BF9F8F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/>
                </a:p>
              </p:txBody>
            </p:sp>
            <p:sp>
              <p:nvSpPr>
                <p:cNvPr id="60" name="شكل بيضاوي 59">
                  <a:extLst>
                    <a:ext uri="{FF2B5EF4-FFF2-40B4-BE49-F238E27FC236}">
                      <a16:creationId xmlns:a16="http://schemas.microsoft.com/office/drawing/2014/main" id="{22D02DB7-ABE1-2049-755E-CA17E00261FF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61" name="شكل بيضاوي 60">
                  <a:extLst>
                    <a:ext uri="{FF2B5EF4-FFF2-40B4-BE49-F238E27FC236}">
                      <a16:creationId xmlns:a16="http://schemas.microsoft.com/office/drawing/2014/main" id="{A490E7BA-672D-48C6-276F-471AA6269EC4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</p:grpSp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34C487F6-D25E-5DBD-C6DC-9E45D294D8D1}"/>
                </a:ext>
              </a:extLst>
            </p:cNvPr>
            <p:cNvGrpSpPr/>
            <p:nvPr userDrawn="1"/>
          </p:nvGrpSpPr>
          <p:grpSpPr>
            <a:xfrm>
              <a:off x="10764455" y="0"/>
              <a:ext cx="423604" cy="3171463"/>
              <a:chOff x="9944100" y="-838139"/>
              <a:chExt cx="632460" cy="4735134"/>
            </a:xfrm>
          </p:grpSpPr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BD7D460A-08BE-80B7-4317-AE50E80E7C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8425" y="-838139"/>
                <a:ext cx="0" cy="3108899"/>
              </a:xfrm>
              <a:prstGeom prst="line">
                <a:avLst/>
              </a:prstGeom>
              <a:ln w="19050">
                <a:solidFill>
                  <a:srgbClr val="E2B67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مستطيل 71">
                <a:extLst>
                  <a:ext uri="{FF2B5EF4-FFF2-40B4-BE49-F238E27FC236}">
                    <a16:creationId xmlns:a16="http://schemas.microsoft.com/office/drawing/2014/main" id="{C092D851-4B48-B649-5421-88DADA67F917}"/>
                  </a:ext>
                </a:extLst>
              </p:cNvPr>
              <p:cNvSpPr/>
              <p:nvPr/>
            </p:nvSpPr>
            <p:spPr>
              <a:xfrm>
                <a:off x="9944100" y="270510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73" name="مستطيل 72">
                <a:extLst>
                  <a:ext uri="{FF2B5EF4-FFF2-40B4-BE49-F238E27FC236}">
                    <a16:creationId xmlns:a16="http://schemas.microsoft.com/office/drawing/2014/main" id="{DF051C76-5F6F-39BE-E631-6C3516AC736E}"/>
                  </a:ext>
                </a:extLst>
              </p:cNvPr>
              <p:cNvSpPr/>
              <p:nvPr/>
            </p:nvSpPr>
            <p:spPr>
              <a:xfrm>
                <a:off x="9944100" y="3389630"/>
                <a:ext cx="632460" cy="72390"/>
              </a:xfrm>
              <a:prstGeom prst="rect">
                <a:avLst/>
              </a:prstGeom>
              <a:solidFill>
                <a:srgbClr val="0788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endParaRPr lang="ar-SA" dirty="0"/>
              </a:p>
            </p:txBody>
          </p:sp>
          <p:sp>
            <p:nvSpPr>
              <p:cNvPr id="74" name="مثلث متساوي الساقين 50">
                <a:extLst>
                  <a:ext uri="{FF2B5EF4-FFF2-40B4-BE49-F238E27FC236}">
                    <a16:creationId xmlns:a16="http://schemas.microsoft.com/office/drawing/2014/main" id="{BC2A3A40-1963-5A68-A673-B521AA593DEF}"/>
                  </a:ext>
                </a:extLst>
              </p:cNvPr>
              <p:cNvSpPr/>
              <p:nvPr/>
            </p:nvSpPr>
            <p:spPr>
              <a:xfrm>
                <a:off x="9977017" y="2439670"/>
                <a:ext cx="566626" cy="26582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75" name="مجموعة 74">
                <a:extLst>
                  <a:ext uri="{FF2B5EF4-FFF2-40B4-BE49-F238E27FC236}">
                    <a16:creationId xmlns:a16="http://schemas.microsoft.com/office/drawing/2014/main" id="{AE837B81-3628-962A-5B31-D8DB6DF9175A}"/>
                  </a:ext>
                </a:extLst>
              </p:cNvPr>
              <p:cNvGrpSpPr/>
              <p:nvPr/>
            </p:nvGrpSpPr>
            <p:grpSpPr>
              <a:xfrm>
                <a:off x="9986010" y="2769871"/>
                <a:ext cx="548640" cy="627077"/>
                <a:chOff x="9986010" y="2609850"/>
                <a:chExt cx="548640" cy="782306"/>
              </a:xfrm>
            </p:grpSpPr>
            <p:sp>
              <p:nvSpPr>
                <p:cNvPr id="85" name="مستطيل 84">
                  <a:extLst>
                    <a:ext uri="{FF2B5EF4-FFF2-40B4-BE49-F238E27FC236}">
                      <a16:creationId xmlns:a16="http://schemas.microsoft.com/office/drawing/2014/main" id="{5A5E3A8A-7005-C701-829C-0F70C2620F4B}"/>
                    </a:ext>
                  </a:extLst>
                </p:cNvPr>
                <p:cNvSpPr/>
                <p:nvPr/>
              </p:nvSpPr>
              <p:spPr>
                <a:xfrm>
                  <a:off x="9986010" y="2609850"/>
                  <a:ext cx="548640" cy="782306"/>
                </a:xfrm>
                <a:prstGeom prst="rect">
                  <a:avLst/>
                </a:prstGeom>
                <a:solidFill>
                  <a:srgbClr val="05585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6" name="مستطيل 51">
                  <a:extLst>
                    <a:ext uri="{FF2B5EF4-FFF2-40B4-BE49-F238E27FC236}">
                      <a16:creationId xmlns:a16="http://schemas.microsoft.com/office/drawing/2014/main" id="{29181BDC-E1C5-8448-F6EE-E961B6FF095C}"/>
                    </a:ext>
                  </a:extLst>
                </p:cNvPr>
                <p:cNvSpPr/>
                <p:nvPr/>
              </p:nvSpPr>
              <p:spPr>
                <a:xfrm>
                  <a:off x="1042352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7" name="مستطيل 51">
                  <a:extLst>
                    <a:ext uri="{FF2B5EF4-FFF2-40B4-BE49-F238E27FC236}">
                      <a16:creationId xmlns:a16="http://schemas.microsoft.com/office/drawing/2014/main" id="{4B0507C1-4E00-D2F0-C334-F28B2E2A35BD}"/>
                    </a:ext>
                  </a:extLst>
                </p:cNvPr>
                <p:cNvSpPr/>
                <p:nvPr/>
              </p:nvSpPr>
              <p:spPr>
                <a:xfrm>
                  <a:off x="10122217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88" name="مستطيل 51">
                  <a:extLst>
                    <a:ext uri="{FF2B5EF4-FFF2-40B4-BE49-F238E27FC236}">
                      <a16:creationId xmlns:a16="http://schemas.microsoft.com/office/drawing/2014/main" id="{E541ADC6-B48A-B7BF-8042-5B6DC7EB627C}"/>
                    </a:ext>
                  </a:extLst>
                </p:cNvPr>
                <p:cNvSpPr/>
                <p:nvPr/>
              </p:nvSpPr>
              <p:spPr>
                <a:xfrm>
                  <a:off x="10276522" y="2656582"/>
                  <a:ext cx="120015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89" name="مستطيل 51">
                  <a:extLst>
                    <a:ext uri="{FF2B5EF4-FFF2-40B4-BE49-F238E27FC236}">
                      <a16:creationId xmlns:a16="http://schemas.microsoft.com/office/drawing/2014/main" id="{C0A3C32C-1DEF-B8B0-448C-F69304F9A73F}"/>
                    </a:ext>
                  </a:extLst>
                </p:cNvPr>
                <p:cNvSpPr/>
                <p:nvPr/>
              </p:nvSpPr>
              <p:spPr>
                <a:xfrm>
                  <a:off x="10012046" y="2656582"/>
                  <a:ext cx="84456" cy="689446"/>
                </a:xfrm>
                <a:custGeom>
                  <a:avLst/>
                  <a:gdLst>
                    <a:gd name="connsiteX0" fmla="*/ 0 w 91440"/>
                    <a:gd name="connsiteY0" fmla="*/ 0 h 553720"/>
                    <a:gd name="connsiteX1" fmla="*/ 91440 w 91440"/>
                    <a:gd name="connsiteY1" fmla="*/ 0 h 553720"/>
                    <a:gd name="connsiteX2" fmla="*/ 91440 w 91440"/>
                    <a:gd name="connsiteY2" fmla="*/ 553720 h 553720"/>
                    <a:gd name="connsiteX3" fmla="*/ 0 w 91440"/>
                    <a:gd name="connsiteY3" fmla="*/ 553720 h 553720"/>
                    <a:gd name="connsiteX4" fmla="*/ 0 w 91440"/>
                    <a:gd name="connsiteY4" fmla="*/ 0 h 553720"/>
                    <a:gd name="connsiteX0" fmla="*/ 0 w 91440"/>
                    <a:gd name="connsiteY0" fmla="*/ 69215 h 622935"/>
                    <a:gd name="connsiteX1" fmla="*/ 91440 w 91440"/>
                    <a:gd name="connsiteY1" fmla="*/ 69215 h 622935"/>
                    <a:gd name="connsiteX2" fmla="*/ 91440 w 91440"/>
                    <a:gd name="connsiteY2" fmla="*/ 622935 h 622935"/>
                    <a:gd name="connsiteX3" fmla="*/ 0 w 91440"/>
                    <a:gd name="connsiteY3" fmla="*/ 622935 h 622935"/>
                    <a:gd name="connsiteX4" fmla="*/ 0 w 91440"/>
                    <a:gd name="connsiteY4" fmla="*/ 69215 h 62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622935">
                      <a:moveTo>
                        <a:pt x="0" y="69215"/>
                      </a:moveTo>
                      <a:cubicBezTo>
                        <a:pt x="15240" y="-23072"/>
                        <a:pt x="76200" y="-23072"/>
                        <a:pt x="91440" y="69215"/>
                      </a:cubicBezTo>
                      <a:lnTo>
                        <a:pt x="91440" y="622935"/>
                      </a:lnTo>
                      <a:lnTo>
                        <a:pt x="0" y="622935"/>
                      </a:lnTo>
                      <a:lnTo>
                        <a:pt x="0" y="69215"/>
                      </a:lnTo>
                      <a:close/>
                    </a:path>
                  </a:pathLst>
                </a:custGeom>
                <a:solidFill>
                  <a:srgbClr val="FEC4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  <p:sp>
            <p:nvSpPr>
              <p:cNvPr id="76" name="مثلث متساوي الساقين 50">
                <a:extLst>
                  <a:ext uri="{FF2B5EF4-FFF2-40B4-BE49-F238E27FC236}">
                    <a16:creationId xmlns:a16="http://schemas.microsoft.com/office/drawing/2014/main" id="{94E600D2-24B9-84D6-FD3C-AB2D1AC22639}"/>
                  </a:ext>
                </a:extLst>
              </p:cNvPr>
              <p:cNvSpPr/>
              <p:nvPr/>
            </p:nvSpPr>
            <p:spPr>
              <a:xfrm flipV="1">
                <a:off x="9977017" y="3459479"/>
                <a:ext cx="566626" cy="251854"/>
              </a:xfrm>
              <a:custGeom>
                <a:avLst/>
                <a:gdLst>
                  <a:gd name="connsiteX0" fmla="*/ 0 w 485140"/>
                  <a:gd name="connsiteY0" fmla="*/ 418224 h 418224"/>
                  <a:gd name="connsiteX1" fmla="*/ 242570 w 485140"/>
                  <a:gd name="connsiteY1" fmla="*/ 0 h 418224"/>
                  <a:gd name="connsiteX2" fmla="*/ 485140 w 485140"/>
                  <a:gd name="connsiteY2" fmla="*/ 418224 h 418224"/>
                  <a:gd name="connsiteX3" fmla="*/ 0 w 485140"/>
                  <a:gd name="connsiteY3" fmla="*/ 418224 h 418224"/>
                  <a:gd name="connsiteX0" fmla="*/ 0 w 490426"/>
                  <a:gd name="connsiteY0" fmla="*/ 418224 h 418224"/>
                  <a:gd name="connsiteX1" fmla="*/ 242570 w 490426"/>
                  <a:gd name="connsiteY1" fmla="*/ 0 h 418224"/>
                  <a:gd name="connsiteX2" fmla="*/ 485140 w 490426"/>
                  <a:gd name="connsiteY2" fmla="*/ 418224 h 418224"/>
                  <a:gd name="connsiteX3" fmla="*/ 0 w 490426"/>
                  <a:gd name="connsiteY3" fmla="*/ 418224 h 418224"/>
                  <a:gd name="connsiteX0" fmla="*/ 5286 w 495712"/>
                  <a:gd name="connsiteY0" fmla="*/ 418224 h 418224"/>
                  <a:gd name="connsiteX1" fmla="*/ 247856 w 495712"/>
                  <a:gd name="connsiteY1" fmla="*/ 0 h 418224"/>
                  <a:gd name="connsiteX2" fmla="*/ 490426 w 495712"/>
                  <a:gd name="connsiteY2" fmla="*/ 418224 h 418224"/>
                  <a:gd name="connsiteX3" fmla="*/ 5286 w 495712"/>
                  <a:gd name="connsiteY3" fmla="*/ 418224 h 418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712" h="418224">
                    <a:moveTo>
                      <a:pt x="5286" y="418224"/>
                    </a:moveTo>
                    <a:cubicBezTo>
                      <a:pt x="-35142" y="348520"/>
                      <a:pt x="166999" y="0"/>
                      <a:pt x="247856" y="0"/>
                    </a:cubicBezTo>
                    <a:cubicBezTo>
                      <a:pt x="328713" y="0"/>
                      <a:pt x="530854" y="348520"/>
                      <a:pt x="490426" y="418224"/>
                    </a:cubicBezTo>
                    <a:lnTo>
                      <a:pt x="5286" y="418224"/>
                    </a:lnTo>
                    <a:close/>
                  </a:path>
                </a:pathLst>
              </a:custGeom>
              <a:solidFill>
                <a:srgbClr val="FCB22E"/>
              </a:solidFill>
              <a:ln w="19050">
                <a:solidFill>
                  <a:srgbClr val="FDB0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77" name="مجموعة 76">
                <a:extLst>
                  <a:ext uri="{FF2B5EF4-FFF2-40B4-BE49-F238E27FC236}">
                    <a16:creationId xmlns:a16="http://schemas.microsoft.com/office/drawing/2014/main" id="{B0A2F31E-BB08-11C5-0356-78D1524142A1}"/>
                  </a:ext>
                </a:extLst>
              </p:cNvPr>
              <p:cNvGrpSpPr/>
              <p:nvPr/>
            </p:nvGrpSpPr>
            <p:grpSpPr>
              <a:xfrm>
                <a:off x="10212705" y="3698875"/>
                <a:ext cx="95250" cy="198120"/>
                <a:chOff x="9313545" y="3874135"/>
                <a:chExt cx="95250" cy="198120"/>
              </a:xfrm>
            </p:grpSpPr>
            <p:sp>
              <p:nvSpPr>
                <p:cNvPr id="82" name="شكل بيضاوي 81">
                  <a:extLst>
                    <a:ext uri="{FF2B5EF4-FFF2-40B4-BE49-F238E27FC236}">
                      <a16:creationId xmlns:a16="http://schemas.microsoft.com/office/drawing/2014/main" id="{850284D9-C469-AE5B-7C5A-C51F3C93CF04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83" name="شكل بيضاوي 82">
                  <a:extLst>
                    <a:ext uri="{FF2B5EF4-FFF2-40B4-BE49-F238E27FC236}">
                      <a16:creationId xmlns:a16="http://schemas.microsoft.com/office/drawing/2014/main" id="{DD7BF38D-C4EB-54AC-A6A8-6125DDDCB876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84" name="شكل بيضاوي 83">
                  <a:extLst>
                    <a:ext uri="{FF2B5EF4-FFF2-40B4-BE49-F238E27FC236}">
                      <a16:creationId xmlns:a16="http://schemas.microsoft.com/office/drawing/2014/main" id="{BFE09D97-1060-D095-05AC-D4F00BF49CAA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  <p:grpSp>
            <p:nvGrpSpPr>
              <p:cNvPr id="78" name="مجموعة 77">
                <a:extLst>
                  <a:ext uri="{FF2B5EF4-FFF2-40B4-BE49-F238E27FC236}">
                    <a16:creationId xmlns:a16="http://schemas.microsoft.com/office/drawing/2014/main" id="{24978547-8497-E6FA-64FA-E108673BBA60}"/>
                  </a:ext>
                </a:extLst>
              </p:cNvPr>
              <p:cNvGrpSpPr/>
              <p:nvPr/>
            </p:nvGrpSpPr>
            <p:grpSpPr>
              <a:xfrm flipV="1">
                <a:off x="10212705" y="2258695"/>
                <a:ext cx="95250" cy="198120"/>
                <a:chOff x="9313545" y="3874135"/>
                <a:chExt cx="95250" cy="198120"/>
              </a:xfrm>
            </p:grpSpPr>
            <p:sp>
              <p:nvSpPr>
                <p:cNvPr id="79" name="شكل بيضاوي 78">
                  <a:extLst>
                    <a:ext uri="{FF2B5EF4-FFF2-40B4-BE49-F238E27FC236}">
                      <a16:creationId xmlns:a16="http://schemas.microsoft.com/office/drawing/2014/main" id="{208CD67E-06DF-2BA7-A051-8599D7494946}"/>
                    </a:ext>
                  </a:extLst>
                </p:cNvPr>
                <p:cNvSpPr/>
                <p:nvPr/>
              </p:nvSpPr>
              <p:spPr>
                <a:xfrm>
                  <a:off x="9313545" y="3874135"/>
                  <a:ext cx="95250" cy="95250"/>
                </a:xfrm>
                <a:prstGeom prst="ellipse">
                  <a:avLst/>
                </a:prstGeom>
                <a:solidFill>
                  <a:srgbClr val="FA62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/>
                </a:p>
              </p:txBody>
            </p:sp>
            <p:sp>
              <p:nvSpPr>
                <p:cNvPr id="80" name="شكل بيضاوي 79">
                  <a:extLst>
                    <a:ext uri="{FF2B5EF4-FFF2-40B4-BE49-F238E27FC236}">
                      <a16:creationId xmlns:a16="http://schemas.microsoft.com/office/drawing/2014/main" id="{4CD64642-0F97-AB8A-875C-46789DC5D4BD}"/>
                    </a:ext>
                  </a:extLst>
                </p:cNvPr>
                <p:cNvSpPr/>
                <p:nvPr/>
              </p:nvSpPr>
              <p:spPr>
                <a:xfrm>
                  <a:off x="9324975" y="3956050"/>
                  <a:ext cx="72390" cy="7239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  <p:sp>
              <p:nvSpPr>
                <p:cNvPr id="81" name="شكل بيضاوي 80">
                  <a:extLst>
                    <a:ext uri="{FF2B5EF4-FFF2-40B4-BE49-F238E27FC236}">
                      <a16:creationId xmlns:a16="http://schemas.microsoft.com/office/drawing/2014/main" id="{AA3C0781-C9FB-0E65-42BB-DDE2595729BB}"/>
                    </a:ext>
                  </a:extLst>
                </p:cNvPr>
                <p:cNvSpPr/>
                <p:nvPr/>
              </p:nvSpPr>
              <p:spPr>
                <a:xfrm>
                  <a:off x="9338310" y="4026535"/>
                  <a:ext cx="45720" cy="45720"/>
                </a:xfrm>
                <a:prstGeom prst="ellipse">
                  <a:avLst/>
                </a:prstGeom>
                <a:solidFill>
                  <a:srgbClr val="FDB0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:endParaRPr lang="ar-SA" dirty="0"/>
                </a:p>
              </p:txBody>
            </p:sp>
          </p:grpSp>
        </p:grp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D615447-7011-740B-6CA1-E429396C9EC8}"/>
              </a:ext>
            </a:extLst>
          </p:cNvPr>
          <p:cNvGrpSpPr/>
          <p:nvPr userDrawn="1"/>
        </p:nvGrpSpPr>
        <p:grpSpPr>
          <a:xfrm>
            <a:off x="10864718" y="146642"/>
            <a:ext cx="1246515" cy="1207030"/>
            <a:chOff x="10591798" y="146641"/>
            <a:chExt cx="1438155" cy="1392599"/>
          </a:xfrm>
        </p:grpSpPr>
        <p:sp>
          <p:nvSpPr>
            <p:cNvPr id="109" name="شكل حر: شكل 108">
              <a:extLst>
                <a:ext uri="{FF2B5EF4-FFF2-40B4-BE49-F238E27FC236}">
                  <a16:creationId xmlns:a16="http://schemas.microsoft.com/office/drawing/2014/main" id="{CFAFBFB6-9824-EC14-B5C5-27748F1DCC8F}"/>
                </a:ext>
              </a:extLst>
            </p:cNvPr>
            <p:cNvSpPr/>
            <p:nvPr userDrawn="1"/>
          </p:nvSpPr>
          <p:spPr>
            <a:xfrm flipH="1" flipV="1">
              <a:off x="10949649" y="760610"/>
              <a:ext cx="1080304" cy="369011"/>
            </a:xfrm>
            <a:custGeom>
              <a:avLst/>
              <a:gdLst>
                <a:gd name="connsiteX0" fmla="*/ 0 w 1886792"/>
                <a:gd name="connsiteY0" fmla="*/ 0 h 644492"/>
                <a:gd name="connsiteX1" fmla="*/ 1882872 w 1886792"/>
                <a:gd name="connsiteY1" fmla="*/ 0 h 644492"/>
                <a:gd name="connsiteX2" fmla="*/ 1886792 w 1886792"/>
                <a:gd name="connsiteY2" fmla="*/ 36231 h 644492"/>
                <a:gd name="connsiteX3" fmla="*/ 1877940 w 1886792"/>
                <a:gd name="connsiteY3" fmla="*/ 93104 h 644492"/>
                <a:gd name="connsiteX4" fmla="*/ 1632942 w 1886792"/>
                <a:gd name="connsiteY4" fmla="*/ 282474 h 644492"/>
                <a:gd name="connsiteX5" fmla="*/ 1545236 w 1886792"/>
                <a:gd name="connsiteY5" fmla="*/ 444739 h 644492"/>
                <a:gd name="connsiteX6" fmla="*/ 1246627 w 1886792"/>
                <a:gd name="connsiteY6" fmla="*/ 464386 h 644492"/>
                <a:gd name="connsiteX7" fmla="*/ 1033236 w 1886792"/>
                <a:gd name="connsiteY7" fmla="*/ 637494 h 644492"/>
                <a:gd name="connsiteX8" fmla="*/ 719478 w 1886792"/>
                <a:gd name="connsiteY8" fmla="*/ 531830 h 644492"/>
                <a:gd name="connsiteX9" fmla="*/ 253404 w 1886792"/>
                <a:gd name="connsiteY9" fmla="*/ 427431 h 644492"/>
                <a:gd name="connsiteX10" fmla="*/ 48482 w 1886792"/>
                <a:gd name="connsiteY10" fmla="*/ 311256 h 644492"/>
                <a:gd name="connsiteX11" fmla="*/ 92269 w 1886792"/>
                <a:gd name="connsiteY11" fmla="*/ 154439 h 644492"/>
                <a:gd name="connsiteX12" fmla="*/ 1250 w 1886792"/>
                <a:gd name="connsiteY12" fmla="*/ 41371 h 64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6792" h="644492">
                  <a:moveTo>
                    <a:pt x="0" y="0"/>
                  </a:moveTo>
                  <a:lnTo>
                    <a:pt x="1882872" y="0"/>
                  </a:lnTo>
                  <a:lnTo>
                    <a:pt x="1886792" y="36231"/>
                  </a:lnTo>
                  <a:cubicBezTo>
                    <a:pt x="1886363" y="55234"/>
                    <a:pt x="1883441" y="74310"/>
                    <a:pt x="1877940" y="93104"/>
                  </a:cubicBezTo>
                  <a:cubicBezTo>
                    <a:pt x="1848691" y="193044"/>
                    <a:pt x="1751861" y="267890"/>
                    <a:pt x="1632942" y="282474"/>
                  </a:cubicBezTo>
                  <a:cubicBezTo>
                    <a:pt x="1632374" y="344854"/>
                    <a:pt x="1600374" y="404015"/>
                    <a:pt x="1545236" y="444739"/>
                  </a:cubicBezTo>
                  <a:cubicBezTo>
                    <a:pt x="1461460" y="506624"/>
                    <a:pt x="1340445" y="514577"/>
                    <a:pt x="1246627" y="464386"/>
                  </a:cubicBezTo>
                  <a:cubicBezTo>
                    <a:pt x="1216286" y="550596"/>
                    <a:pt x="1135042" y="616498"/>
                    <a:pt x="1033236" y="637494"/>
                  </a:cubicBezTo>
                  <a:cubicBezTo>
                    <a:pt x="913268" y="662231"/>
                    <a:pt x="788062" y="620076"/>
                    <a:pt x="719478" y="531830"/>
                  </a:cubicBezTo>
                  <a:cubicBezTo>
                    <a:pt x="557601" y="615590"/>
                    <a:pt x="347352" y="568509"/>
                    <a:pt x="253404" y="427431"/>
                  </a:cubicBezTo>
                  <a:cubicBezTo>
                    <a:pt x="161115" y="436704"/>
                    <a:pt x="74457" y="387587"/>
                    <a:pt x="48482" y="311256"/>
                  </a:cubicBezTo>
                  <a:cubicBezTo>
                    <a:pt x="29666" y="256030"/>
                    <a:pt x="46299" y="196429"/>
                    <a:pt x="92269" y="154439"/>
                  </a:cubicBezTo>
                  <a:cubicBezTo>
                    <a:pt x="43352" y="129736"/>
                    <a:pt x="10692" y="88006"/>
                    <a:pt x="1250" y="4137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2" name="شكل حر: شكل 31">
              <a:extLst>
                <a:ext uri="{FF2B5EF4-FFF2-40B4-BE49-F238E27FC236}">
                  <a16:creationId xmlns:a16="http://schemas.microsoft.com/office/drawing/2014/main" id="{1C2BD307-8F72-3532-58D6-C984D3E738AE}"/>
                </a:ext>
              </a:extLst>
            </p:cNvPr>
            <p:cNvSpPr/>
            <p:nvPr userDrawn="1"/>
          </p:nvSpPr>
          <p:spPr>
            <a:xfrm flipH="1">
              <a:off x="10591798" y="146641"/>
              <a:ext cx="1189889" cy="1392599"/>
            </a:xfrm>
            <a:custGeom>
              <a:avLst/>
              <a:gdLst>
                <a:gd name="connsiteX0" fmla="*/ 404813 w 599568"/>
                <a:gd name="connsiteY0" fmla="*/ 33338 h 701710"/>
                <a:gd name="connsiteX1" fmla="*/ 297180 w 599568"/>
                <a:gd name="connsiteY1" fmla="*/ 0 h 701710"/>
                <a:gd name="connsiteX2" fmla="*/ 363855 w 599568"/>
                <a:gd name="connsiteY2" fmla="*/ 406718 h 701710"/>
                <a:gd name="connsiteX3" fmla="*/ 0 w 599568"/>
                <a:gd name="connsiteY3" fmla="*/ 599123 h 701710"/>
                <a:gd name="connsiteX4" fmla="*/ 91440 w 599568"/>
                <a:gd name="connsiteY4" fmla="*/ 664845 h 701710"/>
                <a:gd name="connsiteX5" fmla="*/ 562928 w 599568"/>
                <a:gd name="connsiteY5" fmla="*/ 505778 h 701710"/>
                <a:gd name="connsiteX6" fmla="*/ 404813 w 599568"/>
                <a:gd name="connsiteY6" fmla="*/ 33338 h 70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9568" h="701710">
                  <a:moveTo>
                    <a:pt x="404813" y="33338"/>
                  </a:moveTo>
                  <a:cubicBezTo>
                    <a:pt x="369570" y="16192"/>
                    <a:pt x="333375" y="4763"/>
                    <a:pt x="297180" y="0"/>
                  </a:cubicBezTo>
                  <a:cubicBezTo>
                    <a:pt x="401955" y="103823"/>
                    <a:pt x="433388" y="266700"/>
                    <a:pt x="363855" y="406718"/>
                  </a:cubicBezTo>
                  <a:cubicBezTo>
                    <a:pt x="295275" y="546735"/>
                    <a:pt x="144780" y="619125"/>
                    <a:pt x="0" y="599123"/>
                  </a:cubicBezTo>
                  <a:cubicBezTo>
                    <a:pt x="25717" y="624840"/>
                    <a:pt x="57150" y="647700"/>
                    <a:pt x="91440" y="664845"/>
                  </a:cubicBezTo>
                  <a:cubicBezTo>
                    <a:pt x="265748" y="751523"/>
                    <a:pt x="477203" y="680085"/>
                    <a:pt x="562928" y="505778"/>
                  </a:cubicBezTo>
                  <a:cubicBezTo>
                    <a:pt x="648653" y="331470"/>
                    <a:pt x="579120" y="120968"/>
                    <a:pt x="404813" y="33338"/>
                  </a:cubicBezTo>
                  <a:close/>
                </a:path>
              </a:pathLst>
            </a:custGeom>
            <a:solidFill>
              <a:srgbClr val="FCB22E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110" name="شكل حر: شكل 109">
            <a:extLst>
              <a:ext uri="{FF2B5EF4-FFF2-40B4-BE49-F238E27FC236}">
                <a16:creationId xmlns:a16="http://schemas.microsoft.com/office/drawing/2014/main" id="{803A6FF1-7E5A-EB53-FBBB-5420D4AB36D8}"/>
              </a:ext>
            </a:extLst>
          </p:cNvPr>
          <p:cNvSpPr/>
          <p:nvPr userDrawn="1"/>
        </p:nvSpPr>
        <p:spPr>
          <a:xfrm flipH="1" flipV="1">
            <a:off x="1790795" y="1182745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1" name="شكل حر: شكل 110">
            <a:extLst>
              <a:ext uri="{FF2B5EF4-FFF2-40B4-BE49-F238E27FC236}">
                <a16:creationId xmlns:a16="http://schemas.microsoft.com/office/drawing/2014/main" id="{64359AD6-6F9A-0C2E-15D9-B14C56C80F80}"/>
              </a:ext>
            </a:extLst>
          </p:cNvPr>
          <p:cNvSpPr/>
          <p:nvPr userDrawn="1"/>
        </p:nvSpPr>
        <p:spPr>
          <a:xfrm flipH="1" flipV="1">
            <a:off x="10472516" y="3058957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12" name="شكل حر: شكل 111">
            <a:extLst>
              <a:ext uri="{FF2B5EF4-FFF2-40B4-BE49-F238E27FC236}">
                <a16:creationId xmlns:a16="http://schemas.microsoft.com/office/drawing/2014/main" id="{125864B1-F1A9-6391-5D1F-6882FAD84364}"/>
              </a:ext>
            </a:extLst>
          </p:cNvPr>
          <p:cNvSpPr/>
          <p:nvPr userDrawn="1"/>
        </p:nvSpPr>
        <p:spPr>
          <a:xfrm flipH="1" flipV="1">
            <a:off x="3130436" y="6361279"/>
            <a:ext cx="1080304" cy="369011"/>
          </a:xfrm>
          <a:custGeom>
            <a:avLst/>
            <a:gdLst>
              <a:gd name="connsiteX0" fmla="*/ 0 w 1886792"/>
              <a:gd name="connsiteY0" fmla="*/ 0 h 644492"/>
              <a:gd name="connsiteX1" fmla="*/ 1882872 w 1886792"/>
              <a:gd name="connsiteY1" fmla="*/ 0 h 644492"/>
              <a:gd name="connsiteX2" fmla="*/ 1886792 w 1886792"/>
              <a:gd name="connsiteY2" fmla="*/ 36231 h 644492"/>
              <a:gd name="connsiteX3" fmla="*/ 1877940 w 1886792"/>
              <a:gd name="connsiteY3" fmla="*/ 93104 h 644492"/>
              <a:gd name="connsiteX4" fmla="*/ 1632942 w 1886792"/>
              <a:gd name="connsiteY4" fmla="*/ 282474 h 644492"/>
              <a:gd name="connsiteX5" fmla="*/ 1545236 w 1886792"/>
              <a:gd name="connsiteY5" fmla="*/ 444739 h 644492"/>
              <a:gd name="connsiteX6" fmla="*/ 1246627 w 1886792"/>
              <a:gd name="connsiteY6" fmla="*/ 464386 h 644492"/>
              <a:gd name="connsiteX7" fmla="*/ 1033236 w 1886792"/>
              <a:gd name="connsiteY7" fmla="*/ 637494 h 644492"/>
              <a:gd name="connsiteX8" fmla="*/ 719478 w 1886792"/>
              <a:gd name="connsiteY8" fmla="*/ 531830 h 644492"/>
              <a:gd name="connsiteX9" fmla="*/ 253404 w 1886792"/>
              <a:gd name="connsiteY9" fmla="*/ 427431 h 644492"/>
              <a:gd name="connsiteX10" fmla="*/ 48482 w 1886792"/>
              <a:gd name="connsiteY10" fmla="*/ 311256 h 644492"/>
              <a:gd name="connsiteX11" fmla="*/ 92269 w 1886792"/>
              <a:gd name="connsiteY11" fmla="*/ 154439 h 644492"/>
              <a:gd name="connsiteX12" fmla="*/ 1250 w 1886792"/>
              <a:gd name="connsiteY12" fmla="*/ 41371 h 64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6792" h="644492">
                <a:moveTo>
                  <a:pt x="0" y="0"/>
                </a:moveTo>
                <a:lnTo>
                  <a:pt x="1882872" y="0"/>
                </a:lnTo>
                <a:lnTo>
                  <a:pt x="1886792" y="36231"/>
                </a:lnTo>
                <a:cubicBezTo>
                  <a:pt x="1886363" y="55234"/>
                  <a:pt x="1883441" y="74310"/>
                  <a:pt x="1877940" y="93104"/>
                </a:cubicBezTo>
                <a:cubicBezTo>
                  <a:pt x="1848691" y="193044"/>
                  <a:pt x="1751861" y="267890"/>
                  <a:pt x="1632942" y="282474"/>
                </a:cubicBezTo>
                <a:cubicBezTo>
                  <a:pt x="1632374" y="344854"/>
                  <a:pt x="1600374" y="404015"/>
                  <a:pt x="1545236" y="444739"/>
                </a:cubicBezTo>
                <a:cubicBezTo>
                  <a:pt x="1461460" y="506624"/>
                  <a:pt x="1340445" y="514577"/>
                  <a:pt x="1246627" y="464386"/>
                </a:cubicBezTo>
                <a:cubicBezTo>
                  <a:pt x="1216286" y="550596"/>
                  <a:pt x="1135042" y="616498"/>
                  <a:pt x="1033236" y="637494"/>
                </a:cubicBezTo>
                <a:cubicBezTo>
                  <a:pt x="913268" y="662231"/>
                  <a:pt x="788062" y="620076"/>
                  <a:pt x="719478" y="531830"/>
                </a:cubicBezTo>
                <a:cubicBezTo>
                  <a:pt x="557601" y="615590"/>
                  <a:pt x="347352" y="568509"/>
                  <a:pt x="253404" y="427431"/>
                </a:cubicBezTo>
                <a:cubicBezTo>
                  <a:pt x="161115" y="436704"/>
                  <a:pt x="74457" y="387587"/>
                  <a:pt x="48482" y="311256"/>
                </a:cubicBezTo>
                <a:cubicBezTo>
                  <a:pt x="29666" y="256030"/>
                  <a:pt x="46299" y="196429"/>
                  <a:pt x="92269" y="154439"/>
                </a:cubicBezTo>
                <a:cubicBezTo>
                  <a:pt x="43352" y="129736"/>
                  <a:pt x="10692" y="88006"/>
                  <a:pt x="1250" y="41371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4189413" y="1686560"/>
            <a:ext cx="5638800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dirty="0">
                <a:solidFill>
                  <a:srgbClr val="583C1E"/>
                </a:solidFill>
              </a:rPr>
              <a:t>الصـــــــــلاة </a:t>
            </a:r>
          </a:p>
          <a:p>
            <a:r>
              <a:rPr lang="ar-SA" sz="11500" dirty="0">
                <a:solidFill>
                  <a:srgbClr val="FCB22E"/>
                </a:solidFill>
              </a:rPr>
              <a:t>في الاسلام</a:t>
            </a:r>
            <a:endParaRPr lang="ar-SA" sz="115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6D16425-3D31-C70B-2E06-2D9CE9C4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61" y="960120"/>
            <a:ext cx="402875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يقوم بغسلِ الوجه من منابت الشّعر إلى أطراف الذقن، ومن الأُذن للأُذن عرضاً، ويُكرّر ذلك ثلاثاً.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4B5AADA-3C6A-B4B2-E51C-C27CF9352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592263"/>
            <a:ext cx="2546033" cy="486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يقوم بغسل اليد اليمنى من أصابع اليد إلى المرفقِ ثلاث مرات، ثم يقوم بغسل اليد اليسرى مثل ذلك.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47677BD-5884-B269-6360-69439840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48540" cy="48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ضع الماء على اليدين وينفضهما، ثم يمسح الرأس مرة واحدة فقط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F948115-AA12-B933-0A81-A3785ABA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592263"/>
            <a:ext cx="2536965" cy="479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يمسح الأُذنين من الداخلِ والخارجِ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CC4BDD9-7F38-E357-8E04-02E1890A6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61272" cy="488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2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يقوم بغسلِ الرِّجل اليمنى من الأصابع مع تخليل ما بين الأصابع إلى كعبِ الرِّجل، ثمّ ينتقل للرِّجل اليسرى فيقوم بغسلها كما غسّل الرِّجل اليمنى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681D9F1-AE5B-A0B0-F080-EB6A4E8F8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46031" cy="48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2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693025" y="2240894"/>
            <a:ext cx="8805950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ويتنبّه المسلم في وضوئه بأن يقوم بتعميمِ الماء على جميع الأعضاء، دون نقصٍ أو تقصير، لقول النبي -صلّى الله عليه وسلّم-: (</a:t>
            </a:r>
            <a:r>
              <a:rPr lang="ar-SA" sz="2800" dirty="0">
                <a:solidFill>
                  <a:srgbClr val="FCB22E"/>
                </a:solidFill>
              </a:rPr>
              <a:t>وَيْلٌ لِلأَعْقَابِ مِنَ النَّارِ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 algn="ctr"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بعد الانتهاء من الوضوء يقول : </a:t>
            </a:r>
          </a:p>
          <a:p>
            <a:pPr algn="ctr"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(</a:t>
            </a:r>
            <a:r>
              <a:rPr lang="ar-SA" sz="2800" dirty="0">
                <a:solidFill>
                  <a:srgbClr val="FCB22E"/>
                </a:solidFill>
              </a:rPr>
              <a:t>أشْهَدُ أنْ لا إلَهَ إلَّا اللَّهُ وأنَّ مُحَمَّدًا عبدُ اللهِ ورَسولُهُ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8001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14136" y="2079419"/>
            <a:ext cx="4957654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يستقبل القبلة، فيتوجّه إلى الكعبةِ المشرّفة بقلبه ويَنوي الصلاة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A3A2B8C-5E27-F44B-A87C-7803D186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132" y="1592263"/>
            <a:ext cx="2856670" cy="480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6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293816" y="2079419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يرفع يَديه إلى مستوى أُذنيه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الله أكبر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AD56CF2-4CA6-E261-275B-A09818D0E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15" y="1592263"/>
            <a:ext cx="2887648" cy="48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1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14136" y="2079419"/>
            <a:ext cx="4957654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يَضع يده اليمنى على يده اليسرى موجِّهاً نظره إلى موقعِ سجوده، ويقرأ دعاء الاستفتاح فيقول: (</a:t>
            </a:r>
            <a:r>
              <a:rPr lang="ar-SA" sz="2800" dirty="0">
                <a:solidFill>
                  <a:srgbClr val="FCB22E"/>
                </a:solidFill>
              </a:rPr>
              <a:t>وجَّهْتُ وَجْهيَ للذي فطَرَ السَّمَواتِ، والأرضَ حَنيفًا مُسلِمًا، وما أنا مِنَ المُشرِكينَ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10CFFA4-1416-8D63-DA9E-0454201FD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91" y="1592263"/>
            <a:ext cx="2922960" cy="4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1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24296" y="2079419"/>
            <a:ext cx="495765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يبدأ بالاستعاذة والبسملة، ثم يقرأ سورة الفاتحة في كل ركعة، وعند الانتهاء من السورة يقول: (</a:t>
            </a:r>
            <a:r>
              <a:rPr lang="ar-SA" sz="2800" dirty="0">
                <a:solidFill>
                  <a:srgbClr val="FCB22E"/>
                </a:solidFill>
              </a:rPr>
              <a:t>آمين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C49C597-A00A-2A15-ADFE-7442CC4C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55" y="1592263"/>
            <a:ext cx="2857487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مكانة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320800" y="2090423"/>
            <a:ext cx="5692140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الصلاة عماد الدين، وصلة بين العبد وربه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 أحد أركان الإسلام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FCB22E"/>
                </a:solidFill>
              </a:rPr>
              <a:t>قال رسول صلى الله عليه وسلم: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"‏بُنِيَ الْإِسْلَامُ عَلَى خَمْسٍ شَهَادَةِ أَنْ لَا إِلَهَ إِلَّا اللَّهُ وَأَنَّ ‏ ‏مُحَمَّدًا ‏ ‏رَسُولُ اللَّهِ وَإِقَامِ الصَّلَاةِ وَإِيتَاءِ الزَّكَاةِ وَالْحَجِّ وَصَوْمِ رَمَضَانَ وحج البيت“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2B28B121-082E-2BB4-2944-AD473D77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67" y="1589722"/>
            <a:ext cx="3414746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24296" y="2079419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يقرأ آيات من سور القرآن الكريم بعد سورة الفاتحة.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3562A9D6-6797-4073-8AD7-19DC0D5A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55" y="1592263"/>
            <a:ext cx="2857487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3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54776" y="2079419"/>
            <a:ext cx="4957654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يرفع يديه إلى مستوى كَتفيه،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الله أكبر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7E38C66D-C00E-CF19-4756-5A181C6B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15" y="1592263"/>
            <a:ext cx="2887648" cy="48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54776" y="2079419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يَنحني راكعاً، واضعاً يديه على ركبتيه، ويقول: (</a:t>
            </a:r>
            <a:r>
              <a:rPr lang="ar-SA" sz="2800" dirty="0">
                <a:solidFill>
                  <a:srgbClr val="FCB22E"/>
                </a:solidFill>
              </a:rPr>
              <a:t>سُبحانَ رَبِّيَ العَظيم</a:t>
            </a:r>
            <a:r>
              <a:rPr lang="ar-SA" sz="2800" dirty="0">
                <a:solidFill>
                  <a:srgbClr val="583C1E"/>
                </a:solidFill>
              </a:rPr>
              <a:t>)، ثلاث مرات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C5773C5-9A8E-9245-D8C6-48CC89219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984" y="1857895"/>
            <a:ext cx="2904136" cy="4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788160" y="2079419"/>
            <a:ext cx="5524270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يرفع يديه لمستوى كتفيه،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سمعَ اللَّهُ لمن حمدَهُ ربَّنا ولَكَ الحمدُ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يقوم برفع يديه إلى مستوى كتفيه، ويقول: (</a:t>
            </a:r>
            <a:r>
              <a:rPr lang="ar-SA" sz="2800" dirty="0">
                <a:solidFill>
                  <a:srgbClr val="FCB22E"/>
                </a:solidFill>
              </a:rPr>
              <a:t>الله أكبر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  <a:endParaRPr lang="ar-SA" sz="2800" dirty="0">
              <a:solidFill>
                <a:srgbClr val="FCB22E"/>
              </a:solidFill>
            </a:endParaRPr>
          </a:p>
        </p:txBody>
      </p:sp>
      <p:pic>
        <p:nvPicPr>
          <p:cNvPr id="69" name="صورة 68">
            <a:extLst>
              <a:ext uri="{FF2B5EF4-FFF2-40B4-BE49-F238E27FC236}">
                <a16:creationId xmlns:a16="http://schemas.microsoft.com/office/drawing/2014/main" id="{7E38C66D-C00E-CF19-4756-5A181C6B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15" y="1592263"/>
            <a:ext cx="2887648" cy="48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2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851949" y="2079419"/>
            <a:ext cx="5440161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ثمّ ينزل للسّجود واضعاً كفّيْه وركبتيه وأصابع قدميه وجبينه وأنفه على الأرض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سُبحانَ رَبِّيَ الأعلى</a:t>
            </a:r>
            <a:r>
              <a:rPr lang="ar-SA" sz="2800" dirty="0">
                <a:solidFill>
                  <a:srgbClr val="583C1E"/>
                </a:solidFill>
              </a:rPr>
              <a:t>)، ثلاث مرات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C304E35-ACB6-CA51-C40B-B6F6C205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05" y="4282912"/>
            <a:ext cx="2884623" cy="21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955040" y="2079419"/>
            <a:ext cx="633707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ثمّ يقول: (</a:t>
            </a:r>
            <a:r>
              <a:rPr lang="ar-SA" sz="2800" dirty="0">
                <a:solidFill>
                  <a:srgbClr val="FCB22E"/>
                </a:solidFill>
              </a:rPr>
              <a:t>الله أكبر</a:t>
            </a:r>
            <a:r>
              <a:rPr lang="ar-SA" sz="2800" dirty="0">
                <a:solidFill>
                  <a:srgbClr val="583C1E"/>
                </a:solidFill>
              </a:rPr>
              <a:t>)، ويعتدل جالساً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ربِّ اغفر لي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FCB22E"/>
                </a:solidFill>
              </a:rPr>
              <a:t>           ، رَبِّ اغفر لي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FCB22E"/>
                </a:solidFill>
              </a:rPr>
              <a:t>           ، رَبِّ اغفر لي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254E2DE5-3DB3-DC6F-3CC8-B008D064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95" y="2326511"/>
            <a:ext cx="3007095" cy="4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851949" y="2079419"/>
            <a:ext cx="5440161" cy="345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يُكبّر ساجداً مرة أخرى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ويقول: (</a:t>
            </a:r>
            <a:r>
              <a:rPr lang="ar-SA" sz="2800" dirty="0">
                <a:solidFill>
                  <a:srgbClr val="FCB22E"/>
                </a:solidFill>
              </a:rPr>
              <a:t>سُبحانَ رَبِّيَ الأعلى</a:t>
            </a:r>
            <a:r>
              <a:rPr lang="ar-SA" sz="2800" dirty="0">
                <a:solidFill>
                  <a:srgbClr val="583C1E"/>
                </a:solidFill>
              </a:rPr>
              <a:t>)، ثلاث مرات وبهذا يكون قد أنهى ركعة كاملة.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C304E35-ACB6-CA51-C40B-B6F6C205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05" y="4282912"/>
            <a:ext cx="2884623" cy="21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4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14136" y="2079419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يُكبّر ويرتفع من السّجود قائماً لأداءِ الرّكعة الثانية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(</a:t>
            </a:r>
            <a:r>
              <a:rPr lang="ar-SA" sz="2800" dirty="0">
                <a:solidFill>
                  <a:srgbClr val="FCB22E"/>
                </a:solidFill>
              </a:rPr>
              <a:t>تطبيق ما تم ذكره في الركعة الأولى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B848EC9-E8C2-AD6C-E202-4DB41A06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55" y="1592263"/>
            <a:ext cx="2857487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944880" y="2079419"/>
            <a:ext cx="6230620" cy="401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بعد الانتهاء من الرّكعة الثانية أن يجلس للتّشهّد الأوسط، رافعاً قدمِه اليمنى وجالساً على قدمه اليسرى، مع توجيه إصبع السّبابة في اليد اليمنى للقبلة. ويقرأ التشهد : (</a:t>
            </a:r>
            <a:r>
              <a:rPr lang="ar-SA" sz="2800" dirty="0">
                <a:solidFill>
                  <a:srgbClr val="FCB22E"/>
                </a:solidFill>
              </a:rPr>
              <a:t>التَّحِيَّاتُ المُبَارَكَاتُ، الصَّلَوَاتُ الطَّيِّبَاتُ لِلَّهِ، السَّلَامُ عَلَيْكَ أيُّها النبيُّ ورَحْمَةُ اللهِ وبَرَكَاتُهُ، السَّلَامُ عَلَيْنَا وعلَى عِبَادِ اللهِ الصَّالِحِينَ، أشْهَدُ أنْ لا إلَهَ إلَّا اللَّهُ، وأَشْهَدُ أنَّ مُحَمَّدًا رَسولُ اللَّهِ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41CCFC5-549E-DE06-DB8A-E0C09FD22460}"/>
              </a:ext>
            </a:extLst>
          </p:cNvPr>
          <p:cNvSpPr txBox="1"/>
          <p:nvPr/>
        </p:nvSpPr>
        <p:spPr>
          <a:xfrm>
            <a:off x="1061835" y="6045470"/>
            <a:ext cx="6096000" cy="37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ar-SA" sz="1400" dirty="0">
                <a:solidFill>
                  <a:srgbClr val="583C1E"/>
                </a:solidFill>
              </a:rPr>
              <a:t>ويقوم بالتّشهد الأوسط إذا كانت عدد ركعات الصّلاة ثلاث ركعات، أو أربع ركعات.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CDA025A-7601-DC7A-B432-942FF11E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95" y="2326511"/>
            <a:ext cx="3007095" cy="4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34456" y="2079419"/>
            <a:ext cx="495765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يكبّر ويقوم لأداء الركعة الثالثة في الصلاة الثلاثية والرابعة في الصلاة الرباعية، ويفعل كما فعل في الركعات السابقة، لكن يكتفي بقراءة سورة الفاتحة.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A4001DBC-3FC5-94BE-DBBF-4FC79CEF1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55" y="1592263"/>
            <a:ext cx="2857487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62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أهمية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280160" y="2078849"/>
            <a:ext cx="56921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FCB22E"/>
                </a:solidFill>
              </a:rPr>
              <a:t>عن أبي هريرة- رضي الله عنه- قال: سمعت رسول الله صلى الله عليه وسلم يقول: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 "إِنَّ أَوَّلَ مَا يُحَاسَبُ بِهِ الْعَبْدُ يَوْمَ الْقِيَامَةِ مِنْ عَمَلِهِ صَلَاتُهُ فَإِنْ صَلُحَتْ فَقَدْ أَفْلَحَ وَأَنْجَحَ وَإِنْ فَسَدَتْ فَقَدْ خَابَ وَخَسِرَ". </a:t>
            </a:r>
          </a:p>
        </p:txBody>
      </p:sp>
      <p:pic>
        <p:nvPicPr>
          <p:cNvPr id="217" name="صورة 216">
            <a:extLst>
              <a:ext uri="{FF2B5EF4-FFF2-40B4-BE49-F238E27FC236}">
                <a16:creationId xmlns:a16="http://schemas.microsoft.com/office/drawing/2014/main" id="{B2630E69-5E77-2385-C6DC-A173FD34A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67033" y="1551623"/>
            <a:ext cx="2782337" cy="46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36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217846" y="2079419"/>
            <a:ext cx="4957654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 أن يجلس للتّشهد الأخير مع توجيه سبّابته اليُمنى باتّجاه القبلة، ويقرأ التّشهد. ثم يقرأ الصلاة الإبراهيمية فيقول: (</a:t>
            </a:r>
            <a:r>
              <a:rPr lang="ar-SA" sz="2800" dirty="0">
                <a:solidFill>
                  <a:srgbClr val="FCB22E"/>
                </a:solidFill>
              </a:rPr>
              <a:t>اللَّهُمَّ صَلِّ علَى مُحَمَّدٍ، وعلَى آلِ مُحَمَّدٍ، كما صَلَّيْتَ علَى آلِ إبْرَاهِيمَ، إنَّكَ حَمِيدٌ مَجِيدٌ، اللَّهُمَّ بَارِكْ علَى مُحَمَّدٍ، وعلَى آلِ مُحَمَّدٍ، كما بَارَكْتَ علَى آلِ إبْرَاهِيمَ، إنَّكَ حَمِيدٌ مَجِيدٌ</a:t>
            </a:r>
            <a:r>
              <a:rPr lang="ar-SA" sz="2800" dirty="0">
                <a:solidFill>
                  <a:srgbClr val="583C1E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89692E0-2385-EF33-56B4-2953D48C7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95" y="2326511"/>
            <a:ext cx="3007095" cy="4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12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2303976" y="2079419"/>
            <a:ext cx="495765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يستعيذ بالله -تعالى- من أربع: (</a:t>
            </a:r>
            <a:r>
              <a:rPr lang="ar-SA" sz="2800" dirty="0">
                <a:solidFill>
                  <a:srgbClr val="FCB22E"/>
                </a:solidFill>
              </a:rPr>
              <a:t>اللَّهُمَّ إنِّي أَعُوذُ بِكَ مِن عَذَابِ جَهَنَّمَ، وَمِنْ عَذَابِ القَبْرِ، وَمِنْ فِتْنَةِ المَحْيَا وَالْمَمَاتِ، وَمِنْ شَرِّ فِتْنَةِ المَسِيحِ الدَّجَّالِ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EBD1D90D-288C-4BEF-0D52-8022AD5C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95" y="2326511"/>
            <a:ext cx="3007095" cy="40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1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3547418" y="2079419"/>
            <a:ext cx="3476708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أن يُسلِّم عن يمينه، فيقول: (</a:t>
            </a:r>
            <a:r>
              <a:rPr lang="ar-SA" sz="2800" dirty="0">
                <a:solidFill>
                  <a:srgbClr val="FCB22E"/>
                </a:solidFill>
              </a:rPr>
              <a:t>السلام عليكم ورحمة الله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BDA1E7CB-E94E-E00A-9670-43620A31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71" y="1420501"/>
            <a:ext cx="3037329" cy="495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82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1635760" y="2079419"/>
            <a:ext cx="5388366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ويُسلِّم عن شماله،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فيقول: (</a:t>
            </a:r>
            <a:r>
              <a:rPr lang="ar-SA" sz="2800" dirty="0">
                <a:solidFill>
                  <a:srgbClr val="FCB22E"/>
                </a:solidFill>
              </a:rPr>
              <a:t>السلام عليكم ورحمة الله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الدعاء بعد الانتهاء من الصلاة</a:t>
            </a:r>
          </a:p>
        </p:txBody>
      </p:sp>
      <p:pic>
        <p:nvPicPr>
          <p:cNvPr id="190" name="صورة 189">
            <a:extLst>
              <a:ext uri="{FF2B5EF4-FFF2-40B4-BE49-F238E27FC236}">
                <a16:creationId xmlns:a16="http://schemas.microsoft.com/office/drawing/2014/main" id="{DA07C2F4-4005-8440-052F-5A5C2DE8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00" y="1484354"/>
            <a:ext cx="2924369" cy="48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6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4189413" y="1087120"/>
            <a:ext cx="5638800" cy="44165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600" dirty="0">
                <a:solidFill>
                  <a:srgbClr val="583C1E"/>
                </a:solidFill>
              </a:rPr>
              <a:t>شكرا</a:t>
            </a:r>
            <a:r>
              <a:rPr lang="ar-SA" sz="11500" dirty="0">
                <a:solidFill>
                  <a:srgbClr val="583C1E"/>
                </a:solidFill>
              </a:rPr>
              <a:t> </a:t>
            </a:r>
          </a:p>
          <a:p>
            <a:pPr algn="ctr"/>
            <a:r>
              <a:rPr lang="ar-SA" sz="11500" dirty="0">
                <a:solidFill>
                  <a:srgbClr val="FCB22E"/>
                </a:solidFill>
              </a:rPr>
              <a:t>لكم</a:t>
            </a:r>
            <a:endParaRPr lang="ar-SA" sz="115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6D16425-3D31-C70B-2E06-2D9CE9C4F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61" y="960120"/>
            <a:ext cx="402875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42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B6FCC95B-F038-E72E-710B-5E8E5153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62" y="355193"/>
            <a:ext cx="1544299" cy="29191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06EA662-1C30-038D-DB63-E16A089D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290" y="362513"/>
            <a:ext cx="1537285" cy="29045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344E948-B61A-5C13-96F2-025BB7192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268" y="333383"/>
            <a:ext cx="1552014" cy="296277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C7AA35F-4C7F-084A-478D-B90D3EC1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67" y="356415"/>
            <a:ext cx="1542779" cy="2916713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E040A580-BBFD-5835-934E-6D3C2D85E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351" y="3328940"/>
            <a:ext cx="1536129" cy="290415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2847004-C248-5D6F-1D4B-0763A6C036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55" y="3331847"/>
            <a:ext cx="1533645" cy="289833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40A5EE8E-4CE2-9B02-1614-67E9D7D99D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56" y="3328358"/>
            <a:ext cx="1536572" cy="290531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49B7433-7FAC-F129-5832-DA162ED7CB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145" y="3314405"/>
            <a:ext cx="1534617" cy="293322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E995453-9746-C306-E14A-C3CE3D6EF9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4691" y="414794"/>
            <a:ext cx="1541783" cy="2914083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56EF8E77-9392-FE35-DA8A-61F6CED2F1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7720" y="3417074"/>
            <a:ext cx="1537594" cy="29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15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B8200B8B-658D-F257-693E-521AE958F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29" y="3400906"/>
            <a:ext cx="1945711" cy="327421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753A3F-9C8A-669E-9708-07B06DA4F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758" y="623128"/>
            <a:ext cx="1962282" cy="267378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ECBDF6B-BCAB-6B8D-BEC1-6A6680C1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130" y="0"/>
            <a:ext cx="2036273" cy="33233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E900876-3146-CFE3-94DC-70EA5B436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81" y="106960"/>
            <a:ext cx="1948453" cy="32486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F7F396E-1AAB-3690-55B8-140E24E9E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1715874"/>
            <a:ext cx="2118360" cy="158504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1ACCA44-A743-291F-89BD-F6CBBF83B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041" y="3354271"/>
            <a:ext cx="1954720" cy="328770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9F12C1D-6233-1619-BA35-E896678D58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0511" y="3429944"/>
            <a:ext cx="1987199" cy="31363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39A3759-B062-C0E7-58F5-0FF4A4150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129" y="3337126"/>
            <a:ext cx="1975917" cy="33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50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D83879-F5FC-67F3-4D49-F9224E6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3989969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594816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927904" y="5071430"/>
            <a:ext cx="103361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24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</a:br>
            <a:r>
              <a:rPr lang="ar-SA" sz="24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24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2400" b="1" i="1" dirty="0">
                <a:solidFill>
                  <a:srgbClr val="FFD778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2400" dirty="0">
              <a:solidFill>
                <a:srgbClr val="FFD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أثر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الصلاة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3098800" y="2078848"/>
            <a:ext cx="6850380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متى حافظ المسلمُ على الصلاة، وصار حاضر القلب فيها، استشعار جلال الله تعالى وعظمته، فإنه سيجد أثرها في نفسه وسلوكه ،</a:t>
            </a:r>
            <a:r>
              <a:rPr lang="ar-SA" sz="2800" dirty="0">
                <a:solidFill>
                  <a:srgbClr val="FCB22E"/>
                </a:solidFill>
              </a:rPr>
              <a:t>ومن آثارها ما يلي: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583C1E"/>
                </a:solidFill>
              </a:rPr>
              <a:t>الصلاة طمأنينة في القلب، وراحة للنفس.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583C1E"/>
                </a:solidFill>
              </a:rPr>
              <a:t>الصلاة سببٌ لتكفير السيئات.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583C1E"/>
                </a:solidFill>
              </a:rPr>
              <a:t>المحافظة على الصلاة سببٌ للنجاة يوم القيامة.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583C1E"/>
                </a:solidFill>
              </a:rPr>
              <a:t>دليل علي محبة الله تعالي  ودليل علي إيمان العبد </a:t>
            </a:r>
          </a:p>
          <a:p>
            <a:pPr>
              <a:lnSpc>
                <a:spcPct val="130000"/>
              </a:lnSpc>
            </a:pPr>
            <a:endParaRPr lang="ar-SA" sz="2800" dirty="0">
              <a:solidFill>
                <a:srgbClr val="583C1E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450CE3C-D009-12E0-CE0A-1CAE2F21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3128" y="1592263"/>
            <a:ext cx="3044899" cy="46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63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أهمية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4985573" y="2101998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ولا بد للمسلمِ أن يتأكّد قبل البدء بالصّلاة من الطّهارة فيتوضأ وكذلك التّأكد من طهارة ثوبه وطهارة المكان الذي يريد الصلاة عليه.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2EF7BE9-23B3-73D5-67E1-98DDD5C0D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592264"/>
            <a:ext cx="2550225" cy="4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5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020297" y="2090423"/>
            <a:ext cx="4957654" cy="2332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البدء بالنيّة بالوضوء والأصل بالنيّةِ تكون بالقلبِ، فلا يتمّ التلفظ بها، ثم يقوم بالبسملة وهي قول المسلم: </a:t>
            </a:r>
          </a:p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(</a:t>
            </a:r>
            <a:r>
              <a:rPr lang="ar-SA" sz="2800" dirty="0">
                <a:solidFill>
                  <a:srgbClr val="FCB22E"/>
                </a:solidFill>
              </a:rPr>
              <a:t>بسم الله الرحمن الرحيم</a:t>
            </a:r>
            <a:r>
              <a:rPr lang="ar-SA" sz="2800" dirty="0">
                <a:solidFill>
                  <a:srgbClr val="583C1E"/>
                </a:solidFill>
              </a:rPr>
              <a:t>).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C6854E1-8928-02BF-257E-B8B3074C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43296" cy="4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5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يقوم بغسلِ اليدين ثلاث مرات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C5EA8E3-A6B3-1675-12B8-7EFF9819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48540" cy="48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9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يقوم بالمضمضة أوّلاً ثلاث مرات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252D005-7BBE-9D69-B22F-D5CAE52F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8" y="1592263"/>
            <a:ext cx="2544420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09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8920727-6091-FF59-E03E-6AC6C1C23C98}"/>
              </a:ext>
            </a:extLst>
          </p:cNvPr>
          <p:cNvSpPr txBox="1"/>
          <p:nvPr/>
        </p:nvSpPr>
        <p:spPr>
          <a:xfrm>
            <a:off x="3276600" y="518160"/>
            <a:ext cx="56388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srgbClr val="FCB22E"/>
                </a:solidFill>
              </a:rPr>
              <a:t>كيفية</a:t>
            </a:r>
            <a:r>
              <a:rPr lang="ar-SA" sz="8000" dirty="0">
                <a:solidFill>
                  <a:srgbClr val="FA6205"/>
                </a:solidFill>
              </a:rPr>
              <a:t> </a:t>
            </a:r>
            <a:r>
              <a:rPr lang="ar-SA" sz="8000" dirty="0">
                <a:solidFill>
                  <a:srgbClr val="583C1E"/>
                </a:solidFill>
              </a:rPr>
              <a:t>الوضوء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C90E868-6B9F-4DE2-7E2D-90E5BF6ED449}"/>
              </a:ext>
            </a:extLst>
          </p:cNvPr>
          <p:cNvSpPr txBox="1"/>
          <p:nvPr/>
        </p:nvSpPr>
        <p:spPr>
          <a:xfrm>
            <a:off x="5240216" y="2240894"/>
            <a:ext cx="495765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ar-SA" sz="2800" dirty="0">
                <a:solidFill>
                  <a:srgbClr val="583C1E"/>
                </a:solidFill>
              </a:rPr>
              <a:t>ثم الاستنشاق ثلاث مرات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F4CC114-159C-D617-EC9F-38B8E1AE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9" y="1592263"/>
            <a:ext cx="2549276" cy="48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4698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شاشة عريضة</PresentationFormat>
  <Paragraphs>103</Paragraphs>
  <Slides>38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4" baseType="lpstr">
      <vt:lpstr>Cairo</vt:lpstr>
      <vt:lpstr>Calibri</vt:lpstr>
      <vt:lpstr>Harmattan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ingez-ppt.com</cp:lastModifiedBy>
  <cp:revision>17</cp:revision>
  <dcterms:created xsi:type="dcterms:W3CDTF">2021-03-23T09:24:27Z</dcterms:created>
  <dcterms:modified xsi:type="dcterms:W3CDTF">2023-04-15T10:18:24Z</dcterms:modified>
  <cp:category>ingez-ppt.com</cp:category>
  <cp:contentStatus/>
</cp:coreProperties>
</file>