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13"/>
  </p:notesMasterIdLst>
  <p:sldIdLst>
    <p:sldId id="358" r:id="rId2"/>
    <p:sldId id="345" r:id="rId3"/>
    <p:sldId id="346" r:id="rId4"/>
    <p:sldId id="367" r:id="rId5"/>
    <p:sldId id="361" r:id="rId6"/>
    <p:sldId id="366" r:id="rId7"/>
    <p:sldId id="368" r:id="rId8"/>
    <p:sldId id="364" r:id="rId9"/>
    <p:sldId id="352" r:id="rId10"/>
    <p:sldId id="344" r:id="rId11"/>
    <p:sldId id="316" r:id="rId12"/>
  </p:sldIdLst>
  <p:sldSz cx="12192000" cy="6858000"/>
  <p:notesSz cx="6858000" cy="9144000"/>
  <p:embeddedFontLst>
    <p:embeddedFont>
      <p:font typeface="Cairo" panose="020B0604020202020204" charset="-78"/>
      <p:regular r:id="rId14"/>
      <p:bold r:id="rId15"/>
    </p:embeddedFont>
    <p:embeddedFont>
      <p:font typeface="Harmattan" panose="01000503000000020003" pitchFamily="2" charset="-78"/>
      <p:regular r:id="rId16"/>
      <p:bold r:id="rId17"/>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42F"/>
    <a:srgbClr val="EBA1C0"/>
    <a:srgbClr val="544541"/>
    <a:srgbClr val="387647"/>
    <a:srgbClr val="91A27F"/>
    <a:srgbClr val="EE9D71"/>
    <a:srgbClr val="F5F1DD"/>
    <a:srgbClr val="8D4A98"/>
    <a:srgbClr val="EB6087"/>
    <a:srgbClr val="FADE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E7A2D-79C2-4968-A769-05EBCE3FB552}" v="175" dt="2024-03-12T11:22:3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96" autoAdjust="0"/>
    <p:restoredTop sz="93441" autoAdjust="0"/>
  </p:normalViewPr>
  <p:slideViewPr>
    <p:cSldViewPr snapToGrid="0">
      <p:cViewPr>
        <p:scale>
          <a:sx n="75" d="100"/>
          <a:sy n="75" d="100"/>
        </p:scale>
        <p:origin x="965"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9FF0F4F3-40A0-4B5B-8F0D-2BE5F8C04197}"/>
    <pc:docChg chg="undo custSel modSld">
      <pc:chgData name="hassan MH" userId="84cd2103f36ef0dc" providerId="LiveId" clId="{9FF0F4F3-40A0-4B5B-8F0D-2BE5F8C04197}" dt="2021-04-12T10:10:31.804" v="35" actId="1076"/>
      <pc:docMkLst>
        <pc:docMk/>
      </pc:docMkLst>
      <pc:sldChg chg="modSp mod">
        <pc:chgData name="hassan MH" userId="84cd2103f36ef0dc" providerId="LiveId" clId="{9FF0F4F3-40A0-4B5B-8F0D-2BE5F8C04197}" dt="2021-04-12T09:56:29.184" v="8" actId="108"/>
        <pc:sldMkLst>
          <pc:docMk/>
          <pc:sldMk cId="3171556542" sldId="325"/>
        </pc:sldMkLst>
        <pc:spChg chg="mod">
          <ac:chgData name="hassan MH" userId="84cd2103f36ef0dc" providerId="LiveId" clId="{9FF0F4F3-40A0-4B5B-8F0D-2BE5F8C04197}" dt="2021-04-12T09:56:29.184" v="8" actId="108"/>
          <ac:spMkLst>
            <pc:docMk/>
            <pc:sldMk cId="3171556542" sldId="325"/>
            <ac:spMk id="41" creationId="{90FDB2DD-308B-478C-8FB3-9D7088403E6A}"/>
          </ac:spMkLst>
        </pc:spChg>
      </pc:sldChg>
      <pc:sldChg chg="modSp mod">
        <pc:chgData name="hassan MH" userId="84cd2103f36ef0dc" providerId="LiveId" clId="{9FF0F4F3-40A0-4B5B-8F0D-2BE5F8C04197}" dt="2021-04-12T09:56:59.212" v="15" actId="207"/>
        <pc:sldMkLst>
          <pc:docMk/>
          <pc:sldMk cId="3020850079" sldId="326"/>
        </pc:sldMkLst>
        <pc:spChg chg="mod">
          <ac:chgData name="hassan MH" userId="84cd2103f36ef0dc" providerId="LiveId" clId="{9FF0F4F3-40A0-4B5B-8F0D-2BE5F8C04197}" dt="2021-04-12T09:56:47.798" v="14" actId="108"/>
          <ac:spMkLst>
            <pc:docMk/>
            <pc:sldMk cId="3020850079" sldId="326"/>
            <ac:spMk id="2" creationId="{784D2597-4812-49D7-A17B-25EB7B950E24}"/>
          </ac:spMkLst>
        </pc:spChg>
        <pc:spChg chg="mod">
          <ac:chgData name="hassan MH" userId="84cd2103f36ef0dc" providerId="LiveId" clId="{9FF0F4F3-40A0-4B5B-8F0D-2BE5F8C04197}" dt="2021-04-12T09:56:59.212" v="15" actId="207"/>
          <ac:spMkLst>
            <pc:docMk/>
            <pc:sldMk cId="3020850079" sldId="326"/>
            <ac:spMk id="55" creationId="{AE33C8D3-E57D-43D2-81FC-04C2736133A3}"/>
          </ac:spMkLst>
        </pc:spChg>
      </pc:sldChg>
      <pc:sldChg chg="modSp mod">
        <pc:chgData name="hassan MH" userId="84cd2103f36ef0dc" providerId="LiveId" clId="{9FF0F4F3-40A0-4B5B-8F0D-2BE5F8C04197}" dt="2021-04-12T10:08:25.988" v="34" actId="207"/>
        <pc:sldMkLst>
          <pc:docMk/>
          <pc:sldMk cId="2735844276" sldId="327"/>
        </pc:sldMkLst>
        <pc:spChg chg="mod">
          <ac:chgData name="hassan MH" userId="84cd2103f36ef0dc" providerId="LiveId" clId="{9FF0F4F3-40A0-4B5B-8F0D-2BE5F8C04197}" dt="2021-04-12T10:08:25.988" v="34" actId="207"/>
          <ac:spMkLst>
            <pc:docMk/>
            <pc:sldMk cId="2735844276" sldId="327"/>
            <ac:spMk id="70" creationId="{86263EBB-456C-4045-9351-44E65C074B7F}"/>
          </ac:spMkLst>
        </pc:spChg>
        <pc:spChg chg="mod">
          <ac:chgData name="hassan MH" userId="84cd2103f36ef0dc" providerId="LiveId" clId="{9FF0F4F3-40A0-4B5B-8F0D-2BE5F8C04197}" dt="2021-04-12T10:08:25.554" v="33" actId="207"/>
          <ac:spMkLst>
            <pc:docMk/>
            <pc:sldMk cId="2735844276" sldId="327"/>
            <ac:spMk id="88" creationId="{E0B5B321-51FB-4E92-9D85-83C417682691}"/>
          </ac:spMkLst>
        </pc:spChg>
        <pc:spChg chg="mod">
          <ac:chgData name="hassan MH" userId="84cd2103f36ef0dc" providerId="LiveId" clId="{9FF0F4F3-40A0-4B5B-8F0D-2BE5F8C04197}" dt="2021-04-12T10:00:13.135" v="29" actId="1076"/>
          <ac:spMkLst>
            <pc:docMk/>
            <pc:sldMk cId="2735844276" sldId="327"/>
            <ac:spMk id="89" creationId="{D381B4DA-3BD6-447E-929D-F54DAB218759}"/>
          </ac:spMkLst>
        </pc:spChg>
        <pc:grpChg chg="mod">
          <ac:chgData name="hassan MH" userId="84cd2103f36ef0dc" providerId="LiveId" clId="{9FF0F4F3-40A0-4B5B-8F0D-2BE5F8C04197}" dt="2021-04-12T10:00:03.275" v="27" actId="14100"/>
          <ac:grpSpMkLst>
            <pc:docMk/>
            <pc:sldMk cId="2735844276" sldId="327"/>
            <ac:grpSpMk id="69" creationId="{B9D52C9B-2A4F-4D72-8A65-EDC24EC16F6A}"/>
          </ac:grpSpMkLst>
        </pc:grpChg>
      </pc:sldChg>
      <pc:sldChg chg="modSp mod">
        <pc:chgData name="hassan MH" userId="84cd2103f36ef0dc" providerId="LiveId" clId="{9FF0F4F3-40A0-4B5B-8F0D-2BE5F8C04197}" dt="2021-04-12T09:57:42.937" v="19" actId="1076"/>
        <pc:sldMkLst>
          <pc:docMk/>
          <pc:sldMk cId="2956901229" sldId="329"/>
        </pc:sldMkLst>
        <pc:spChg chg="mod">
          <ac:chgData name="hassan MH" userId="84cd2103f36ef0dc" providerId="LiveId" clId="{9FF0F4F3-40A0-4B5B-8F0D-2BE5F8C04197}" dt="2021-04-12T09:57:42.937" v="19" actId="1076"/>
          <ac:spMkLst>
            <pc:docMk/>
            <pc:sldMk cId="2956901229" sldId="329"/>
            <ac:spMk id="64" creationId="{39536BDB-FB8D-4A09-B980-A2D6ACB75249}"/>
          </ac:spMkLst>
        </pc:spChg>
        <pc:spChg chg="mod">
          <ac:chgData name="hassan MH" userId="84cd2103f36ef0dc" providerId="LiveId" clId="{9FF0F4F3-40A0-4B5B-8F0D-2BE5F8C04197}" dt="2021-04-12T09:57:42.937" v="19" actId="1076"/>
          <ac:spMkLst>
            <pc:docMk/>
            <pc:sldMk cId="2956901229" sldId="329"/>
            <ac:spMk id="100" creationId="{2BA9A7DB-F5E6-40C3-B1DF-076EED01B999}"/>
          </ac:spMkLst>
        </pc:spChg>
      </pc:sldChg>
      <pc:sldChg chg="modSp mod">
        <pc:chgData name="hassan MH" userId="84cd2103f36ef0dc" providerId="LiveId" clId="{9FF0F4F3-40A0-4B5B-8F0D-2BE5F8C04197}" dt="2021-04-12T09:56:31.640" v="9" actId="108"/>
        <pc:sldMkLst>
          <pc:docMk/>
          <pc:sldMk cId="7337125" sldId="331"/>
        </pc:sldMkLst>
        <pc:spChg chg="mod">
          <ac:chgData name="hassan MH" userId="84cd2103f36ef0dc" providerId="LiveId" clId="{9FF0F4F3-40A0-4B5B-8F0D-2BE5F8C04197}" dt="2021-04-12T09:56:31.640" v="9" actId="108"/>
          <ac:spMkLst>
            <pc:docMk/>
            <pc:sldMk cId="7337125" sldId="331"/>
            <ac:spMk id="36" creationId="{E829B54A-9411-4C92-B33B-C545011D8B82}"/>
          </ac:spMkLst>
        </pc:spChg>
      </pc:sldChg>
      <pc:sldChg chg="modSp mod">
        <pc:chgData name="hassan MH" userId="84cd2103f36ef0dc" providerId="LiveId" clId="{9FF0F4F3-40A0-4B5B-8F0D-2BE5F8C04197}" dt="2021-04-12T09:56:36.543" v="11" actId="108"/>
        <pc:sldMkLst>
          <pc:docMk/>
          <pc:sldMk cId="3034690765" sldId="334"/>
        </pc:sldMkLst>
        <pc:spChg chg="mod">
          <ac:chgData name="hassan MH" userId="84cd2103f36ef0dc" providerId="LiveId" clId="{9FF0F4F3-40A0-4B5B-8F0D-2BE5F8C04197}" dt="2021-04-12T09:56:35.238" v="10" actId="108"/>
          <ac:spMkLst>
            <pc:docMk/>
            <pc:sldMk cId="3034690765" sldId="334"/>
            <ac:spMk id="79" creationId="{E6637E24-AFCF-4D14-9A6C-7931D7D9445C}"/>
          </ac:spMkLst>
        </pc:spChg>
        <pc:spChg chg="mod">
          <ac:chgData name="hassan MH" userId="84cd2103f36ef0dc" providerId="LiveId" clId="{9FF0F4F3-40A0-4B5B-8F0D-2BE5F8C04197}" dt="2021-04-12T09:56:36.543" v="11" actId="108"/>
          <ac:spMkLst>
            <pc:docMk/>
            <pc:sldMk cId="3034690765" sldId="334"/>
            <ac:spMk id="80" creationId="{A7D3950B-B749-423D-BB77-1DF322CF1064}"/>
          </ac:spMkLst>
        </pc:spChg>
      </pc:sldChg>
      <pc:sldChg chg="modSp mod">
        <pc:chgData name="hassan MH" userId="84cd2103f36ef0dc" providerId="LiveId" clId="{9FF0F4F3-40A0-4B5B-8F0D-2BE5F8C04197}" dt="2021-04-12T10:10:31.804" v="35" actId="1076"/>
        <pc:sldMkLst>
          <pc:docMk/>
          <pc:sldMk cId="849095795" sldId="335"/>
        </pc:sldMkLst>
        <pc:spChg chg="mod">
          <ac:chgData name="hassan MH" userId="84cd2103f36ef0dc" providerId="LiveId" clId="{9FF0F4F3-40A0-4B5B-8F0D-2BE5F8C04197}" dt="2021-04-12T10:10:31.804" v="35" actId="1076"/>
          <ac:spMkLst>
            <pc:docMk/>
            <pc:sldMk cId="849095795" sldId="335"/>
            <ac:spMk id="47" creationId="{2AC6F911-28C8-495A-A77F-B3D8D3FB4B88}"/>
          </ac:spMkLst>
        </pc:spChg>
        <pc:spChg chg="mod">
          <ac:chgData name="hassan MH" userId="84cd2103f36ef0dc" providerId="LiveId" clId="{9FF0F4F3-40A0-4B5B-8F0D-2BE5F8C04197}" dt="2021-04-12T09:56:10.016" v="3" actId="108"/>
          <ac:spMkLst>
            <pc:docMk/>
            <pc:sldMk cId="849095795" sldId="335"/>
            <ac:spMk id="56" creationId="{51717212-1C27-400A-A6A1-CF1C56A439EA}"/>
          </ac:spMkLst>
        </pc:spChg>
      </pc:sldChg>
      <pc:sldChg chg="modSp mod">
        <pc:chgData name="hassan MH" userId="84cd2103f36ef0dc" providerId="LiveId" clId="{9FF0F4F3-40A0-4B5B-8F0D-2BE5F8C04197}" dt="2021-04-12T09:56:14.708" v="4" actId="108"/>
        <pc:sldMkLst>
          <pc:docMk/>
          <pc:sldMk cId="3808681735" sldId="336"/>
        </pc:sldMkLst>
        <pc:spChg chg="mod">
          <ac:chgData name="hassan MH" userId="84cd2103f36ef0dc" providerId="LiveId" clId="{9FF0F4F3-40A0-4B5B-8F0D-2BE5F8C04197}" dt="2021-04-12T09:56:14.708" v="4" actId="108"/>
          <ac:spMkLst>
            <pc:docMk/>
            <pc:sldMk cId="3808681735" sldId="336"/>
            <ac:spMk id="56" creationId="{51717212-1C27-400A-A6A1-CF1C56A439EA}"/>
          </ac:spMkLst>
        </pc:spChg>
      </pc:sldChg>
      <pc:sldChg chg="modSp mod">
        <pc:chgData name="hassan MH" userId="84cd2103f36ef0dc" providerId="LiveId" clId="{9FF0F4F3-40A0-4B5B-8F0D-2BE5F8C04197}" dt="2021-04-12T09:56:00.254" v="2" actId="1582"/>
        <pc:sldMkLst>
          <pc:docMk/>
          <pc:sldMk cId="3118254844" sldId="337"/>
        </pc:sldMkLst>
        <pc:spChg chg="mod">
          <ac:chgData name="hassan MH" userId="84cd2103f36ef0dc" providerId="LiveId" clId="{9FF0F4F3-40A0-4B5B-8F0D-2BE5F8C04197}" dt="2021-04-12T09:56:00.254" v="2" actId="1582"/>
          <ac:spMkLst>
            <pc:docMk/>
            <pc:sldMk cId="3118254844" sldId="337"/>
            <ac:spMk id="56" creationId="{51717212-1C27-400A-A6A1-CF1C56A439EA}"/>
          </ac:spMkLst>
        </pc:spChg>
      </pc:sldChg>
      <pc:sldChg chg="modSp mod">
        <pc:chgData name="hassan MH" userId="84cd2103f36ef0dc" providerId="LiveId" clId="{9FF0F4F3-40A0-4B5B-8F0D-2BE5F8C04197}" dt="2021-04-12T09:56:17.465" v="5" actId="108"/>
        <pc:sldMkLst>
          <pc:docMk/>
          <pc:sldMk cId="2060135580" sldId="339"/>
        </pc:sldMkLst>
        <pc:spChg chg="mod">
          <ac:chgData name="hassan MH" userId="84cd2103f36ef0dc" providerId="LiveId" clId="{9FF0F4F3-40A0-4B5B-8F0D-2BE5F8C04197}" dt="2021-04-12T09:56:17.465" v="5" actId="108"/>
          <ac:spMkLst>
            <pc:docMk/>
            <pc:sldMk cId="2060135580" sldId="339"/>
            <ac:spMk id="56" creationId="{51717212-1C27-400A-A6A1-CF1C56A439EA}"/>
          </ac:spMkLst>
        </pc:spChg>
      </pc:sldChg>
      <pc:sldChg chg="modSp mod">
        <pc:chgData name="hassan MH" userId="84cd2103f36ef0dc" providerId="LiveId" clId="{9FF0F4F3-40A0-4B5B-8F0D-2BE5F8C04197}" dt="2021-04-12T09:56:20.387" v="6" actId="108"/>
        <pc:sldMkLst>
          <pc:docMk/>
          <pc:sldMk cId="3388744958" sldId="341"/>
        </pc:sldMkLst>
        <pc:spChg chg="mod">
          <ac:chgData name="hassan MH" userId="84cd2103f36ef0dc" providerId="LiveId" clId="{9FF0F4F3-40A0-4B5B-8F0D-2BE5F8C04197}" dt="2021-04-12T09:56:20.387" v="6" actId="108"/>
          <ac:spMkLst>
            <pc:docMk/>
            <pc:sldMk cId="3388744958" sldId="341"/>
            <ac:spMk id="56" creationId="{51717212-1C27-400A-A6A1-CF1C56A439EA}"/>
          </ac:spMkLst>
        </pc:spChg>
      </pc:sldChg>
      <pc:sldChg chg="modSp mod">
        <pc:chgData name="hassan MH" userId="84cd2103f36ef0dc" providerId="LiveId" clId="{9FF0F4F3-40A0-4B5B-8F0D-2BE5F8C04197}" dt="2021-04-12T09:56:41.315" v="13" actId="108"/>
        <pc:sldMkLst>
          <pc:docMk/>
          <pc:sldMk cId="1169945893" sldId="342"/>
        </pc:sldMkLst>
        <pc:spChg chg="mod">
          <ac:chgData name="hassan MH" userId="84cd2103f36ef0dc" providerId="LiveId" clId="{9FF0F4F3-40A0-4B5B-8F0D-2BE5F8C04197}" dt="2021-04-12T09:56:41.315" v="13" actId="108"/>
          <ac:spMkLst>
            <pc:docMk/>
            <pc:sldMk cId="1169945893" sldId="342"/>
            <ac:spMk id="61" creationId="{3CD92551-2508-4FE2-84E4-E94F718407A9}"/>
          </ac:spMkLst>
        </pc:spChg>
        <pc:spChg chg="mod">
          <ac:chgData name="hassan MH" userId="84cd2103f36ef0dc" providerId="LiveId" clId="{9FF0F4F3-40A0-4B5B-8F0D-2BE5F8C04197}" dt="2021-04-12T09:56:39.947" v="12" actId="108"/>
          <ac:spMkLst>
            <pc:docMk/>
            <pc:sldMk cId="1169945893" sldId="342"/>
            <ac:spMk id="62" creationId="{F6E05CE6-CD4E-4A43-8033-A717CDD8EA46}"/>
          </ac:spMkLst>
        </pc:spChg>
      </pc:sldChg>
      <pc:sldChg chg="modSp mod">
        <pc:chgData name="hassan MH" userId="84cd2103f36ef0dc" providerId="LiveId" clId="{9FF0F4F3-40A0-4B5B-8F0D-2BE5F8C04197}" dt="2021-04-12T09:57:29.249" v="18" actId="108"/>
        <pc:sldMkLst>
          <pc:docMk/>
          <pc:sldMk cId="2213985449" sldId="343"/>
        </pc:sldMkLst>
        <pc:spChg chg="mod">
          <ac:chgData name="hassan MH" userId="84cd2103f36ef0dc" providerId="LiveId" clId="{9FF0F4F3-40A0-4B5B-8F0D-2BE5F8C04197}" dt="2021-04-12T09:57:29.249" v="18" actId="108"/>
          <ac:spMkLst>
            <pc:docMk/>
            <pc:sldMk cId="2213985449" sldId="343"/>
            <ac:spMk id="61" creationId="{3CD92551-2508-4FE2-84E4-E94F718407A9}"/>
          </ac:spMkLst>
        </pc:spChg>
        <pc:spChg chg="mod">
          <ac:chgData name="hassan MH" userId="84cd2103f36ef0dc" providerId="LiveId" clId="{9FF0F4F3-40A0-4B5B-8F0D-2BE5F8C04197}" dt="2021-04-12T09:57:27.937" v="17" actId="108"/>
          <ac:spMkLst>
            <pc:docMk/>
            <pc:sldMk cId="2213985449" sldId="343"/>
            <ac:spMk id="62" creationId="{F6E05CE6-CD4E-4A43-8033-A717CDD8EA46}"/>
          </ac:spMkLst>
        </pc:spChg>
      </pc:sldChg>
    </pc:docChg>
  </pc:docChgLst>
  <pc:docChgLst>
    <pc:chgData name="Hassan Moddather" userId="84cd2103f36ef0dc" providerId="LiveId" clId="{E1F947C1-5A8C-40BE-A85A-2DDEB6251AE0}"/>
    <pc:docChg chg="custSel addSld modSld">
      <pc:chgData name="Hassan Moddather" userId="84cd2103f36ef0dc" providerId="LiveId" clId="{E1F947C1-5A8C-40BE-A85A-2DDEB6251AE0}" dt="2023-04-15T11:49:56.716" v="3" actId="729"/>
      <pc:docMkLst>
        <pc:docMk/>
      </pc:docMkLst>
      <pc:sldChg chg="addSp delSp modSp new mod modShow">
        <pc:chgData name="Hassan Moddather" userId="84cd2103f36ef0dc" providerId="LiveId" clId="{E1F947C1-5A8C-40BE-A85A-2DDEB6251AE0}" dt="2023-04-15T11:49:56.716" v="3" actId="729"/>
        <pc:sldMkLst>
          <pc:docMk/>
          <pc:sldMk cId="4112272708" sldId="344"/>
        </pc:sldMkLst>
        <pc:spChg chg="del">
          <ac:chgData name="Hassan Moddather" userId="84cd2103f36ef0dc" providerId="LiveId" clId="{E1F947C1-5A8C-40BE-A85A-2DDEB6251AE0}" dt="2023-04-15T11:49:34.597" v="1" actId="478"/>
          <ac:spMkLst>
            <pc:docMk/>
            <pc:sldMk cId="4112272708" sldId="344"/>
            <ac:spMk id="2" creationId="{CC97BF25-F846-340B-50F7-2CE97DA5425C}"/>
          </ac:spMkLst>
        </pc:spChg>
        <pc:spChg chg="del">
          <ac:chgData name="Hassan Moddather" userId="84cd2103f36ef0dc" providerId="LiveId" clId="{E1F947C1-5A8C-40BE-A85A-2DDEB6251AE0}" dt="2023-04-15T11:49:34.597" v="1" actId="478"/>
          <ac:spMkLst>
            <pc:docMk/>
            <pc:sldMk cId="4112272708" sldId="344"/>
            <ac:spMk id="3" creationId="{1CACF857-5808-DD48-5A83-4FF2424563D6}"/>
          </ac:spMkLst>
        </pc:spChg>
        <pc:picChg chg="add mod">
          <ac:chgData name="Hassan Moddather" userId="84cd2103f36ef0dc" providerId="LiveId" clId="{E1F947C1-5A8C-40BE-A85A-2DDEB6251AE0}" dt="2023-04-15T11:49:34.829" v="2"/>
          <ac:picMkLst>
            <pc:docMk/>
            <pc:sldMk cId="4112272708" sldId="344"/>
            <ac:picMk id="4" creationId="{E8CA2D86-3FEF-056B-96C4-8C53232AFEC8}"/>
          </ac:picMkLst>
        </pc:picChg>
      </pc:sldChg>
    </pc:docChg>
  </pc:docChgLst>
  <pc:docChgLst>
    <pc:chgData name="H M" userId="84cd2103f36ef0dc" providerId="LiveId" clId="{635711BE-DD7B-4290-8060-B33CB27336AA}"/>
    <pc:docChg chg="undo custSel modSld">
      <pc:chgData name="H M" userId="84cd2103f36ef0dc" providerId="LiveId" clId="{635711BE-DD7B-4290-8060-B33CB27336AA}" dt="2024-03-12T13:26:51.155" v="20" actId="20577"/>
      <pc:docMkLst>
        <pc:docMk/>
      </pc:docMkLst>
      <pc:sldChg chg="modSp mod">
        <pc:chgData name="H M" userId="84cd2103f36ef0dc" providerId="LiveId" clId="{635711BE-DD7B-4290-8060-B33CB27336AA}" dt="2024-03-12T13:26:51.155" v="20" actId="20577"/>
        <pc:sldMkLst>
          <pc:docMk/>
          <pc:sldMk cId="225812144" sldId="345"/>
        </pc:sldMkLst>
        <pc:spChg chg="mod">
          <ac:chgData name="H M" userId="84cd2103f36ef0dc" providerId="LiveId" clId="{635711BE-DD7B-4290-8060-B33CB27336AA}" dt="2024-03-12T13:26:51.155" v="20" actId="20577"/>
          <ac:spMkLst>
            <pc:docMk/>
            <pc:sldMk cId="225812144" sldId="345"/>
            <ac:spMk id="5" creationId="{039A0A64-1898-F00D-8E64-40CEF60DC26B}"/>
          </ac:spMkLst>
        </pc:spChg>
      </pc:sldChg>
      <pc:sldChg chg="modSp mod">
        <pc:chgData name="H M" userId="84cd2103f36ef0dc" providerId="LiveId" clId="{635711BE-DD7B-4290-8060-B33CB27336AA}" dt="2024-03-12T13:01:31.841" v="18" actId="1076"/>
        <pc:sldMkLst>
          <pc:docMk/>
          <pc:sldMk cId="2112975359" sldId="352"/>
        </pc:sldMkLst>
        <pc:picChg chg="mod">
          <ac:chgData name="H M" userId="84cd2103f36ef0dc" providerId="LiveId" clId="{635711BE-DD7B-4290-8060-B33CB27336AA}" dt="2024-03-12T13:01:31.841" v="18" actId="1076"/>
          <ac:picMkLst>
            <pc:docMk/>
            <pc:sldMk cId="2112975359" sldId="352"/>
            <ac:picMk id="8" creationId="{37D3E624-4D3A-8513-9AA0-9DB047A59131}"/>
          </ac:picMkLst>
        </pc:picChg>
      </pc:sldChg>
      <pc:sldChg chg="modSp mod">
        <pc:chgData name="H M" userId="84cd2103f36ef0dc" providerId="LiveId" clId="{635711BE-DD7B-4290-8060-B33CB27336AA}" dt="2024-03-12T12:48:56.784" v="16" actId="14100"/>
        <pc:sldMkLst>
          <pc:docMk/>
          <pc:sldMk cId="3866401930" sldId="364"/>
        </pc:sldMkLst>
        <pc:spChg chg="mod">
          <ac:chgData name="H M" userId="84cd2103f36ef0dc" providerId="LiveId" clId="{635711BE-DD7B-4290-8060-B33CB27336AA}" dt="2024-03-12T12:48:56.784" v="16" actId="14100"/>
          <ac:spMkLst>
            <pc:docMk/>
            <pc:sldMk cId="3866401930" sldId="364"/>
            <ac:spMk id="2" creationId="{BF00C955-A773-EB33-04DA-220D5701065F}"/>
          </ac:spMkLst>
        </pc:spChg>
      </pc:sldChg>
    </pc:docChg>
  </pc:docChgLst>
  <pc:docChgLst>
    <pc:chgData name="H M" userId="84cd2103f36ef0dc" providerId="LiveId" clId="{6CAE7A2D-79C2-4968-A769-05EBCE3FB552}"/>
    <pc:docChg chg="undo custSel addSld delSld modSld sldOrd modMainMaster">
      <pc:chgData name="H M" userId="84cd2103f36ef0dc" providerId="LiveId" clId="{6CAE7A2D-79C2-4968-A769-05EBCE3FB552}" dt="2024-03-12T11:26:35.294" v="1880" actId="20577"/>
      <pc:docMkLst>
        <pc:docMk/>
      </pc:docMkLst>
      <pc:sldChg chg="addSp delSp modSp mod">
        <pc:chgData name="H M" userId="84cd2103f36ef0dc" providerId="LiveId" clId="{6CAE7A2D-79C2-4968-A769-05EBCE3FB552}" dt="2024-03-12T11:25:54.170" v="1878" actId="20577"/>
        <pc:sldMkLst>
          <pc:docMk/>
          <pc:sldMk cId="1487315265" sldId="316"/>
        </pc:sldMkLst>
        <pc:spChg chg="mod">
          <ac:chgData name="H M" userId="84cd2103f36ef0dc" providerId="LiveId" clId="{6CAE7A2D-79C2-4968-A769-05EBCE3FB552}" dt="2024-03-11T11:06:16.756" v="26" actId="20577"/>
          <ac:spMkLst>
            <pc:docMk/>
            <pc:sldMk cId="1487315265" sldId="316"/>
            <ac:spMk id="3" creationId="{8197C538-F605-4470-B8E7-E81A57470B0C}"/>
          </ac:spMkLst>
        </pc:spChg>
        <pc:spChg chg="mod">
          <ac:chgData name="H M" userId="84cd2103f36ef0dc" providerId="LiveId" clId="{6CAE7A2D-79C2-4968-A769-05EBCE3FB552}" dt="2024-03-11T11:05:00.903" v="15"/>
          <ac:spMkLst>
            <pc:docMk/>
            <pc:sldMk cId="1487315265" sldId="316"/>
            <ac:spMk id="4" creationId="{D1A3BEDF-1337-5963-C7D8-B852855E95F5}"/>
          </ac:spMkLst>
        </pc:spChg>
        <pc:spChg chg="del">
          <ac:chgData name="H M" userId="84cd2103f36ef0dc" providerId="LiveId" clId="{6CAE7A2D-79C2-4968-A769-05EBCE3FB552}" dt="2024-03-11T11:05:00.505" v="14" actId="478"/>
          <ac:spMkLst>
            <pc:docMk/>
            <pc:sldMk cId="1487315265" sldId="316"/>
            <ac:spMk id="6" creationId="{F4E81DED-B0FA-4CD4-AD93-D3FD0E015374}"/>
          </ac:spMkLst>
        </pc:spChg>
        <pc:spChg chg="mod">
          <ac:chgData name="H M" userId="84cd2103f36ef0dc" providerId="LiveId" clId="{6CAE7A2D-79C2-4968-A769-05EBCE3FB552}" dt="2024-03-12T11:25:54.170" v="1878" actId="20577"/>
          <ac:spMkLst>
            <pc:docMk/>
            <pc:sldMk cId="1487315265" sldId="316"/>
            <ac:spMk id="7" creationId="{03AF8DD8-1B6F-A69E-73A5-53386E3C2EB4}"/>
          </ac:spMkLst>
        </pc:spChg>
        <pc:spChg chg="del">
          <ac:chgData name="H M" userId="84cd2103f36ef0dc" providerId="LiveId" clId="{6CAE7A2D-79C2-4968-A769-05EBCE3FB552}" dt="2024-03-11T11:05:22.548" v="21" actId="478"/>
          <ac:spMkLst>
            <pc:docMk/>
            <pc:sldMk cId="1487315265" sldId="316"/>
            <ac:spMk id="8" creationId="{E82C14B5-31EE-4DEA-92CF-433615C23E51}"/>
          </ac:spMkLst>
        </pc:spChg>
        <pc:spChg chg="mod">
          <ac:chgData name="H M" userId="84cd2103f36ef0dc" providerId="LiveId" clId="{6CAE7A2D-79C2-4968-A769-05EBCE3FB552}" dt="2024-03-11T11:05:09.534" v="18" actId="1076"/>
          <ac:spMkLst>
            <pc:docMk/>
            <pc:sldMk cId="1487315265" sldId="316"/>
            <ac:spMk id="9" creationId="{1C4F0F2F-DFC6-49FA-A149-8246FD7A06D5}"/>
          </ac:spMkLst>
        </pc:spChg>
        <pc:grpChg chg="add mod">
          <ac:chgData name="H M" userId="84cd2103f36ef0dc" providerId="LiveId" clId="{6CAE7A2D-79C2-4968-A769-05EBCE3FB552}" dt="2024-03-11T11:05:17.128" v="20" actId="1076"/>
          <ac:grpSpMkLst>
            <pc:docMk/>
            <pc:sldMk cId="1487315265" sldId="316"/>
            <ac:grpSpMk id="2" creationId="{37505F29-6A9E-2FC7-EFBB-D3553C5AFCAA}"/>
          </ac:grpSpMkLst>
        </pc:grpChg>
        <pc:picChg chg="mod">
          <ac:chgData name="H M" userId="84cd2103f36ef0dc" providerId="LiveId" clId="{6CAE7A2D-79C2-4968-A769-05EBCE3FB552}" dt="2024-03-11T11:05:00.903" v="15"/>
          <ac:picMkLst>
            <pc:docMk/>
            <pc:sldMk cId="1487315265" sldId="316"/>
            <ac:picMk id="10" creationId="{833DC2DA-97B0-06BF-88CB-E40F1D8E35F9}"/>
          </ac:picMkLst>
        </pc:picChg>
      </pc:sldChg>
      <pc:sldChg chg="del">
        <pc:chgData name="H M" userId="84cd2103f36ef0dc" providerId="LiveId" clId="{6CAE7A2D-79C2-4968-A769-05EBCE3FB552}" dt="2024-03-11T11:04:03.278" v="0" actId="47"/>
        <pc:sldMkLst>
          <pc:docMk/>
          <pc:sldMk cId="3171556542" sldId="325"/>
        </pc:sldMkLst>
      </pc:sldChg>
      <pc:sldChg chg="addSp delSp modSp del mod setBg">
        <pc:chgData name="H M" userId="84cd2103f36ef0dc" providerId="LiveId" clId="{6CAE7A2D-79C2-4968-A769-05EBCE3FB552}" dt="2024-03-11T11:55:27.150" v="177" actId="47"/>
        <pc:sldMkLst>
          <pc:docMk/>
          <pc:sldMk cId="3020850079" sldId="326"/>
        </pc:sldMkLst>
        <pc:spChg chg="add mod">
          <ac:chgData name="H M" userId="84cd2103f36ef0dc" providerId="LiveId" clId="{6CAE7A2D-79C2-4968-A769-05EBCE3FB552}" dt="2024-03-11T11:37:27.382" v="81" actId="12788"/>
          <ac:spMkLst>
            <pc:docMk/>
            <pc:sldMk cId="3020850079" sldId="326"/>
            <ac:spMk id="16" creationId="{2ED574D1-C3B4-43DC-0939-D17506AF9B19}"/>
          </ac:spMkLst>
        </pc:spChg>
        <pc:spChg chg="add mod">
          <ac:chgData name="H M" userId="84cd2103f36ef0dc" providerId="LiveId" clId="{6CAE7A2D-79C2-4968-A769-05EBCE3FB552}" dt="2024-03-11T11:38:02.795" v="88" actId="1076"/>
          <ac:spMkLst>
            <pc:docMk/>
            <pc:sldMk cId="3020850079" sldId="326"/>
            <ac:spMk id="58" creationId="{CB6DC103-0C8F-12FE-6EFB-736DF50E2B47}"/>
          </ac:spMkLst>
        </pc:spChg>
        <pc:spChg chg="add mod">
          <ac:chgData name="H M" userId="84cd2103f36ef0dc" providerId="LiveId" clId="{6CAE7A2D-79C2-4968-A769-05EBCE3FB552}" dt="2024-03-11T11:42:17.574" v="158" actId="14100"/>
          <ac:spMkLst>
            <pc:docMk/>
            <pc:sldMk cId="3020850079" sldId="326"/>
            <ac:spMk id="59" creationId="{679A435A-B9E8-BF15-344C-D0FFB14BD290}"/>
          </ac:spMkLst>
        </pc:spChg>
        <pc:spChg chg="add mod">
          <ac:chgData name="H M" userId="84cd2103f36ef0dc" providerId="LiveId" clId="{6CAE7A2D-79C2-4968-A769-05EBCE3FB552}" dt="2024-03-11T11:38:52.980" v="136" actId="1076"/>
          <ac:spMkLst>
            <pc:docMk/>
            <pc:sldMk cId="3020850079" sldId="326"/>
            <ac:spMk id="60" creationId="{987A50C8-1CB0-5C55-C299-C3B2109BF81C}"/>
          </ac:spMkLst>
        </pc:spChg>
        <pc:spChg chg="add mod">
          <ac:chgData name="H M" userId="84cd2103f36ef0dc" providerId="LiveId" clId="{6CAE7A2D-79C2-4968-A769-05EBCE3FB552}" dt="2024-03-11T11:38:55.368" v="138" actId="1076"/>
          <ac:spMkLst>
            <pc:docMk/>
            <pc:sldMk cId="3020850079" sldId="326"/>
            <ac:spMk id="61" creationId="{6429B34A-2E71-BE93-73FB-4A7243A77F7E}"/>
          </ac:spMkLst>
        </pc:spChg>
        <pc:spChg chg="del">
          <ac:chgData name="H M" userId="84cd2103f36ef0dc" providerId="LiveId" clId="{6CAE7A2D-79C2-4968-A769-05EBCE3FB552}" dt="2024-03-11T11:04:33.023" v="13" actId="478"/>
          <ac:spMkLst>
            <pc:docMk/>
            <pc:sldMk cId="3020850079" sldId="326"/>
            <ac:spMk id="62" creationId="{071EFEFB-E9A0-4177-AF57-113524B695F0}"/>
          </ac:spMkLst>
        </pc:spChg>
        <pc:spChg chg="del">
          <ac:chgData name="H M" userId="84cd2103f36ef0dc" providerId="LiveId" clId="{6CAE7A2D-79C2-4968-A769-05EBCE3FB552}" dt="2024-03-11T11:04:33.023" v="13" actId="478"/>
          <ac:spMkLst>
            <pc:docMk/>
            <pc:sldMk cId="3020850079" sldId="326"/>
            <ac:spMk id="72" creationId="{FE3D6D91-86B4-446B-BDE8-47AFA3FF3EA7}"/>
          </ac:spMkLst>
        </pc:spChg>
        <pc:spChg chg="del">
          <ac:chgData name="H M" userId="84cd2103f36ef0dc" providerId="LiveId" clId="{6CAE7A2D-79C2-4968-A769-05EBCE3FB552}" dt="2024-03-11T11:04:33.023" v="13" actId="478"/>
          <ac:spMkLst>
            <pc:docMk/>
            <pc:sldMk cId="3020850079" sldId="326"/>
            <ac:spMk id="73" creationId="{1DBC0DB7-9179-407D-B48E-F8A0BD852A57}"/>
          </ac:spMkLst>
        </pc:spChg>
        <pc:spChg chg="del">
          <ac:chgData name="H M" userId="84cd2103f36ef0dc" providerId="LiveId" clId="{6CAE7A2D-79C2-4968-A769-05EBCE3FB552}" dt="2024-03-11T11:04:33.023" v="13" actId="478"/>
          <ac:spMkLst>
            <pc:docMk/>
            <pc:sldMk cId="3020850079" sldId="326"/>
            <ac:spMk id="74" creationId="{61EF126A-5867-4EC8-ADF4-BCADA5066326}"/>
          </ac:spMkLst>
        </pc:spChg>
        <pc:spChg chg="del">
          <ac:chgData name="H M" userId="84cd2103f36ef0dc" providerId="LiveId" clId="{6CAE7A2D-79C2-4968-A769-05EBCE3FB552}" dt="2024-03-11T11:04:33.023" v="13" actId="478"/>
          <ac:spMkLst>
            <pc:docMk/>
            <pc:sldMk cId="3020850079" sldId="326"/>
            <ac:spMk id="76" creationId="{C26BE971-5F4A-4ECD-898E-4E4D78D64E6E}"/>
          </ac:spMkLst>
        </pc:spChg>
        <pc:grpChg chg="del">
          <ac:chgData name="H M" userId="84cd2103f36ef0dc" providerId="LiveId" clId="{6CAE7A2D-79C2-4968-A769-05EBCE3FB552}" dt="2024-03-11T11:04:33.023" v="13" actId="478"/>
          <ac:grpSpMkLst>
            <pc:docMk/>
            <pc:sldMk cId="3020850079" sldId="326"/>
            <ac:grpSpMk id="3" creationId="{49C814DC-1A1C-42EE-84F1-5E5750DFE1A2}"/>
          </ac:grpSpMkLst>
        </pc:grpChg>
        <pc:grpChg chg="del">
          <ac:chgData name="H M" userId="84cd2103f36ef0dc" providerId="LiveId" clId="{6CAE7A2D-79C2-4968-A769-05EBCE3FB552}" dt="2024-03-11T11:04:33.023" v="13" actId="478"/>
          <ac:grpSpMkLst>
            <pc:docMk/>
            <pc:sldMk cId="3020850079" sldId="326"/>
            <ac:grpSpMk id="6" creationId="{8DBD42D7-47DE-49F7-9D18-A2F2BD96E57D}"/>
          </ac:grpSpMkLst>
        </pc:grpChg>
        <pc:grpChg chg="del">
          <ac:chgData name="H M" userId="84cd2103f36ef0dc" providerId="LiveId" clId="{6CAE7A2D-79C2-4968-A769-05EBCE3FB552}" dt="2024-03-11T11:04:33.023" v="13" actId="478"/>
          <ac:grpSpMkLst>
            <pc:docMk/>
            <pc:sldMk cId="3020850079" sldId="326"/>
            <ac:grpSpMk id="10" creationId="{80701A7B-4B0D-401D-A515-05E109BB3712}"/>
          </ac:grpSpMkLst>
        </pc:grpChg>
        <pc:grpChg chg="del">
          <ac:chgData name="H M" userId="84cd2103f36ef0dc" providerId="LiveId" clId="{6CAE7A2D-79C2-4968-A769-05EBCE3FB552}" dt="2024-03-11T11:04:33.023" v="13" actId="478"/>
          <ac:grpSpMkLst>
            <pc:docMk/>
            <pc:sldMk cId="3020850079" sldId="326"/>
            <ac:grpSpMk id="32" creationId="{DB664FE0-9C4B-47D0-8F9B-F87F6B33612A}"/>
          </ac:grpSpMkLst>
        </pc:grpChg>
        <pc:grpChg chg="del">
          <ac:chgData name="H M" userId="84cd2103f36ef0dc" providerId="LiveId" clId="{6CAE7A2D-79C2-4968-A769-05EBCE3FB552}" dt="2024-03-11T11:04:33.023" v="13" actId="478"/>
          <ac:grpSpMkLst>
            <pc:docMk/>
            <pc:sldMk cId="3020850079" sldId="326"/>
            <ac:grpSpMk id="49" creationId="{7E3A35C1-CD94-4729-AE98-648ACC592156}"/>
          </ac:grpSpMkLst>
        </pc:grpChg>
        <pc:grpChg chg="del">
          <ac:chgData name="H M" userId="84cd2103f36ef0dc" providerId="LiveId" clId="{6CAE7A2D-79C2-4968-A769-05EBCE3FB552}" dt="2024-03-11T11:04:33.023" v="13" actId="478"/>
          <ac:grpSpMkLst>
            <pc:docMk/>
            <pc:sldMk cId="3020850079" sldId="326"/>
            <ac:grpSpMk id="98" creationId="{C1519A28-34BC-4AF5-8820-3590706D0CA8}"/>
          </ac:grpSpMkLst>
        </pc:grpChg>
        <pc:picChg chg="add del">
          <ac:chgData name="H M" userId="84cd2103f36ef0dc" providerId="LiveId" clId="{6CAE7A2D-79C2-4968-A769-05EBCE3FB552}" dt="2024-03-11T11:37:40.382" v="84" actId="478"/>
          <ac:picMkLst>
            <pc:docMk/>
            <pc:sldMk cId="3020850079" sldId="326"/>
            <ac:picMk id="57" creationId="{4BEB7AA2-86B5-DEAE-C11E-0E4E4D9A0EBE}"/>
          </ac:picMkLst>
        </pc:picChg>
      </pc:sldChg>
      <pc:sldChg chg="del">
        <pc:chgData name="H M" userId="84cd2103f36ef0dc" providerId="LiveId" clId="{6CAE7A2D-79C2-4968-A769-05EBCE3FB552}" dt="2024-03-11T11:04:03.278" v="0" actId="47"/>
        <pc:sldMkLst>
          <pc:docMk/>
          <pc:sldMk cId="2735844276" sldId="327"/>
        </pc:sldMkLst>
      </pc:sldChg>
      <pc:sldChg chg="del">
        <pc:chgData name="H M" userId="84cd2103f36ef0dc" providerId="LiveId" clId="{6CAE7A2D-79C2-4968-A769-05EBCE3FB552}" dt="2024-03-11T11:04:03.278" v="0" actId="47"/>
        <pc:sldMkLst>
          <pc:docMk/>
          <pc:sldMk cId="2956901229" sldId="329"/>
        </pc:sldMkLst>
      </pc:sldChg>
      <pc:sldChg chg="del">
        <pc:chgData name="H M" userId="84cd2103f36ef0dc" providerId="LiveId" clId="{6CAE7A2D-79C2-4968-A769-05EBCE3FB552}" dt="2024-03-11T11:04:03.278" v="0" actId="47"/>
        <pc:sldMkLst>
          <pc:docMk/>
          <pc:sldMk cId="7337125" sldId="331"/>
        </pc:sldMkLst>
      </pc:sldChg>
      <pc:sldChg chg="del">
        <pc:chgData name="H M" userId="84cd2103f36ef0dc" providerId="LiveId" clId="{6CAE7A2D-79C2-4968-A769-05EBCE3FB552}" dt="2024-03-11T11:04:03.278" v="0" actId="47"/>
        <pc:sldMkLst>
          <pc:docMk/>
          <pc:sldMk cId="3034690765" sldId="334"/>
        </pc:sldMkLst>
      </pc:sldChg>
      <pc:sldChg chg="del">
        <pc:chgData name="H M" userId="84cd2103f36ef0dc" providerId="LiveId" clId="{6CAE7A2D-79C2-4968-A769-05EBCE3FB552}" dt="2024-03-11T11:04:03.278" v="0" actId="47"/>
        <pc:sldMkLst>
          <pc:docMk/>
          <pc:sldMk cId="849095795" sldId="335"/>
        </pc:sldMkLst>
      </pc:sldChg>
      <pc:sldChg chg="del">
        <pc:chgData name="H M" userId="84cd2103f36ef0dc" providerId="LiveId" clId="{6CAE7A2D-79C2-4968-A769-05EBCE3FB552}" dt="2024-03-11T11:04:03.278" v="0" actId="47"/>
        <pc:sldMkLst>
          <pc:docMk/>
          <pc:sldMk cId="3808681735" sldId="336"/>
        </pc:sldMkLst>
      </pc:sldChg>
      <pc:sldChg chg="del">
        <pc:chgData name="H M" userId="84cd2103f36ef0dc" providerId="LiveId" clId="{6CAE7A2D-79C2-4968-A769-05EBCE3FB552}" dt="2024-03-11T11:04:03.278" v="0" actId="47"/>
        <pc:sldMkLst>
          <pc:docMk/>
          <pc:sldMk cId="3118254844" sldId="337"/>
        </pc:sldMkLst>
      </pc:sldChg>
      <pc:sldChg chg="del">
        <pc:chgData name="H M" userId="84cd2103f36ef0dc" providerId="LiveId" clId="{6CAE7A2D-79C2-4968-A769-05EBCE3FB552}" dt="2024-03-11T11:04:03.278" v="0" actId="47"/>
        <pc:sldMkLst>
          <pc:docMk/>
          <pc:sldMk cId="2060135580" sldId="339"/>
        </pc:sldMkLst>
      </pc:sldChg>
      <pc:sldChg chg="del">
        <pc:chgData name="H M" userId="84cd2103f36ef0dc" providerId="LiveId" clId="{6CAE7A2D-79C2-4968-A769-05EBCE3FB552}" dt="2024-03-11T11:04:03.278" v="0" actId="47"/>
        <pc:sldMkLst>
          <pc:docMk/>
          <pc:sldMk cId="3388744958" sldId="341"/>
        </pc:sldMkLst>
      </pc:sldChg>
      <pc:sldChg chg="del">
        <pc:chgData name="H M" userId="84cd2103f36ef0dc" providerId="LiveId" clId="{6CAE7A2D-79C2-4968-A769-05EBCE3FB552}" dt="2024-03-11T11:04:03.278" v="0" actId="47"/>
        <pc:sldMkLst>
          <pc:docMk/>
          <pc:sldMk cId="1169945893" sldId="342"/>
        </pc:sldMkLst>
      </pc:sldChg>
      <pc:sldChg chg="del">
        <pc:chgData name="H M" userId="84cd2103f36ef0dc" providerId="LiveId" clId="{6CAE7A2D-79C2-4968-A769-05EBCE3FB552}" dt="2024-03-11T11:04:03.278" v="0" actId="47"/>
        <pc:sldMkLst>
          <pc:docMk/>
          <pc:sldMk cId="2213985449" sldId="343"/>
        </pc:sldMkLst>
      </pc:sldChg>
      <pc:sldChg chg="modNotesTx">
        <pc:chgData name="H M" userId="84cd2103f36ef0dc" providerId="LiveId" clId="{6CAE7A2D-79C2-4968-A769-05EBCE3FB552}" dt="2024-03-12T11:26:35.294" v="1880" actId="20577"/>
        <pc:sldMkLst>
          <pc:docMk/>
          <pc:sldMk cId="4112272708" sldId="344"/>
        </pc:sldMkLst>
      </pc:sldChg>
      <pc:sldChg chg="addSp delSp modSp add mod modClrScheme chgLayout">
        <pc:chgData name="H M" userId="84cd2103f36ef0dc" providerId="LiveId" clId="{6CAE7A2D-79C2-4968-A769-05EBCE3FB552}" dt="2024-03-12T11:24:12.743" v="1857" actId="2710"/>
        <pc:sldMkLst>
          <pc:docMk/>
          <pc:sldMk cId="225812144" sldId="345"/>
        </pc:sldMkLst>
        <pc:spChg chg="add mod">
          <ac:chgData name="H M" userId="84cd2103f36ef0dc" providerId="LiveId" clId="{6CAE7A2D-79C2-4968-A769-05EBCE3FB552}" dt="2024-03-12T10:36:24.902" v="1085" actId="207"/>
          <ac:spMkLst>
            <pc:docMk/>
            <pc:sldMk cId="225812144" sldId="345"/>
            <ac:spMk id="2" creationId="{DFC8FCF5-DEF1-DE89-F4D1-A2B67F2BD463}"/>
          </ac:spMkLst>
        </pc:spChg>
        <pc:spChg chg="add mod">
          <ac:chgData name="H M" userId="84cd2103f36ef0dc" providerId="LiveId" clId="{6CAE7A2D-79C2-4968-A769-05EBCE3FB552}" dt="2024-03-12T11:24:12.743" v="1857" actId="2710"/>
          <ac:spMkLst>
            <pc:docMk/>
            <pc:sldMk cId="225812144" sldId="345"/>
            <ac:spMk id="3" creationId="{DE87A393-DF14-A483-696F-2EFAD9CD79A3}"/>
          </ac:spMkLst>
        </pc:spChg>
        <pc:spChg chg="mod">
          <ac:chgData name="H M" userId="84cd2103f36ef0dc" providerId="LiveId" clId="{6CAE7A2D-79C2-4968-A769-05EBCE3FB552}" dt="2024-03-12T10:12:32.422" v="644"/>
          <ac:spMkLst>
            <pc:docMk/>
            <pc:sldMk cId="225812144" sldId="345"/>
            <ac:spMk id="5" creationId="{039A0A64-1898-F00D-8E64-40CEF60DC26B}"/>
          </ac:spMkLst>
        </pc:spChg>
        <pc:spChg chg="mod">
          <ac:chgData name="H M" userId="84cd2103f36ef0dc" providerId="LiveId" clId="{6CAE7A2D-79C2-4968-A769-05EBCE3FB552}" dt="2024-03-12T10:12:32.422" v="644"/>
          <ac:spMkLst>
            <pc:docMk/>
            <pc:sldMk cId="225812144" sldId="345"/>
            <ac:spMk id="6" creationId="{022AFAE1-F5B9-0201-4BBD-76670B4443AE}"/>
          </ac:spMkLst>
        </pc:spChg>
        <pc:spChg chg="add mod">
          <ac:chgData name="H M" userId="84cd2103f36ef0dc" providerId="LiveId" clId="{6CAE7A2D-79C2-4968-A769-05EBCE3FB552}" dt="2024-03-12T10:12:52.990" v="648"/>
          <ac:spMkLst>
            <pc:docMk/>
            <pc:sldMk cId="225812144" sldId="345"/>
            <ac:spMk id="7" creationId="{197343A4-AA50-E2EA-A418-960CBE817116}"/>
          </ac:spMkLst>
        </pc:spChg>
        <pc:spChg chg="add mod">
          <ac:chgData name="H M" userId="84cd2103f36ef0dc" providerId="LiveId" clId="{6CAE7A2D-79C2-4968-A769-05EBCE3FB552}" dt="2024-03-12T10:12:55.513" v="649"/>
          <ac:spMkLst>
            <pc:docMk/>
            <pc:sldMk cId="225812144" sldId="345"/>
            <ac:spMk id="8" creationId="{29E7EBD5-71C1-C697-08D3-9A82C6BD31E2}"/>
          </ac:spMkLst>
        </pc:spChg>
        <pc:spChg chg="add del mod ord">
          <ac:chgData name="H M" userId="84cd2103f36ef0dc" providerId="LiveId" clId="{6CAE7A2D-79C2-4968-A769-05EBCE3FB552}" dt="2024-03-12T10:14:05.590" v="690" actId="478"/>
          <ac:spMkLst>
            <pc:docMk/>
            <pc:sldMk cId="225812144" sldId="345"/>
            <ac:spMk id="12" creationId="{188C8816-D45C-6C65-E875-6AB81567D701}"/>
          </ac:spMkLst>
        </pc:spChg>
        <pc:spChg chg="add del mod ord">
          <ac:chgData name="H M" userId="84cd2103f36ef0dc" providerId="LiveId" clId="{6CAE7A2D-79C2-4968-A769-05EBCE3FB552}" dt="2024-03-12T10:23:19.401" v="872" actId="21"/>
          <ac:spMkLst>
            <pc:docMk/>
            <pc:sldMk cId="225812144" sldId="345"/>
            <ac:spMk id="13" creationId="{A35B635D-AD1F-D087-E107-AC562B28347D}"/>
          </ac:spMkLst>
        </pc:spChg>
        <pc:spChg chg="add del mod ord">
          <ac:chgData name="H M" userId="84cd2103f36ef0dc" providerId="LiveId" clId="{6CAE7A2D-79C2-4968-A769-05EBCE3FB552}" dt="2024-03-12T10:23:19.401" v="872" actId="21"/>
          <ac:spMkLst>
            <pc:docMk/>
            <pc:sldMk cId="225812144" sldId="345"/>
            <ac:spMk id="14" creationId="{BA9A074E-22B5-F8B7-2574-36832863943B}"/>
          </ac:spMkLst>
        </pc:spChg>
        <pc:spChg chg="add del mod">
          <ac:chgData name="H M" userId="84cd2103f36ef0dc" providerId="LiveId" clId="{6CAE7A2D-79C2-4968-A769-05EBCE3FB552}" dt="2024-03-12T10:23:19.401" v="872" actId="21"/>
          <ac:spMkLst>
            <pc:docMk/>
            <pc:sldMk cId="225812144" sldId="345"/>
            <ac:spMk id="20" creationId="{DE0B79BA-9AA7-9A8B-8AEF-F7CD96025467}"/>
          </ac:spMkLst>
        </pc:spChg>
        <pc:spChg chg="add mod">
          <ac:chgData name="H M" userId="84cd2103f36ef0dc" providerId="LiveId" clId="{6CAE7A2D-79C2-4968-A769-05EBCE3FB552}" dt="2024-03-12T10:20:19.953" v="811" actId="571"/>
          <ac:spMkLst>
            <pc:docMk/>
            <pc:sldMk cId="225812144" sldId="345"/>
            <ac:spMk id="21" creationId="{52100886-CB00-71E8-5337-8E1C8BC04EEA}"/>
          </ac:spMkLst>
        </pc:spChg>
        <pc:spChg chg="add mod">
          <ac:chgData name="H M" userId="84cd2103f36ef0dc" providerId="LiveId" clId="{6CAE7A2D-79C2-4968-A769-05EBCE3FB552}" dt="2024-03-12T10:20:19.953" v="811" actId="571"/>
          <ac:spMkLst>
            <pc:docMk/>
            <pc:sldMk cId="225812144" sldId="345"/>
            <ac:spMk id="22" creationId="{95828EF6-CFFD-D77C-1879-C1F0EE134C4F}"/>
          </ac:spMkLst>
        </pc:spChg>
        <pc:spChg chg="add del mod">
          <ac:chgData name="H M" userId="84cd2103f36ef0dc" providerId="LiveId" clId="{6CAE7A2D-79C2-4968-A769-05EBCE3FB552}" dt="2024-03-12T10:22:02.294" v="855" actId="21"/>
          <ac:spMkLst>
            <pc:docMk/>
            <pc:sldMk cId="225812144" sldId="345"/>
            <ac:spMk id="23" creationId="{56087F7A-372F-ED85-D3DE-FAB08A5D57C4}"/>
          </ac:spMkLst>
        </pc:spChg>
        <pc:spChg chg="add del mod">
          <ac:chgData name="H M" userId="84cd2103f36ef0dc" providerId="LiveId" clId="{6CAE7A2D-79C2-4968-A769-05EBCE3FB552}" dt="2024-03-12T10:22:28.731" v="863" actId="478"/>
          <ac:spMkLst>
            <pc:docMk/>
            <pc:sldMk cId="225812144" sldId="345"/>
            <ac:spMk id="24" creationId="{6108DE0D-7530-FC45-2ED0-FD7D4974C30D}"/>
          </ac:spMkLst>
        </pc:spChg>
        <pc:spChg chg="add del mod">
          <ac:chgData name="H M" userId="84cd2103f36ef0dc" providerId="LiveId" clId="{6CAE7A2D-79C2-4968-A769-05EBCE3FB552}" dt="2024-03-12T10:23:19.401" v="872" actId="21"/>
          <ac:spMkLst>
            <pc:docMk/>
            <pc:sldMk cId="225812144" sldId="345"/>
            <ac:spMk id="25" creationId="{D8E97799-ADF3-A74C-9927-B5AE50C58C6E}"/>
          </ac:spMkLst>
        </pc:spChg>
        <pc:grpChg chg="add mod ord">
          <ac:chgData name="H M" userId="84cd2103f36ef0dc" providerId="LiveId" clId="{6CAE7A2D-79C2-4968-A769-05EBCE3FB552}" dt="2024-03-12T10:18:50.569" v="796" actId="14100"/>
          <ac:grpSpMkLst>
            <pc:docMk/>
            <pc:sldMk cId="225812144" sldId="345"/>
            <ac:grpSpMk id="4" creationId="{111A5133-C394-05BC-FCE6-C07811566DFF}"/>
          </ac:grpSpMkLst>
        </pc:grpChg>
        <pc:grpChg chg="add mod">
          <ac:chgData name="H M" userId="84cd2103f36ef0dc" providerId="LiveId" clId="{6CAE7A2D-79C2-4968-A769-05EBCE3FB552}" dt="2024-03-12T10:19:38.060" v="805" actId="1076"/>
          <ac:grpSpMkLst>
            <pc:docMk/>
            <pc:sldMk cId="225812144" sldId="345"/>
            <ac:grpSpMk id="19" creationId="{F66C92D0-68F4-48E1-C0B4-AF63F3429A91}"/>
          </ac:grpSpMkLst>
        </pc:grpChg>
        <pc:picChg chg="add del">
          <ac:chgData name="H M" userId="84cd2103f36ef0dc" providerId="LiveId" clId="{6CAE7A2D-79C2-4968-A769-05EBCE3FB552}" dt="2024-03-12T10:13:09.420" v="652" actId="478"/>
          <ac:picMkLst>
            <pc:docMk/>
            <pc:sldMk cId="225812144" sldId="345"/>
            <ac:picMk id="9" creationId="{2FDD1811-E703-45DB-B33D-30D717C6A02C}"/>
          </ac:picMkLst>
        </pc:picChg>
        <pc:picChg chg="add del mod">
          <ac:chgData name="H M" userId="84cd2103f36ef0dc" providerId="LiveId" clId="{6CAE7A2D-79C2-4968-A769-05EBCE3FB552}" dt="2024-03-12T10:23:19.401" v="872" actId="21"/>
          <ac:picMkLst>
            <pc:docMk/>
            <pc:sldMk cId="225812144" sldId="345"/>
            <ac:picMk id="10" creationId="{316D933E-6431-3F7A-1EB6-8CFC83EC0837}"/>
          </ac:picMkLst>
        </pc:picChg>
        <pc:picChg chg="add del mod modCrop">
          <ac:chgData name="H M" userId="84cd2103f36ef0dc" providerId="LiveId" clId="{6CAE7A2D-79C2-4968-A769-05EBCE3FB552}" dt="2024-03-12T10:23:40.765" v="877" actId="478"/>
          <ac:picMkLst>
            <pc:docMk/>
            <pc:sldMk cId="225812144" sldId="345"/>
            <ac:picMk id="11" creationId="{CC2FE9EB-5697-79F0-ACE7-D3F443B644D8}"/>
          </ac:picMkLst>
        </pc:picChg>
        <pc:picChg chg="add mod modCrop">
          <ac:chgData name="H M" userId="84cd2103f36ef0dc" providerId="LiveId" clId="{6CAE7A2D-79C2-4968-A769-05EBCE3FB552}" dt="2024-03-12T10:19:36.857" v="804" actId="164"/>
          <ac:picMkLst>
            <pc:docMk/>
            <pc:sldMk cId="225812144" sldId="345"/>
            <ac:picMk id="15" creationId="{D13F6900-2E84-3F16-3A51-E06A76E8AC08}"/>
          </ac:picMkLst>
        </pc:picChg>
        <pc:picChg chg="add mod">
          <ac:chgData name="H M" userId="84cd2103f36ef0dc" providerId="LiveId" clId="{6CAE7A2D-79C2-4968-A769-05EBCE3FB552}" dt="2024-03-12T10:19:36.857" v="804" actId="164"/>
          <ac:picMkLst>
            <pc:docMk/>
            <pc:sldMk cId="225812144" sldId="345"/>
            <ac:picMk id="16" creationId="{B54F8489-C223-5E3A-E7E3-5B9C57EC65BF}"/>
          </ac:picMkLst>
        </pc:picChg>
        <pc:picChg chg="add mod modCrop">
          <ac:chgData name="H M" userId="84cd2103f36ef0dc" providerId="LiveId" clId="{6CAE7A2D-79C2-4968-A769-05EBCE3FB552}" dt="2024-03-12T10:19:36.857" v="804" actId="164"/>
          <ac:picMkLst>
            <pc:docMk/>
            <pc:sldMk cId="225812144" sldId="345"/>
            <ac:picMk id="17" creationId="{416C6CBF-3C21-6D9C-25D7-8B2978B68920}"/>
          </ac:picMkLst>
        </pc:picChg>
        <pc:picChg chg="add mod modCrop">
          <ac:chgData name="H M" userId="84cd2103f36ef0dc" providerId="LiveId" clId="{6CAE7A2D-79C2-4968-A769-05EBCE3FB552}" dt="2024-03-12T10:19:36.857" v="804" actId="164"/>
          <ac:picMkLst>
            <pc:docMk/>
            <pc:sldMk cId="225812144" sldId="345"/>
            <ac:picMk id="18" creationId="{5A07849A-22CE-5CEA-0BFB-334D1B16C5BC}"/>
          </ac:picMkLst>
        </pc:picChg>
      </pc:sldChg>
      <pc:sldChg chg="addSp delSp modSp add mod modClrScheme chgLayout">
        <pc:chgData name="H M" userId="84cd2103f36ef0dc" providerId="LiveId" clId="{6CAE7A2D-79C2-4968-A769-05EBCE3FB552}" dt="2024-03-12T10:36:10.878" v="1084" actId="207"/>
        <pc:sldMkLst>
          <pc:docMk/>
          <pc:sldMk cId="113363779" sldId="346"/>
        </pc:sldMkLst>
        <pc:spChg chg="add mod">
          <ac:chgData name="H M" userId="84cd2103f36ef0dc" providerId="LiveId" clId="{6CAE7A2D-79C2-4968-A769-05EBCE3FB552}" dt="2024-03-12T10:36:10.878" v="1084" actId="207"/>
          <ac:spMkLst>
            <pc:docMk/>
            <pc:sldMk cId="113363779" sldId="346"/>
            <ac:spMk id="2" creationId="{BF00C955-A773-EB33-04DA-220D5701065F}"/>
          </ac:spMkLst>
        </pc:spChg>
        <pc:spChg chg="add mod">
          <ac:chgData name="H M" userId="84cd2103f36ef0dc" providerId="LiveId" clId="{6CAE7A2D-79C2-4968-A769-05EBCE3FB552}" dt="2024-03-12T10:31:00.004" v="990" actId="164"/>
          <ac:spMkLst>
            <pc:docMk/>
            <pc:sldMk cId="113363779" sldId="346"/>
            <ac:spMk id="3" creationId="{0A2E11C4-BC88-EC3A-F414-729C8C4EF51E}"/>
          </ac:spMkLst>
        </pc:spChg>
        <pc:spChg chg="add mod">
          <ac:chgData name="H M" userId="84cd2103f36ef0dc" providerId="LiveId" clId="{6CAE7A2D-79C2-4968-A769-05EBCE3FB552}" dt="2024-03-12T10:31:13.811" v="998" actId="13901"/>
          <ac:spMkLst>
            <pc:docMk/>
            <pc:sldMk cId="113363779" sldId="346"/>
            <ac:spMk id="4" creationId="{16BD9CAE-9148-0C61-994D-644DAAE25F63}"/>
          </ac:spMkLst>
        </pc:spChg>
        <pc:spChg chg="add mod">
          <ac:chgData name="H M" userId="84cd2103f36ef0dc" providerId="LiveId" clId="{6CAE7A2D-79C2-4968-A769-05EBCE3FB552}" dt="2024-03-12T10:30:55.871" v="987" actId="164"/>
          <ac:spMkLst>
            <pc:docMk/>
            <pc:sldMk cId="113363779" sldId="346"/>
            <ac:spMk id="5" creationId="{1E59DBEF-C684-FF74-D138-A3B134815539}"/>
          </ac:spMkLst>
        </pc:spChg>
        <pc:spChg chg="add del mod">
          <ac:chgData name="H M" userId="84cd2103f36ef0dc" providerId="LiveId" clId="{6CAE7A2D-79C2-4968-A769-05EBCE3FB552}" dt="2024-03-12T10:30:36.541" v="982" actId="478"/>
          <ac:spMkLst>
            <pc:docMk/>
            <pc:sldMk cId="113363779" sldId="346"/>
            <ac:spMk id="6" creationId="{6DBC0B83-0E0B-E227-E91B-DB534987CA4B}"/>
          </ac:spMkLst>
        </pc:spChg>
        <pc:spChg chg="add mod">
          <ac:chgData name="H M" userId="84cd2103f36ef0dc" providerId="LiveId" clId="{6CAE7A2D-79C2-4968-A769-05EBCE3FB552}" dt="2024-03-12T10:31:00.004" v="990" actId="164"/>
          <ac:spMkLst>
            <pc:docMk/>
            <pc:sldMk cId="113363779" sldId="346"/>
            <ac:spMk id="7" creationId="{DC7FB39A-0B5B-A4ED-1144-979538432A6D}"/>
          </ac:spMkLst>
        </pc:spChg>
        <pc:spChg chg="add mod">
          <ac:chgData name="H M" userId="84cd2103f36ef0dc" providerId="LiveId" clId="{6CAE7A2D-79C2-4968-A769-05EBCE3FB552}" dt="2024-03-12T10:31:00.004" v="990" actId="164"/>
          <ac:spMkLst>
            <pc:docMk/>
            <pc:sldMk cId="113363779" sldId="346"/>
            <ac:spMk id="8" creationId="{22AF5B7D-E27B-02D0-AE6C-87336D16FDC5}"/>
          </ac:spMkLst>
        </pc:spChg>
        <pc:spChg chg="add mod">
          <ac:chgData name="H M" userId="84cd2103f36ef0dc" providerId="LiveId" clId="{6CAE7A2D-79C2-4968-A769-05EBCE3FB552}" dt="2024-03-12T10:31:00.004" v="990" actId="164"/>
          <ac:spMkLst>
            <pc:docMk/>
            <pc:sldMk cId="113363779" sldId="346"/>
            <ac:spMk id="9" creationId="{9FB9E2C9-9C3C-9602-8A9C-AE6CE64EB8CE}"/>
          </ac:spMkLst>
        </pc:spChg>
        <pc:spChg chg="add mod">
          <ac:chgData name="H M" userId="84cd2103f36ef0dc" providerId="LiveId" clId="{6CAE7A2D-79C2-4968-A769-05EBCE3FB552}" dt="2024-03-12T10:30:55.871" v="987" actId="164"/>
          <ac:spMkLst>
            <pc:docMk/>
            <pc:sldMk cId="113363779" sldId="346"/>
            <ac:spMk id="10" creationId="{B6429703-1F21-5DD1-6318-76796D2C73A9}"/>
          </ac:spMkLst>
        </pc:spChg>
        <pc:spChg chg="add mod">
          <ac:chgData name="H M" userId="84cd2103f36ef0dc" providerId="LiveId" clId="{6CAE7A2D-79C2-4968-A769-05EBCE3FB552}" dt="2024-03-12T10:30:55.871" v="987" actId="164"/>
          <ac:spMkLst>
            <pc:docMk/>
            <pc:sldMk cId="113363779" sldId="346"/>
            <ac:spMk id="11" creationId="{304C6C10-7800-B95D-9BA1-92189B8DE8F5}"/>
          </ac:spMkLst>
        </pc:spChg>
        <pc:spChg chg="add mod">
          <ac:chgData name="H M" userId="84cd2103f36ef0dc" providerId="LiveId" clId="{6CAE7A2D-79C2-4968-A769-05EBCE3FB552}" dt="2024-03-12T10:30:55.871" v="987" actId="164"/>
          <ac:spMkLst>
            <pc:docMk/>
            <pc:sldMk cId="113363779" sldId="346"/>
            <ac:spMk id="12" creationId="{4CC58AFC-6473-55D1-7353-DDE38F5687E3}"/>
          </ac:spMkLst>
        </pc:spChg>
        <pc:grpChg chg="add mod">
          <ac:chgData name="H M" userId="84cd2103f36ef0dc" providerId="LiveId" clId="{6CAE7A2D-79C2-4968-A769-05EBCE3FB552}" dt="2024-03-12T10:31:03.118" v="991" actId="1076"/>
          <ac:grpSpMkLst>
            <pc:docMk/>
            <pc:sldMk cId="113363779" sldId="346"/>
            <ac:grpSpMk id="13" creationId="{86B41F70-1E81-EE92-0F39-87839FD6CC86}"/>
          </ac:grpSpMkLst>
        </pc:grpChg>
        <pc:grpChg chg="add mod">
          <ac:chgData name="H M" userId="84cd2103f36ef0dc" providerId="LiveId" clId="{6CAE7A2D-79C2-4968-A769-05EBCE3FB552}" dt="2024-03-12T10:30:58.611" v="989" actId="164"/>
          <ac:grpSpMkLst>
            <pc:docMk/>
            <pc:sldMk cId="113363779" sldId="346"/>
            <ac:grpSpMk id="14" creationId="{E6A92B9E-517E-0834-6775-4E5A73DD5907}"/>
          </ac:grpSpMkLst>
        </pc:grpChg>
        <pc:grpChg chg="add mod">
          <ac:chgData name="H M" userId="84cd2103f36ef0dc" providerId="LiveId" clId="{6CAE7A2D-79C2-4968-A769-05EBCE3FB552}" dt="2024-03-12T10:31:00.004" v="990" actId="164"/>
          <ac:grpSpMkLst>
            <pc:docMk/>
            <pc:sldMk cId="113363779" sldId="346"/>
            <ac:grpSpMk id="15" creationId="{E2E7FD79-3E1E-9B4E-ADEA-AC3D94736A32}"/>
          </ac:grpSpMkLst>
        </pc:grpChg>
        <pc:picChg chg="add del mod">
          <ac:chgData name="H M" userId="84cd2103f36ef0dc" providerId="LiveId" clId="{6CAE7A2D-79C2-4968-A769-05EBCE3FB552}" dt="2024-03-12T10:32:46.461" v="1039" actId="478"/>
          <ac:picMkLst>
            <pc:docMk/>
            <pc:sldMk cId="113363779" sldId="346"/>
            <ac:picMk id="16" creationId="{73E94427-7096-3292-0AE0-028E3DC6E718}"/>
          </ac:picMkLst>
        </pc:picChg>
        <pc:picChg chg="add del mod">
          <ac:chgData name="H M" userId="84cd2103f36ef0dc" providerId="LiveId" clId="{6CAE7A2D-79C2-4968-A769-05EBCE3FB552}" dt="2024-03-12T10:32:47.256" v="1040" actId="478"/>
          <ac:picMkLst>
            <pc:docMk/>
            <pc:sldMk cId="113363779" sldId="346"/>
            <ac:picMk id="17" creationId="{C823171D-34C1-1F29-92DC-10D87D2F36D5}"/>
          </ac:picMkLst>
        </pc:picChg>
        <pc:picChg chg="add del mod">
          <ac:chgData name="H M" userId="84cd2103f36ef0dc" providerId="LiveId" clId="{6CAE7A2D-79C2-4968-A769-05EBCE3FB552}" dt="2024-03-12T10:32:45.152" v="1037" actId="478"/>
          <ac:picMkLst>
            <pc:docMk/>
            <pc:sldMk cId="113363779" sldId="346"/>
            <ac:picMk id="18" creationId="{AC042B9F-EAFB-645B-A5FD-838100C37232}"/>
          </ac:picMkLst>
        </pc:picChg>
        <pc:picChg chg="add del mod">
          <ac:chgData name="H M" userId="84cd2103f36ef0dc" providerId="LiveId" clId="{6CAE7A2D-79C2-4968-A769-05EBCE3FB552}" dt="2024-03-12T10:32:45.982" v="1038" actId="478"/>
          <ac:picMkLst>
            <pc:docMk/>
            <pc:sldMk cId="113363779" sldId="346"/>
            <ac:picMk id="19" creationId="{29961A3F-02CC-5ACB-9047-8D9D8239A401}"/>
          </ac:picMkLst>
        </pc:picChg>
        <pc:picChg chg="add del mod">
          <ac:chgData name="H M" userId="84cd2103f36ef0dc" providerId="LiveId" clId="{6CAE7A2D-79C2-4968-A769-05EBCE3FB552}" dt="2024-03-12T10:35:02.212" v="1074" actId="21"/>
          <ac:picMkLst>
            <pc:docMk/>
            <pc:sldMk cId="113363779" sldId="346"/>
            <ac:picMk id="20" creationId="{1FE55C81-5033-54AC-1F01-DB2E5C25622E}"/>
          </ac:picMkLst>
        </pc:picChg>
      </pc:sldChg>
      <pc:sldChg chg="addSp delSp modSp add del mod">
        <pc:chgData name="H M" userId="84cd2103f36ef0dc" providerId="LiveId" clId="{6CAE7A2D-79C2-4968-A769-05EBCE3FB552}" dt="2024-03-12T11:17:10.846" v="1755" actId="47"/>
        <pc:sldMkLst>
          <pc:docMk/>
          <pc:sldMk cId="2719150837" sldId="347"/>
        </pc:sldMkLst>
        <pc:spChg chg="add del mod">
          <ac:chgData name="H M" userId="84cd2103f36ef0dc" providerId="LiveId" clId="{6CAE7A2D-79C2-4968-A769-05EBCE3FB552}" dt="2024-03-12T10:27:03.291" v="928" actId="478"/>
          <ac:spMkLst>
            <pc:docMk/>
            <pc:sldMk cId="2719150837" sldId="347"/>
            <ac:spMk id="3" creationId="{BF7610CA-A0FB-0965-9A88-2C1FC7A78368}"/>
          </ac:spMkLst>
        </pc:spChg>
        <pc:spChg chg="add mod">
          <ac:chgData name="H M" userId="84cd2103f36ef0dc" providerId="LiveId" clId="{6CAE7A2D-79C2-4968-A769-05EBCE3FB552}" dt="2024-03-11T11:09:07.243" v="48" actId="1076"/>
          <ac:spMkLst>
            <pc:docMk/>
            <pc:sldMk cId="2719150837" sldId="347"/>
            <ac:spMk id="5" creationId="{8B37DCD0-1FF0-7A31-51CC-CFAEE4E9BD0C}"/>
          </ac:spMkLst>
        </pc:spChg>
        <pc:spChg chg="add del mod">
          <ac:chgData name="H M" userId="84cd2103f36ef0dc" providerId="LiveId" clId="{6CAE7A2D-79C2-4968-A769-05EBCE3FB552}" dt="2024-03-12T11:05:52.016" v="1571" actId="21"/>
          <ac:spMkLst>
            <pc:docMk/>
            <pc:sldMk cId="2719150837" sldId="347"/>
            <ac:spMk id="7" creationId="{2B267400-1E67-6BE3-F24F-03F3C6AC19B7}"/>
          </ac:spMkLst>
        </pc:spChg>
      </pc:sldChg>
      <pc:sldChg chg="addSp modSp add del mod">
        <pc:chgData name="H M" userId="84cd2103f36ef0dc" providerId="LiveId" clId="{6CAE7A2D-79C2-4968-A769-05EBCE3FB552}" dt="2024-03-12T11:17:10.846" v="1755" actId="47"/>
        <pc:sldMkLst>
          <pc:docMk/>
          <pc:sldMk cId="571113366" sldId="348"/>
        </pc:sldMkLst>
        <pc:spChg chg="add mod">
          <ac:chgData name="H M" userId="84cd2103f36ef0dc" providerId="LiveId" clId="{6CAE7A2D-79C2-4968-A769-05EBCE3FB552}" dt="2024-03-12T10:35:41.189" v="1078" actId="1076"/>
          <ac:spMkLst>
            <pc:docMk/>
            <pc:sldMk cId="571113366" sldId="348"/>
            <ac:spMk id="3" creationId="{750E2E8D-FB40-1036-B96F-5453A0391AD9}"/>
          </ac:spMkLst>
        </pc:spChg>
        <pc:spChg chg="add mod">
          <ac:chgData name="H M" userId="84cd2103f36ef0dc" providerId="LiveId" clId="{6CAE7A2D-79C2-4968-A769-05EBCE3FB552}" dt="2024-03-11T11:08:52.648" v="46" actId="1076"/>
          <ac:spMkLst>
            <pc:docMk/>
            <pc:sldMk cId="571113366" sldId="348"/>
            <ac:spMk id="5" creationId="{34389F38-EEA6-70FB-9B47-8A142273E2D1}"/>
          </ac:spMkLst>
        </pc:spChg>
        <pc:spChg chg="add mod">
          <ac:chgData name="H M" userId="84cd2103f36ef0dc" providerId="LiveId" clId="{6CAE7A2D-79C2-4968-A769-05EBCE3FB552}" dt="2024-03-11T11:09:30.821" v="51" actId="1076"/>
          <ac:spMkLst>
            <pc:docMk/>
            <pc:sldMk cId="571113366" sldId="348"/>
            <ac:spMk id="7" creationId="{59210E06-E7DE-3736-FBB7-C354841EEFD9}"/>
          </ac:spMkLst>
        </pc:spChg>
      </pc:sldChg>
      <pc:sldChg chg="addSp delSp modSp add del mod">
        <pc:chgData name="H M" userId="84cd2103f36ef0dc" providerId="LiveId" clId="{6CAE7A2D-79C2-4968-A769-05EBCE3FB552}" dt="2024-03-12T11:17:10.846" v="1755" actId="47"/>
        <pc:sldMkLst>
          <pc:docMk/>
          <pc:sldMk cId="2389847154" sldId="349"/>
        </pc:sldMkLst>
        <pc:spChg chg="add mod">
          <ac:chgData name="H M" userId="84cd2103f36ef0dc" providerId="LiveId" clId="{6CAE7A2D-79C2-4968-A769-05EBCE3FB552}" dt="2024-03-11T11:07:44.555" v="40" actId="1076"/>
          <ac:spMkLst>
            <pc:docMk/>
            <pc:sldMk cId="2389847154" sldId="349"/>
            <ac:spMk id="3" creationId="{F9484A19-6982-0BC2-C09D-5899EE06DD8B}"/>
          </ac:spMkLst>
        </pc:spChg>
        <pc:spChg chg="add del mod">
          <ac:chgData name="H M" userId="84cd2103f36ef0dc" providerId="LiveId" clId="{6CAE7A2D-79C2-4968-A769-05EBCE3FB552}" dt="2024-03-12T10:56:59.952" v="1420" actId="21"/>
          <ac:spMkLst>
            <pc:docMk/>
            <pc:sldMk cId="2389847154" sldId="349"/>
            <ac:spMk id="5" creationId="{87D68BF5-2A50-F9A5-B337-C3D630585CAD}"/>
          </ac:spMkLst>
        </pc:spChg>
      </pc:sldChg>
      <pc:sldChg chg="addSp modSp add del mod">
        <pc:chgData name="H M" userId="84cd2103f36ef0dc" providerId="LiveId" clId="{6CAE7A2D-79C2-4968-A769-05EBCE3FB552}" dt="2024-03-12T11:17:10.846" v="1755" actId="47"/>
        <pc:sldMkLst>
          <pc:docMk/>
          <pc:sldMk cId="4278193591" sldId="350"/>
        </pc:sldMkLst>
        <pc:spChg chg="add mod">
          <ac:chgData name="H M" userId="84cd2103f36ef0dc" providerId="LiveId" clId="{6CAE7A2D-79C2-4968-A769-05EBCE3FB552}" dt="2024-03-11T11:12:12.028" v="67" actId="1076"/>
          <ac:spMkLst>
            <pc:docMk/>
            <pc:sldMk cId="4278193591" sldId="350"/>
            <ac:spMk id="3" creationId="{EBA1F680-F436-31B6-400B-D107595C7027}"/>
          </ac:spMkLst>
        </pc:spChg>
        <pc:spChg chg="add mod">
          <ac:chgData name="H M" userId="84cd2103f36ef0dc" providerId="LiveId" clId="{6CAE7A2D-79C2-4968-A769-05EBCE3FB552}" dt="2024-03-11T11:12:22.024" v="69" actId="1076"/>
          <ac:spMkLst>
            <pc:docMk/>
            <pc:sldMk cId="4278193591" sldId="350"/>
            <ac:spMk id="5" creationId="{94C3006E-6A53-08C6-D66B-FF1FD0D17ED7}"/>
          </ac:spMkLst>
        </pc:spChg>
      </pc:sldChg>
      <pc:sldChg chg="add del">
        <pc:chgData name="H M" userId="84cd2103f36ef0dc" providerId="LiveId" clId="{6CAE7A2D-79C2-4968-A769-05EBCE3FB552}" dt="2024-03-12T11:17:10.846" v="1755" actId="47"/>
        <pc:sldMkLst>
          <pc:docMk/>
          <pc:sldMk cId="3578469296" sldId="351"/>
        </pc:sldMkLst>
      </pc:sldChg>
      <pc:sldChg chg="addSp delSp modSp add mod">
        <pc:chgData name="H M" userId="84cd2103f36ef0dc" providerId="LiveId" clId="{6CAE7A2D-79C2-4968-A769-05EBCE3FB552}" dt="2024-03-12T11:20:31.053" v="1832" actId="1076"/>
        <pc:sldMkLst>
          <pc:docMk/>
          <pc:sldMk cId="2112975359" sldId="352"/>
        </pc:sldMkLst>
        <pc:grpChg chg="add mod">
          <ac:chgData name="H M" userId="84cd2103f36ef0dc" providerId="LiveId" clId="{6CAE7A2D-79C2-4968-A769-05EBCE3FB552}" dt="2024-03-12T11:20:25.173" v="1829" actId="1076"/>
          <ac:grpSpMkLst>
            <pc:docMk/>
            <pc:sldMk cId="2112975359" sldId="352"/>
            <ac:grpSpMk id="2" creationId="{64AD9FD2-FA8D-3C9A-F434-835C2374944C}"/>
          </ac:grpSpMkLst>
        </pc:grpChg>
        <pc:grpChg chg="add del mod">
          <ac:chgData name="H M" userId="84cd2103f36ef0dc" providerId="LiveId" clId="{6CAE7A2D-79C2-4968-A769-05EBCE3FB552}" dt="2024-03-12T11:17:47.955" v="1765" actId="165"/>
          <ac:grpSpMkLst>
            <pc:docMk/>
            <pc:sldMk cId="2112975359" sldId="352"/>
            <ac:grpSpMk id="6" creationId="{371B4B5E-D79F-CE8F-86A6-A4C434F93720}"/>
          </ac:grpSpMkLst>
        </pc:grpChg>
        <pc:grpChg chg="mod topLvl">
          <ac:chgData name="H M" userId="84cd2103f36ef0dc" providerId="LiveId" clId="{6CAE7A2D-79C2-4968-A769-05EBCE3FB552}" dt="2024-03-12T11:20:25.993" v="1830" actId="1076"/>
          <ac:grpSpMkLst>
            <pc:docMk/>
            <pc:sldMk cId="2112975359" sldId="352"/>
            <ac:grpSpMk id="7" creationId="{4E330FC5-0D43-BD90-771A-78E1422BD244}"/>
          </ac:grpSpMkLst>
        </pc:grpChg>
        <pc:picChg chg="mod">
          <ac:chgData name="H M" userId="84cd2103f36ef0dc" providerId="LiveId" clId="{6CAE7A2D-79C2-4968-A769-05EBCE3FB552}" dt="2024-03-12T11:17:34.046" v="1758"/>
          <ac:picMkLst>
            <pc:docMk/>
            <pc:sldMk cId="2112975359" sldId="352"/>
            <ac:picMk id="3" creationId="{D2117C00-D6A5-93C7-2745-5707BF6D0BB9}"/>
          </ac:picMkLst>
        </pc:picChg>
        <pc:picChg chg="mod">
          <ac:chgData name="H M" userId="84cd2103f36ef0dc" providerId="LiveId" clId="{6CAE7A2D-79C2-4968-A769-05EBCE3FB552}" dt="2024-03-12T11:17:34.046" v="1758"/>
          <ac:picMkLst>
            <pc:docMk/>
            <pc:sldMk cId="2112975359" sldId="352"/>
            <ac:picMk id="4" creationId="{DBBE1A96-2E46-F39F-9448-C0B3B0D6EACA}"/>
          </ac:picMkLst>
        </pc:picChg>
        <pc:picChg chg="mod">
          <ac:chgData name="H M" userId="84cd2103f36ef0dc" providerId="LiveId" clId="{6CAE7A2D-79C2-4968-A769-05EBCE3FB552}" dt="2024-03-12T11:17:34.046" v="1758"/>
          <ac:picMkLst>
            <pc:docMk/>
            <pc:sldMk cId="2112975359" sldId="352"/>
            <ac:picMk id="5" creationId="{DFDC854F-D3D8-2357-83A4-5CA49B670CF8}"/>
          </ac:picMkLst>
        </pc:picChg>
        <pc:picChg chg="mod topLvl">
          <ac:chgData name="H M" userId="84cd2103f36ef0dc" providerId="LiveId" clId="{6CAE7A2D-79C2-4968-A769-05EBCE3FB552}" dt="2024-03-12T11:20:31.053" v="1832" actId="1076"/>
          <ac:picMkLst>
            <pc:docMk/>
            <pc:sldMk cId="2112975359" sldId="352"/>
            <ac:picMk id="8" creationId="{37D3E624-4D3A-8513-9AA0-9DB047A59131}"/>
          </ac:picMkLst>
        </pc:picChg>
        <pc:picChg chg="mod">
          <ac:chgData name="H M" userId="84cd2103f36ef0dc" providerId="LiveId" clId="{6CAE7A2D-79C2-4968-A769-05EBCE3FB552}" dt="2024-03-12T11:17:47.955" v="1765" actId="165"/>
          <ac:picMkLst>
            <pc:docMk/>
            <pc:sldMk cId="2112975359" sldId="352"/>
            <ac:picMk id="9" creationId="{0AC3C9CD-E889-72BC-03C3-3650D4B49D57}"/>
          </ac:picMkLst>
        </pc:picChg>
        <pc:picChg chg="mod">
          <ac:chgData name="H M" userId="84cd2103f36ef0dc" providerId="LiveId" clId="{6CAE7A2D-79C2-4968-A769-05EBCE3FB552}" dt="2024-03-12T11:17:47.955" v="1765" actId="165"/>
          <ac:picMkLst>
            <pc:docMk/>
            <pc:sldMk cId="2112975359" sldId="352"/>
            <ac:picMk id="10" creationId="{BDE74258-DDA3-4AE4-5155-5ECFA336A19C}"/>
          </ac:picMkLst>
        </pc:picChg>
        <pc:picChg chg="mod">
          <ac:chgData name="H M" userId="84cd2103f36ef0dc" providerId="LiveId" clId="{6CAE7A2D-79C2-4968-A769-05EBCE3FB552}" dt="2024-03-12T11:17:47.955" v="1765" actId="165"/>
          <ac:picMkLst>
            <pc:docMk/>
            <pc:sldMk cId="2112975359" sldId="352"/>
            <ac:picMk id="11" creationId="{6028BC68-AD3C-3CCF-45F9-680BA17E12B4}"/>
          </ac:picMkLst>
        </pc:picChg>
        <pc:picChg chg="mod">
          <ac:chgData name="H M" userId="84cd2103f36ef0dc" providerId="LiveId" clId="{6CAE7A2D-79C2-4968-A769-05EBCE3FB552}" dt="2024-03-12T11:17:47.955" v="1765" actId="165"/>
          <ac:picMkLst>
            <pc:docMk/>
            <pc:sldMk cId="2112975359" sldId="352"/>
            <ac:picMk id="12" creationId="{7147B895-ACE3-9B13-746C-DF3313D7ADAF}"/>
          </ac:picMkLst>
        </pc:picChg>
        <pc:picChg chg="add mod">
          <ac:chgData name="H M" userId="84cd2103f36ef0dc" providerId="LiveId" clId="{6CAE7A2D-79C2-4968-A769-05EBCE3FB552}" dt="2024-03-12T11:19:11.043" v="1805" actId="1076"/>
          <ac:picMkLst>
            <pc:docMk/>
            <pc:sldMk cId="2112975359" sldId="352"/>
            <ac:picMk id="13" creationId="{9835EF76-628E-162B-A75A-8FE045CEC807}"/>
          </ac:picMkLst>
        </pc:picChg>
        <pc:picChg chg="add mod">
          <ac:chgData name="H M" userId="84cd2103f36ef0dc" providerId="LiveId" clId="{6CAE7A2D-79C2-4968-A769-05EBCE3FB552}" dt="2024-03-12T11:19:09.383" v="1803" actId="1076"/>
          <ac:picMkLst>
            <pc:docMk/>
            <pc:sldMk cId="2112975359" sldId="352"/>
            <ac:picMk id="14" creationId="{166C7252-A1C4-3E5F-4491-A38D4F365B04}"/>
          </ac:picMkLst>
        </pc:picChg>
        <pc:picChg chg="add mod">
          <ac:chgData name="H M" userId="84cd2103f36ef0dc" providerId="LiveId" clId="{6CAE7A2D-79C2-4968-A769-05EBCE3FB552}" dt="2024-03-12T11:19:45.193" v="1822" actId="1076"/>
          <ac:picMkLst>
            <pc:docMk/>
            <pc:sldMk cId="2112975359" sldId="352"/>
            <ac:picMk id="15" creationId="{AD7D375D-0A6E-38CB-4D30-75F478397290}"/>
          </ac:picMkLst>
        </pc:picChg>
        <pc:picChg chg="add mod">
          <ac:chgData name="H M" userId="84cd2103f36ef0dc" providerId="LiveId" clId="{6CAE7A2D-79C2-4968-A769-05EBCE3FB552}" dt="2024-03-12T11:18:22.557" v="1783" actId="571"/>
          <ac:picMkLst>
            <pc:docMk/>
            <pc:sldMk cId="2112975359" sldId="352"/>
            <ac:picMk id="16" creationId="{3616240C-CA16-B6F4-48B9-BF64AC65C5F2}"/>
          </ac:picMkLst>
        </pc:picChg>
        <pc:picChg chg="add mod modCrop">
          <ac:chgData name="H M" userId="84cd2103f36ef0dc" providerId="LiveId" clId="{6CAE7A2D-79C2-4968-A769-05EBCE3FB552}" dt="2024-03-12T11:19:42.956" v="1819" actId="1076"/>
          <ac:picMkLst>
            <pc:docMk/>
            <pc:sldMk cId="2112975359" sldId="352"/>
            <ac:picMk id="17" creationId="{6AFD075C-7DB7-B5B6-C8AF-AFB760E74595}"/>
          </ac:picMkLst>
        </pc:picChg>
        <pc:picChg chg="add mod modCrop">
          <ac:chgData name="H M" userId="84cd2103f36ef0dc" providerId="LiveId" clId="{6CAE7A2D-79C2-4968-A769-05EBCE3FB552}" dt="2024-03-12T11:19:44.390" v="1821" actId="1076"/>
          <ac:picMkLst>
            <pc:docMk/>
            <pc:sldMk cId="2112975359" sldId="352"/>
            <ac:picMk id="18" creationId="{EDCEA1B4-1B33-7939-B819-D4A9B67C4FA0}"/>
          </ac:picMkLst>
        </pc:picChg>
        <pc:picChg chg="add mod modCrop">
          <ac:chgData name="H M" userId="84cd2103f36ef0dc" providerId="LiveId" clId="{6CAE7A2D-79C2-4968-A769-05EBCE3FB552}" dt="2024-03-12T11:19:43.594" v="1820" actId="1076"/>
          <ac:picMkLst>
            <pc:docMk/>
            <pc:sldMk cId="2112975359" sldId="352"/>
            <ac:picMk id="19" creationId="{AC8F89DD-72A7-F04B-3252-2766E83C2B98}"/>
          </ac:picMkLst>
        </pc:picChg>
        <pc:picChg chg="add mod modCrop">
          <ac:chgData name="H M" userId="84cd2103f36ef0dc" providerId="LiveId" clId="{6CAE7A2D-79C2-4968-A769-05EBCE3FB552}" dt="2024-03-12T11:19:41.122" v="1818" actId="1076"/>
          <ac:picMkLst>
            <pc:docMk/>
            <pc:sldMk cId="2112975359" sldId="352"/>
            <ac:picMk id="20" creationId="{3B11DF82-7C81-FAF1-F496-61BD5D36F6E2}"/>
          </ac:picMkLst>
        </pc:picChg>
        <pc:picChg chg="add mod modCrop">
          <ac:chgData name="H M" userId="84cd2103f36ef0dc" providerId="LiveId" clId="{6CAE7A2D-79C2-4968-A769-05EBCE3FB552}" dt="2024-03-12T11:20:17.373" v="1826" actId="14100"/>
          <ac:picMkLst>
            <pc:docMk/>
            <pc:sldMk cId="2112975359" sldId="352"/>
            <ac:picMk id="21" creationId="{3EFB0855-DDFF-A9AB-EE1D-00EE795E97B0}"/>
          </ac:picMkLst>
        </pc:picChg>
      </pc:sldChg>
      <pc:sldChg chg="addSp delSp modSp new del mod">
        <pc:chgData name="H M" userId="84cd2103f36ef0dc" providerId="LiveId" clId="{6CAE7A2D-79C2-4968-A769-05EBCE3FB552}" dt="2024-03-12T11:17:10.846" v="1755" actId="47"/>
        <pc:sldMkLst>
          <pc:docMk/>
          <pc:sldMk cId="3308766786" sldId="353"/>
        </pc:sldMkLst>
        <pc:spChg chg="add del mod">
          <ac:chgData name="H M" userId="84cd2103f36ef0dc" providerId="LiveId" clId="{6CAE7A2D-79C2-4968-A769-05EBCE3FB552}" dt="2024-03-12T11:11:13.163" v="1654" actId="21"/>
          <ac:spMkLst>
            <pc:docMk/>
            <pc:sldMk cId="3308766786" sldId="353"/>
            <ac:spMk id="3" creationId="{84C6000C-A7D8-142C-AAF0-2E26C5C82374}"/>
          </ac:spMkLst>
        </pc:spChg>
      </pc:sldChg>
      <pc:sldChg chg="addSp modSp new del mod">
        <pc:chgData name="H M" userId="84cd2103f36ef0dc" providerId="LiveId" clId="{6CAE7A2D-79C2-4968-A769-05EBCE3FB552}" dt="2024-03-12T11:17:10.846" v="1755" actId="47"/>
        <pc:sldMkLst>
          <pc:docMk/>
          <pc:sldMk cId="3241919268" sldId="354"/>
        </pc:sldMkLst>
        <pc:spChg chg="add mod">
          <ac:chgData name="H M" userId="84cd2103f36ef0dc" providerId="LiveId" clId="{6CAE7A2D-79C2-4968-A769-05EBCE3FB552}" dt="2024-03-11T11:11:16.929" v="64" actId="1076"/>
          <ac:spMkLst>
            <pc:docMk/>
            <pc:sldMk cId="3241919268" sldId="354"/>
            <ac:spMk id="3" creationId="{226CD4F1-49F7-16AC-CEEA-CA6C9E10CC9B}"/>
          </ac:spMkLst>
        </pc:spChg>
      </pc:sldChg>
      <pc:sldChg chg="addSp modSp new del mod modShow">
        <pc:chgData name="H M" userId="84cd2103f36ef0dc" providerId="LiveId" clId="{6CAE7A2D-79C2-4968-A769-05EBCE3FB552}" dt="2024-03-12T11:17:10.846" v="1755" actId="47"/>
        <pc:sldMkLst>
          <pc:docMk/>
          <pc:sldMk cId="4008161020" sldId="355"/>
        </pc:sldMkLst>
        <pc:spChg chg="add mod">
          <ac:chgData name="H M" userId="84cd2103f36ef0dc" providerId="LiveId" clId="{6CAE7A2D-79C2-4968-A769-05EBCE3FB552}" dt="2024-03-11T11:13:12.757" v="74" actId="1076"/>
          <ac:spMkLst>
            <pc:docMk/>
            <pc:sldMk cId="4008161020" sldId="355"/>
            <ac:spMk id="3" creationId="{01DBF791-13D9-7B67-728F-E3E3B18501BA}"/>
          </ac:spMkLst>
        </pc:spChg>
      </pc:sldChg>
      <pc:sldChg chg="addSp modSp new del mod ord">
        <pc:chgData name="H M" userId="84cd2103f36ef0dc" providerId="LiveId" clId="{6CAE7A2D-79C2-4968-A769-05EBCE3FB552}" dt="2024-03-12T11:17:10.846" v="1755" actId="47"/>
        <pc:sldMkLst>
          <pc:docMk/>
          <pc:sldMk cId="1208826595" sldId="356"/>
        </pc:sldMkLst>
        <pc:spChg chg="add mod">
          <ac:chgData name="H M" userId="84cd2103f36ef0dc" providerId="LiveId" clId="{6CAE7A2D-79C2-4968-A769-05EBCE3FB552}" dt="2024-03-11T11:13:54.461" v="79" actId="1076"/>
          <ac:spMkLst>
            <pc:docMk/>
            <pc:sldMk cId="1208826595" sldId="356"/>
            <ac:spMk id="3" creationId="{FBD3833A-3EBD-5E88-1C35-1EC4B8FD864A}"/>
          </ac:spMkLst>
        </pc:spChg>
      </pc:sldChg>
      <pc:sldChg chg="addSp delSp modSp add del mod setBg modShow">
        <pc:chgData name="H M" userId="84cd2103f36ef0dc" providerId="LiveId" clId="{6CAE7A2D-79C2-4968-A769-05EBCE3FB552}" dt="2024-03-12T10:24:30.712" v="886" actId="47"/>
        <pc:sldMkLst>
          <pc:docMk/>
          <pc:sldMk cId="3483367541" sldId="357"/>
        </pc:sldMkLst>
        <pc:spChg chg="add del mod">
          <ac:chgData name="H M" userId="84cd2103f36ef0dc" providerId="LiveId" clId="{6CAE7A2D-79C2-4968-A769-05EBCE3FB552}" dt="2024-03-11T12:00:53.800" v="205" actId="478"/>
          <ac:spMkLst>
            <pc:docMk/>
            <pc:sldMk cId="3483367541" sldId="357"/>
            <ac:spMk id="2" creationId="{47F8E5B4-AAEF-1C60-DBE0-1412A4846C27}"/>
          </ac:spMkLst>
        </pc:spChg>
        <pc:spChg chg="add del mod">
          <ac:chgData name="H M" userId="84cd2103f36ef0dc" providerId="LiveId" clId="{6CAE7A2D-79C2-4968-A769-05EBCE3FB552}" dt="2024-03-11T12:01:25.917" v="218" actId="478"/>
          <ac:spMkLst>
            <pc:docMk/>
            <pc:sldMk cId="3483367541" sldId="357"/>
            <ac:spMk id="3" creationId="{E5F52987-33F9-C882-EE3B-72F280150F58}"/>
          </ac:spMkLst>
        </pc:spChg>
        <pc:spChg chg="add del mod">
          <ac:chgData name="H M" userId="84cd2103f36ef0dc" providerId="LiveId" clId="{6CAE7A2D-79C2-4968-A769-05EBCE3FB552}" dt="2024-03-11T12:01:27.590" v="219" actId="478"/>
          <ac:spMkLst>
            <pc:docMk/>
            <pc:sldMk cId="3483367541" sldId="357"/>
            <ac:spMk id="4" creationId="{B1636601-B73D-60C8-9121-D2FF1E7AAF6B}"/>
          </ac:spMkLst>
        </pc:spChg>
        <pc:spChg chg="add del mod">
          <ac:chgData name="H M" userId="84cd2103f36ef0dc" providerId="LiveId" clId="{6CAE7A2D-79C2-4968-A769-05EBCE3FB552}" dt="2024-03-11T11:55:31.987" v="178" actId="478"/>
          <ac:spMkLst>
            <pc:docMk/>
            <pc:sldMk cId="3483367541" sldId="357"/>
            <ac:spMk id="5" creationId="{FC6F35C6-1210-A92D-B3A5-6815A1AA78EA}"/>
          </ac:spMkLst>
        </pc:spChg>
        <pc:spChg chg="mod">
          <ac:chgData name="H M" userId="84cd2103f36ef0dc" providerId="LiveId" clId="{6CAE7A2D-79C2-4968-A769-05EBCE3FB552}" dt="2024-03-11T11:59:37.574" v="186" actId="27803"/>
          <ac:spMkLst>
            <pc:docMk/>
            <pc:sldMk cId="3483367541" sldId="357"/>
            <ac:spMk id="9" creationId="{CBAFF2AB-242E-2B29-5C07-4FB6BAD8BDD5}"/>
          </ac:spMkLst>
        </pc:spChg>
        <pc:spChg chg="mod">
          <ac:chgData name="H M" userId="84cd2103f36ef0dc" providerId="LiveId" clId="{6CAE7A2D-79C2-4968-A769-05EBCE3FB552}" dt="2024-03-11T11:59:37.574" v="186" actId="27803"/>
          <ac:spMkLst>
            <pc:docMk/>
            <pc:sldMk cId="3483367541" sldId="357"/>
            <ac:spMk id="11" creationId="{3DD85DD8-1C3A-B4D2-E613-9F72F8B7DCD0}"/>
          </ac:spMkLst>
        </pc:spChg>
        <pc:spChg chg="mod">
          <ac:chgData name="H M" userId="84cd2103f36ef0dc" providerId="LiveId" clId="{6CAE7A2D-79C2-4968-A769-05EBCE3FB552}" dt="2024-03-11T11:59:37.574" v="186" actId="27803"/>
          <ac:spMkLst>
            <pc:docMk/>
            <pc:sldMk cId="3483367541" sldId="357"/>
            <ac:spMk id="12" creationId="{872666C1-8BCD-43A9-BE12-C6253DC0AB48}"/>
          </ac:spMkLst>
        </pc:spChg>
        <pc:spChg chg="mod">
          <ac:chgData name="H M" userId="84cd2103f36ef0dc" providerId="LiveId" clId="{6CAE7A2D-79C2-4968-A769-05EBCE3FB552}" dt="2024-03-11T11:59:37.574" v="186" actId="27803"/>
          <ac:spMkLst>
            <pc:docMk/>
            <pc:sldMk cId="3483367541" sldId="357"/>
            <ac:spMk id="13" creationId="{C5F188B9-2CC3-E0C2-0B6F-65CED16B63D1}"/>
          </ac:spMkLst>
        </pc:spChg>
        <pc:spChg chg="mod">
          <ac:chgData name="H M" userId="84cd2103f36ef0dc" providerId="LiveId" clId="{6CAE7A2D-79C2-4968-A769-05EBCE3FB552}" dt="2024-03-11T11:59:37.574" v="186" actId="27803"/>
          <ac:spMkLst>
            <pc:docMk/>
            <pc:sldMk cId="3483367541" sldId="357"/>
            <ac:spMk id="14" creationId="{3B65D2FA-193A-6227-6FC2-CE1E3D492040}"/>
          </ac:spMkLst>
        </pc:spChg>
        <pc:spChg chg="mod">
          <ac:chgData name="H M" userId="84cd2103f36ef0dc" providerId="LiveId" clId="{6CAE7A2D-79C2-4968-A769-05EBCE3FB552}" dt="2024-03-11T11:59:37.574" v="186" actId="27803"/>
          <ac:spMkLst>
            <pc:docMk/>
            <pc:sldMk cId="3483367541" sldId="357"/>
            <ac:spMk id="15" creationId="{B4C1BC57-2BE3-2F26-47F4-8D2C968A431A}"/>
          </ac:spMkLst>
        </pc:spChg>
        <pc:spChg chg="del">
          <ac:chgData name="H M" userId="84cd2103f36ef0dc" providerId="LiveId" clId="{6CAE7A2D-79C2-4968-A769-05EBCE3FB552}" dt="2024-03-11T11:54:24.338" v="162" actId="478"/>
          <ac:spMkLst>
            <pc:docMk/>
            <pc:sldMk cId="3483367541" sldId="357"/>
            <ac:spMk id="16" creationId="{2ED574D1-C3B4-43DC-0939-D17506AF9B19}"/>
          </ac:spMkLst>
        </pc:spChg>
        <pc:spChg chg="mod">
          <ac:chgData name="H M" userId="84cd2103f36ef0dc" providerId="LiveId" clId="{6CAE7A2D-79C2-4968-A769-05EBCE3FB552}" dt="2024-03-11T11:59:37.574" v="186" actId="27803"/>
          <ac:spMkLst>
            <pc:docMk/>
            <pc:sldMk cId="3483367541" sldId="357"/>
            <ac:spMk id="17" creationId="{76E7CF09-D259-08EA-9D8E-F72DAB00AB41}"/>
          </ac:spMkLst>
        </pc:spChg>
        <pc:spChg chg="mod">
          <ac:chgData name="H M" userId="84cd2103f36ef0dc" providerId="LiveId" clId="{6CAE7A2D-79C2-4968-A769-05EBCE3FB552}" dt="2024-03-11T11:59:37.574" v="186" actId="27803"/>
          <ac:spMkLst>
            <pc:docMk/>
            <pc:sldMk cId="3483367541" sldId="357"/>
            <ac:spMk id="18" creationId="{795291E2-8E38-57D6-2B68-76970CBBA5CE}"/>
          </ac:spMkLst>
        </pc:spChg>
        <pc:spChg chg="mod">
          <ac:chgData name="H M" userId="84cd2103f36ef0dc" providerId="LiveId" clId="{6CAE7A2D-79C2-4968-A769-05EBCE3FB552}" dt="2024-03-11T11:59:37.574" v="186" actId="27803"/>
          <ac:spMkLst>
            <pc:docMk/>
            <pc:sldMk cId="3483367541" sldId="357"/>
            <ac:spMk id="19" creationId="{17F04FAF-8CA0-3D55-E699-6230446D31A8}"/>
          </ac:spMkLst>
        </pc:spChg>
        <pc:spChg chg="mod">
          <ac:chgData name="H M" userId="84cd2103f36ef0dc" providerId="LiveId" clId="{6CAE7A2D-79C2-4968-A769-05EBCE3FB552}" dt="2024-03-11T11:59:37.574" v="186" actId="27803"/>
          <ac:spMkLst>
            <pc:docMk/>
            <pc:sldMk cId="3483367541" sldId="357"/>
            <ac:spMk id="20" creationId="{3427CD28-574D-D6F6-3458-E8BB44CE4C00}"/>
          </ac:spMkLst>
        </pc:spChg>
        <pc:spChg chg="mod">
          <ac:chgData name="H M" userId="84cd2103f36ef0dc" providerId="LiveId" clId="{6CAE7A2D-79C2-4968-A769-05EBCE3FB552}" dt="2024-03-11T11:59:37.574" v="186" actId="27803"/>
          <ac:spMkLst>
            <pc:docMk/>
            <pc:sldMk cId="3483367541" sldId="357"/>
            <ac:spMk id="21" creationId="{C629400A-424F-B27D-F64C-05B701BDBAD5}"/>
          </ac:spMkLst>
        </pc:spChg>
        <pc:spChg chg="mod">
          <ac:chgData name="H M" userId="84cd2103f36ef0dc" providerId="LiveId" clId="{6CAE7A2D-79C2-4968-A769-05EBCE3FB552}" dt="2024-03-11T11:59:37.574" v="186" actId="27803"/>
          <ac:spMkLst>
            <pc:docMk/>
            <pc:sldMk cId="3483367541" sldId="357"/>
            <ac:spMk id="22" creationId="{E617F629-F146-8431-73C6-9590A140AFA9}"/>
          </ac:spMkLst>
        </pc:spChg>
        <pc:spChg chg="mod">
          <ac:chgData name="H M" userId="84cd2103f36ef0dc" providerId="LiveId" clId="{6CAE7A2D-79C2-4968-A769-05EBCE3FB552}" dt="2024-03-11T11:59:37.574" v="186" actId="27803"/>
          <ac:spMkLst>
            <pc:docMk/>
            <pc:sldMk cId="3483367541" sldId="357"/>
            <ac:spMk id="23" creationId="{35D49B62-549C-7095-E6CC-0801FD3BC999}"/>
          </ac:spMkLst>
        </pc:spChg>
        <pc:spChg chg="mod">
          <ac:chgData name="H M" userId="84cd2103f36ef0dc" providerId="LiveId" clId="{6CAE7A2D-79C2-4968-A769-05EBCE3FB552}" dt="2024-03-11T11:59:37.574" v="186" actId="27803"/>
          <ac:spMkLst>
            <pc:docMk/>
            <pc:sldMk cId="3483367541" sldId="357"/>
            <ac:spMk id="24" creationId="{80A4CFA8-D56F-E288-7240-7F6ED1B8C8D1}"/>
          </ac:spMkLst>
        </pc:spChg>
        <pc:spChg chg="mod">
          <ac:chgData name="H M" userId="84cd2103f36ef0dc" providerId="LiveId" clId="{6CAE7A2D-79C2-4968-A769-05EBCE3FB552}" dt="2024-03-11T11:59:37.574" v="186" actId="27803"/>
          <ac:spMkLst>
            <pc:docMk/>
            <pc:sldMk cId="3483367541" sldId="357"/>
            <ac:spMk id="25" creationId="{65FDE540-2C3A-E431-3C80-964812A6FCAE}"/>
          </ac:spMkLst>
        </pc:spChg>
        <pc:spChg chg="mod">
          <ac:chgData name="H M" userId="84cd2103f36ef0dc" providerId="LiveId" clId="{6CAE7A2D-79C2-4968-A769-05EBCE3FB552}" dt="2024-03-11T11:59:37.574" v="186" actId="27803"/>
          <ac:spMkLst>
            <pc:docMk/>
            <pc:sldMk cId="3483367541" sldId="357"/>
            <ac:spMk id="26" creationId="{DAEA0510-3D7C-183B-1ECB-86773DE6C2D4}"/>
          </ac:spMkLst>
        </pc:spChg>
        <pc:spChg chg="mod">
          <ac:chgData name="H M" userId="84cd2103f36ef0dc" providerId="LiveId" clId="{6CAE7A2D-79C2-4968-A769-05EBCE3FB552}" dt="2024-03-11T11:59:37.574" v="186" actId="27803"/>
          <ac:spMkLst>
            <pc:docMk/>
            <pc:sldMk cId="3483367541" sldId="357"/>
            <ac:spMk id="27" creationId="{DBEE1AF7-6600-E545-7129-08CAFE69DD08}"/>
          </ac:spMkLst>
        </pc:spChg>
        <pc:spChg chg="mod">
          <ac:chgData name="H M" userId="84cd2103f36ef0dc" providerId="LiveId" clId="{6CAE7A2D-79C2-4968-A769-05EBCE3FB552}" dt="2024-03-11T11:59:37.574" v="186" actId="27803"/>
          <ac:spMkLst>
            <pc:docMk/>
            <pc:sldMk cId="3483367541" sldId="357"/>
            <ac:spMk id="28" creationId="{DD087EE6-F418-A4CB-F232-A3FEF976F787}"/>
          </ac:spMkLst>
        </pc:spChg>
        <pc:spChg chg="mod">
          <ac:chgData name="H M" userId="84cd2103f36ef0dc" providerId="LiveId" clId="{6CAE7A2D-79C2-4968-A769-05EBCE3FB552}" dt="2024-03-11T11:59:37.574" v="186" actId="27803"/>
          <ac:spMkLst>
            <pc:docMk/>
            <pc:sldMk cId="3483367541" sldId="357"/>
            <ac:spMk id="29" creationId="{5C1B6251-D219-4D8B-673B-7435265F2398}"/>
          </ac:spMkLst>
        </pc:spChg>
        <pc:spChg chg="mod">
          <ac:chgData name="H M" userId="84cd2103f36ef0dc" providerId="LiveId" clId="{6CAE7A2D-79C2-4968-A769-05EBCE3FB552}" dt="2024-03-11T12:00:40.954" v="202" actId="207"/>
          <ac:spMkLst>
            <pc:docMk/>
            <pc:sldMk cId="3483367541" sldId="357"/>
            <ac:spMk id="31" creationId="{8AF00771-9087-2FC8-A5B9-E69DE5F4C545}"/>
          </ac:spMkLst>
        </pc:spChg>
        <pc:spChg chg="mod">
          <ac:chgData name="H M" userId="84cd2103f36ef0dc" providerId="LiveId" clId="{6CAE7A2D-79C2-4968-A769-05EBCE3FB552}" dt="2024-03-11T12:00:40.954" v="202" actId="207"/>
          <ac:spMkLst>
            <pc:docMk/>
            <pc:sldMk cId="3483367541" sldId="357"/>
            <ac:spMk id="33" creationId="{77D3FEEB-8441-6806-EDFC-5512D324B7B0}"/>
          </ac:spMkLst>
        </pc:spChg>
        <pc:spChg chg="mod">
          <ac:chgData name="H M" userId="84cd2103f36ef0dc" providerId="LiveId" clId="{6CAE7A2D-79C2-4968-A769-05EBCE3FB552}" dt="2024-03-11T12:00:40.954" v="202" actId="207"/>
          <ac:spMkLst>
            <pc:docMk/>
            <pc:sldMk cId="3483367541" sldId="357"/>
            <ac:spMk id="34" creationId="{3B51E76C-100B-2E9F-CD25-56CDE6E4B0A1}"/>
          </ac:spMkLst>
        </pc:spChg>
        <pc:spChg chg="mod">
          <ac:chgData name="H M" userId="84cd2103f36ef0dc" providerId="LiveId" clId="{6CAE7A2D-79C2-4968-A769-05EBCE3FB552}" dt="2024-03-11T12:00:40.954" v="202" actId="207"/>
          <ac:spMkLst>
            <pc:docMk/>
            <pc:sldMk cId="3483367541" sldId="357"/>
            <ac:spMk id="35" creationId="{B58B8AC9-4301-01CA-DCF3-6085418AB7B8}"/>
          </ac:spMkLst>
        </pc:spChg>
        <pc:spChg chg="mod">
          <ac:chgData name="H M" userId="84cd2103f36ef0dc" providerId="LiveId" clId="{6CAE7A2D-79C2-4968-A769-05EBCE3FB552}" dt="2024-03-11T12:00:40.954" v="202" actId="207"/>
          <ac:spMkLst>
            <pc:docMk/>
            <pc:sldMk cId="3483367541" sldId="357"/>
            <ac:spMk id="36" creationId="{9A897161-078E-2FE1-8480-CFDA306D34A5}"/>
          </ac:spMkLst>
        </pc:spChg>
        <pc:spChg chg="mod">
          <ac:chgData name="H M" userId="84cd2103f36ef0dc" providerId="LiveId" clId="{6CAE7A2D-79C2-4968-A769-05EBCE3FB552}" dt="2024-03-11T12:00:40.954" v="202" actId="207"/>
          <ac:spMkLst>
            <pc:docMk/>
            <pc:sldMk cId="3483367541" sldId="357"/>
            <ac:spMk id="37" creationId="{BB2B0FE5-E556-7DBB-8C62-37D00C978E40}"/>
          </ac:spMkLst>
        </pc:spChg>
        <pc:spChg chg="mod">
          <ac:chgData name="H M" userId="84cd2103f36ef0dc" providerId="LiveId" clId="{6CAE7A2D-79C2-4968-A769-05EBCE3FB552}" dt="2024-03-11T12:00:40.954" v="202" actId="207"/>
          <ac:spMkLst>
            <pc:docMk/>
            <pc:sldMk cId="3483367541" sldId="357"/>
            <ac:spMk id="38" creationId="{98E4ACBC-F2AD-27F7-B621-A298F1978CF9}"/>
          </ac:spMkLst>
        </pc:spChg>
        <pc:spChg chg="mod">
          <ac:chgData name="H M" userId="84cd2103f36ef0dc" providerId="LiveId" clId="{6CAE7A2D-79C2-4968-A769-05EBCE3FB552}" dt="2024-03-11T12:00:40.954" v="202" actId="207"/>
          <ac:spMkLst>
            <pc:docMk/>
            <pc:sldMk cId="3483367541" sldId="357"/>
            <ac:spMk id="39" creationId="{8FB4FEF3-C9DC-8D63-6D75-F51BB6FAB03B}"/>
          </ac:spMkLst>
        </pc:spChg>
        <pc:spChg chg="mod">
          <ac:chgData name="H M" userId="84cd2103f36ef0dc" providerId="LiveId" clId="{6CAE7A2D-79C2-4968-A769-05EBCE3FB552}" dt="2024-03-11T12:00:40.954" v="202" actId="207"/>
          <ac:spMkLst>
            <pc:docMk/>
            <pc:sldMk cId="3483367541" sldId="357"/>
            <ac:spMk id="40" creationId="{F5919090-7013-14DA-76D8-2A619EF2A993}"/>
          </ac:spMkLst>
        </pc:spChg>
        <pc:spChg chg="mod">
          <ac:chgData name="H M" userId="84cd2103f36ef0dc" providerId="LiveId" clId="{6CAE7A2D-79C2-4968-A769-05EBCE3FB552}" dt="2024-03-11T12:00:40.954" v="202" actId="207"/>
          <ac:spMkLst>
            <pc:docMk/>
            <pc:sldMk cId="3483367541" sldId="357"/>
            <ac:spMk id="41" creationId="{4B24F6D1-BA1B-5308-0DAE-60CDA8F0CF20}"/>
          </ac:spMkLst>
        </pc:spChg>
        <pc:spChg chg="mod">
          <ac:chgData name="H M" userId="84cd2103f36ef0dc" providerId="LiveId" clId="{6CAE7A2D-79C2-4968-A769-05EBCE3FB552}" dt="2024-03-11T12:00:40.954" v="202" actId="207"/>
          <ac:spMkLst>
            <pc:docMk/>
            <pc:sldMk cId="3483367541" sldId="357"/>
            <ac:spMk id="42" creationId="{32A98852-E340-9C88-4CDF-398E6C41F407}"/>
          </ac:spMkLst>
        </pc:spChg>
        <pc:spChg chg="mod">
          <ac:chgData name="H M" userId="84cd2103f36ef0dc" providerId="LiveId" clId="{6CAE7A2D-79C2-4968-A769-05EBCE3FB552}" dt="2024-03-11T12:00:40.954" v="202" actId="207"/>
          <ac:spMkLst>
            <pc:docMk/>
            <pc:sldMk cId="3483367541" sldId="357"/>
            <ac:spMk id="43" creationId="{C21D5FE1-B36B-32B1-6173-6D1FFE51EFC3}"/>
          </ac:spMkLst>
        </pc:spChg>
        <pc:spChg chg="mod">
          <ac:chgData name="H M" userId="84cd2103f36ef0dc" providerId="LiveId" clId="{6CAE7A2D-79C2-4968-A769-05EBCE3FB552}" dt="2024-03-11T12:00:40.954" v="202" actId="207"/>
          <ac:spMkLst>
            <pc:docMk/>
            <pc:sldMk cId="3483367541" sldId="357"/>
            <ac:spMk id="44" creationId="{572F350A-6635-0439-5058-76277992511C}"/>
          </ac:spMkLst>
        </pc:spChg>
        <pc:spChg chg="mod">
          <ac:chgData name="H M" userId="84cd2103f36ef0dc" providerId="LiveId" clId="{6CAE7A2D-79C2-4968-A769-05EBCE3FB552}" dt="2024-03-11T12:00:40.954" v="202" actId="207"/>
          <ac:spMkLst>
            <pc:docMk/>
            <pc:sldMk cId="3483367541" sldId="357"/>
            <ac:spMk id="45" creationId="{140CDEEB-08FC-F98E-F3FD-1246DAC96CE5}"/>
          </ac:spMkLst>
        </pc:spChg>
        <pc:spChg chg="mod">
          <ac:chgData name="H M" userId="84cd2103f36ef0dc" providerId="LiveId" clId="{6CAE7A2D-79C2-4968-A769-05EBCE3FB552}" dt="2024-03-11T12:00:40.954" v="202" actId="207"/>
          <ac:spMkLst>
            <pc:docMk/>
            <pc:sldMk cId="3483367541" sldId="357"/>
            <ac:spMk id="46" creationId="{0E67081A-35EF-CCDA-612E-17654AAA033F}"/>
          </ac:spMkLst>
        </pc:spChg>
        <pc:spChg chg="mod">
          <ac:chgData name="H M" userId="84cd2103f36ef0dc" providerId="LiveId" clId="{6CAE7A2D-79C2-4968-A769-05EBCE3FB552}" dt="2024-03-11T12:00:40.954" v="202" actId="207"/>
          <ac:spMkLst>
            <pc:docMk/>
            <pc:sldMk cId="3483367541" sldId="357"/>
            <ac:spMk id="47" creationId="{A9E6C02A-C6C5-3486-6510-631CDCA25075}"/>
          </ac:spMkLst>
        </pc:spChg>
        <pc:spChg chg="mod">
          <ac:chgData name="H M" userId="84cd2103f36ef0dc" providerId="LiveId" clId="{6CAE7A2D-79C2-4968-A769-05EBCE3FB552}" dt="2024-03-11T12:00:40.954" v="202" actId="207"/>
          <ac:spMkLst>
            <pc:docMk/>
            <pc:sldMk cId="3483367541" sldId="357"/>
            <ac:spMk id="48" creationId="{DA4AC88E-DC91-6207-2C8C-E784696647AE}"/>
          </ac:spMkLst>
        </pc:spChg>
        <pc:spChg chg="mod">
          <ac:chgData name="H M" userId="84cd2103f36ef0dc" providerId="LiveId" clId="{6CAE7A2D-79C2-4968-A769-05EBCE3FB552}" dt="2024-03-11T12:00:40.954" v="202" actId="207"/>
          <ac:spMkLst>
            <pc:docMk/>
            <pc:sldMk cId="3483367541" sldId="357"/>
            <ac:spMk id="49" creationId="{BD4168D4-ADF5-50CD-299A-7B57F4BECF2C}"/>
          </ac:spMkLst>
        </pc:spChg>
        <pc:spChg chg="mod">
          <ac:chgData name="H M" userId="84cd2103f36ef0dc" providerId="LiveId" clId="{6CAE7A2D-79C2-4968-A769-05EBCE3FB552}" dt="2024-03-11T12:00:40.954" v="202" actId="207"/>
          <ac:spMkLst>
            <pc:docMk/>
            <pc:sldMk cId="3483367541" sldId="357"/>
            <ac:spMk id="50" creationId="{41215CAD-2C1D-DE78-7789-7E60554AF44C}"/>
          </ac:spMkLst>
        </pc:spChg>
        <pc:spChg chg="add mod">
          <ac:chgData name="H M" userId="84cd2103f36ef0dc" providerId="LiveId" clId="{6CAE7A2D-79C2-4968-A769-05EBCE3FB552}" dt="2024-03-11T12:01:43.382" v="251" actId="108"/>
          <ac:spMkLst>
            <pc:docMk/>
            <pc:sldMk cId="3483367541" sldId="357"/>
            <ac:spMk id="54" creationId="{C4A30B54-53B7-3F8F-7A4C-9BBF9AFFFD16}"/>
          </ac:spMkLst>
        </pc:spChg>
        <pc:spChg chg="add mod">
          <ac:chgData name="H M" userId="84cd2103f36ef0dc" providerId="LiveId" clId="{6CAE7A2D-79C2-4968-A769-05EBCE3FB552}" dt="2024-03-11T12:01:37.080" v="250" actId="207"/>
          <ac:spMkLst>
            <pc:docMk/>
            <pc:sldMk cId="3483367541" sldId="357"/>
            <ac:spMk id="55" creationId="{13499E18-DAAB-1724-B01F-CB92FA1A39F1}"/>
          </ac:spMkLst>
        </pc:spChg>
        <pc:spChg chg="mod">
          <ac:chgData name="H M" userId="84cd2103f36ef0dc" providerId="LiveId" clId="{6CAE7A2D-79C2-4968-A769-05EBCE3FB552}" dt="2024-03-12T10:09:42.870" v="629" actId="164"/>
          <ac:spMkLst>
            <pc:docMk/>
            <pc:sldMk cId="3483367541" sldId="357"/>
            <ac:spMk id="59" creationId="{679A435A-B9E8-BF15-344C-D0FFB14BD290}"/>
          </ac:spMkLst>
        </pc:spChg>
        <pc:spChg chg="del">
          <ac:chgData name="H M" userId="84cd2103f36ef0dc" providerId="LiveId" clId="{6CAE7A2D-79C2-4968-A769-05EBCE3FB552}" dt="2024-03-11T11:54:46.451" v="166" actId="478"/>
          <ac:spMkLst>
            <pc:docMk/>
            <pc:sldMk cId="3483367541" sldId="357"/>
            <ac:spMk id="60" creationId="{987A50C8-1CB0-5C55-C299-C3B2109BF81C}"/>
          </ac:spMkLst>
        </pc:spChg>
        <pc:spChg chg="del">
          <ac:chgData name="H M" userId="84cd2103f36ef0dc" providerId="LiveId" clId="{6CAE7A2D-79C2-4968-A769-05EBCE3FB552}" dt="2024-03-11T11:54:47.026" v="167" actId="478"/>
          <ac:spMkLst>
            <pc:docMk/>
            <pc:sldMk cId="3483367541" sldId="357"/>
            <ac:spMk id="61" creationId="{6429B34A-2E71-BE93-73FB-4A7243A77F7E}"/>
          </ac:spMkLst>
        </pc:spChg>
        <pc:grpChg chg="add del mod">
          <ac:chgData name="H M" userId="84cd2103f36ef0dc" providerId="LiveId" clId="{6CAE7A2D-79C2-4968-A769-05EBCE3FB552}" dt="2024-03-12T10:10:17.375" v="636" actId="478"/>
          <ac:grpSpMkLst>
            <pc:docMk/>
            <pc:sldMk cId="3483367541" sldId="357"/>
            <ac:grpSpMk id="2" creationId="{3721FB5F-9314-46E5-FF70-E21F234A7CDE}"/>
          </ac:grpSpMkLst>
        </pc:grpChg>
        <pc:grpChg chg="add del mod">
          <ac:chgData name="H M" userId="84cd2103f36ef0dc" providerId="LiveId" clId="{6CAE7A2D-79C2-4968-A769-05EBCE3FB552}" dt="2024-03-11T11:59:37.574" v="186" actId="27803"/>
          <ac:grpSpMkLst>
            <pc:docMk/>
            <pc:sldMk cId="3483367541" sldId="357"/>
            <ac:grpSpMk id="8" creationId="{EC211809-10C9-D1DB-A32A-C9E63D028D51}"/>
          </ac:grpSpMkLst>
        </pc:grpChg>
        <pc:grpChg chg="mod">
          <ac:chgData name="H M" userId="84cd2103f36ef0dc" providerId="LiveId" clId="{6CAE7A2D-79C2-4968-A769-05EBCE3FB552}" dt="2024-03-11T11:59:37.574" v="186" actId="27803"/>
          <ac:grpSpMkLst>
            <pc:docMk/>
            <pc:sldMk cId="3483367541" sldId="357"/>
            <ac:grpSpMk id="10" creationId="{FE3B7E5E-071B-1470-0CE1-C09143B73DF7}"/>
          </ac:grpSpMkLst>
        </pc:grpChg>
        <pc:grpChg chg="del mod">
          <ac:chgData name="H M" userId="84cd2103f36ef0dc" providerId="LiveId" clId="{6CAE7A2D-79C2-4968-A769-05EBCE3FB552}" dt="2024-03-11T11:59:42.408" v="188" actId="27803"/>
          <ac:grpSpMkLst>
            <pc:docMk/>
            <pc:sldMk cId="3483367541" sldId="357"/>
            <ac:grpSpMk id="30" creationId="{041FA1A8-089D-10DE-7935-B5A8FF37620D}"/>
          </ac:grpSpMkLst>
        </pc:grpChg>
        <pc:grpChg chg="mod">
          <ac:chgData name="H M" userId="84cd2103f36ef0dc" providerId="LiveId" clId="{6CAE7A2D-79C2-4968-A769-05EBCE3FB552}" dt="2024-03-11T12:00:40.954" v="202" actId="207"/>
          <ac:grpSpMkLst>
            <pc:docMk/>
            <pc:sldMk cId="3483367541" sldId="357"/>
            <ac:grpSpMk id="32" creationId="{5FFAE5D0-6971-E608-B720-389ADFDC8871}"/>
          </ac:grpSpMkLst>
        </pc:grpChg>
        <pc:grpChg chg="add mod">
          <ac:chgData name="H M" userId="84cd2103f36ef0dc" providerId="LiveId" clId="{6CAE7A2D-79C2-4968-A769-05EBCE3FB552}" dt="2024-03-12T10:09:42.870" v="629" actId="164"/>
          <ac:grpSpMkLst>
            <pc:docMk/>
            <pc:sldMk cId="3483367541" sldId="357"/>
            <ac:grpSpMk id="51" creationId="{B0C9FB9F-0B0A-5520-A886-7E6EB2FD4A02}"/>
          </ac:grpSpMkLst>
        </pc:grpChg>
        <pc:grpChg chg="add mod">
          <ac:chgData name="H M" userId="84cd2103f36ef0dc" providerId="LiveId" clId="{6CAE7A2D-79C2-4968-A769-05EBCE3FB552}" dt="2024-03-11T12:29:40.297" v="518" actId="164"/>
          <ac:grpSpMkLst>
            <pc:docMk/>
            <pc:sldMk cId="3483367541" sldId="357"/>
            <ac:grpSpMk id="85" creationId="{95735CF7-36C1-87DB-556A-08F290F369B6}"/>
          </ac:grpSpMkLst>
        </pc:grpChg>
        <pc:grpChg chg="add del mod">
          <ac:chgData name="H M" userId="84cd2103f36ef0dc" providerId="LiveId" clId="{6CAE7A2D-79C2-4968-A769-05EBCE3FB552}" dt="2024-03-12T10:09:12.852" v="624" actId="165"/>
          <ac:grpSpMkLst>
            <pc:docMk/>
            <pc:sldMk cId="3483367541" sldId="357"/>
            <ac:grpSpMk id="86" creationId="{5BC6F7B6-B13B-421A-8CCD-9887A4854465}"/>
          </ac:grpSpMkLst>
        </pc:grpChg>
        <pc:picChg chg="add mod">
          <ac:chgData name="H M" userId="84cd2103f36ef0dc" providerId="LiveId" clId="{6CAE7A2D-79C2-4968-A769-05EBCE3FB552}" dt="2024-03-12T10:17:39.397" v="754" actId="1076"/>
          <ac:picMkLst>
            <pc:docMk/>
            <pc:sldMk cId="3483367541" sldId="357"/>
            <ac:picMk id="3" creationId="{848871F0-5CB3-D799-02D6-80A36E15366C}"/>
          </ac:picMkLst>
        </pc:picChg>
        <pc:picChg chg="add del mod">
          <ac:chgData name="H M" userId="84cd2103f36ef0dc" providerId="LiveId" clId="{6CAE7A2D-79C2-4968-A769-05EBCE3FB552}" dt="2024-03-11T11:59:42.408" v="188" actId="27803"/>
          <ac:picMkLst>
            <pc:docMk/>
            <pc:sldMk cId="3483367541" sldId="357"/>
            <ac:picMk id="7" creationId="{F2C4B46F-5D56-A514-0E6D-E3BCDF73CE8A}"/>
          </ac:picMkLst>
        </pc:picChg>
        <pc:picChg chg="add del mod">
          <ac:chgData name="H M" userId="84cd2103f36ef0dc" providerId="LiveId" clId="{6CAE7A2D-79C2-4968-A769-05EBCE3FB552}" dt="2024-03-11T12:34:32.378" v="592" actId="21"/>
          <ac:picMkLst>
            <pc:docMk/>
            <pc:sldMk cId="3483367541" sldId="357"/>
            <ac:picMk id="53" creationId="{AA6C7204-96BC-2C67-8CE1-66C030998090}"/>
          </ac:picMkLst>
        </pc:picChg>
        <pc:picChg chg="add del mod">
          <ac:chgData name="H M" userId="84cd2103f36ef0dc" providerId="LiveId" clId="{6CAE7A2D-79C2-4968-A769-05EBCE3FB552}" dt="2024-03-11T12:05:07.594" v="259" actId="478"/>
          <ac:picMkLst>
            <pc:docMk/>
            <pc:sldMk cId="3483367541" sldId="357"/>
            <ac:picMk id="57" creationId="{1A04E409-19FC-9FD0-7283-348752DA7384}"/>
          </ac:picMkLst>
        </pc:picChg>
        <pc:picChg chg="add del mod modCrop">
          <ac:chgData name="H M" userId="84cd2103f36ef0dc" providerId="LiveId" clId="{6CAE7A2D-79C2-4968-A769-05EBCE3FB552}" dt="2024-03-11T12:07:47.628" v="267" actId="478"/>
          <ac:picMkLst>
            <pc:docMk/>
            <pc:sldMk cId="3483367541" sldId="357"/>
            <ac:picMk id="63" creationId="{325BB50F-442D-5606-3216-10D457D4D190}"/>
          </ac:picMkLst>
        </pc:picChg>
        <pc:picChg chg="add mod modCrop">
          <ac:chgData name="H M" userId="84cd2103f36ef0dc" providerId="LiveId" clId="{6CAE7A2D-79C2-4968-A769-05EBCE3FB552}" dt="2024-03-11T12:08:05.731" v="273" actId="14100"/>
          <ac:picMkLst>
            <pc:docMk/>
            <pc:sldMk cId="3483367541" sldId="357"/>
            <ac:picMk id="65" creationId="{E240D623-2237-FAEF-0CF1-D3CEEBB68F8C}"/>
          </ac:picMkLst>
        </pc:picChg>
        <pc:picChg chg="add mod modCrop">
          <ac:chgData name="H M" userId="84cd2103f36ef0dc" providerId="LiveId" clId="{6CAE7A2D-79C2-4968-A769-05EBCE3FB552}" dt="2024-03-11T12:12:55.584" v="340" actId="1076"/>
          <ac:picMkLst>
            <pc:docMk/>
            <pc:sldMk cId="3483367541" sldId="357"/>
            <ac:picMk id="66" creationId="{CC4386CD-1292-8557-A507-DC28E1725DB2}"/>
          </ac:picMkLst>
        </pc:picChg>
        <pc:picChg chg="add mod topLvl modCrop">
          <ac:chgData name="H M" userId="84cd2103f36ef0dc" providerId="LiveId" clId="{6CAE7A2D-79C2-4968-A769-05EBCE3FB552}" dt="2024-03-12T10:09:42.870" v="629" actId="164"/>
          <ac:picMkLst>
            <pc:docMk/>
            <pc:sldMk cId="3483367541" sldId="357"/>
            <ac:picMk id="67" creationId="{4976BDE5-00CA-004A-42BA-7AB6B071B44D}"/>
          </ac:picMkLst>
        </pc:picChg>
        <pc:picChg chg="add del mod modCrop">
          <ac:chgData name="H M" userId="84cd2103f36ef0dc" providerId="LiveId" clId="{6CAE7A2D-79C2-4968-A769-05EBCE3FB552}" dt="2024-03-11T12:11:03.735" v="301" actId="478"/>
          <ac:picMkLst>
            <pc:docMk/>
            <pc:sldMk cId="3483367541" sldId="357"/>
            <ac:picMk id="68" creationId="{B33F882F-5F14-7B42-F35E-8B37222B0A02}"/>
          </ac:picMkLst>
        </pc:picChg>
        <pc:picChg chg="add del mod ord">
          <ac:chgData name="H M" userId="84cd2103f36ef0dc" providerId="LiveId" clId="{6CAE7A2D-79C2-4968-A769-05EBCE3FB552}" dt="2024-03-12T10:09:42.870" v="629" actId="164"/>
          <ac:picMkLst>
            <pc:docMk/>
            <pc:sldMk cId="3483367541" sldId="357"/>
            <ac:picMk id="70" creationId="{DC98CD72-67FB-19D2-3122-2A78F4F2DD95}"/>
          </ac:picMkLst>
        </pc:picChg>
        <pc:picChg chg="add del mod modCrop">
          <ac:chgData name="H M" userId="84cd2103f36ef0dc" providerId="LiveId" clId="{6CAE7A2D-79C2-4968-A769-05EBCE3FB552}" dt="2024-03-11T12:27:26.951" v="491" actId="478"/>
          <ac:picMkLst>
            <pc:docMk/>
            <pc:sldMk cId="3483367541" sldId="357"/>
            <ac:picMk id="71" creationId="{4540B1C7-1B95-52BF-2697-8A04EC8AEC29}"/>
          </ac:picMkLst>
        </pc:picChg>
        <pc:picChg chg="add mod ord modCrop">
          <ac:chgData name="H M" userId="84cd2103f36ef0dc" providerId="LiveId" clId="{6CAE7A2D-79C2-4968-A769-05EBCE3FB552}" dt="2024-03-11T12:19:12.487" v="412" actId="1076"/>
          <ac:picMkLst>
            <pc:docMk/>
            <pc:sldMk cId="3483367541" sldId="357"/>
            <ac:picMk id="73" creationId="{93ED4F2F-D331-3905-0A31-70AD6B0515B6}"/>
          </ac:picMkLst>
        </pc:picChg>
        <pc:picChg chg="add mod modCrop">
          <ac:chgData name="H M" userId="84cd2103f36ef0dc" providerId="LiveId" clId="{6CAE7A2D-79C2-4968-A769-05EBCE3FB552}" dt="2024-03-11T12:20:55.736" v="448" actId="1076"/>
          <ac:picMkLst>
            <pc:docMk/>
            <pc:sldMk cId="3483367541" sldId="357"/>
            <ac:picMk id="74" creationId="{CC395A5B-340C-CFE8-1780-4843F2A56CE5}"/>
          </ac:picMkLst>
        </pc:picChg>
        <pc:picChg chg="add mod modCrop">
          <ac:chgData name="H M" userId="84cd2103f36ef0dc" providerId="LiveId" clId="{6CAE7A2D-79C2-4968-A769-05EBCE3FB552}" dt="2024-03-11T12:20:04.884" v="438" actId="1076"/>
          <ac:picMkLst>
            <pc:docMk/>
            <pc:sldMk cId="3483367541" sldId="357"/>
            <ac:picMk id="75" creationId="{56717CDA-FA3D-F571-6CEF-B33197BD566A}"/>
          </ac:picMkLst>
        </pc:picChg>
        <pc:picChg chg="add mod modCrop">
          <ac:chgData name="H M" userId="84cd2103f36ef0dc" providerId="LiveId" clId="{6CAE7A2D-79C2-4968-A769-05EBCE3FB552}" dt="2024-03-11T12:20:31.154" v="445" actId="1076"/>
          <ac:picMkLst>
            <pc:docMk/>
            <pc:sldMk cId="3483367541" sldId="357"/>
            <ac:picMk id="76" creationId="{E17A1571-4024-B172-86DF-94754C2567B3}"/>
          </ac:picMkLst>
        </pc:picChg>
        <pc:picChg chg="add mod modCrop">
          <ac:chgData name="H M" userId="84cd2103f36ef0dc" providerId="LiveId" clId="{6CAE7A2D-79C2-4968-A769-05EBCE3FB552}" dt="2024-03-11T12:20:44.537" v="447" actId="1076"/>
          <ac:picMkLst>
            <pc:docMk/>
            <pc:sldMk cId="3483367541" sldId="357"/>
            <ac:picMk id="77" creationId="{9A53A526-48C6-971A-A43C-9738D8CD218D}"/>
          </ac:picMkLst>
        </pc:picChg>
        <pc:picChg chg="add mod modCrop">
          <ac:chgData name="H M" userId="84cd2103f36ef0dc" providerId="LiveId" clId="{6CAE7A2D-79C2-4968-A769-05EBCE3FB552}" dt="2024-03-11T12:32:29.824" v="553" actId="1076"/>
          <ac:picMkLst>
            <pc:docMk/>
            <pc:sldMk cId="3483367541" sldId="357"/>
            <ac:picMk id="78" creationId="{0FA0FE8F-7C16-1EBE-507B-7660FB5ED391}"/>
          </ac:picMkLst>
        </pc:picChg>
        <pc:picChg chg="add mod modCrop">
          <ac:chgData name="H M" userId="84cd2103f36ef0dc" providerId="LiveId" clId="{6CAE7A2D-79C2-4968-A769-05EBCE3FB552}" dt="2024-03-11T12:20:03.776" v="437" actId="1076"/>
          <ac:picMkLst>
            <pc:docMk/>
            <pc:sldMk cId="3483367541" sldId="357"/>
            <ac:picMk id="79" creationId="{62442CBB-7413-D9FF-0268-368C27D791A5}"/>
          </ac:picMkLst>
        </pc:picChg>
        <pc:picChg chg="add mod modCrop">
          <ac:chgData name="H M" userId="84cd2103f36ef0dc" providerId="LiveId" clId="{6CAE7A2D-79C2-4968-A769-05EBCE3FB552}" dt="2024-03-11T12:20:56.697" v="449" actId="1076"/>
          <ac:picMkLst>
            <pc:docMk/>
            <pc:sldMk cId="3483367541" sldId="357"/>
            <ac:picMk id="80" creationId="{C2F6F31C-EA8A-2F9A-C181-48DA67929278}"/>
          </ac:picMkLst>
        </pc:picChg>
        <pc:picChg chg="add mod">
          <ac:chgData name="H M" userId="84cd2103f36ef0dc" providerId="LiveId" clId="{6CAE7A2D-79C2-4968-A769-05EBCE3FB552}" dt="2024-03-11T12:19:23.440" v="420" actId="1076"/>
          <ac:picMkLst>
            <pc:docMk/>
            <pc:sldMk cId="3483367541" sldId="357"/>
            <ac:picMk id="81" creationId="{35933B52-E6CC-2CC0-045E-7769956E6089}"/>
          </ac:picMkLst>
        </pc:picChg>
        <pc:picChg chg="add mod">
          <ac:chgData name="H M" userId="84cd2103f36ef0dc" providerId="LiveId" clId="{6CAE7A2D-79C2-4968-A769-05EBCE3FB552}" dt="2024-03-11T12:20:58.943" v="450" actId="1076"/>
          <ac:picMkLst>
            <pc:docMk/>
            <pc:sldMk cId="3483367541" sldId="357"/>
            <ac:picMk id="82" creationId="{CA9DE029-7A33-93E3-5DC6-FC50035779CD}"/>
          </ac:picMkLst>
        </pc:picChg>
        <pc:picChg chg="add mod">
          <ac:chgData name="H M" userId="84cd2103f36ef0dc" providerId="LiveId" clId="{6CAE7A2D-79C2-4968-A769-05EBCE3FB552}" dt="2024-03-11T12:20:07.239" v="440" actId="14100"/>
          <ac:picMkLst>
            <pc:docMk/>
            <pc:sldMk cId="3483367541" sldId="357"/>
            <ac:picMk id="83" creationId="{5B1D2434-FFFE-5756-B392-395A77B5B44F}"/>
          </ac:picMkLst>
        </pc:picChg>
        <pc:picChg chg="add mod topLvl">
          <ac:chgData name="H M" userId="84cd2103f36ef0dc" providerId="LiveId" clId="{6CAE7A2D-79C2-4968-A769-05EBCE3FB552}" dt="2024-03-12T10:09:42.870" v="629" actId="164"/>
          <ac:picMkLst>
            <pc:docMk/>
            <pc:sldMk cId="3483367541" sldId="357"/>
            <ac:picMk id="84" creationId="{CBD86DD0-18FE-94EA-B081-1411D4D97E92}"/>
          </ac:picMkLst>
        </pc:picChg>
      </pc:sldChg>
      <pc:sldChg chg="addSp delSp modSp add mod">
        <pc:chgData name="H M" userId="84cd2103f36ef0dc" providerId="LiveId" clId="{6CAE7A2D-79C2-4968-A769-05EBCE3FB552}" dt="2024-03-12T11:25:24.569" v="1877" actId="782"/>
        <pc:sldMkLst>
          <pc:docMk/>
          <pc:sldMk cId="3214672097" sldId="358"/>
        </pc:sldMkLst>
        <pc:spChg chg="add mod">
          <ac:chgData name="H M" userId="84cd2103f36ef0dc" providerId="LiveId" clId="{6CAE7A2D-79C2-4968-A769-05EBCE3FB552}" dt="2024-03-12T10:24:08.854" v="885" actId="1076"/>
          <ac:spMkLst>
            <pc:docMk/>
            <pc:sldMk cId="3214672097" sldId="358"/>
            <ac:spMk id="6" creationId="{F8BC41B4-2657-17AD-8B42-ABC5B0769294}"/>
          </ac:spMkLst>
        </pc:spChg>
        <pc:spChg chg="add mod">
          <ac:chgData name="H M" userId="84cd2103f36ef0dc" providerId="LiveId" clId="{6CAE7A2D-79C2-4968-A769-05EBCE3FB552}" dt="2024-03-12T10:24:06.161" v="884" actId="1076"/>
          <ac:spMkLst>
            <pc:docMk/>
            <pc:sldMk cId="3214672097" sldId="358"/>
            <ac:spMk id="23" creationId="{56087F7A-372F-ED85-D3DE-FAB08A5D57C4}"/>
          </ac:spMkLst>
        </pc:spChg>
        <pc:spChg chg="mod">
          <ac:chgData name="H M" userId="84cd2103f36ef0dc" providerId="LiveId" clId="{6CAE7A2D-79C2-4968-A769-05EBCE3FB552}" dt="2024-03-12T11:25:24.569" v="1877" actId="782"/>
          <ac:spMkLst>
            <pc:docMk/>
            <pc:sldMk cId="3214672097" sldId="358"/>
            <ac:spMk id="31" creationId="{8AF00771-9087-2FC8-A5B9-E69DE5F4C545}"/>
          </ac:spMkLst>
        </pc:spChg>
        <pc:spChg chg="mod">
          <ac:chgData name="H M" userId="84cd2103f36ef0dc" providerId="LiveId" clId="{6CAE7A2D-79C2-4968-A769-05EBCE3FB552}" dt="2024-03-12T11:25:24.569" v="1877" actId="782"/>
          <ac:spMkLst>
            <pc:docMk/>
            <pc:sldMk cId="3214672097" sldId="358"/>
            <ac:spMk id="33" creationId="{77D3FEEB-8441-6806-EDFC-5512D324B7B0}"/>
          </ac:spMkLst>
        </pc:spChg>
        <pc:spChg chg="mod">
          <ac:chgData name="H M" userId="84cd2103f36ef0dc" providerId="LiveId" clId="{6CAE7A2D-79C2-4968-A769-05EBCE3FB552}" dt="2024-03-12T11:25:24.569" v="1877" actId="782"/>
          <ac:spMkLst>
            <pc:docMk/>
            <pc:sldMk cId="3214672097" sldId="358"/>
            <ac:spMk id="34" creationId="{3B51E76C-100B-2E9F-CD25-56CDE6E4B0A1}"/>
          </ac:spMkLst>
        </pc:spChg>
        <pc:spChg chg="mod">
          <ac:chgData name="H M" userId="84cd2103f36ef0dc" providerId="LiveId" clId="{6CAE7A2D-79C2-4968-A769-05EBCE3FB552}" dt="2024-03-12T11:25:24.569" v="1877" actId="782"/>
          <ac:spMkLst>
            <pc:docMk/>
            <pc:sldMk cId="3214672097" sldId="358"/>
            <ac:spMk id="35" creationId="{B58B8AC9-4301-01CA-DCF3-6085418AB7B8}"/>
          </ac:spMkLst>
        </pc:spChg>
        <pc:spChg chg="mod">
          <ac:chgData name="H M" userId="84cd2103f36ef0dc" providerId="LiveId" clId="{6CAE7A2D-79C2-4968-A769-05EBCE3FB552}" dt="2024-03-12T11:25:24.569" v="1877" actId="782"/>
          <ac:spMkLst>
            <pc:docMk/>
            <pc:sldMk cId="3214672097" sldId="358"/>
            <ac:spMk id="36" creationId="{9A897161-078E-2FE1-8480-CFDA306D34A5}"/>
          </ac:spMkLst>
        </pc:spChg>
        <pc:spChg chg="mod">
          <ac:chgData name="H M" userId="84cd2103f36ef0dc" providerId="LiveId" clId="{6CAE7A2D-79C2-4968-A769-05EBCE3FB552}" dt="2024-03-12T11:25:24.569" v="1877" actId="782"/>
          <ac:spMkLst>
            <pc:docMk/>
            <pc:sldMk cId="3214672097" sldId="358"/>
            <ac:spMk id="37" creationId="{BB2B0FE5-E556-7DBB-8C62-37D00C978E40}"/>
          </ac:spMkLst>
        </pc:spChg>
        <pc:spChg chg="mod">
          <ac:chgData name="H M" userId="84cd2103f36ef0dc" providerId="LiveId" clId="{6CAE7A2D-79C2-4968-A769-05EBCE3FB552}" dt="2024-03-12T11:25:24.569" v="1877" actId="782"/>
          <ac:spMkLst>
            <pc:docMk/>
            <pc:sldMk cId="3214672097" sldId="358"/>
            <ac:spMk id="38" creationId="{98E4ACBC-F2AD-27F7-B621-A298F1978CF9}"/>
          </ac:spMkLst>
        </pc:spChg>
        <pc:spChg chg="mod">
          <ac:chgData name="H M" userId="84cd2103f36ef0dc" providerId="LiveId" clId="{6CAE7A2D-79C2-4968-A769-05EBCE3FB552}" dt="2024-03-12T11:25:24.569" v="1877" actId="782"/>
          <ac:spMkLst>
            <pc:docMk/>
            <pc:sldMk cId="3214672097" sldId="358"/>
            <ac:spMk id="39" creationId="{8FB4FEF3-C9DC-8D63-6D75-F51BB6FAB03B}"/>
          </ac:spMkLst>
        </pc:spChg>
        <pc:spChg chg="mod">
          <ac:chgData name="H M" userId="84cd2103f36ef0dc" providerId="LiveId" clId="{6CAE7A2D-79C2-4968-A769-05EBCE3FB552}" dt="2024-03-12T11:25:24.569" v="1877" actId="782"/>
          <ac:spMkLst>
            <pc:docMk/>
            <pc:sldMk cId="3214672097" sldId="358"/>
            <ac:spMk id="40" creationId="{F5919090-7013-14DA-76D8-2A619EF2A993}"/>
          </ac:spMkLst>
        </pc:spChg>
        <pc:spChg chg="mod">
          <ac:chgData name="H M" userId="84cd2103f36ef0dc" providerId="LiveId" clId="{6CAE7A2D-79C2-4968-A769-05EBCE3FB552}" dt="2024-03-12T11:25:24.569" v="1877" actId="782"/>
          <ac:spMkLst>
            <pc:docMk/>
            <pc:sldMk cId="3214672097" sldId="358"/>
            <ac:spMk id="41" creationId="{4B24F6D1-BA1B-5308-0DAE-60CDA8F0CF20}"/>
          </ac:spMkLst>
        </pc:spChg>
        <pc:spChg chg="mod">
          <ac:chgData name="H M" userId="84cd2103f36ef0dc" providerId="LiveId" clId="{6CAE7A2D-79C2-4968-A769-05EBCE3FB552}" dt="2024-03-12T11:25:24.569" v="1877" actId="782"/>
          <ac:spMkLst>
            <pc:docMk/>
            <pc:sldMk cId="3214672097" sldId="358"/>
            <ac:spMk id="42" creationId="{32A98852-E340-9C88-4CDF-398E6C41F407}"/>
          </ac:spMkLst>
        </pc:spChg>
        <pc:spChg chg="mod">
          <ac:chgData name="H M" userId="84cd2103f36ef0dc" providerId="LiveId" clId="{6CAE7A2D-79C2-4968-A769-05EBCE3FB552}" dt="2024-03-12T11:25:24.569" v="1877" actId="782"/>
          <ac:spMkLst>
            <pc:docMk/>
            <pc:sldMk cId="3214672097" sldId="358"/>
            <ac:spMk id="43" creationId="{C21D5FE1-B36B-32B1-6173-6D1FFE51EFC3}"/>
          </ac:spMkLst>
        </pc:spChg>
        <pc:spChg chg="mod">
          <ac:chgData name="H M" userId="84cd2103f36ef0dc" providerId="LiveId" clId="{6CAE7A2D-79C2-4968-A769-05EBCE3FB552}" dt="2024-03-12T11:25:24.569" v="1877" actId="782"/>
          <ac:spMkLst>
            <pc:docMk/>
            <pc:sldMk cId="3214672097" sldId="358"/>
            <ac:spMk id="44" creationId="{572F350A-6635-0439-5058-76277992511C}"/>
          </ac:spMkLst>
        </pc:spChg>
        <pc:spChg chg="mod">
          <ac:chgData name="H M" userId="84cd2103f36ef0dc" providerId="LiveId" clId="{6CAE7A2D-79C2-4968-A769-05EBCE3FB552}" dt="2024-03-12T11:25:24.569" v="1877" actId="782"/>
          <ac:spMkLst>
            <pc:docMk/>
            <pc:sldMk cId="3214672097" sldId="358"/>
            <ac:spMk id="45" creationId="{140CDEEB-08FC-F98E-F3FD-1246DAC96CE5}"/>
          </ac:spMkLst>
        </pc:spChg>
        <pc:spChg chg="mod">
          <ac:chgData name="H M" userId="84cd2103f36ef0dc" providerId="LiveId" clId="{6CAE7A2D-79C2-4968-A769-05EBCE3FB552}" dt="2024-03-12T11:25:24.569" v="1877" actId="782"/>
          <ac:spMkLst>
            <pc:docMk/>
            <pc:sldMk cId="3214672097" sldId="358"/>
            <ac:spMk id="46" creationId="{0E67081A-35EF-CCDA-612E-17654AAA033F}"/>
          </ac:spMkLst>
        </pc:spChg>
        <pc:spChg chg="mod">
          <ac:chgData name="H M" userId="84cd2103f36ef0dc" providerId="LiveId" clId="{6CAE7A2D-79C2-4968-A769-05EBCE3FB552}" dt="2024-03-12T11:25:24.569" v="1877" actId="782"/>
          <ac:spMkLst>
            <pc:docMk/>
            <pc:sldMk cId="3214672097" sldId="358"/>
            <ac:spMk id="47" creationId="{A9E6C02A-C6C5-3486-6510-631CDCA25075}"/>
          </ac:spMkLst>
        </pc:spChg>
        <pc:spChg chg="mod">
          <ac:chgData name="H M" userId="84cd2103f36ef0dc" providerId="LiveId" clId="{6CAE7A2D-79C2-4968-A769-05EBCE3FB552}" dt="2024-03-12T11:25:24.569" v="1877" actId="782"/>
          <ac:spMkLst>
            <pc:docMk/>
            <pc:sldMk cId="3214672097" sldId="358"/>
            <ac:spMk id="48" creationId="{DA4AC88E-DC91-6207-2C8C-E784696647AE}"/>
          </ac:spMkLst>
        </pc:spChg>
        <pc:spChg chg="mod">
          <ac:chgData name="H M" userId="84cd2103f36ef0dc" providerId="LiveId" clId="{6CAE7A2D-79C2-4968-A769-05EBCE3FB552}" dt="2024-03-12T11:25:24.569" v="1877" actId="782"/>
          <ac:spMkLst>
            <pc:docMk/>
            <pc:sldMk cId="3214672097" sldId="358"/>
            <ac:spMk id="49" creationId="{BD4168D4-ADF5-50CD-299A-7B57F4BECF2C}"/>
          </ac:spMkLst>
        </pc:spChg>
        <pc:spChg chg="mod">
          <ac:chgData name="H M" userId="84cd2103f36ef0dc" providerId="LiveId" clId="{6CAE7A2D-79C2-4968-A769-05EBCE3FB552}" dt="2024-03-12T11:25:24.569" v="1877" actId="782"/>
          <ac:spMkLst>
            <pc:docMk/>
            <pc:sldMk cId="3214672097" sldId="358"/>
            <ac:spMk id="50" creationId="{41215CAD-2C1D-DE78-7789-7E60554AF44C}"/>
          </ac:spMkLst>
        </pc:spChg>
        <pc:spChg chg="mod">
          <ac:chgData name="H M" userId="84cd2103f36ef0dc" providerId="LiveId" clId="{6CAE7A2D-79C2-4968-A769-05EBCE3FB552}" dt="2024-03-12T11:25:24.569" v="1877" actId="782"/>
          <ac:spMkLst>
            <pc:docMk/>
            <pc:sldMk cId="3214672097" sldId="358"/>
            <ac:spMk id="54" creationId="{C4A30B54-53B7-3F8F-7A4C-9BBF9AFFFD16}"/>
          </ac:spMkLst>
        </pc:spChg>
        <pc:spChg chg="mod">
          <ac:chgData name="H M" userId="84cd2103f36ef0dc" providerId="LiveId" clId="{6CAE7A2D-79C2-4968-A769-05EBCE3FB552}" dt="2024-03-12T11:25:24.569" v="1877" actId="782"/>
          <ac:spMkLst>
            <pc:docMk/>
            <pc:sldMk cId="3214672097" sldId="358"/>
            <ac:spMk id="55" creationId="{13499E18-DAAB-1724-B01F-CB92FA1A39F1}"/>
          </ac:spMkLst>
        </pc:spChg>
        <pc:spChg chg="mod">
          <ac:chgData name="H M" userId="84cd2103f36ef0dc" providerId="LiveId" clId="{6CAE7A2D-79C2-4968-A769-05EBCE3FB552}" dt="2024-03-12T11:25:24.569" v="1877" actId="782"/>
          <ac:spMkLst>
            <pc:docMk/>
            <pc:sldMk cId="3214672097" sldId="358"/>
            <ac:spMk id="59" creationId="{679A435A-B9E8-BF15-344C-D0FFB14BD290}"/>
          </ac:spMkLst>
        </pc:spChg>
        <pc:grpChg chg="add del mod">
          <ac:chgData name="H M" userId="84cd2103f36ef0dc" providerId="LiveId" clId="{6CAE7A2D-79C2-4968-A769-05EBCE3FB552}" dt="2024-03-12T10:21:59.913" v="853" actId="14100"/>
          <ac:grpSpMkLst>
            <pc:docMk/>
            <pc:sldMk cId="3214672097" sldId="358"/>
            <ac:grpSpMk id="2" creationId="{3721FB5F-9314-46E5-FF70-E21F234A7CDE}"/>
          </ac:grpSpMkLst>
        </pc:grpChg>
        <pc:picChg chg="del mod">
          <ac:chgData name="H M" userId="84cd2103f36ef0dc" providerId="LiveId" clId="{6CAE7A2D-79C2-4968-A769-05EBCE3FB552}" dt="2024-03-12T10:11:07.610" v="642" actId="478"/>
          <ac:picMkLst>
            <pc:docMk/>
            <pc:sldMk cId="3214672097" sldId="358"/>
            <ac:picMk id="3" creationId="{848871F0-5CB3-D799-02D6-80A36E15366C}"/>
          </ac:picMkLst>
        </pc:picChg>
        <pc:picChg chg="add">
          <ac:chgData name="H M" userId="84cd2103f36ef0dc" providerId="LiveId" clId="{6CAE7A2D-79C2-4968-A769-05EBCE3FB552}" dt="2024-03-12T10:21:26.123" v="834"/>
          <ac:picMkLst>
            <pc:docMk/>
            <pc:sldMk cId="3214672097" sldId="358"/>
            <ac:picMk id="4" creationId="{512F93AD-A70F-13ED-A81C-1F5A9EBEA8B7}"/>
          </ac:picMkLst>
        </pc:picChg>
        <pc:picChg chg="add">
          <ac:chgData name="H M" userId="84cd2103f36ef0dc" providerId="LiveId" clId="{6CAE7A2D-79C2-4968-A769-05EBCE3FB552}" dt="2024-03-12T10:21:50.371" v="836"/>
          <ac:picMkLst>
            <pc:docMk/>
            <pc:sldMk cId="3214672097" sldId="358"/>
            <ac:picMk id="5" creationId="{FDC66009-9B3F-500F-CA46-F64CB189310E}"/>
          </ac:picMkLst>
        </pc:picChg>
      </pc:sldChg>
      <pc:sldChg chg="add del">
        <pc:chgData name="H M" userId="84cd2103f36ef0dc" providerId="LiveId" clId="{6CAE7A2D-79C2-4968-A769-05EBCE3FB552}" dt="2024-03-12T11:17:10.846" v="1755" actId="47"/>
        <pc:sldMkLst>
          <pc:docMk/>
          <pc:sldMk cId="1548566474" sldId="359"/>
        </pc:sldMkLst>
      </pc:sldChg>
      <pc:sldChg chg="addSp delSp modSp add del mod ord">
        <pc:chgData name="H M" userId="84cd2103f36ef0dc" providerId="LiveId" clId="{6CAE7A2D-79C2-4968-A769-05EBCE3FB552}" dt="2024-03-12T11:17:15.346" v="1756" actId="47"/>
        <pc:sldMkLst>
          <pc:docMk/>
          <pc:sldMk cId="3565586265" sldId="360"/>
        </pc:sldMkLst>
        <pc:spChg chg="del">
          <ac:chgData name="H M" userId="84cd2103f36ef0dc" providerId="LiveId" clId="{6CAE7A2D-79C2-4968-A769-05EBCE3FB552}" dt="2024-03-12T10:32:18.847" v="1031" actId="478"/>
          <ac:spMkLst>
            <pc:docMk/>
            <pc:sldMk cId="3565586265" sldId="360"/>
            <ac:spMk id="6" creationId="{F8BC41B4-2657-17AD-8B42-ABC5B0769294}"/>
          </ac:spMkLst>
        </pc:spChg>
        <pc:spChg chg="del">
          <ac:chgData name="H M" userId="84cd2103f36ef0dc" providerId="LiveId" clId="{6CAE7A2D-79C2-4968-A769-05EBCE3FB552}" dt="2024-03-12T10:32:16.381" v="1028" actId="478"/>
          <ac:spMkLst>
            <pc:docMk/>
            <pc:sldMk cId="3565586265" sldId="360"/>
            <ac:spMk id="23" creationId="{56087F7A-372F-ED85-D3DE-FAB08A5D57C4}"/>
          </ac:spMkLst>
        </pc:spChg>
        <pc:spChg chg="del">
          <ac:chgData name="H M" userId="84cd2103f36ef0dc" providerId="LiveId" clId="{6CAE7A2D-79C2-4968-A769-05EBCE3FB552}" dt="2024-03-12T10:32:17.821" v="1030" actId="478"/>
          <ac:spMkLst>
            <pc:docMk/>
            <pc:sldMk cId="3565586265" sldId="360"/>
            <ac:spMk id="54" creationId="{C4A30B54-53B7-3F8F-7A4C-9BBF9AFFFD16}"/>
          </ac:spMkLst>
        </pc:spChg>
        <pc:spChg chg="del">
          <ac:chgData name="H M" userId="84cd2103f36ef0dc" providerId="LiveId" clId="{6CAE7A2D-79C2-4968-A769-05EBCE3FB552}" dt="2024-03-12T10:32:15.191" v="1027" actId="478"/>
          <ac:spMkLst>
            <pc:docMk/>
            <pc:sldMk cId="3565586265" sldId="360"/>
            <ac:spMk id="55" creationId="{13499E18-DAAB-1724-B01F-CB92FA1A39F1}"/>
          </ac:spMkLst>
        </pc:spChg>
        <pc:spChg chg="mod">
          <ac:chgData name="H M" userId="84cd2103f36ef0dc" providerId="LiveId" clId="{6CAE7A2D-79C2-4968-A769-05EBCE3FB552}" dt="2024-03-12T10:32:22.497" v="1032" actId="164"/>
          <ac:spMkLst>
            <pc:docMk/>
            <pc:sldMk cId="3565586265" sldId="360"/>
            <ac:spMk id="58" creationId="{CB6DC103-0C8F-12FE-6EFB-736DF50E2B47}"/>
          </ac:spMkLst>
        </pc:spChg>
        <pc:grpChg chg="del">
          <ac:chgData name="H M" userId="84cd2103f36ef0dc" providerId="LiveId" clId="{6CAE7A2D-79C2-4968-A769-05EBCE3FB552}" dt="2024-03-12T10:32:13.374" v="1025" actId="478"/>
          <ac:grpSpMkLst>
            <pc:docMk/>
            <pc:sldMk cId="3565586265" sldId="360"/>
            <ac:grpSpMk id="2" creationId="{3721FB5F-9314-46E5-FF70-E21F234A7CDE}"/>
          </ac:grpSpMkLst>
        </pc:grpChg>
        <pc:grpChg chg="add mod">
          <ac:chgData name="H M" userId="84cd2103f36ef0dc" providerId="LiveId" clId="{6CAE7A2D-79C2-4968-A769-05EBCE3FB552}" dt="2024-03-12T10:32:22.497" v="1032" actId="164"/>
          <ac:grpSpMkLst>
            <pc:docMk/>
            <pc:sldMk cId="3565586265" sldId="360"/>
            <ac:grpSpMk id="3" creationId="{12E6550E-2867-35C9-9E4F-1DD551167961}"/>
          </ac:grpSpMkLst>
        </pc:grpChg>
        <pc:picChg chg="del">
          <ac:chgData name="H M" userId="84cd2103f36ef0dc" providerId="LiveId" clId="{6CAE7A2D-79C2-4968-A769-05EBCE3FB552}" dt="2024-03-12T10:32:14.761" v="1026" actId="478"/>
          <ac:picMkLst>
            <pc:docMk/>
            <pc:sldMk cId="3565586265" sldId="360"/>
            <ac:picMk id="65" creationId="{E240D623-2237-FAEF-0CF1-D3CEEBB68F8C}"/>
          </ac:picMkLst>
        </pc:picChg>
        <pc:picChg chg="del">
          <ac:chgData name="H M" userId="84cd2103f36ef0dc" providerId="LiveId" clId="{6CAE7A2D-79C2-4968-A769-05EBCE3FB552}" dt="2024-03-12T10:32:17.111" v="1029" actId="478"/>
          <ac:picMkLst>
            <pc:docMk/>
            <pc:sldMk cId="3565586265" sldId="360"/>
            <ac:picMk id="66" creationId="{CC4386CD-1292-8557-A507-DC28E1725DB2}"/>
          </ac:picMkLst>
        </pc:picChg>
        <pc:picChg chg="mod">
          <ac:chgData name="H M" userId="84cd2103f36ef0dc" providerId="LiveId" clId="{6CAE7A2D-79C2-4968-A769-05EBCE3FB552}" dt="2024-03-12T10:32:22.497" v="1032" actId="164"/>
          <ac:picMkLst>
            <pc:docMk/>
            <pc:sldMk cId="3565586265" sldId="360"/>
            <ac:picMk id="73" creationId="{93ED4F2F-D331-3905-0A31-70AD6B0515B6}"/>
          </ac:picMkLst>
        </pc:picChg>
        <pc:picChg chg="mod">
          <ac:chgData name="H M" userId="84cd2103f36ef0dc" providerId="LiveId" clId="{6CAE7A2D-79C2-4968-A769-05EBCE3FB552}" dt="2024-03-12T10:32:22.497" v="1032" actId="164"/>
          <ac:picMkLst>
            <pc:docMk/>
            <pc:sldMk cId="3565586265" sldId="360"/>
            <ac:picMk id="74" creationId="{CC395A5B-340C-CFE8-1780-4843F2A56CE5}"/>
          </ac:picMkLst>
        </pc:picChg>
        <pc:picChg chg="mod">
          <ac:chgData name="H M" userId="84cd2103f36ef0dc" providerId="LiveId" clId="{6CAE7A2D-79C2-4968-A769-05EBCE3FB552}" dt="2024-03-12T10:32:22.497" v="1032" actId="164"/>
          <ac:picMkLst>
            <pc:docMk/>
            <pc:sldMk cId="3565586265" sldId="360"/>
            <ac:picMk id="75" creationId="{56717CDA-FA3D-F571-6CEF-B33197BD566A}"/>
          </ac:picMkLst>
        </pc:picChg>
        <pc:picChg chg="mod">
          <ac:chgData name="H M" userId="84cd2103f36ef0dc" providerId="LiveId" clId="{6CAE7A2D-79C2-4968-A769-05EBCE3FB552}" dt="2024-03-12T10:32:22.497" v="1032" actId="164"/>
          <ac:picMkLst>
            <pc:docMk/>
            <pc:sldMk cId="3565586265" sldId="360"/>
            <ac:picMk id="76" creationId="{E17A1571-4024-B172-86DF-94754C2567B3}"/>
          </ac:picMkLst>
        </pc:picChg>
        <pc:picChg chg="mod">
          <ac:chgData name="H M" userId="84cd2103f36ef0dc" providerId="LiveId" clId="{6CAE7A2D-79C2-4968-A769-05EBCE3FB552}" dt="2024-03-12T10:32:22.497" v="1032" actId="164"/>
          <ac:picMkLst>
            <pc:docMk/>
            <pc:sldMk cId="3565586265" sldId="360"/>
            <ac:picMk id="77" creationId="{9A53A526-48C6-971A-A43C-9738D8CD218D}"/>
          </ac:picMkLst>
        </pc:picChg>
        <pc:picChg chg="mod">
          <ac:chgData name="H M" userId="84cd2103f36ef0dc" providerId="LiveId" clId="{6CAE7A2D-79C2-4968-A769-05EBCE3FB552}" dt="2024-03-12T10:32:22.497" v="1032" actId="164"/>
          <ac:picMkLst>
            <pc:docMk/>
            <pc:sldMk cId="3565586265" sldId="360"/>
            <ac:picMk id="78" creationId="{0FA0FE8F-7C16-1EBE-507B-7660FB5ED391}"/>
          </ac:picMkLst>
        </pc:picChg>
        <pc:picChg chg="mod">
          <ac:chgData name="H M" userId="84cd2103f36ef0dc" providerId="LiveId" clId="{6CAE7A2D-79C2-4968-A769-05EBCE3FB552}" dt="2024-03-12T10:32:22.497" v="1032" actId="164"/>
          <ac:picMkLst>
            <pc:docMk/>
            <pc:sldMk cId="3565586265" sldId="360"/>
            <ac:picMk id="79" creationId="{62442CBB-7413-D9FF-0268-368C27D791A5}"/>
          </ac:picMkLst>
        </pc:picChg>
        <pc:picChg chg="mod">
          <ac:chgData name="H M" userId="84cd2103f36ef0dc" providerId="LiveId" clId="{6CAE7A2D-79C2-4968-A769-05EBCE3FB552}" dt="2024-03-12T10:32:22.497" v="1032" actId="164"/>
          <ac:picMkLst>
            <pc:docMk/>
            <pc:sldMk cId="3565586265" sldId="360"/>
            <ac:picMk id="80" creationId="{C2F6F31C-EA8A-2F9A-C181-48DA67929278}"/>
          </ac:picMkLst>
        </pc:picChg>
        <pc:picChg chg="mod">
          <ac:chgData name="H M" userId="84cd2103f36ef0dc" providerId="LiveId" clId="{6CAE7A2D-79C2-4968-A769-05EBCE3FB552}" dt="2024-03-12T10:32:22.497" v="1032" actId="164"/>
          <ac:picMkLst>
            <pc:docMk/>
            <pc:sldMk cId="3565586265" sldId="360"/>
            <ac:picMk id="81" creationId="{35933B52-E6CC-2CC0-045E-7769956E6089}"/>
          </ac:picMkLst>
        </pc:picChg>
        <pc:picChg chg="mod">
          <ac:chgData name="H M" userId="84cd2103f36ef0dc" providerId="LiveId" clId="{6CAE7A2D-79C2-4968-A769-05EBCE3FB552}" dt="2024-03-12T10:32:22.497" v="1032" actId="164"/>
          <ac:picMkLst>
            <pc:docMk/>
            <pc:sldMk cId="3565586265" sldId="360"/>
            <ac:picMk id="82" creationId="{CA9DE029-7A33-93E3-5DC6-FC50035779CD}"/>
          </ac:picMkLst>
        </pc:picChg>
        <pc:picChg chg="mod">
          <ac:chgData name="H M" userId="84cd2103f36ef0dc" providerId="LiveId" clId="{6CAE7A2D-79C2-4968-A769-05EBCE3FB552}" dt="2024-03-12T10:32:22.497" v="1032" actId="164"/>
          <ac:picMkLst>
            <pc:docMk/>
            <pc:sldMk cId="3565586265" sldId="360"/>
            <ac:picMk id="83" creationId="{5B1D2434-FFFE-5756-B392-395A77B5B44F}"/>
          </ac:picMkLst>
        </pc:picChg>
      </pc:sldChg>
      <pc:sldChg chg="addSp delSp modSp add mod modClrScheme chgLayout">
        <pc:chgData name="H M" userId="84cd2103f36ef0dc" providerId="LiveId" clId="{6CAE7A2D-79C2-4968-A769-05EBCE3FB552}" dt="2024-03-12T11:25:13.243" v="1876" actId="782"/>
        <pc:sldMkLst>
          <pc:docMk/>
          <pc:sldMk cId="3549360952" sldId="361"/>
        </pc:sldMkLst>
        <pc:spChg chg="mod">
          <ac:chgData name="H M" userId="84cd2103f36ef0dc" providerId="LiveId" clId="{6CAE7A2D-79C2-4968-A769-05EBCE3FB552}" dt="2024-03-12T11:25:13.243" v="1876" actId="782"/>
          <ac:spMkLst>
            <pc:docMk/>
            <pc:sldMk cId="3549360952" sldId="361"/>
            <ac:spMk id="2" creationId="{BF00C955-A773-EB33-04DA-220D5701065F}"/>
          </ac:spMkLst>
        </pc:spChg>
        <pc:spChg chg="add mod">
          <ac:chgData name="H M" userId="84cd2103f36ef0dc" providerId="LiveId" clId="{6CAE7A2D-79C2-4968-A769-05EBCE3FB552}" dt="2024-03-12T11:25:13.243" v="1876" actId="782"/>
          <ac:spMkLst>
            <pc:docMk/>
            <pc:sldMk cId="3549360952" sldId="361"/>
            <ac:spMk id="6" creationId="{78DA7408-A4D2-CE82-FAF9-512EC9B92E32}"/>
          </ac:spMkLst>
        </pc:spChg>
        <pc:spChg chg="add mod">
          <ac:chgData name="H M" userId="84cd2103f36ef0dc" providerId="LiveId" clId="{6CAE7A2D-79C2-4968-A769-05EBCE3FB552}" dt="2024-03-12T11:25:13.243" v="1876" actId="782"/>
          <ac:spMkLst>
            <pc:docMk/>
            <pc:sldMk cId="3549360952" sldId="361"/>
            <ac:spMk id="14" creationId="{C1765877-42A9-C6D6-8F6B-C2AF1EE23CF5}"/>
          </ac:spMkLst>
        </pc:spChg>
        <pc:spChg chg="add del mod">
          <ac:chgData name="H M" userId="84cd2103f36ef0dc" providerId="LiveId" clId="{6CAE7A2D-79C2-4968-A769-05EBCE3FB552}" dt="2024-03-12T10:40:40.860" v="1146" actId="478"/>
          <ac:spMkLst>
            <pc:docMk/>
            <pc:sldMk cId="3549360952" sldId="361"/>
            <ac:spMk id="16" creationId="{01DBF791-13D9-7B67-728F-E3E3B18501BA}"/>
          </ac:spMkLst>
        </pc:spChg>
        <pc:spChg chg="add mod">
          <ac:chgData name="H M" userId="84cd2103f36ef0dc" providerId="LiveId" clId="{6CAE7A2D-79C2-4968-A769-05EBCE3FB552}" dt="2024-03-12T11:25:13.243" v="1876" actId="782"/>
          <ac:spMkLst>
            <pc:docMk/>
            <pc:sldMk cId="3549360952" sldId="361"/>
            <ac:spMk id="17" creationId="{B41E615D-23ED-615D-5FFE-323395C213BE}"/>
          </ac:spMkLst>
        </pc:spChg>
        <pc:spChg chg="add del mod">
          <ac:chgData name="H M" userId="84cd2103f36ef0dc" providerId="LiveId" clId="{6CAE7A2D-79C2-4968-A769-05EBCE3FB552}" dt="2024-03-12T10:41:00.796" v="1153" actId="478"/>
          <ac:spMkLst>
            <pc:docMk/>
            <pc:sldMk cId="3549360952" sldId="361"/>
            <ac:spMk id="18" creationId="{C28BCFC1-217F-21C5-7C1E-AB1E8090374C}"/>
          </ac:spMkLst>
        </pc:spChg>
        <pc:spChg chg="add mod ord">
          <ac:chgData name="H M" userId="84cd2103f36ef0dc" providerId="LiveId" clId="{6CAE7A2D-79C2-4968-A769-05EBCE3FB552}" dt="2024-03-12T11:25:13.243" v="1876" actId="782"/>
          <ac:spMkLst>
            <pc:docMk/>
            <pc:sldMk cId="3549360952" sldId="361"/>
            <ac:spMk id="19" creationId="{A493EBAF-A180-3E38-1D7F-04CD2EA3A487}"/>
          </ac:spMkLst>
        </pc:spChg>
        <pc:spChg chg="add mod">
          <ac:chgData name="H M" userId="84cd2103f36ef0dc" providerId="LiveId" clId="{6CAE7A2D-79C2-4968-A769-05EBCE3FB552}" dt="2024-03-12T10:42:22.298" v="1183" actId="571"/>
          <ac:spMkLst>
            <pc:docMk/>
            <pc:sldMk cId="3549360952" sldId="361"/>
            <ac:spMk id="20" creationId="{9E09C118-2699-DB88-AF92-5E10A3CBDA4B}"/>
          </ac:spMkLst>
        </pc:spChg>
        <pc:spChg chg="add mod">
          <ac:chgData name="H M" userId="84cd2103f36ef0dc" providerId="LiveId" clId="{6CAE7A2D-79C2-4968-A769-05EBCE3FB552}" dt="2024-03-12T11:25:13.243" v="1876" actId="782"/>
          <ac:spMkLst>
            <pc:docMk/>
            <pc:sldMk cId="3549360952" sldId="361"/>
            <ac:spMk id="21" creationId="{8364B10C-74B6-7B8D-44F9-A2FBDB873D45}"/>
          </ac:spMkLst>
        </pc:spChg>
        <pc:spChg chg="add del mod">
          <ac:chgData name="H M" userId="84cd2103f36ef0dc" providerId="LiveId" clId="{6CAE7A2D-79C2-4968-A769-05EBCE3FB552}" dt="2024-03-12T10:43:08.028" v="1197" actId="478"/>
          <ac:spMkLst>
            <pc:docMk/>
            <pc:sldMk cId="3549360952" sldId="361"/>
            <ac:spMk id="22" creationId="{386D42B2-152B-7635-649F-C4A409DC16EA}"/>
          </ac:spMkLst>
        </pc:spChg>
        <pc:spChg chg="add mod">
          <ac:chgData name="H M" userId="84cd2103f36ef0dc" providerId="LiveId" clId="{6CAE7A2D-79C2-4968-A769-05EBCE3FB552}" dt="2024-03-12T11:25:13.243" v="1876" actId="782"/>
          <ac:spMkLst>
            <pc:docMk/>
            <pc:sldMk cId="3549360952" sldId="361"/>
            <ac:spMk id="23" creationId="{26D9EBD2-5FA9-9E8F-042C-94EF2DF8A784}"/>
          </ac:spMkLst>
        </pc:spChg>
        <pc:spChg chg="add del mod">
          <ac:chgData name="H M" userId="84cd2103f36ef0dc" providerId="LiveId" clId="{6CAE7A2D-79C2-4968-A769-05EBCE3FB552}" dt="2024-03-12T10:43:04.321" v="1195" actId="478"/>
          <ac:spMkLst>
            <pc:docMk/>
            <pc:sldMk cId="3549360952" sldId="361"/>
            <ac:spMk id="24" creationId="{5A9850C8-0A2B-0AAF-B324-52E68561A479}"/>
          </ac:spMkLst>
        </pc:spChg>
        <pc:spChg chg="add mod">
          <ac:chgData name="H M" userId="84cd2103f36ef0dc" providerId="LiveId" clId="{6CAE7A2D-79C2-4968-A769-05EBCE3FB552}" dt="2024-03-12T11:25:13.243" v="1876" actId="782"/>
          <ac:spMkLst>
            <pc:docMk/>
            <pc:sldMk cId="3549360952" sldId="361"/>
            <ac:spMk id="25" creationId="{285DAB34-2862-1AA5-701C-4DA64FEB197A}"/>
          </ac:spMkLst>
        </pc:spChg>
        <pc:spChg chg="add del mod">
          <ac:chgData name="H M" userId="84cd2103f36ef0dc" providerId="LiveId" clId="{6CAE7A2D-79C2-4968-A769-05EBCE3FB552}" dt="2024-03-12T10:43:06.311" v="1196" actId="478"/>
          <ac:spMkLst>
            <pc:docMk/>
            <pc:sldMk cId="3549360952" sldId="361"/>
            <ac:spMk id="26" creationId="{C641621A-DF32-1B3A-CA8E-6FC694321C82}"/>
          </ac:spMkLst>
        </pc:spChg>
        <pc:spChg chg="add mod">
          <ac:chgData name="H M" userId="84cd2103f36ef0dc" providerId="LiveId" clId="{6CAE7A2D-79C2-4968-A769-05EBCE3FB552}" dt="2024-03-12T11:25:13.243" v="1876" actId="782"/>
          <ac:spMkLst>
            <pc:docMk/>
            <pc:sldMk cId="3549360952" sldId="361"/>
            <ac:spMk id="27" creationId="{48A5EFAE-550B-943D-990B-D7F829155694}"/>
          </ac:spMkLst>
        </pc:spChg>
        <pc:spChg chg="add del mod">
          <ac:chgData name="H M" userId="84cd2103f36ef0dc" providerId="LiveId" clId="{6CAE7A2D-79C2-4968-A769-05EBCE3FB552}" dt="2024-03-12T10:43:03.164" v="1194" actId="478"/>
          <ac:spMkLst>
            <pc:docMk/>
            <pc:sldMk cId="3549360952" sldId="361"/>
            <ac:spMk id="28" creationId="{5F307959-8DFE-E02E-DFA9-C7E8CC5BF4AC}"/>
          </ac:spMkLst>
        </pc:spChg>
        <pc:spChg chg="add del mod">
          <ac:chgData name="H M" userId="84cd2103f36ef0dc" providerId="LiveId" clId="{6CAE7A2D-79C2-4968-A769-05EBCE3FB552}" dt="2024-03-12T10:43:18.872" v="1199" actId="478"/>
          <ac:spMkLst>
            <pc:docMk/>
            <pc:sldMk cId="3549360952" sldId="361"/>
            <ac:spMk id="29" creationId="{91039BF9-B394-2080-8B25-4495E2AB86A6}"/>
          </ac:spMkLst>
        </pc:spChg>
        <pc:spChg chg="mod">
          <ac:chgData name="H M" userId="84cd2103f36ef0dc" providerId="LiveId" clId="{6CAE7A2D-79C2-4968-A769-05EBCE3FB552}" dt="2024-03-12T11:25:13.243" v="1876" actId="782"/>
          <ac:spMkLst>
            <pc:docMk/>
            <pc:sldMk cId="3549360952" sldId="361"/>
            <ac:spMk id="32" creationId="{00088661-BE70-F3A6-A48B-CB4D09BF0B52}"/>
          </ac:spMkLst>
        </pc:spChg>
        <pc:spChg chg="mod">
          <ac:chgData name="H M" userId="84cd2103f36ef0dc" providerId="LiveId" clId="{6CAE7A2D-79C2-4968-A769-05EBCE3FB552}" dt="2024-03-12T11:25:13.243" v="1876" actId="782"/>
          <ac:spMkLst>
            <pc:docMk/>
            <pc:sldMk cId="3549360952" sldId="361"/>
            <ac:spMk id="33" creationId="{1EFDC70E-C56F-238C-05C6-849F8EA0D21B}"/>
          </ac:spMkLst>
        </pc:spChg>
        <pc:spChg chg="mod">
          <ac:chgData name="H M" userId="84cd2103f36ef0dc" providerId="LiveId" clId="{6CAE7A2D-79C2-4968-A769-05EBCE3FB552}" dt="2024-03-12T11:25:13.243" v="1876" actId="782"/>
          <ac:spMkLst>
            <pc:docMk/>
            <pc:sldMk cId="3549360952" sldId="361"/>
            <ac:spMk id="34" creationId="{AF649206-0B1B-1D8C-A1D6-B5B47D5E1914}"/>
          </ac:spMkLst>
        </pc:spChg>
        <pc:spChg chg="mod">
          <ac:chgData name="H M" userId="84cd2103f36ef0dc" providerId="LiveId" clId="{6CAE7A2D-79C2-4968-A769-05EBCE3FB552}" dt="2024-03-12T11:25:13.243" v="1876" actId="782"/>
          <ac:spMkLst>
            <pc:docMk/>
            <pc:sldMk cId="3549360952" sldId="361"/>
            <ac:spMk id="35" creationId="{DD308E36-3B8A-2862-3BEF-3107217033CC}"/>
          </ac:spMkLst>
        </pc:spChg>
        <pc:spChg chg="mod">
          <ac:chgData name="H M" userId="84cd2103f36ef0dc" providerId="LiveId" clId="{6CAE7A2D-79C2-4968-A769-05EBCE3FB552}" dt="2024-03-12T11:25:13.243" v="1876" actId="782"/>
          <ac:spMkLst>
            <pc:docMk/>
            <pc:sldMk cId="3549360952" sldId="361"/>
            <ac:spMk id="36" creationId="{02B406EB-F0EC-B789-7C54-6DB81A6B6A8B}"/>
          </ac:spMkLst>
        </pc:spChg>
        <pc:spChg chg="mod">
          <ac:chgData name="H M" userId="84cd2103f36ef0dc" providerId="LiveId" clId="{6CAE7A2D-79C2-4968-A769-05EBCE3FB552}" dt="2024-03-12T11:25:13.243" v="1876" actId="782"/>
          <ac:spMkLst>
            <pc:docMk/>
            <pc:sldMk cId="3549360952" sldId="361"/>
            <ac:spMk id="38" creationId="{A6069AA7-32B7-493C-3D8E-A14714AE1CBC}"/>
          </ac:spMkLst>
        </pc:spChg>
        <pc:spChg chg="mod">
          <ac:chgData name="H M" userId="84cd2103f36ef0dc" providerId="LiveId" clId="{6CAE7A2D-79C2-4968-A769-05EBCE3FB552}" dt="2024-03-12T11:25:13.243" v="1876" actId="782"/>
          <ac:spMkLst>
            <pc:docMk/>
            <pc:sldMk cId="3549360952" sldId="361"/>
            <ac:spMk id="39" creationId="{B4B73D69-8A0A-BDAE-3184-E64DAFF7299F}"/>
          </ac:spMkLst>
        </pc:spChg>
        <pc:spChg chg="mod">
          <ac:chgData name="H M" userId="84cd2103f36ef0dc" providerId="LiveId" clId="{6CAE7A2D-79C2-4968-A769-05EBCE3FB552}" dt="2024-03-12T11:25:13.243" v="1876" actId="782"/>
          <ac:spMkLst>
            <pc:docMk/>
            <pc:sldMk cId="3549360952" sldId="361"/>
            <ac:spMk id="40" creationId="{E715D56F-307E-9F61-95A7-67E388DB0257}"/>
          </ac:spMkLst>
        </pc:spChg>
        <pc:spChg chg="mod">
          <ac:chgData name="H M" userId="84cd2103f36ef0dc" providerId="LiveId" clId="{6CAE7A2D-79C2-4968-A769-05EBCE3FB552}" dt="2024-03-12T11:25:13.243" v="1876" actId="782"/>
          <ac:spMkLst>
            <pc:docMk/>
            <pc:sldMk cId="3549360952" sldId="361"/>
            <ac:spMk id="41" creationId="{BD67D4FB-C0A9-9579-25E1-6430CD2710F1}"/>
          </ac:spMkLst>
        </pc:spChg>
        <pc:spChg chg="mod">
          <ac:chgData name="H M" userId="84cd2103f36ef0dc" providerId="LiveId" clId="{6CAE7A2D-79C2-4968-A769-05EBCE3FB552}" dt="2024-03-12T11:25:13.243" v="1876" actId="782"/>
          <ac:spMkLst>
            <pc:docMk/>
            <pc:sldMk cId="3549360952" sldId="361"/>
            <ac:spMk id="42" creationId="{C1323D69-13CF-D8DA-C864-2CB3A1F6C7AA}"/>
          </ac:spMkLst>
        </pc:spChg>
        <pc:grpChg chg="del">
          <ac:chgData name="H M" userId="84cd2103f36ef0dc" providerId="LiveId" clId="{6CAE7A2D-79C2-4968-A769-05EBCE3FB552}" dt="2024-03-12T10:36:40.932" v="1088" actId="478"/>
          <ac:grpSpMkLst>
            <pc:docMk/>
            <pc:sldMk cId="3549360952" sldId="361"/>
            <ac:grpSpMk id="13" creationId="{86B41F70-1E81-EE92-0F39-87839FD6CC86}"/>
          </ac:grpSpMkLst>
        </pc:grpChg>
        <pc:grpChg chg="del">
          <ac:chgData name="H M" userId="84cd2103f36ef0dc" providerId="LiveId" clId="{6CAE7A2D-79C2-4968-A769-05EBCE3FB552}" dt="2024-03-12T10:36:40.460" v="1087" actId="478"/>
          <ac:grpSpMkLst>
            <pc:docMk/>
            <pc:sldMk cId="3549360952" sldId="361"/>
            <ac:grpSpMk id="15" creationId="{E2E7FD79-3E1E-9B4E-ADEA-AC3D94736A32}"/>
          </ac:grpSpMkLst>
        </pc:grpChg>
        <pc:grpChg chg="add mod ord">
          <ac:chgData name="H M" userId="84cd2103f36ef0dc" providerId="LiveId" clId="{6CAE7A2D-79C2-4968-A769-05EBCE3FB552}" dt="2024-03-12T10:43:40.141" v="1206" actId="167"/>
          <ac:grpSpMkLst>
            <pc:docMk/>
            <pc:sldMk cId="3549360952" sldId="361"/>
            <ac:grpSpMk id="30" creationId="{7EAD9A24-C1F0-831F-980C-2091DDCBCC83}"/>
          </ac:grpSpMkLst>
        </pc:grpChg>
        <pc:grpChg chg="add mod ord">
          <ac:chgData name="H M" userId="84cd2103f36ef0dc" providerId="LiveId" clId="{6CAE7A2D-79C2-4968-A769-05EBCE3FB552}" dt="2024-03-12T10:48:47.582" v="1284" actId="1076"/>
          <ac:grpSpMkLst>
            <pc:docMk/>
            <pc:sldMk cId="3549360952" sldId="361"/>
            <ac:grpSpMk id="31" creationId="{57071978-577B-76D2-3476-30E87503432D}"/>
          </ac:grpSpMkLst>
        </pc:grpChg>
        <pc:grpChg chg="add mod ord">
          <ac:chgData name="H M" userId="84cd2103f36ef0dc" providerId="LiveId" clId="{6CAE7A2D-79C2-4968-A769-05EBCE3FB552}" dt="2024-03-12T10:48:40.432" v="1283" actId="1076"/>
          <ac:grpSpMkLst>
            <pc:docMk/>
            <pc:sldMk cId="3549360952" sldId="361"/>
            <ac:grpSpMk id="37" creationId="{2AE1D9E2-3D15-C091-E459-568B346C1AA1}"/>
          </ac:grpSpMkLst>
        </pc:grpChg>
        <pc:grpChg chg="add del mod">
          <ac:chgData name="H M" userId="84cd2103f36ef0dc" providerId="LiveId" clId="{6CAE7A2D-79C2-4968-A769-05EBCE3FB552}" dt="2024-03-12T10:46:15.812" v="1233" actId="165"/>
          <ac:grpSpMkLst>
            <pc:docMk/>
            <pc:sldMk cId="3549360952" sldId="361"/>
            <ac:grpSpMk id="43" creationId="{6F73C05E-D4F8-C4DC-2345-A3C681000FC2}"/>
          </ac:grpSpMkLst>
        </pc:grpChg>
        <pc:grpChg chg="add del mod">
          <ac:chgData name="H M" userId="84cd2103f36ef0dc" providerId="LiveId" clId="{6CAE7A2D-79C2-4968-A769-05EBCE3FB552}" dt="2024-03-12T10:47:15.884" v="1258" actId="478"/>
          <ac:grpSpMkLst>
            <pc:docMk/>
            <pc:sldMk cId="3549360952" sldId="361"/>
            <ac:grpSpMk id="48" creationId="{137136EC-15A0-66DB-A5C3-AFE253DD784C}"/>
          </ac:grpSpMkLst>
        </pc:grpChg>
        <pc:grpChg chg="add mod">
          <ac:chgData name="H M" userId="84cd2103f36ef0dc" providerId="LiveId" clId="{6CAE7A2D-79C2-4968-A769-05EBCE3FB552}" dt="2024-03-12T11:00:01.408" v="1471" actId="1076"/>
          <ac:grpSpMkLst>
            <pc:docMk/>
            <pc:sldMk cId="3549360952" sldId="361"/>
            <ac:grpSpMk id="59" creationId="{0F7E2F6B-C8B9-C0A5-0AAC-7E7883EE3A3B}"/>
          </ac:grpSpMkLst>
        </pc:grpChg>
        <pc:picChg chg="del mod topLvl">
          <ac:chgData name="H M" userId="84cd2103f36ef0dc" providerId="LiveId" clId="{6CAE7A2D-79C2-4968-A769-05EBCE3FB552}" dt="2024-03-12T10:46:44.985" v="1249" actId="478"/>
          <ac:picMkLst>
            <pc:docMk/>
            <pc:sldMk cId="3549360952" sldId="361"/>
            <ac:picMk id="44" creationId="{32686411-CF39-BF54-0B15-B674C57BE660}"/>
          </ac:picMkLst>
        </pc:picChg>
        <pc:picChg chg="del mod topLvl">
          <ac:chgData name="H M" userId="84cd2103f36ef0dc" providerId="LiveId" clId="{6CAE7A2D-79C2-4968-A769-05EBCE3FB552}" dt="2024-03-12T10:46:46.173" v="1251" actId="478"/>
          <ac:picMkLst>
            <pc:docMk/>
            <pc:sldMk cId="3549360952" sldId="361"/>
            <ac:picMk id="45" creationId="{76BB2442-9118-D89F-CF37-9776D31BEFD5}"/>
          </ac:picMkLst>
        </pc:picChg>
        <pc:picChg chg="del mod topLvl">
          <ac:chgData name="H M" userId="84cd2103f36ef0dc" providerId="LiveId" clId="{6CAE7A2D-79C2-4968-A769-05EBCE3FB552}" dt="2024-03-12T10:46:45.678" v="1250" actId="478"/>
          <ac:picMkLst>
            <pc:docMk/>
            <pc:sldMk cId="3549360952" sldId="361"/>
            <ac:picMk id="46" creationId="{1F492F10-DCBA-2390-EE07-BBDC08053B55}"/>
          </ac:picMkLst>
        </pc:picChg>
        <pc:picChg chg="del mod topLvl">
          <ac:chgData name="H M" userId="84cd2103f36ef0dc" providerId="LiveId" clId="{6CAE7A2D-79C2-4968-A769-05EBCE3FB552}" dt="2024-03-12T10:46:44.443" v="1248" actId="478"/>
          <ac:picMkLst>
            <pc:docMk/>
            <pc:sldMk cId="3549360952" sldId="361"/>
            <ac:picMk id="47" creationId="{6D900DB7-F347-0834-C151-99DD0909D6D5}"/>
          </ac:picMkLst>
        </pc:picChg>
        <pc:picChg chg="mod">
          <ac:chgData name="H M" userId="84cd2103f36ef0dc" providerId="LiveId" clId="{6CAE7A2D-79C2-4968-A769-05EBCE3FB552}" dt="2024-03-12T10:46:48.972" v="1252"/>
          <ac:picMkLst>
            <pc:docMk/>
            <pc:sldMk cId="3549360952" sldId="361"/>
            <ac:picMk id="49" creationId="{9AA94025-548B-663D-EEFB-7EFC63F0E076}"/>
          </ac:picMkLst>
        </pc:picChg>
        <pc:picChg chg="mod">
          <ac:chgData name="H M" userId="84cd2103f36ef0dc" providerId="LiveId" clId="{6CAE7A2D-79C2-4968-A769-05EBCE3FB552}" dt="2024-03-12T10:46:48.972" v="1252"/>
          <ac:picMkLst>
            <pc:docMk/>
            <pc:sldMk cId="3549360952" sldId="361"/>
            <ac:picMk id="50" creationId="{FFE24BBC-9329-47B2-77B0-531CBD17ED53}"/>
          </ac:picMkLst>
        </pc:picChg>
        <pc:picChg chg="mod">
          <ac:chgData name="H M" userId="84cd2103f36ef0dc" providerId="LiveId" clId="{6CAE7A2D-79C2-4968-A769-05EBCE3FB552}" dt="2024-03-12T10:46:48.972" v="1252"/>
          <ac:picMkLst>
            <pc:docMk/>
            <pc:sldMk cId="3549360952" sldId="361"/>
            <ac:picMk id="51" creationId="{D714325D-60B9-F183-F2D4-BA89B8BA3B30}"/>
          </ac:picMkLst>
        </pc:picChg>
        <pc:picChg chg="mod">
          <ac:chgData name="H M" userId="84cd2103f36ef0dc" providerId="LiveId" clId="{6CAE7A2D-79C2-4968-A769-05EBCE3FB552}" dt="2024-03-12T10:46:48.972" v="1252"/>
          <ac:picMkLst>
            <pc:docMk/>
            <pc:sldMk cId="3549360952" sldId="361"/>
            <ac:picMk id="52" creationId="{A1D3D1F7-AB94-DA13-8272-2562B2CAC570}"/>
          </ac:picMkLst>
        </pc:picChg>
        <pc:picChg chg="add del mod">
          <ac:chgData name="H M" userId="84cd2103f36ef0dc" providerId="LiveId" clId="{6CAE7A2D-79C2-4968-A769-05EBCE3FB552}" dt="2024-03-12T10:47:43.512" v="1269" actId="478"/>
          <ac:picMkLst>
            <pc:docMk/>
            <pc:sldMk cId="3549360952" sldId="361"/>
            <ac:picMk id="53" creationId="{A2F01A93-9DFC-634F-C0C2-B67F5EFAF201}"/>
          </ac:picMkLst>
        </pc:picChg>
        <pc:picChg chg="add del mod">
          <ac:chgData name="H M" userId="84cd2103f36ef0dc" providerId="LiveId" clId="{6CAE7A2D-79C2-4968-A769-05EBCE3FB552}" dt="2024-03-12T10:47:42.587" v="1268" actId="478"/>
          <ac:picMkLst>
            <pc:docMk/>
            <pc:sldMk cId="3549360952" sldId="361"/>
            <ac:picMk id="54" creationId="{1F1C1F13-C5C8-5A20-E31C-A7D8523AFFFC}"/>
          </ac:picMkLst>
        </pc:picChg>
        <pc:picChg chg="add del mod">
          <ac:chgData name="H M" userId="84cd2103f36ef0dc" providerId="LiveId" clId="{6CAE7A2D-79C2-4968-A769-05EBCE3FB552}" dt="2024-03-12T10:48:07.152" v="1277" actId="478"/>
          <ac:picMkLst>
            <pc:docMk/>
            <pc:sldMk cId="3549360952" sldId="361"/>
            <ac:picMk id="55" creationId="{19C152FA-4F4C-97D8-21D8-BA5BAA3AD35D}"/>
          </ac:picMkLst>
        </pc:picChg>
        <pc:picChg chg="add del mod">
          <ac:chgData name="H M" userId="84cd2103f36ef0dc" providerId="LiveId" clId="{6CAE7A2D-79C2-4968-A769-05EBCE3FB552}" dt="2024-03-12T10:48:06.389" v="1276" actId="478"/>
          <ac:picMkLst>
            <pc:docMk/>
            <pc:sldMk cId="3549360952" sldId="361"/>
            <ac:picMk id="56" creationId="{35DC4B31-B115-89ED-14CA-B4603BC1F5B1}"/>
          </ac:picMkLst>
        </pc:picChg>
        <pc:picChg chg="add mod ord">
          <ac:chgData name="H M" userId="84cd2103f36ef0dc" providerId="LiveId" clId="{6CAE7A2D-79C2-4968-A769-05EBCE3FB552}" dt="2024-03-12T11:00:40.726" v="1490" actId="1076"/>
          <ac:picMkLst>
            <pc:docMk/>
            <pc:sldMk cId="3549360952" sldId="361"/>
            <ac:picMk id="57" creationId="{A86BE197-CC3F-843C-C8CB-111D45061B8E}"/>
          </ac:picMkLst>
        </pc:picChg>
        <pc:picChg chg="add del mod modCrop">
          <ac:chgData name="H M" userId="84cd2103f36ef0dc" providerId="LiveId" clId="{6CAE7A2D-79C2-4968-A769-05EBCE3FB552}" dt="2024-03-12T11:00:35.492" v="1487" actId="478"/>
          <ac:picMkLst>
            <pc:docMk/>
            <pc:sldMk cId="3549360952" sldId="361"/>
            <ac:picMk id="58" creationId="{F80BA96E-E652-FB08-15EB-105547207EB9}"/>
          </ac:picMkLst>
        </pc:picChg>
        <pc:picChg chg="mod">
          <ac:chgData name="H M" userId="84cd2103f36ef0dc" providerId="LiveId" clId="{6CAE7A2D-79C2-4968-A769-05EBCE3FB552}" dt="2024-03-12T10:59:25.982" v="1458"/>
          <ac:picMkLst>
            <pc:docMk/>
            <pc:sldMk cId="3549360952" sldId="361"/>
            <ac:picMk id="60" creationId="{93C0A8CA-0A77-B926-1582-4E28BFC0E85C}"/>
          </ac:picMkLst>
        </pc:picChg>
        <pc:picChg chg="mod">
          <ac:chgData name="H M" userId="84cd2103f36ef0dc" providerId="LiveId" clId="{6CAE7A2D-79C2-4968-A769-05EBCE3FB552}" dt="2024-03-12T10:59:25.982" v="1458"/>
          <ac:picMkLst>
            <pc:docMk/>
            <pc:sldMk cId="3549360952" sldId="361"/>
            <ac:picMk id="61" creationId="{375739C2-2EE4-35F3-4C8A-A1DC46FFC6FC}"/>
          </ac:picMkLst>
        </pc:picChg>
        <pc:picChg chg="mod">
          <ac:chgData name="H M" userId="84cd2103f36ef0dc" providerId="LiveId" clId="{6CAE7A2D-79C2-4968-A769-05EBCE3FB552}" dt="2024-03-12T10:59:25.982" v="1458"/>
          <ac:picMkLst>
            <pc:docMk/>
            <pc:sldMk cId="3549360952" sldId="361"/>
            <ac:picMk id="62" creationId="{F4C5696A-1CD8-2B9F-021E-DD047F3F4572}"/>
          </ac:picMkLst>
        </pc:picChg>
        <pc:picChg chg="mod">
          <ac:chgData name="H M" userId="84cd2103f36ef0dc" providerId="LiveId" clId="{6CAE7A2D-79C2-4968-A769-05EBCE3FB552}" dt="2024-03-12T10:59:25.982" v="1458"/>
          <ac:picMkLst>
            <pc:docMk/>
            <pc:sldMk cId="3549360952" sldId="361"/>
            <ac:picMk id="63" creationId="{D59E751A-6073-CCCD-A103-B567D0062948}"/>
          </ac:picMkLst>
        </pc:picChg>
      </pc:sldChg>
      <pc:sldChg chg="delSp modSp add del mod">
        <pc:chgData name="H M" userId="84cd2103f36ef0dc" providerId="LiveId" clId="{6CAE7A2D-79C2-4968-A769-05EBCE3FB552}" dt="2024-03-12T11:17:10.846" v="1755" actId="47"/>
        <pc:sldMkLst>
          <pc:docMk/>
          <pc:sldMk cId="4149057027" sldId="362"/>
        </pc:sldMkLst>
        <pc:spChg chg="del mod">
          <ac:chgData name="H M" userId="84cd2103f36ef0dc" providerId="LiveId" clId="{6CAE7A2D-79C2-4968-A769-05EBCE3FB552}" dt="2024-03-12T10:39:51.161" v="1127" actId="21"/>
          <ac:spMkLst>
            <pc:docMk/>
            <pc:sldMk cId="4149057027" sldId="362"/>
            <ac:spMk id="3" creationId="{01DBF791-13D9-7B67-728F-E3E3B18501BA}"/>
          </ac:spMkLst>
        </pc:spChg>
      </pc:sldChg>
      <pc:sldChg chg="addSp delSp modSp add del mod">
        <pc:chgData name="H M" userId="84cd2103f36ef0dc" providerId="LiveId" clId="{6CAE7A2D-79C2-4968-A769-05EBCE3FB552}" dt="2024-03-12T11:17:10.846" v="1755" actId="47"/>
        <pc:sldMkLst>
          <pc:docMk/>
          <pc:sldMk cId="1501647201" sldId="363"/>
        </pc:sldMkLst>
        <pc:spChg chg="add mod">
          <ac:chgData name="H M" userId="84cd2103f36ef0dc" providerId="LiveId" clId="{6CAE7A2D-79C2-4968-A769-05EBCE3FB552}" dt="2024-03-12T11:12:40.393" v="1669" actId="20577"/>
          <ac:spMkLst>
            <pc:docMk/>
            <pc:sldMk cId="1501647201" sldId="363"/>
            <ac:spMk id="3" creationId="{84C6000C-A7D8-142C-AAF0-2E26C5C82374}"/>
          </ac:spMkLst>
        </pc:spChg>
        <pc:spChg chg="add del mod">
          <ac:chgData name="H M" userId="84cd2103f36ef0dc" providerId="LiveId" clId="{6CAE7A2D-79C2-4968-A769-05EBCE3FB552}" dt="2024-03-12T10:57:30.662" v="1440" actId="21"/>
          <ac:spMkLst>
            <pc:docMk/>
            <pc:sldMk cId="1501647201" sldId="363"/>
            <ac:spMk id="5" creationId="{87D68BF5-2A50-F9A5-B337-C3D630585CAD}"/>
          </ac:spMkLst>
        </pc:spChg>
        <pc:spChg chg="add del mod">
          <ac:chgData name="H M" userId="84cd2103f36ef0dc" providerId="LiveId" clId="{6CAE7A2D-79C2-4968-A769-05EBCE3FB552}" dt="2024-03-12T11:06:23.929" v="1592" actId="21"/>
          <ac:spMkLst>
            <pc:docMk/>
            <pc:sldMk cId="1501647201" sldId="363"/>
            <ac:spMk id="7" creationId="{2B267400-1E67-6BE3-F24F-03F3C6AC19B7}"/>
          </ac:spMkLst>
        </pc:spChg>
      </pc:sldChg>
      <pc:sldChg chg="addSp delSp modSp add mod ord modClrScheme chgLayout">
        <pc:chgData name="H M" userId="84cd2103f36ef0dc" providerId="LiveId" clId="{6CAE7A2D-79C2-4968-A769-05EBCE3FB552}" dt="2024-03-12T11:25:05.313" v="1874" actId="782"/>
        <pc:sldMkLst>
          <pc:docMk/>
          <pc:sldMk cId="3866401930" sldId="364"/>
        </pc:sldMkLst>
        <pc:spChg chg="mod">
          <ac:chgData name="H M" userId="84cd2103f36ef0dc" providerId="LiveId" clId="{6CAE7A2D-79C2-4968-A769-05EBCE3FB552}" dt="2024-03-12T11:25:05.313" v="1874" actId="782"/>
          <ac:spMkLst>
            <pc:docMk/>
            <pc:sldMk cId="3866401930" sldId="364"/>
            <ac:spMk id="2" creationId="{BF00C955-A773-EB33-04DA-220D5701065F}"/>
          </ac:spMkLst>
        </pc:spChg>
        <pc:spChg chg="add del mod">
          <ac:chgData name="H M" userId="84cd2103f36ef0dc" providerId="LiveId" clId="{6CAE7A2D-79C2-4968-A769-05EBCE3FB552}" dt="2024-03-12T10:53:27.376" v="1368" actId="478"/>
          <ac:spMkLst>
            <pc:docMk/>
            <pc:sldMk cId="3866401930" sldId="364"/>
            <ac:spMk id="4" creationId="{916165CA-8478-745E-D9A4-55FBC4249F51}"/>
          </ac:spMkLst>
        </pc:spChg>
        <pc:spChg chg="mod">
          <ac:chgData name="H M" userId="84cd2103f36ef0dc" providerId="LiveId" clId="{6CAE7A2D-79C2-4968-A769-05EBCE3FB552}" dt="2024-03-12T10:53:19.120" v="1365"/>
          <ac:spMkLst>
            <pc:docMk/>
            <pc:sldMk cId="3866401930" sldId="364"/>
            <ac:spMk id="7" creationId="{64B87F80-70D9-2FEE-A521-A66D174678F0}"/>
          </ac:spMkLst>
        </pc:spChg>
        <pc:spChg chg="mod">
          <ac:chgData name="H M" userId="84cd2103f36ef0dc" providerId="LiveId" clId="{6CAE7A2D-79C2-4968-A769-05EBCE3FB552}" dt="2024-03-12T11:25:05.313" v="1874" actId="782"/>
          <ac:spMkLst>
            <pc:docMk/>
            <pc:sldMk cId="3866401930" sldId="364"/>
            <ac:spMk id="8" creationId="{D048BB8B-F5AD-9FFC-25D2-391F1CAE2580}"/>
          </ac:spMkLst>
        </pc:spChg>
        <pc:spChg chg="mod">
          <ac:chgData name="H M" userId="84cd2103f36ef0dc" providerId="LiveId" clId="{6CAE7A2D-79C2-4968-A769-05EBCE3FB552}" dt="2024-03-12T10:53:19.120" v="1365"/>
          <ac:spMkLst>
            <pc:docMk/>
            <pc:sldMk cId="3866401930" sldId="364"/>
            <ac:spMk id="9" creationId="{BB461103-E64E-0AF7-38AA-8473CA85541A}"/>
          </ac:spMkLst>
        </pc:spChg>
        <pc:spChg chg="mod">
          <ac:chgData name="H M" userId="84cd2103f36ef0dc" providerId="LiveId" clId="{6CAE7A2D-79C2-4968-A769-05EBCE3FB552}" dt="2024-03-12T10:53:19.120" v="1365"/>
          <ac:spMkLst>
            <pc:docMk/>
            <pc:sldMk cId="3866401930" sldId="364"/>
            <ac:spMk id="10" creationId="{6772CD21-28FF-C34F-9521-11E083E4D761}"/>
          </ac:spMkLst>
        </pc:spChg>
        <pc:spChg chg="mod">
          <ac:chgData name="H M" userId="84cd2103f36ef0dc" providerId="LiveId" clId="{6CAE7A2D-79C2-4968-A769-05EBCE3FB552}" dt="2024-03-12T10:53:19.120" v="1365"/>
          <ac:spMkLst>
            <pc:docMk/>
            <pc:sldMk cId="3866401930" sldId="364"/>
            <ac:spMk id="11" creationId="{5C31970F-C6F7-D8BE-C1DA-433A7AE23CC5}"/>
          </ac:spMkLst>
        </pc:spChg>
        <pc:spChg chg="del">
          <ac:chgData name="H M" userId="84cd2103f36ef0dc" providerId="LiveId" clId="{6CAE7A2D-79C2-4968-A769-05EBCE3FB552}" dt="2024-03-12T10:51:38.674" v="1327" actId="478"/>
          <ac:spMkLst>
            <pc:docMk/>
            <pc:sldMk cId="3866401930" sldId="364"/>
            <ac:spMk id="14" creationId="{C1765877-42A9-C6D6-8F6B-C2AF1EE23CF5}"/>
          </ac:spMkLst>
        </pc:spChg>
        <pc:spChg chg="del">
          <ac:chgData name="H M" userId="84cd2103f36ef0dc" providerId="LiveId" clId="{6CAE7A2D-79C2-4968-A769-05EBCE3FB552}" dt="2024-03-12T10:51:40.459" v="1329" actId="478"/>
          <ac:spMkLst>
            <pc:docMk/>
            <pc:sldMk cId="3866401930" sldId="364"/>
            <ac:spMk id="17" creationId="{B41E615D-23ED-615D-5FFE-323395C213BE}"/>
          </ac:spMkLst>
        </pc:spChg>
        <pc:spChg chg="del">
          <ac:chgData name="H M" userId="84cd2103f36ef0dc" providerId="LiveId" clId="{6CAE7A2D-79C2-4968-A769-05EBCE3FB552}" dt="2024-03-12T10:51:41.715" v="1331" actId="478"/>
          <ac:spMkLst>
            <pc:docMk/>
            <pc:sldMk cId="3866401930" sldId="364"/>
            <ac:spMk id="19" creationId="{A493EBAF-A180-3E38-1D7F-04CD2EA3A487}"/>
          </ac:spMkLst>
        </pc:spChg>
        <pc:grpChg chg="add mod">
          <ac:chgData name="H M" userId="84cd2103f36ef0dc" providerId="LiveId" clId="{6CAE7A2D-79C2-4968-A769-05EBCE3FB552}" dt="2024-03-12T10:53:30.270" v="1370" actId="14100"/>
          <ac:grpSpMkLst>
            <pc:docMk/>
            <pc:sldMk cId="3866401930" sldId="364"/>
            <ac:grpSpMk id="5" creationId="{323305A8-3BE5-978F-CA90-5EE07BBCFF00}"/>
          </ac:grpSpMkLst>
        </pc:grpChg>
        <pc:grpChg chg="add mod">
          <ac:chgData name="H M" userId="84cd2103f36ef0dc" providerId="LiveId" clId="{6CAE7A2D-79C2-4968-A769-05EBCE3FB552}" dt="2024-03-12T10:56:17.744" v="1419" actId="1076"/>
          <ac:grpSpMkLst>
            <pc:docMk/>
            <pc:sldMk cId="3866401930" sldId="364"/>
            <ac:grpSpMk id="18" creationId="{1C3D78C3-1211-4024-2B65-718660091766}"/>
          </ac:grpSpMkLst>
        </pc:grpChg>
        <pc:grpChg chg="add mod">
          <ac:chgData name="H M" userId="84cd2103f36ef0dc" providerId="LiveId" clId="{6CAE7A2D-79C2-4968-A769-05EBCE3FB552}" dt="2024-03-12T10:59:24.348" v="1457"/>
          <ac:grpSpMkLst>
            <pc:docMk/>
            <pc:sldMk cId="3866401930" sldId="364"/>
            <ac:grpSpMk id="20" creationId="{B9554A49-1EE6-B9D1-8B6F-7C08B6D16A9C}"/>
          </ac:grpSpMkLst>
        </pc:grpChg>
        <pc:grpChg chg="del">
          <ac:chgData name="H M" userId="84cd2103f36ef0dc" providerId="LiveId" clId="{6CAE7A2D-79C2-4968-A769-05EBCE3FB552}" dt="2024-03-12T10:51:40.922" v="1330" actId="478"/>
          <ac:grpSpMkLst>
            <pc:docMk/>
            <pc:sldMk cId="3866401930" sldId="364"/>
            <ac:grpSpMk id="30" creationId="{7EAD9A24-C1F0-831F-980C-2091DDCBCC83}"/>
          </ac:grpSpMkLst>
        </pc:grpChg>
        <pc:grpChg chg="del">
          <ac:chgData name="H M" userId="84cd2103f36ef0dc" providerId="LiveId" clId="{6CAE7A2D-79C2-4968-A769-05EBCE3FB552}" dt="2024-03-12T10:51:39.412" v="1328" actId="478"/>
          <ac:grpSpMkLst>
            <pc:docMk/>
            <pc:sldMk cId="3866401930" sldId="364"/>
            <ac:grpSpMk id="31" creationId="{57071978-577B-76D2-3476-30E87503432D}"/>
          </ac:grpSpMkLst>
        </pc:grpChg>
        <pc:grpChg chg="del">
          <ac:chgData name="H M" userId="84cd2103f36ef0dc" providerId="LiveId" clId="{6CAE7A2D-79C2-4968-A769-05EBCE3FB552}" dt="2024-03-12T10:51:42.207" v="1332" actId="478"/>
          <ac:grpSpMkLst>
            <pc:docMk/>
            <pc:sldMk cId="3866401930" sldId="364"/>
            <ac:grpSpMk id="37" creationId="{2AE1D9E2-3D15-C091-E459-568B346C1AA1}"/>
          </ac:grpSpMkLst>
        </pc:grpChg>
        <pc:picChg chg="add del mod">
          <ac:chgData name="H M" userId="84cd2103f36ef0dc" providerId="LiveId" clId="{6CAE7A2D-79C2-4968-A769-05EBCE3FB552}" dt="2024-03-12T10:56:02.772" v="1417" actId="478"/>
          <ac:picMkLst>
            <pc:docMk/>
            <pc:sldMk cId="3866401930" sldId="364"/>
            <ac:picMk id="12" creationId="{316D933E-6431-3F7A-1EB6-8CFC83EC0837}"/>
          </ac:picMkLst>
        </pc:picChg>
        <pc:picChg chg="add mod modCrop">
          <ac:chgData name="H M" userId="84cd2103f36ef0dc" providerId="LiveId" clId="{6CAE7A2D-79C2-4968-A769-05EBCE3FB552}" dt="2024-03-12T10:56:00.812" v="1416" actId="1076"/>
          <ac:picMkLst>
            <pc:docMk/>
            <pc:sldMk cId="3866401930" sldId="364"/>
            <ac:picMk id="13" creationId="{D8ADC8BC-D8AD-3FEC-BDC8-29763AFD9498}"/>
          </ac:picMkLst>
        </pc:picChg>
        <pc:picChg chg="add mod ord modCrop">
          <ac:chgData name="H M" userId="84cd2103f36ef0dc" providerId="LiveId" clId="{6CAE7A2D-79C2-4968-A769-05EBCE3FB552}" dt="2024-03-12T10:55:57.524" v="1414" actId="164"/>
          <ac:picMkLst>
            <pc:docMk/>
            <pc:sldMk cId="3866401930" sldId="364"/>
            <ac:picMk id="15" creationId="{9D7A4692-C8D8-EFC3-7C96-BEF6C1C33471}"/>
          </ac:picMkLst>
        </pc:picChg>
        <pc:picChg chg="add mod modCrop">
          <ac:chgData name="H M" userId="84cd2103f36ef0dc" providerId="LiveId" clId="{6CAE7A2D-79C2-4968-A769-05EBCE3FB552}" dt="2024-03-12T10:55:57.524" v="1414" actId="164"/>
          <ac:picMkLst>
            <pc:docMk/>
            <pc:sldMk cId="3866401930" sldId="364"/>
            <ac:picMk id="16" creationId="{68F5D05A-7F54-40D1-ED41-7BF104BF9EA2}"/>
          </ac:picMkLst>
        </pc:picChg>
        <pc:picChg chg="mod">
          <ac:chgData name="H M" userId="84cd2103f36ef0dc" providerId="LiveId" clId="{6CAE7A2D-79C2-4968-A769-05EBCE3FB552}" dt="2024-03-12T10:59:24.348" v="1457"/>
          <ac:picMkLst>
            <pc:docMk/>
            <pc:sldMk cId="3866401930" sldId="364"/>
            <ac:picMk id="22" creationId="{BDDFE533-CD29-C1D7-6173-DD5732EEB67F}"/>
          </ac:picMkLst>
        </pc:picChg>
        <pc:picChg chg="mod">
          <ac:chgData name="H M" userId="84cd2103f36ef0dc" providerId="LiveId" clId="{6CAE7A2D-79C2-4968-A769-05EBCE3FB552}" dt="2024-03-12T10:59:24.348" v="1457"/>
          <ac:picMkLst>
            <pc:docMk/>
            <pc:sldMk cId="3866401930" sldId="364"/>
            <ac:picMk id="24" creationId="{87A576B6-0BCB-6067-4009-C742FC6E867C}"/>
          </ac:picMkLst>
        </pc:picChg>
        <pc:picChg chg="mod">
          <ac:chgData name="H M" userId="84cd2103f36ef0dc" providerId="LiveId" clId="{6CAE7A2D-79C2-4968-A769-05EBCE3FB552}" dt="2024-03-12T10:59:24.348" v="1457"/>
          <ac:picMkLst>
            <pc:docMk/>
            <pc:sldMk cId="3866401930" sldId="364"/>
            <ac:picMk id="26" creationId="{A86DB874-40C7-C1AA-6629-5C3A73DAF599}"/>
          </ac:picMkLst>
        </pc:picChg>
        <pc:picChg chg="mod">
          <ac:chgData name="H M" userId="84cd2103f36ef0dc" providerId="LiveId" clId="{6CAE7A2D-79C2-4968-A769-05EBCE3FB552}" dt="2024-03-12T10:59:24.348" v="1457"/>
          <ac:picMkLst>
            <pc:docMk/>
            <pc:sldMk cId="3866401930" sldId="364"/>
            <ac:picMk id="28" creationId="{189EF03F-97CE-D30B-455C-542675B18954}"/>
          </ac:picMkLst>
        </pc:picChg>
        <pc:picChg chg="del">
          <ac:chgData name="H M" userId="84cd2103f36ef0dc" providerId="LiveId" clId="{6CAE7A2D-79C2-4968-A769-05EBCE3FB552}" dt="2024-03-12T10:51:43.942" v="1334" actId="478"/>
          <ac:picMkLst>
            <pc:docMk/>
            <pc:sldMk cId="3866401930" sldId="364"/>
            <ac:picMk id="57" creationId="{A86BE197-CC3F-843C-C8CB-111D45061B8E}"/>
          </ac:picMkLst>
        </pc:picChg>
        <pc:picChg chg="del">
          <ac:chgData name="H M" userId="84cd2103f36ef0dc" providerId="LiveId" clId="{6CAE7A2D-79C2-4968-A769-05EBCE3FB552}" dt="2024-03-12T10:51:43.252" v="1333" actId="478"/>
          <ac:picMkLst>
            <pc:docMk/>
            <pc:sldMk cId="3866401930" sldId="364"/>
            <ac:picMk id="58" creationId="{F80BA96E-E652-FB08-15EB-105547207EB9}"/>
          </ac:picMkLst>
        </pc:picChg>
      </pc:sldChg>
      <pc:sldChg chg="modSp add del mod">
        <pc:chgData name="H M" userId="84cd2103f36ef0dc" providerId="LiveId" clId="{6CAE7A2D-79C2-4968-A769-05EBCE3FB552}" dt="2024-03-12T11:17:10.846" v="1755" actId="47"/>
        <pc:sldMkLst>
          <pc:docMk/>
          <pc:sldMk cId="181932397" sldId="365"/>
        </pc:sldMkLst>
        <pc:spChg chg="mod">
          <ac:chgData name="H M" userId="84cd2103f36ef0dc" providerId="LiveId" clId="{6CAE7A2D-79C2-4968-A769-05EBCE3FB552}" dt="2024-03-12T10:53:08.672" v="1362" actId="21"/>
          <ac:spMkLst>
            <pc:docMk/>
            <pc:sldMk cId="181932397" sldId="365"/>
            <ac:spMk id="3" creationId="{FBD3833A-3EBD-5E88-1C35-1EC4B8FD864A}"/>
          </ac:spMkLst>
        </pc:spChg>
      </pc:sldChg>
      <pc:sldChg chg="addSp delSp modSp add mod modClrScheme chgLayout">
        <pc:chgData name="H M" userId="84cd2103f36ef0dc" providerId="LiveId" clId="{6CAE7A2D-79C2-4968-A769-05EBCE3FB552}" dt="2024-03-12T11:04:45.147" v="1570" actId="1076"/>
        <pc:sldMkLst>
          <pc:docMk/>
          <pc:sldMk cId="3828169734" sldId="366"/>
        </pc:sldMkLst>
        <pc:spChg chg="mod">
          <ac:chgData name="H M" userId="84cd2103f36ef0dc" providerId="LiveId" clId="{6CAE7A2D-79C2-4968-A769-05EBCE3FB552}" dt="2024-03-12T10:57:23.157" v="1438" actId="14100"/>
          <ac:spMkLst>
            <pc:docMk/>
            <pc:sldMk cId="3828169734" sldId="366"/>
            <ac:spMk id="2" creationId="{DFC8FCF5-DEF1-DE89-F4D1-A2B67F2BD463}"/>
          </ac:spMkLst>
        </pc:spChg>
        <pc:spChg chg="del">
          <ac:chgData name="H M" userId="84cd2103f36ef0dc" providerId="LiveId" clId="{6CAE7A2D-79C2-4968-A769-05EBCE3FB552}" dt="2024-03-12T10:57:35.582" v="1442" actId="478"/>
          <ac:spMkLst>
            <pc:docMk/>
            <pc:sldMk cId="3828169734" sldId="366"/>
            <ac:spMk id="3" creationId="{DE87A393-DF14-A483-696F-2EFAD9CD79A3}"/>
          </ac:spMkLst>
        </pc:spChg>
        <pc:spChg chg="add mod ord">
          <ac:chgData name="H M" userId="84cd2103f36ef0dc" providerId="LiveId" clId="{6CAE7A2D-79C2-4968-A769-05EBCE3FB552}" dt="2024-03-12T11:03:49.382" v="1552" actId="164"/>
          <ac:spMkLst>
            <pc:docMk/>
            <pc:sldMk cId="3828169734" sldId="366"/>
            <ac:spMk id="7" creationId="{87D68BF5-2A50-F9A5-B337-C3D630585CAD}"/>
          </ac:spMkLst>
        </pc:spChg>
        <pc:spChg chg="add mod">
          <ac:chgData name="H M" userId="84cd2103f36ef0dc" providerId="LiveId" clId="{6CAE7A2D-79C2-4968-A769-05EBCE3FB552}" dt="2024-03-12T11:04:45.147" v="1570" actId="1076"/>
          <ac:spMkLst>
            <pc:docMk/>
            <pc:sldMk cId="3828169734" sldId="366"/>
            <ac:spMk id="8" creationId="{91917091-31A2-EF4E-5B89-FBECC80AEDB3}"/>
          </ac:spMkLst>
        </pc:spChg>
        <pc:grpChg chg="del">
          <ac:chgData name="H M" userId="84cd2103f36ef0dc" providerId="LiveId" clId="{6CAE7A2D-79C2-4968-A769-05EBCE3FB552}" dt="2024-03-12T10:57:34.502" v="1441" actId="478"/>
          <ac:grpSpMkLst>
            <pc:docMk/>
            <pc:sldMk cId="3828169734" sldId="366"/>
            <ac:grpSpMk id="4" creationId="{111A5133-C394-05BC-FCE6-C07811566DFF}"/>
          </ac:grpSpMkLst>
        </pc:grpChg>
        <pc:grpChg chg="add mod">
          <ac:chgData name="H M" userId="84cd2103f36ef0dc" providerId="LiveId" clId="{6CAE7A2D-79C2-4968-A769-05EBCE3FB552}" dt="2024-03-12T11:04:17.492" v="1565" actId="1076"/>
          <ac:grpSpMkLst>
            <pc:docMk/>
            <pc:sldMk cId="3828169734" sldId="366"/>
            <ac:grpSpMk id="10" creationId="{9D6AF24A-FFF5-A009-F99A-4E5635ACFF3F}"/>
          </ac:grpSpMkLst>
        </pc:grpChg>
        <pc:grpChg chg="add mod">
          <ac:chgData name="H M" userId="84cd2103f36ef0dc" providerId="LiveId" clId="{6CAE7A2D-79C2-4968-A769-05EBCE3FB552}" dt="2024-03-12T11:04:16.134" v="1564" actId="1076"/>
          <ac:grpSpMkLst>
            <pc:docMk/>
            <pc:sldMk cId="3828169734" sldId="366"/>
            <ac:grpSpMk id="11" creationId="{4F0E3F3C-ECDB-8F81-2666-BF11DCAC9603}"/>
          </ac:grpSpMkLst>
        </pc:grpChg>
        <pc:grpChg chg="mod">
          <ac:chgData name="H M" userId="84cd2103f36ef0dc" providerId="LiveId" clId="{6CAE7A2D-79C2-4968-A769-05EBCE3FB552}" dt="2024-03-12T11:04:15.013" v="1563" actId="164"/>
          <ac:grpSpMkLst>
            <pc:docMk/>
            <pc:sldMk cId="3828169734" sldId="366"/>
            <ac:grpSpMk id="19" creationId="{F66C92D0-68F4-48E1-C0B4-AF63F3429A91}"/>
          </ac:grpSpMkLst>
        </pc:grpChg>
        <pc:picChg chg="add mod modCrop">
          <ac:chgData name="H M" userId="84cd2103f36ef0dc" providerId="LiveId" clId="{6CAE7A2D-79C2-4968-A769-05EBCE3FB552}" dt="2024-03-12T11:04:15.013" v="1563" actId="164"/>
          <ac:picMkLst>
            <pc:docMk/>
            <pc:sldMk cId="3828169734" sldId="366"/>
            <ac:picMk id="9" creationId="{778AAAF0-1CA8-7026-5E6C-0374E059B48D}"/>
          </ac:picMkLst>
        </pc:picChg>
      </pc:sldChg>
      <pc:sldChg chg="addSp modSp add mod ord">
        <pc:chgData name="H M" userId="84cd2103f36ef0dc" providerId="LiveId" clId="{6CAE7A2D-79C2-4968-A769-05EBCE3FB552}" dt="2024-03-12T11:24:54.263" v="1873" actId="2710"/>
        <pc:sldMkLst>
          <pc:docMk/>
          <pc:sldMk cId="1031316223" sldId="367"/>
        </pc:sldMkLst>
        <pc:spChg chg="mod">
          <ac:chgData name="H M" userId="84cd2103f36ef0dc" providerId="LiveId" clId="{6CAE7A2D-79C2-4968-A769-05EBCE3FB552}" dt="2024-03-12T11:08:05.961" v="1618" actId="782"/>
          <ac:spMkLst>
            <pc:docMk/>
            <pc:sldMk cId="1031316223" sldId="367"/>
            <ac:spMk id="2" creationId="{BF00C955-A773-EB33-04DA-220D5701065F}"/>
          </ac:spMkLst>
        </pc:spChg>
        <pc:spChg chg="mod">
          <ac:chgData name="H M" userId="84cd2103f36ef0dc" providerId="LiveId" clId="{6CAE7A2D-79C2-4968-A769-05EBCE3FB552}" dt="2024-03-12T11:08:05.961" v="1618" actId="782"/>
          <ac:spMkLst>
            <pc:docMk/>
            <pc:sldMk cId="1031316223" sldId="367"/>
            <ac:spMk id="4" creationId="{16BD9CAE-9148-0C61-994D-644DAAE25F63}"/>
          </ac:spMkLst>
        </pc:spChg>
        <pc:spChg chg="mod">
          <ac:chgData name="H M" userId="84cd2103f36ef0dc" providerId="LiveId" clId="{6CAE7A2D-79C2-4968-A769-05EBCE3FB552}" dt="2024-03-12T11:10:14.047" v="1651" actId="20577"/>
          <ac:spMkLst>
            <pc:docMk/>
            <pc:sldMk cId="1031316223" sldId="367"/>
            <ac:spMk id="5" creationId="{1E59DBEF-C684-FF74-D138-A3B134815539}"/>
          </ac:spMkLst>
        </pc:spChg>
        <pc:spChg chg="add mod ord">
          <ac:chgData name="H M" userId="84cd2103f36ef0dc" providerId="LiveId" clId="{6CAE7A2D-79C2-4968-A769-05EBCE3FB552}" dt="2024-03-12T11:24:54.263" v="1873" actId="2710"/>
          <ac:spMkLst>
            <pc:docMk/>
            <pc:sldMk cId="1031316223" sldId="367"/>
            <ac:spMk id="6" creationId="{2B267400-1E67-6BE3-F24F-03F3C6AC19B7}"/>
          </ac:spMkLst>
        </pc:spChg>
        <pc:spChg chg="add mod">
          <ac:chgData name="H M" userId="84cd2103f36ef0dc" providerId="LiveId" clId="{6CAE7A2D-79C2-4968-A769-05EBCE3FB552}" dt="2024-03-12T11:24:53.363" v="1870" actId="14100"/>
          <ac:spMkLst>
            <pc:docMk/>
            <pc:sldMk cId="1031316223" sldId="367"/>
            <ac:spMk id="14" creationId="{8FC98D1C-F700-99FE-2097-04E64794E69D}"/>
          </ac:spMkLst>
        </pc:spChg>
        <pc:grpChg chg="mod">
          <ac:chgData name="H M" userId="84cd2103f36ef0dc" providerId="LiveId" clId="{6CAE7A2D-79C2-4968-A769-05EBCE3FB552}" dt="2024-03-12T11:10:08.382" v="1649" actId="1076"/>
          <ac:grpSpMkLst>
            <pc:docMk/>
            <pc:sldMk cId="1031316223" sldId="367"/>
            <ac:grpSpMk id="13" creationId="{86B41F70-1E81-EE92-0F39-87839FD6CC86}"/>
          </ac:grpSpMkLst>
        </pc:grpChg>
        <pc:grpChg chg="mod">
          <ac:chgData name="H M" userId="84cd2103f36ef0dc" providerId="LiveId" clId="{6CAE7A2D-79C2-4968-A769-05EBCE3FB552}" dt="2024-03-12T11:10:08.683" v="1650" actId="1076"/>
          <ac:grpSpMkLst>
            <pc:docMk/>
            <pc:sldMk cId="1031316223" sldId="367"/>
            <ac:grpSpMk id="15" creationId="{E2E7FD79-3E1E-9B4E-ADEA-AC3D94736A32}"/>
          </ac:grpSpMkLst>
        </pc:grpChg>
      </pc:sldChg>
      <pc:sldChg chg="addSp delSp modSp add del mod">
        <pc:chgData name="H M" userId="84cd2103f36ef0dc" providerId="LiveId" clId="{6CAE7A2D-79C2-4968-A769-05EBCE3FB552}" dt="2024-03-12T11:03:36.226" v="1548" actId="47"/>
        <pc:sldMkLst>
          <pc:docMk/>
          <pc:sldMk cId="2673674966" sldId="367"/>
        </pc:sldMkLst>
        <pc:grpChg chg="add mod">
          <ac:chgData name="H M" userId="84cd2103f36ef0dc" providerId="LiveId" clId="{6CAE7A2D-79C2-4968-A769-05EBCE3FB552}" dt="2024-03-12T11:03:29.115" v="1547" actId="1076"/>
          <ac:grpSpMkLst>
            <pc:docMk/>
            <pc:sldMk cId="2673674966" sldId="367"/>
            <ac:grpSpMk id="11" creationId="{81F996F2-78E9-7F6A-4766-9C3A0D6F0659}"/>
          </ac:grpSpMkLst>
        </pc:grpChg>
        <pc:grpChg chg="del">
          <ac:chgData name="H M" userId="84cd2103f36ef0dc" providerId="LiveId" clId="{6CAE7A2D-79C2-4968-A769-05EBCE3FB552}" dt="2024-03-12T11:02:06.232" v="1514" actId="478"/>
          <ac:grpSpMkLst>
            <pc:docMk/>
            <pc:sldMk cId="2673674966" sldId="367"/>
            <ac:grpSpMk id="19" creationId="{F66C92D0-68F4-48E1-C0B4-AF63F3429A91}"/>
          </ac:grpSpMkLst>
        </pc:grpChg>
        <pc:picChg chg="add mod">
          <ac:chgData name="H M" userId="84cd2103f36ef0dc" providerId="LiveId" clId="{6CAE7A2D-79C2-4968-A769-05EBCE3FB552}" dt="2024-03-12T11:03:17.253" v="1539" actId="164"/>
          <ac:picMkLst>
            <pc:docMk/>
            <pc:sldMk cId="2673674966" sldId="367"/>
            <ac:picMk id="3" creationId="{174A0710-413A-AC51-2999-417F92D60FBB}"/>
          </ac:picMkLst>
        </pc:picChg>
        <pc:picChg chg="add mod modCrop">
          <ac:chgData name="H M" userId="84cd2103f36ef0dc" providerId="LiveId" clId="{6CAE7A2D-79C2-4968-A769-05EBCE3FB552}" dt="2024-03-12T11:03:17.253" v="1539" actId="164"/>
          <ac:picMkLst>
            <pc:docMk/>
            <pc:sldMk cId="2673674966" sldId="367"/>
            <ac:picMk id="4" creationId="{96BB1064-AC3D-A7CC-37DC-7A9DFE367835}"/>
          </ac:picMkLst>
        </pc:picChg>
        <pc:picChg chg="add mod modCrop">
          <ac:chgData name="H M" userId="84cd2103f36ef0dc" providerId="LiveId" clId="{6CAE7A2D-79C2-4968-A769-05EBCE3FB552}" dt="2024-03-12T11:03:17.253" v="1539" actId="164"/>
          <ac:picMkLst>
            <pc:docMk/>
            <pc:sldMk cId="2673674966" sldId="367"/>
            <ac:picMk id="5" creationId="{BDF3EB89-4D6E-545B-788B-A5284D53DA04}"/>
          </ac:picMkLst>
        </pc:picChg>
        <pc:picChg chg="add mod modCrop">
          <ac:chgData name="H M" userId="84cd2103f36ef0dc" providerId="LiveId" clId="{6CAE7A2D-79C2-4968-A769-05EBCE3FB552}" dt="2024-03-12T11:03:17.253" v="1539" actId="164"/>
          <ac:picMkLst>
            <pc:docMk/>
            <pc:sldMk cId="2673674966" sldId="367"/>
            <ac:picMk id="6" creationId="{8E3C68D7-D062-436B-8B22-B4A1FF402C53}"/>
          </ac:picMkLst>
        </pc:picChg>
        <pc:picChg chg="del">
          <ac:chgData name="H M" userId="84cd2103f36ef0dc" providerId="LiveId" clId="{6CAE7A2D-79C2-4968-A769-05EBCE3FB552}" dt="2024-03-12T11:02:05.484" v="1513" actId="478"/>
          <ac:picMkLst>
            <pc:docMk/>
            <pc:sldMk cId="2673674966" sldId="367"/>
            <ac:picMk id="9" creationId="{778AAAF0-1CA8-7026-5E6C-0374E059B48D}"/>
          </ac:picMkLst>
        </pc:picChg>
        <pc:picChg chg="add mod modCrop">
          <ac:chgData name="H M" userId="84cd2103f36ef0dc" providerId="LiveId" clId="{6CAE7A2D-79C2-4968-A769-05EBCE3FB552}" dt="2024-03-12T11:03:26.757" v="1546" actId="1076"/>
          <ac:picMkLst>
            <pc:docMk/>
            <pc:sldMk cId="2673674966" sldId="367"/>
            <ac:picMk id="10" creationId="{F03895DF-6049-83CD-694E-1AC6027F1BFD}"/>
          </ac:picMkLst>
        </pc:picChg>
      </pc:sldChg>
      <pc:sldChg chg="addSp delSp modSp add mod modClrScheme chgLayout">
        <pc:chgData name="H M" userId="84cd2103f36ef0dc" providerId="LiveId" clId="{6CAE7A2D-79C2-4968-A769-05EBCE3FB552}" dt="2024-03-12T11:25:08.186" v="1875" actId="782"/>
        <pc:sldMkLst>
          <pc:docMk/>
          <pc:sldMk cId="1530241913" sldId="368"/>
        </pc:sldMkLst>
        <pc:spChg chg="mod">
          <ac:chgData name="H M" userId="84cd2103f36ef0dc" providerId="LiveId" clId="{6CAE7A2D-79C2-4968-A769-05EBCE3FB552}" dt="2024-03-12T11:25:08.186" v="1875" actId="782"/>
          <ac:spMkLst>
            <pc:docMk/>
            <pc:sldMk cId="1530241913" sldId="368"/>
            <ac:spMk id="2" creationId="{BF00C955-A773-EB33-04DA-220D5701065F}"/>
          </ac:spMkLst>
        </pc:spChg>
        <pc:spChg chg="mod">
          <ac:chgData name="H M" userId="84cd2103f36ef0dc" providerId="LiveId" clId="{6CAE7A2D-79C2-4968-A769-05EBCE3FB552}" dt="2024-03-12T11:13:22.633" v="1678" actId="571"/>
          <ac:spMkLst>
            <pc:docMk/>
            <pc:sldMk cId="1530241913" sldId="368"/>
            <ac:spMk id="4" creationId="{2A8DB0FF-4ECF-9C59-1907-C5ADD5F904FA}"/>
          </ac:spMkLst>
        </pc:spChg>
        <pc:spChg chg="mod">
          <ac:chgData name="H M" userId="84cd2103f36ef0dc" providerId="LiveId" clId="{6CAE7A2D-79C2-4968-A769-05EBCE3FB552}" dt="2024-03-12T11:25:08.186" v="1875" actId="782"/>
          <ac:spMkLst>
            <pc:docMk/>
            <pc:sldMk cId="1530241913" sldId="368"/>
            <ac:spMk id="6" creationId="{143CAF85-8A85-DB8E-856E-B0965B14CA5F}"/>
          </ac:spMkLst>
        </pc:spChg>
        <pc:spChg chg="mod">
          <ac:chgData name="H M" userId="84cd2103f36ef0dc" providerId="LiveId" clId="{6CAE7A2D-79C2-4968-A769-05EBCE3FB552}" dt="2024-03-12T11:14:24.543" v="1693" actId="571"/>
          <ac:spMkLst>
            <pc:docMk/>
            <pc:sldMk cId="1530241913" sldId="368"/>
            <ac:spMk id="7" creationId="{64B87F80-70D9-2FEE-A521-A66D174678F0}"/>
          </ac:spMkLst>
        </pc:spChg>
        <pc:spChg chg="mod">
          <ac:chgData name="H M" userId="84cd2103f36ef0dc" providerId="LiveId" clId="{6CAE7A2D-79C2-4968-A769-05EBCE3FB552}" dt="2024-03-12T11:25:08.186" v="1875" actId="782"/>
          <ac:spMkLst>
            <pc:docMk/>
            <pc:sldMk cId="1530241913" sldId="368"/>
            <ac:spMk id="8" creationId="{D048BB8B-F5AD-9FFC-25D2-391F1CAE2580}"/>
          </ac:spMkLst>
        </pc:spChg>
        <pc:spChg chg="mod">
          <ac:chgData name="H M" userId="84cd2103f36ef0dc" providerId="LiveId" clId="{6CAE7A2D-79C2-4968-A769-05EBCE3FB552}" dt="2024-03-12T11:14:24.543" v="1693" actId="571"/>
          <ac:spMkLst>
            <pc:docMk/>
            <pc:sldMk cId="1530241913" sldId="368"/>
            <ac:spMk id="9" creationId="{BB461103-E64E-0AF7-38AA-8473CA85541A}"/>
          </ac:spMkLst>
        </pc:spChg>
        <pc:spChg chg="mod">
          <ac:chgData name="H M" userId="84cd2103f36ef0dc" providerId="LiveId" clId="{6CAE7A2D-79C2-4968-A769-05EBCE3FB552}" dt="2024-03-12T11:14:24.543" v="1693" actId="571"/>
          <ac:spMkLst>
            <pc:docMk/>
            <pc:sldMk cId="1530241913" sldId="368"/>
            <ac:spMk id="10" creationId="{6772CD21-28FF-C34F-9521-11E083E4D761}"/>
          </ac:spMkLst>
        </pc:spChg>
        <pc:spChg chg="mod">
          <ac:chgData name="H M" userId="84cd2103f36ef0dc" providerId="LiveId" clId="{6CAE7A2D-79C2-4968-A769-05EBCE3FB552}" dt="2024-03-12T11:14:24.543" v="1693" actId="571"/>
          <ac:spMkLst>
            <pc:docMk/>
            <pc:sldMk cId="1530241913" sldId="368"/>
            <ac:spMk id="11" creationId="{5C31970F-C6F7-D8BE-C1DA-433A7AE23CC5}"/>
          </ac:spMkLst>
        </pc:spChg>
        <pc:spChg chg="mod">
          <ac:chgData name="H M" userId="84cd2103f36ef0dc" providerId="LiveId" clId="{6CAE7A2D-79C2-4968-A769-05EBCE3FB552}" dt="2024-03-12T11:13:22.633" v="1678" actId="571"/>
          <ac:spMkLst>
            <pc:docMk/>
            <pc:sldMk cId="1530241913" sldId="368"/>
            <ac:spMk id="12" creationId="{B69AD18C-18FE-379E-0A3F-4B4BDB3EBA4D}"/>
          </ac:spMkLst>
        </pc:spChg>
        <pc:spChg chg="mod">
          <ac:chgData name="H M" userId="84cd2103f36ef0dc" providerId="LiveId" clId="{6CAE7A2D-79C2-4968-A769-05EBCE3FB552}" dt="2024-03-12T11:13:22.633" v="1678" actId="571"/>
          <ac:spMkLst>
            <pc:docMk/>
            <pc:sldMk cId="1530241913" sldId="368"/>
            <ac:spMk id="14" creationId="{C391491D-49D8-83A4-4534-4A3B0B741443}"/>
          </ac:spMkLst>
        </pc:spChg>
        <pc:spChg chg="mod">
          <ac:chgData name="H M" userId="84cd2103f36ef0dc" providerId="LiveId" clId="{6CAE7A2D-79C2-4968-A769-05EBCE3FB552}" dt="2024-03-12T11:13:22.633" v="1678" actId="571"/>
          <ac:spMkLst>
            <pc:docMk/>
            <pc:sldMk cId="1530241913" sldId="368"/>
            <ac:spMk id="17" creationId="{9EBBF01A-EE33-64E5-F0DD-BCE6B7091AB8}"/>
          </ac:spMkLst>
        </pc:spChg>
        <pc:spChg chg="add mod">
          <ac:chgData name="H M" userId="84cd2103f36ef0dc" providerId="LiveId" clId="{6CAE7A2D-79C2-4968-A769-05EBCE3FB552}" dt="2024-03-12T11:14:24.543" v="1693" actId="571"/>
          <ac:spMkLst>
            <pc:docMk/>
            <pc:sldMk cId="1530241913" sldId="368"/>
            <ac:spMk id="19" creationId="{AE824FE2-C800-02F8-DAFB-FC9BF51CF693}"/>
          </ac:spMkLst>
        </pc:spChg>
        <pc:grpChg chg="add mod">
          <ac:chgData name="H M" userId="84cd2103f36ef0dc" providerId="LiveId" clId="{6CAE7A2D-79C2-4968-A769-05EBCE3FB552}" dt="2024-03-12T11:14:41.173" v="1702" actId="1076"/>
          <ac:grpSpMkLst>
            <pc:docMk/>
            <pc:sldMk cId="1530241913" sldId="368"/>
            <ac:grpSpMk id="3" creationId="{B45C24C5-6387-D11A-B23E-81C0189E3F27}"/>
          </ac:grpSpMkLst>
        </pc:grpChg>
        <pc:grpChg chg="mod">
          <ac:chgData name="H M" userId="84cd2103f36ef0dc" providerId="LiveId" clId="{6CAE7A2D-79C2-4968-A769-05EBCE3FB552}" dt="2024-03-12T11:14:24.543" v="1693" actId="571"/>
          <ac:grpSpMkLst>
            <pc:docMk/>
            <pc:sldMk cId="1530241913" sldId="368"/>
            <ac:grpSpMk id="5" creationId="{323305A8-3BE5-978F-CA90-5EE07BBCFF00}"/>
          </ac:grpSpMkLst>
        </pc:grpChg>
        <pc:grpChg chg="del">
          <ac:chgData name="H M" userId="84cd2103f36ef0dc" providerId="LiveId" clId="{6CAE7A2D-79C2-4968-A769-05EBCE3FB552}" dt="2024-03-12T11:12:48.183" v="1671" actId="478"/>
          <ac:grpSpMkLst>
            <pc:docMk/>
            <pc:sldMk cId="1530241913" sldId="368"/>
            <ac:grpSpMk id="18" creationId="{1C3D78C3-1211-4024-2B65-718660091766}"/>
          </ac:grpSpMkLst>
        </pc:grpChg>
      </pc:sldChg>
      <pc:sldChg chg="add del">
        <pc:chgData name="H M" userId="84cd2103f36ef0dc" providerId="LiveId" clId="{6CAE7A2D-79C2-4968-A769-05EBCE3FB552}" dt="2024-03-12T11:17:10.846" v="1755" actId="47"/>
        <pc:sldMkLst>
          <pc:docMk/>
          <pc:sldMk cId="1015458603" sldId="369"/>
        </pc:sldMkLst>
      </pc:sldChg>
      <pc:sldChg chg="addSp delSp modSp add del mod ord">
        <pc:chgData name="H M" userId="84cd2103f36ef0dc" providerId="LiveId" clId="{6CAE7A2D-79C2-4968-A769-05EBCE3FB552}" dt="2024-03-12T11:23:04.478" v="1851" actId="47"/>
        <pc:sldMkLst>
          <pc:docMk/>
          <pc:sldMk cId="2103838033" sldId="369"/>
        </pc:sldMkLst>
        <pc:spChg chg="mod">
          <ac:chgData name="H M" userId="84cd2103f36ef0dc" providerId="LiveId" clId="{6CAE7A2D-79C2-4968-A769-05EBCE3FB552}" dt="2024-03-12T11:22:06.338" v="1844" actId="404"/>
          <ac:spMkLst>
            <pc:docMk/>
            <pc:sldMk cId="2103838033" sldId="369"/>
            <ac:spMk id="31" creationId="{8AF00771-9087-2FC8-A5B9-E69DE5F4C545}"/>
          </ac:spMkLst>
        </pc:spChg>
        <pc:spChg chg="mod">
          <ac:chgData name="H M" userId="84cd2103f36ef0dc" providerId="LiveId" clId="{6CAE7A2D-79C2-4968-A769-05EBCE3FB552}" dt="2024-03-12T11:22:06.338" v="1844" actId="404"/>
          <ac:spMkLst>
            <pc:docMk/>
            <pc:sldMk cId="2103838033" sldId="369"/>
            <ac:spMk id="33" creationId="{77D3FEEB-8441-6806-EDFC-5512D324B7B0}"/>
          </ac:spMkLst>
        </pc:spChg>
        <pc:spChg chg="mod">
          <ac:chgData name="H M" userId="84cd2103f36ef0dc" providerId="LiveId" clId="{6CAE7A2D-79C2-4968-A769-05EBCE3FB552}" dt="2024-03-12T11:22:06.338" v="1844" actId="404"/>
          <ac:spMkLst>
            <pc:docMk/>
            <pc:sldMk cId="2103838033" sldId="369"/>
            <ac:spMk id="34" creationId="{3B51E76C-100B-2E9F-CD25-56CDE6E4B0A1}"/>
          </ac:spMkLst>
        </pc:spChg>
        <pc:spChg chg="mod">
          <ac:chgData name="H M" userId="84cd2103f36ef0dc" providerId="LiveId" clId="{6CAE7A2D-79C2-4968-A769-05EBCE3FB552}" dt="2024-03-12T11:22:06.338" v="1844" actId="404"/>
          <ac:spMkLst>
            <pc:docMk/>
            <pc:sldMk cId="2103838033" sldId="369"/>
            <ac:spMk id="35" creationId="{B58B8AC9-4301-01CA-DCF3-6085418AB7B8}"/>
          </ac:spMkLst>
        </pc:spChg>
        <pc:spChg chg="mod">
          <ac:chgData name="H M" userId="84cd2103f36ef0dc" providerId="LiveId" clId="{6CAE7A2D-79C2-4968-A769-05EBCE3FB552}" dt="2024-03-12T11:22:06.338" v="1844" actId="404"/>
          <ac:spMkLst>
            <pc:docMk/>
            <pc:sldMk cId="2103838033" sldId="369"/>
            <ac:spMk id="36" creationId="{9A897161-078E-2FE1-8480-CFDA306D34A5}"/>
          </ac:spMkLst>
        </pc:spChg>
        <pc:spChg chg="mod">
          <ac:chgData name="H M" userId="84cd2103f36ef0dc" providerId="LiveId" clId="{6CAE7A2D-79C2-4968-A769-05EBCE3FB552}" dt="2024-03-12T11:22:06.338" v="1844" actId="404"/>
          <ac:spMkLst>
            <pc:docMk/>
            <pc:sldMk cId="2103838033" sldId="369"/>
            <ac:spMk id="37" creationId="{BB2B0FE5-E556-7DBB-8C62-37D00C978E40}"/>
          </ac:spMkLst>
        </pc:spChg>
        <pc:spChg chg="mod">
          <ac:chgData name="H M" userId="84cd2103f36ef0dc" providerId="LiveId" clId="{6CAE7A2D-79C2-4968-A769-05EBCE3FB552}" dt="2024-03-12T11:22:06.338" v="1844" actId="404"/>
          <ac:spMkLst>
            <pc:docMk/>
            <pc:sldMk cId="2103838033" sldId="369"/>
            <ac:spMk id="38" creationId="{98E4ACBC-F2AD-27F7-B621-A298F1978CF9}"/>
          </ac:spMkLst>
        </pc:spChg>
        <pc:spChg chg="mod">
          <ac:chgData name="H M" userId="84cd2103f36ef0dc" providerId="LiveId" clId="{6CAE7A2D-79C2-4968-A769-05EBCE3FB552}" dt="2024-03-12T11:22:06.338" v="1844" actId="404"/>
          <ac:spMkLst>
            <pc:docMk/>
            <pc:sldMk cId="2103838033" sldId="369"/>
            <ac:spMk id="39" creationId="{8FB4FEF3-C9DC-8D63-6D75-F51BB6FAB03B}"/>
          </ac:spMkLst>
        </pc:spChg>
        <pc:spChg chg="mod">
          <ac:chgData name="H M" userId="84cd2103f36ef0dc" providerId="LiveId" clId="{6CAE7A2D-79C2-4968-A769-05EBCE3FB552}" dt="2024-03-12T11:22:06.338" v="1844" actId="404"/>
          <ac:spMkLst>
            <pc:docMk/>
            <pc:sldMk cId="2103838033" sldId="369"/>
            <ac:spMk id="40" creationId="{F5919090-7013-14DA-76D8-2A619EF2A993}"/>
          </ac:spMkLst>
        </pc:spChg>
        <pc:spChg chg="mod">
          <ac:chgData name="H M" userId="84cd2103f36ef0dc" providerId="LiveId" clId="{6CAE7A2D-79C2-4968-A769-05EBCE3FB552}" dt="2024-03-12T11:22:06.338" v="1844" actId="404"/>
          <ac:spMkLst>
            <pc:docMk/>
            <pc:sldMk cId="2103838033" sldId="369"/>
            <ac:spMk id="41" creationId="{4B24F6D1-BA1B-5308-0DAE-60CDA8F0CF20}"/>
          </ac:spMkLst>
        </pc:spChg>
        <pc:spChg chg="mod">
          <ac:chgData name="H M" userId="84cd2103f36ef0dc" providerId="LiveId" clId="{6CAE7A2D-79C2-4968-A769-05EBCE3FB552}" dt="2024-03-12T11:22:06.338" v="1844" actId="404"/>
          <ac:spMkLst>
            <pc:docMk/>
            <pc:sldMk cId="2103838033" sldId="369"/>
            <ac:spMk id="42" creationId="{32A98852-E340-9C88-4CDF-398E6C41F407}"/>
          </ac:spMkLst>
        </pc:spChg>
        <pc:spChg chg="mod">
          <ac:chgData name="H M" userId="84cd2103f36ef0dc" providerId="LiveId" clId="{6CAE7A2D-79C2-4968-A769-05EBCE3FB552}" dt="2024-03-12T11:22:06.338" v="1844" actId="404"/>
          <ac:spMkLst>
            <pc:docMk/>
            <pc:sldMk cId="2103838033" sldId="369"/>
            <ac:spMk id="43" creationId="{C21D5FE1-B36B-32B1-6173-6D1FFE51EFC3}"/>
          </ac:spMkLst>
        </pc:spChg>
        <pc:spChg chg="mod">
          <ac:chgData name="H M" userId="84cd2103f36ef0dc" providerId="LiveId" clId="{6CAE7A2D-79C2-4968-A769-05EBCE3FB552}" dt="2024-03-12T11:22:06.338" v="1844" actId="404"/>
          <ac:spMkLst>
            <pc:docMk/>
            <pc:sldMk cId="2103838033" sldId="369"/>
            <ac:spMk id="44" creationId="{572F350A-6635-0439-5058-76277992511C}"/>
          </ac:spMkLst>
        </pc:spChg>
        <pc:spChg chg="mod">
          <ac:chgData name="H M" userId="84cd2103f36ef0dc" providerId="LiveId" clId="{6CAE7A2D-79C2-4968-A769-05EBCE3FB552}" dt="2024-03-12T11:22:06.338" v="1844" actId="404"/>
          <ac:spMkLst>
            <pc:docMk/>
            <pc:sldMk cId="2103838033" sldId="369"/>
            <ac:spMk id="45" creationId="{140CDEEB-08FC-F98E-F3FD-1246DAC96CE5}"/>
          </ac:spMkLst>
        </pc:spChg>
        <pc:spChg chg="mod">
          <ac:chgData name="H M" userId="84cd2103f36ef0dc" providerId="LiveId" clId="{6CAE7A2D-79C2-4968-A769-05EBCE3FB552}" dt="2024-03-12T11:22:06.338" v="1844" actId="404"/>
          <ac:spMkLst>
            <pc:docMk/>
            <pc:sldMk cId="2103838033" sldId="369"/>
            <ac:spMk id="46" creationId="{0E67081A-35EF-CCDA-612E-17654AAA033F}"/>
          </ac:spMkLst>
        </pc:spChg>
        <pc:spChg chg="mod">
          <ac:chgData name="H M" userId="84cd2103f36ef0dc" providerId="LiveId" clId="{6CAE7A2D-79C2-4968-A769-05EBCE3FB552}" dt="2024-03-12T11:22:06.338" v="1844" actId="404"/>
          <ac:spMkLst>
            <pc:docMk/>
            <pc:sldMk cId="2103838033" sldId="369"/>
            <ac:spMk id="47" creationId="{A9E6C02A-C6C5-3486-6510-631CDCA25075}"/>
          </ac:spMkLst>
        </pc:spChg>
        <pc:spChg chg="mod">
          <ac:chgData name="H M" userId="84cd2103f36ef0dc" providerId="LiveId" clId="{6CAE7A2D-79C2-4968-A769-05EBCE3FB552}" dt="2024-03-12T11:22:06.338" v="1844" actId="404"/>
          <ac:spMkLst>
            <pc:docMk/>
            <pc:sldMk cId="2103838033" sldId="369"/>
            <ac:spMk id="48" creationId="{DA4AC88E-DC91-6207-2C8C-E784696647AE}"/>
          </ac:spMkLst>
        </pc:spChg>
        <pc:spChg chg="mod">
          <ac:chgData name="H M" userId="84cd2103f36ef0dc" providerId="LiveId" clId="{6CAE7A2D-79C2-4968-A769-05EBCE3FB552}" dt="2024-03-12T11:22:06.338" v="1844" actId="404"/>
          <ac:spMkLst>
            <pc:docMk/>
            <pc:sldMk cId="2103838033" sldId="369"/>
            <ac:spMk id="49" creationId="{BD4168D4-ADF5-50CD-299A-7B57F4BECF2C}"/>
          </ac:spMkLst>
        </pc:spChg>
        <pc:spChg chg="mod">
          <ac:chgData name="H M" userId="84cd2103f36ef0dc" providerId="LiveId" clId="{6CAE7A2D-79C2-4968-A769-05EBCE3FB552}" dt="2024-03-12T11:22:06.338" v="1844" actId="404"/>
          <ac:spMkLst>
            <pc:docMk/>
            <pc:sldMk cId="2103838033" sldId="369"/>
            <ac:spMk id="50" creationId="{41215CAD-2C1D-DE78-7789-7E60554AF44C}"/>
          </ac:spMkLst>
        </pc:spChg>
        <pc:spChg chg="mod">
          <ac:chgData name="H M" userId="84cd2103f36ef0dc" providerId="LiveId" clId="{6CAE7A2D-79C2-4968-A769-05EBCE3FB552}" dt="2024-03-12T11:22:33.333" v="1848" actId="255"/>
          <ac:spMkLst>
            <pc:docMk/>
            <pc:sldMk cId="2103838033" sldId="369"/>
            <ac:spMk id="59" creationId="{679A435A-B9E8-BF15-344C-D0FFB14BD290}"/>
          </ac:spMkLst>
        </pc:spChg>
        <pc:grpChg chg="del mod">
          <ac:chgData name="H M" userId="84cd2103f36ef0dc" providerId="LiveId" clId="{6CAE7A2D-79C2-4968-A769-05EBCE3FB552}" dt="2024-03-12T11:22:38.283" v="1849" actId="21"/>
          <ac:grpSpMkLst>
            <pc:docMk/>
            <pc:sldMk cId="2103838033" sldId="369"/>
            <ac:grpSpMk id="2" creationId="{3721FB5F-9314-46E5-FF70-E21F234A7CDE}"/>
          </ac:grpSpMkLst>
        </pc:grpChg>
        <pc:picChg chg="add">
          <ac:chgData name="H M" userId="84cd2103f36ef0dc" providerId="LiveId" clId="{6CAE7A2D-79C2-4968-A769-05EBCE3FB552}" dt="2024-03-12T11:22:39.823" v="1850"/>
          <ac:picMkLst>
            <pc:docMk/>
            <pc:sldMk cId="2103838033" sldId="369"/>
            <ac:picMk id="3" creationId="{026D0C85-78DF-1E4D-4FE5-C239B9FBD424}"/>
          </ac:picMkLst>
        </pc:picChg>
      </pc:sldChg>
      <pc:sldMasterChg chg="addSp delSp modSp mod setBg addSldLayout delSldLayout modSldLayout">
        <pc:chgData name="H M" userId="84cd2103f36ef0dc" providerId="LiveId" clId="{6CAE7A2D-79C2-4968-A769-05EBCE3FB552}" dt="2024-03-12T11:17:21.543" v="1757" actId="478"/>
        <pc:sldMasterMkLst>
          <pc:docMk/>
          <pc:sldMasterMk cId="1097754498" sldId="2147483648"/>
        </pc:sldMasterMkLst>
        <pc:spChg chg="del">
          <ac:chgData name="H M" userId="84cd2103f36ef0dc" providerId="LiveId" clId="{6CAE7A2D-79C2-4968-A769-05EBCE3FB552}" dt="2024-03-11T11:04:12.574" v="1" actId="478"/>
          <ac:spMkLst>
            <pc:docMk/>
            <pc:sldMasterMk cId="1097754498" sldId="2147483648"/>
            <ac:spMk id="2" creationId="{EC057215-DB70-4689-B26E-9C4B701B5A50}"/>
          </ac:spMkLst>
        </pc:spChg>
        <pc:spChg chg="del">
          <ac:chgData name="H M" userId="84cd2103f36ef0dc" providerId="LiveId" clId="{6CAE7A2D-79C2-4968-A769-05EBCE3FB552}" dt="2024-03-11T11:04:12.574" v="1" actId="478"/>
          <ac:spMkLst>
            <pc:docMk/>
            <pc:sldMasterMk cId="1097754498" sldId="2147483648"/>
            <ac:spMk id="3" creationId="{19CB73DB-537A-427F-B475-3AD59545C9D6}"/>
          </ac:spMkLst>
        </pc:spChg>
        <pc:spChg chg="del">
          <ac:chgData name="H M" userId="84cd2103f36ef0dc" providerId="LiveId" clId="{6CAE7A2D-79C2-4968-A769-05EBCE3FB552}" dt="2024-03-11T11:04:12.574" v="1" actId="478"/>
          <ac:spMkLst>
            <pc:docMk/>
            <pc:sldMasterMk cId="1097754498" sldId="2147483648"/>
            <ac:spMk id="4" creationId="{56B13916-D30C-4991-89AF-2AA1055F48A7}"/>
          </ac:spMkLst>
        </pc:spChg>
        <pc:spChg chg="del">
          <ac:chgData name="H M" userId="84cd2103f36ef0dc" providerId="LiveId" clId="{6CAE7A2D-79C2-4968-A769-05EBCE3FB552}" dt="2024-03-11T11:04:12.574" v="1" actId="478"/>
          <ac:spMkLst>
            <pc:docMk/>
            <pc:sldMasterMk cId="1097754498" sldId="2147483648"/>
            <ac:spMk id="5" creationId="{329170D1-FADF-4690-B60D-BCEB6B50FB75}"/>
          </ac:spMkLst>
        </pc:spChg>
        <pc:spChg chg="del">
          <ac:chgData name="H M" userId="84cd2103f36ef0dc" providerId="LiveId" clId="{6CAE7A2D-79C2-4968-A769-05EBCE3FB552}" dt="2024-03-11T11:04:12.574" v="1" actId="478"/>
          <ac:spMkLst>
            <pc:docMk/>
            <pc:sldMasterMk cId="1097754498" sldId="2147483648"/>
            <ac:spMk id="6" creationId="{8CA0F626-C34D-47C8-915E-24E73936FC70}"/>
          </ac:spMkLst>
        </pc:spChg>
        <pc:picChg chg="add del mod">
          <ac:chgData name="H M" userId="84cd2103f36ef0dc" providerId="LiveId" clId="{6CAE7A2D-79C2-4968-A769-05EBCE3FB552}" dt="2024-03-12T11:17:21.543" v="1757" actId="478"/>
          <ac:picMkLst>
            <pc:docMk/>
            <pc:sldMasterMk cId="1097754498" sldId="2147483648"/>
            <ac:picMk id="53" creationId="{AA6C7204-96BC-2C67-8CE1-66C030998090}"/>
          </ac:picMkLst>
        </pc:picChg>
        <pc:sldLayoutChg chg="del">
          <pc:chgData name="H M" userId="84cd2103f36ef0dc" providerId="LiveId" clId="{6CAE7A2D-79C2-4968-A769-05EBCE3FB552}" dt="2024-03-11T11:04:21.342" v="2" actId="2696"/>
          <pc:sldLayoutMkLst>
            <pc:docMk/>
            <pc:sldMasterMk cId="1097754498" sldId="2147483648"/>
            <pc:sldLayoutMk cId="3051916789" sldId="2147483649"/>
          </pc:sldLayoutMkLst>
        </pc:sldLayoutChg>
        <pc:sldLayoutChg chg="delSp mod setBg">
          <pc:chgData name="H M" userId="84cd2103f36ef0dc" providerId="LiveId" clId="{6CAE7A2D-79C2-4968-A769-05EBCE3FB552}" dt="2024-03-11T12:33:25.642" v="555"/>
          <pc:sldLayoutMkLst>
            <pc:docMk/>
            <pc:sldMasterMk cId="1097754498" sldId="2147483648"/>
            <pc:sldLayoutMk cId="2703471739" sldId="2147483650"/>
          </pc:sldLayoutMkLst>
          <pc:spChg chg="del">
            <ac:chgData name="H M" userId="84cd2103f36ef0dc" providerId="LiveId" clId="{6CAE7A2D-79C2-4968-A769-05EBCE3FB552}" dt="2024-03-11T11:04:26.576" v="12" actId="478"/>
            <ac:spMkLst>
              <pc:docMk/>
              <pc:sldMasterMk cId="1097754498" sldId="2147483648"/>
              <pc:sldLayoutMk cId="2703471739" sldId="2147483650"/>
              <ac:spMk id="2" creationId="{BC6C7DAC-8090-451F-8163-E80C003264B4}"/>
            </ac:spMkLst>
          </pc:spChg>
          <pc:spChg chg="del">
            <ac:chgData name="H M" userId="84cd2103f36ef0dc" providerId="LiveId" clId="{6CAE7A2D-79C2-4968-A769-05EBCE3FB552}" dt="2024-03-11T11:04:26.576" v="12" actId="478"/>
            <ac:spMkLst>
              <pc:docMk/>
              <pc:sldMasterMk cId="1097754498" sldId="2147483648"/>
              <pc:sldLayoutMk cId="2703471739" sldId="2147483650"/>
              <ac:spMk id="3" creationId="{403DBF23-4498-4B72-8DE3-F9851EF44457}"/>
            </ac:spMkLst>
          </pc:spChg>
          <pc:spChg chg="del">
            <ac:chgData name="H M" userId="84cd2103f36ef0dc" providerId="LiveId" clId="{6CAE7A2D-79C2-4968-A769-05EBCE3FB552}" dt="2024-03-11T11:04:26.576" v="12" actId="478"/>
            <ac:spMkLst>
              <pc:docMk/>
              <pc:sldMasterMk cId="1097754498" sldId="2147483648"/>
              <pc:sldLayoutMk cId="2703471739" sldId="2147483650"/>
              <ac:spMk id="4" creationId="{7BD0DEE6-4F5C-470F-B050-B9A606FA64A9}"/>
            </ac:spMkLst>
          </pc:spChg>
          <pc:spChg chg="del">
            <ac:chgData name="H M" userId="84cd2103f36ef0dc" providerId="LiveId" clId="{6CAE7A2D-79C2-4968-A769-05EBCE3FB552}" dt="2024-03-11T11:04:26.576" v="12" actId="478"/>
            <ac:spMkLst>
              <pc:docMk/>
              <pc:sldMasterMk cId="1097754498" sldId="2147483648"/>
              <pc:sldLayoutMk cId="2703471739" sldId="2147483650"/>
              <ac:spMk id="5" creationId="{8378081A-6F22-45F6-BFB3-FA2CCF7A5167}"/>
            </ac:spMkLst>
          </pc:spChg>
          <pc:spChg chg="del">
            <ac:chgData name="H M" userId="84cd2103f36ef0dc" providerId="LiveId" clId="{6CAE7A2D-79C2-4968-A769-05EBCE3FB552}" dt="2024-03-11T11:04:26.576" v="12" actId="478"/>
            <ac:spMkLst>
              <pc:docMk/>
              <pc:sldMasterMk cId="1097754498" sldId="2147483648"/>
              <pc:sldLayoutMk cId="2703471739" sldId="2147483650"/>
              <ac:spMk id="6" creationId="{E015DE8C-D6A7-4C37-B237-A82F47B45895}"/>
            </ac:spMkLst>
          </pc:spChg>
        </pc:sldLayoutChg>
        <pc:sldLayoutChg chg="addSp delSp modSp new mod">
          <pc:chgData name="H M" userId="84cd2103f36ef0dc" providerId="LiveId" clId="{6CAE7A2D-79C2-4968-A769-05EBCE3FB552}" dt="2024-03-12T10:45:25.512" v="1224" actId="1076"/>
          <pc:sldLayoutMkLst>
            <pc:docMk/>
            <pc:sldMasterMk cId="1097754498" sldId="2147483648"/>
            <pc:sldLayoutMk cId="742326489" sldId="2147483651"/>
          </pc:sldLayoutMkLst>
          <pc:spChg chg="del">
            <ac:chgData name="H M" userId="84cd2103f36ef0dc" providerId="LiveId" clId="{6CAE7A2D-79C2-4968-A769-05EBCE3FB552}" dt="2024-03-12T10:23:28.436" v="874" actId="478"/>
            <ac:spMkLst>
              <pc:docMk/>
              <pc:sldMasterMk cId="1097754498" sldId="2147483648"/>
              <pc:sldLayoutMk cId="742326489" sldId="2147483651"/>
              <ac:spMk id="2" creationId="{29DCFD91-CB7B-FB73-4261-EE9F28BA4C19}"/>
            </ac:spMkLst>
          </pc:spChg>
          <pc:spChg chg="mod topLvl">
            <ac:chgData name="H M" userId="84cd2103f36ef0dc" providerId="LiveId" clId="{6CAE7A2D-79C2-4968-A769-05EBCE3FB552}" dt="2024-03-12T10:32:55.100" v="1043" actId="165"/>
            <ac:spMkLst>
              <pc:docMk/>
              <pc:sldMasterMk cId="1097754498" sldId="2147483648"/>
              <pc:sldLayoutMk cId="742326489" sldId="2147483651"/>
              <ac:spMk id="5" creationId="{739EF12F-AADE-F4CB-6DF1-CA78C2A1FD5D}"/>
            </ac:spMkLst>
          </pc:spChg>
          <pc:spChg chg="add mod">
            <ac:chgData name="H M" userId="84cd2103f36ef0dc" providerId="LiveId" clId="{6CAE7A2D-79C2-4968-A769-05EBCE3FB552}" dt="2024-03-12T10:23:28.704" v="875"/>
            <ac:spMkLst>
              <pc:docMk/>
              <pc:sldMasterMk cId="1097754498" sldId="2147483648"/>
              <pc:sldLayoutMk cId="742326489" sldId="2147483651"/>
              <ac:spMk id="13" creationId="{A35B635D-AD1F-D087-E107-AC562B28347D}"/>
            </ac:spMkLst>
          </pc:spChg>
          <pc:spChg chg="add mod">
            <ac:chgData name="H M" userId="84cd2103f36ef0dc" providerId="LiveId" clId="{6CAE7A2D-79C2-4968-A769-05EBCE3FB552}" dt="2024-03-12T10:23:28.704" v="875"/>
            <ac:spMkLst>
              <pc:docMk/>
              <pc:sldMasterMk cId="1097754498" sldId="2147483648"/>
              <pc:sldLayoutMk cId="742326489" sldId="2147483651"/>
              <ac:spMk id="14" creationId="{BA9A074E-22B5-F8B7-2574-36832863943B}"/>
            </ac:spMkLst>
          </pc:spChg>
          <pc:spChg chg="add mod">
            <ac:chgData name="H M" userId="84cd2103f36ef0dc" providerId="LiveId" clId="{6CAE7A2D-79C2-4968-A769-05EBCE3FB552}" dt="2024-03-12T10:45:25.512" v="1224" actId="1076"/>
            <ac:spMkLst>
              <pc:docMk/>
              <pc:sldMasterMk cId="1097754498" sldId="2147483648"/>
              <pc:sldLayoutMk cId="742326489" sldId="2147483651"/>
              <ac:spMk id="20" creationId="{DE0B79BA-9AA7-9A8B-8AEF-F7CD96025467}"/>
            </ac:spMkLst>
          </pc:spChg>
          <pc:spChg chg="add mod">
            <ac:chgData name="H M" userId="84cd2103f36ef0dc" providerId="LiveId" clId="{6CAE7A2D-79C2-4968-A769-05EBCE3FB552}" dt="2024-03-12T10:23:28.704" v="875"/>
            <ac:spMkLst>
              <pc:docMk/>
              <pc:sldMasterMk cId="1097754498" sldId="2147483648"/>
              <pc:sldLayoutMk cId="742326489" sldId="2147483651"/>
              <ac:spMk id="25" creationId="{D8E97799-ADF3-A74C-9927-B5AE50C58C6E}"/>
            </ac:spMkLst>
          </pc:spChg>
          <pc:grpChg chg="add del mod ord">
            <ac:chgData name="H M" userId="84cd2103f36ef0dc" providerId="LiveId" clId="{6CAE7A2D-79C2-4968-A769-05EBCE3FB552}" dt="2024-03-12T10:32:55.100" v="1043" actId="165"/>
            <ac:grpSpMkLst>
              <pc:docMk/>
              <pc:sldMasterMk cId="1097754498" sldId="2147483648"/>
              <pc:sldLayoutMk cId="742326489" sldId="2147483651"/>
              <ac:grpSpMk id="3" creationId="{6D0CF759-25F9-0A2F-2EC2-35C1D51AE0DC}"/>
            </ac:grpSpMkLst>
          </pc:grpChg>
          <pc:grpChg chg="add mod">
            <ac:chgData name="H M" userId="84cd2103f36ef0dc" providerId="LiveId" clId="{6CAE7A2D-79C2-4968-A769-05EBCE3FB552}" dt="2024-03-12T10:33:27.482" v="1052" actId="164"/>
            <ac:grpSpMkLst>
              <pc:docMk/>
              <pc:sldMasterMk cId="1097754498" sldId="2147483648"/>
              <pc:sldLayoutMk cId="742326489" sldId="2147483651"/>
              <ac:grpSpMk id="19" creationId="{BFB1F7E7-EA04-0067-FCAA-A8BF50758016}"/>
            </ac:grpSpMkLst>
          </pc:grpChg>
          <pc:picChg chg="mod topLvl">
            <ac:chgData name="H M" userId="84cd2103f36ef0dc" providerId="LiveId" clId="{6CAE7A2D-79C2-4968-A769-05EBCE3FB552}" dt="2024-03-12T10:33:27.482" v="1052" actId="164"/>
            <ac:picMkLst>
              <pc:docMk/>
              <pc:sldMasterMk cId="1097754498" sldId="2147483648"/>
              <pc:sldLayoutMk cId="742326489" sldId="2147483651"/>
              <ac:picMk id="4" creationId="{4EA763C4-2644-2FED-22CD-346EF751AD9C}"/>
            </ac:picMkLst>
          </pc:picChg>
          <pc:picChg chg="del mod topLvl">
            <ac:chgData name="H M" userId="84cd2103f36ef0dc" providerId="LiveId" clId="{6CAE7A2D-79C2-4968-A769-05EBCE3FB552}" dt="2024-03-12T10:34:30.132" v="1069" actId="478"/>
            <ac:picMkLst>
              <pc:docMk/>
              <pc:sldMasterMk cId="1097754498" sldId="2147483648"/>
              <pc:sldLayoutMk cId="742326489" sldId="2147483651"/>
              <ac:picMk id="6" creationId="{D611D48A-1E09-7E11-D8F1-3074EFDE5678}"/>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7" creationId="{D5C24C61-4FDB-0B31-A705-012477A02308}"/>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8" creationId="{620CE01D-5E20-649C-513D-B1755771E891}"/>
            </ac:picMkLst>
          </pc:picChg>
          <pc:picChg chg="del mod topLvl">
            <ac:chgData name="H M" userId="84cd2103f36ef0dc" providerId="LiveId" clId="{6CAE7A2D-79C2-4968-A769-05EBCE3FB552}" dt="2024-03-12T10:33:14.903" v="1050" actId="478"/>
            <ac:picMkLst>
              <pc:docMk/>
              <pc:sldMasterMk cId="1097754498" sldId="2147483648"/>
              <pc:sldLayoutMk cId="742326489" sldId="2147483651"/>
              <ac:picMk id="9" creationId="{A7FA05A7-1A12-0B8A-A2CE-8055EE9218ED}"/>
            </ac:picMkLst>
          </pc:picChg>
          <pc:picChg chg="add mod">
            <ac:chgData name="H M" userId="84cd2103f36ef0dc" providerId="LiveId" clId="{6CAE7A2D-79C2-4968-A769-05EBCE3FB552}" dt="2024-03-12T10:23:28.704" v="875"/>
            <ac:picMkLst>
              <pc:docMk/>
              <pc:sldMasterMk cId="1097754498" sldId="2147483648"/>
              <pc:sldLayoutMk cId="742326489" sldId="2147483651"/>
              <ac:picMk id="10" creationId="{316D933E-6431-3F7A-1EB6-8CFC83EC0837}"/>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1" creationId="{DC0CDBAB-6568-FA79-9706-FC100200A687}"/>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2" creationId="{48C47FEF-59E9-3D6D-6161-EACA894619C0}"/>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5" creationId="{F80766F6-1775-C57A-741D-6B1531547A9F}"/>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6" creationId="{ABB80CEC-F04E-9D59-B425-7A428E0C28F1}"/>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7" creationId="{7324A324-0BD0-CD3C-29AB-76D7FA81AF20}"/>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8" creationId="{52D0E32A-1BF6-773F-9946-9F769A071562}"/>
            </ac:picMkLst>
          </pc:picChg>
        </pc:sldLayoutChg>
        <pc:sldLayoutChg chg="del">
          <pc:chgData name="H M" userId="84cd2103f36ef0dc" providerId="LiveId" clId="{6CAE7A2D-79C2-4968-A769-05EBCE3FB552}" dt="2024-03-11T11:04:22.872" v="3" actId="2696"/>
          <pc:sldLayoutMkLst>
            <pc:docMk/>
            <pc:sldMasterMk cId="1097754498" sldId="2147483648"/>
            <pc:sldLayoutMk cId="1638918670" sldId="2147483651"/>
          </pc:sldLayoutMkLst>
        </pc:sldLayoutChg>
        <pc:sldLayoutChg chg="del">
          <pc:chgData name="H M" userId="84cd2103f36ef0dc" providerId="LiveId" clId="{6CAE7A2D-79C2-4968-A769-05EBCE3FB552}" dt="2024-03-11T11:04:23.099" v="4" actId="2696"/>
          <pc:sldLayoutMkLst>
            <pc:docMk/>
            <pc:sldMasterMk cId="1097754498" sldId="2147483648"/>
            <pc:sldLayoutMk cId="98103365" sldId="2147483652"/>
          </pc:sldLayoutMkLst>
        </pc:sldLayoutChg>
        <pc:sldLayoutChg chg="addSp delSp modSp add mod modTransition">
          <pc:chgData name="H M" userId="84cd2103f36ef0dc" providerId="LiveId" clId="{6CAE7A2D-79C2-4968-A769-05EBCE3FB552}" dt="2024-03-12T10:35:04.521" v="1075"/>
          <pc:sldLayoutMkLst>
            <pc:docMk/>
            <pc:sldMasterMk cId="1097754498" sldId="2147483648"/>
            <pc:sldLayoutMk cId="4258842081" sldId="2147483652"/>
          </pc:sldLayoutMkLst>
          <pc:spChg chg="mod">
            <ac:chgData name="H M" userId="84cd2103f36ef0dc" providerId="LiveId" clId="{6CAE7A2D-79C2-4968-A769-05EBCE3FB552}" dt="2024-03-12T10:32:31.222" v="1035"/>
            <ac:spMkLst>
              <pc:docMk/>
              <pc:sldMasterMk cId="1097754498" sldId="2147483648"/>
              <pc:sldLayoutMk cId="4258842081" sldId="2147483652"/>
              <ac:spMk id="4" creationId="{81F00BD6-B395-BF79-7D7B-95D39A630B75}"/>
            </ac:spMkLst>
          </pc:spChg>
          <pc:spChg chg="mod">
            <ac:chgData name="H M" userId="84cd2103f36ef0dc" providerId="LiveId" clId="{6CAE7A2D-79C2-4968-A769-05EBCE3FB552}" dt="2024-03-12T10:27:48.761" v="937" actId="1076"/>
            <ac:spMkLst>
              <pc:docMk/>
              <pc:sldMasterMk cId="1097754498" sldId="2147483648"/>
              <pc:sldLayoutMk cId="4258842081" sldId="2147483652"/>
              <ac:spMk id="13" creationId="{A35B635D-AD1F-D087-E107-AC562B28347D}"/>
            </ac:spMkLst>
          </pc:spChg>
          <pc:spChg chg="mod">
            <ac:chgData name="H M" userId="84cd2103f36ef0dc" providerId="LiveId" clId="{6CAE7A2D-79C2-4968-A769-05EBCE3FB552}" dt="2024-03-12T10:25:15.258" v="891" actId="1076"/>
            <ac:spMkLst>
              <pc:docMk/>
              <pc:sldMasterMk cId="1097754498" sldId="2147483648"/>
              <pc:sldLayoutMk cId="4258842081" sldId="2147483652"/>
              <ac:spMk id="14" creationId="{BA9A074E-22B5-F8B7-2574-36832863943B}"/>
            </ac:spMkLst>
          </pc:spChg>
          <pc:spChg chg="mod">
            <ac:chgData name="H M" userId="84cd2103f36ef0dc" providerId="LiveId" clId="{6CAE7A2D-79C2-4968-A769-05EBCE3FB552}" dt="2024-03-12T10:25:29.605" v="897" actId="1076"/>
            <ac:spMkLst>
              <pc:docMk/>
              <pc:sldMasterMk cId="1097754498" sldId="2147483648"/>
              <pc:sldLayoutMk cId="4258842081" sldId="2147483652"/>
              <ac:spMk id="20" creationId="{DE0B79BA-9AA7-9A8B-8AEF-F7CD96025467}"/>
            </ac:spMkLst>
          </pc:spChg>
          <pc:spChg chg="mod">
            <ac:chgData name="H M" userId="84cd2103f36ef0dc" providerId="LiveId" clId="{6CAE7A2D-79C2-4968-A769-05EBCE3FB552}" dt="2024-03-12T10:25:27.769" v="896" actId="1076"/>
            <ac:spMkLst>
              <pc:docMk/>
              <pc:sldMasterMk cId="1097754498" sldId="2147483648"/>
              <pc:sldLayoutMk cId="4258842081" sldId="2147483652"/>
              <ac:spMk id="25" creationId="{D8E97799-ADF3-A74C-9927-B5AE50C58C6E}"/>
            </ac:spMkLst>
          </pc:spChg>
          <pc:grpChg chg="add del mod ord">
            <ac:chgData name="H M" userId="84cd2103f36ef0dc" providerId="LiveId" clId="{6CAE7A2D-79C2-4968-A769-05EBCE3FB552}" dt="2024-03-12T10:33:19.561" v="1051" actId="478"/>
            <ac:grpSpMkLst>
              <pc:docMk/>
              <pc:sldMasterMk cId="1097754498" sldId="2147483648"/>
              <pc:sldLayoutMk cId="4258842081" sldId="2147483652"/>
              <ac:grpSpMk id="2" creationId="{478ADAA5-10FA-A1CE-E3B4-4A9DB54185F2}"/>
            </ac:grpSpMkLst>
          </pc:grpChg>
          <pc:grpChg chg="add del mod">
            <ac:chgData name="H M" userId="84cd2103f36ef0dc" providerId="LiveId" clId="{6CAE7A2D-79C2-4968-A769-05EBCE3FB552}" dt="2024-03-12T10:33:51.121" v="1056" actId="165"/>
            <ac:grpSpMkLst>
              <pc:docMk/>
              <pc:sldMasterMk cId="1097754498" sldId="2147483648"/>
              <pc:sldLayoutMk cId="4258842081" sldId="2147483652"/>
              <ac:grpSpMk id="18" creationId="{8D9059B8-8861-2483-F7CC-D1C915EF8273}"/>
            </ac:grpSpMkLst>
          </pc:grpChg>
          <pc:picChg chg="mod">
            <ac:chgData name="H M" userId="84cd2103f36ef0dc" providerId="LiveId" clId="{6CAE7A2D-79C2-4968-A769-05EBCE3FB552}" dt="2024-03-12T10:32:31.222" v="1035"/>
            <ac:picMkLst>
              <pc:docMk/>
              <pc:sldMasterMk cId="1097754498" sldId="2147483648"/>
              <pc:sldLayoutMk cId="4258842081" sldId="2147483652"/>
              <ac:picMk id="3" creationId="{C21C2606-3369-3CDB-FEE3-CD428E83D51E}"/>
            </ac:picMkLst>
          </pc:picChg>
          <pc:picChg chg="mod">
            <ac:chgData name="H M" userId="84cd2103f36ef0dc" providerId="LiveId" clId="{6CAE7A2D-79C2-4968-A769-05EBCE3FB552}" dt="2024-03-12T10:32:31.222" v="1035"/>
            <ac:picMkLst>
              <pc:docMk/>
              <pc:sldMasterMk cId="1097754498" sldId="2147483648"/>
              <pc:sldLayoutMk cId="4258842081" sldId="2147483652"/>
              <ac:picMk id="5" creationId="{154D447F-6633-E9CE-B987-043740B0044E}"/>
            </ac:picMkLst>
          </pc:picChg>
          <pc:picChg chg="mod">
            <ac:chgData name="H M" userId="84cd2103f36ef0dc" providerId="LiveId" clId="{6CAE7A2D-79C2-4968-A769-05EBCE3FB552}" dt="2024-03-12T10:32:31.222" v="1035"/>
            <ac:picMkLst>
              <pc:docMk/>
              <pc:sldMasterMk cId="1097754498" sldId="2147483648"/>
              <pc:sldLayoutMk cId="4258842081" sldId="2147483652"/>
              <ac:picMk id="6" creationId="{9227625D-3292-B12D-0DE3-A6273679F52A}"/>
            </ac:picMkLst>
          </pc:picChg>
          <pc:picChg chg="mod">
            <ac:chgData name="H M" userId="84cd2103f36ef0dc" providerId="LiveId" clId="{6CAE7A2D-79C2-4968-A769-05EBCE3FB552}" dt="2024-03-12T10:32:31.222" v="1035"/>
            <ac:picMkLst>
              <pc:docMk/>
              <pc:sldMasterMk cId="1097754498" sldId="2147483648"/>
              <pc:sldLayoutMk cId="4258842081" sldId="2147483652"/>
              <ac:picMk id="7" creationId="{A221468A-6A18-C617-2256-C476A8A622E0}"/>
            </ac:picMkLst>
          </pc:picChg>
          <pc:picChg chg="mod">
            <ac:chgData name="H M" userId="84cd2103f36ef0dc" providerId="LiveId" clId="{6CAE7A2D-79C2-4968-A769-05EBCE3FB552}" dt="2024-03-12T10:32:31.222" v="1035"/>
            <ac:picMkLst>
              <pc:docMk/>
              <pc:sldMasterMk cId="1097754498" sldId="2147483648"/>
              <pc:sldLayoutMk cId="4258842081" sldId="2147483652"/>
              <ac:picMk id="8" creationId="{75B7EAF5-C501-8217-1201-C3639CDFF843}"/>
            </ac:picMkLst>
          </pc:picChg>
          <pc:picChg chg="mod">
            <ac:chgData name="H M" userId="84cd2103f36ef0dc" providerId="LiveId" clId="{6CAE7A2D-79C2-4968-A769-05EBCE3FB552}" dt="2024-03-12T10:32:31.222" v="1035"/>
            <ac:picMkLst>
              <pc:docMk/>
              <pc:sldMasterMk cId="1097754498" sldId="2147483648"/>
              <pc:sldLayoutMk cId="4258842081" sldId="2147483652"/>
              <ac:picMk id="9" creationId="{DA41853B-2DC9-EAE1-D599-822F0A02938E}"/>
            </ac:picMkLst>
          </pc:picChg>
          <pc:picChg chg="mod modCrop">
            <ac:chgData name="H M" userId="84cd2103f36ef0dc" providerId="LiveId" clId="{6CAE7A2D-79C2-4968-A769-05EBCE3FB552}" dt="2024-03-12T10:26:52.194" v="927" actId="688"/>
            <ac:picMkLst>
              <pc:docMk/>
              <pc:sldMasterMk cId="1097754498" sldId="2147483648"/>
              <pc:sldLayoutMk cId="4258842081" sldId="2147483652"/>
              <ac:picMk id="10" creationId="{316D933E-6431-3F7A-1EB6-8CFC83EC0837}"/>
            </ac:picMkLst>
          </pc:picChg>
          <pc:picChg chg="mod">
            <ac:chgData name="H M" userId="84cd2103f36ef0dc" providerId="LiveId" clId="{6CAE7A2D-79C2-4968-A769-05EBCE3FB552}" dt="2024-03-12T10:32:31.222" v="1035"/>
            <ac:picMkLst>
              <pc:docMk/>
              <pc:sldMasterMk cId="1097754498" sldId="2147483648"/>
              <pc:sldLayoutMk cId="4258842081" sldId="2147483652"/>
              <ac:picMk id="11" creationId="{4685CD34-ECF8-55E4-3E4C-2EB5ED0A0360}"/>
            </ac:picMkLst>
          </pc:picChg>
          <pc:picChg chg="mod">
            <ac:chgData name="H M" userId="84cd2103f36ef0dc" providerId="LiveId" clId="{6CAE7A2D-79C2-4968-A769-05EBCE3FB552}" dt="2024-03-12T10:32:31.222" v="1035"/>
            <ac:picMkLst>
              <pc:docMk/>
              <pc:sldMasterMk cId="1097754498" sldId="2147483648"/>
              <pc:sldLayoutMk cId="4258842081" sldId="2147483652"/>
              <ac:picMk id="12" creationId="{8B47DD11-3324-676D-BA1A-F63A5ED89686}"/>
            </ac:picMkLst>
          </pc:picChg>
          <pc:picChg chg="mod">
            <ac:chgData name="H M" userId="84cd2103f36ef0dc" providerId="LiveId" clId="{6CAE7A2D-79C2-4968-A769-05EBCE3FB552}" dt="2024-03-12T10:32:31.222" v="1035"/>
            <ac:picMkLst>
              <pc:docMk/>
              <pc:sldMasterMk cId="1097754498" sldId="2147483648"/>
              <pc:sldLayoutMk cId="4258842081" sldId="2147483652"/>
              <ac:picMk id="15" creationId="{BDEB3747-E396-390C-36E0-E61E745D61A0}"/>
            </ac:picMkLst>
          </pc:picChg>
          <pc:picChg chg="mod">
            <ac:chgData name="H M" userId="84cd2103f36ef0dc" providerId="LiveId" clId="{6CAE7A2D-79C2-4968-A769-05EBCE3FB552}" dt="2024-03-12T10:32:31.222" v="1035"/>
            <ac:picMkLst>
              <pc:docMk/>
              <pc:sldMasterMk cId="1097754498" sldId="2147483648"/>
              <pc:sldLayoutMk cId="4258842081" sldId="2147483652"/>
              <ac:picMk id="16" creationId="{171F01F4-4BD2-81E3-1043-4386D6286DF5}"/>
            </ac:picMkLst>
          </pc:picChg>
          <pc:picChg chg="mod">
            <ac:chgData name="H M" userId="84cd2103f36ef0dc" providerId="LiveId" clId="{6CAE7A2D-79C2-4968-A769-05EBCE3FB552}" dt="2024-03-12T10:32:31.222" v="1035"/>
            <ac:picMkLst>
              <pc:docMk/>
              <pc:sldMasterMk cId="1097754498" sldId="2147483648"/>
              <pc:sldLayoutMk cId="4258842081" sldId="2147483652"/>
              <ac:picMk id="17" creationId="{D72A78F6-167D-EE47-CC52-AC5E234FE3B7}"/>
            </ac:picMkLst>
          </pc:picChg>
          <pc:picChg chg="mod topLvl">
            <ac:chgData name="H M" userId="84cd2103f36ef0dc" providerId="LiveId" clId="{6CAE7A2D-79C2-4968-A769-05EBCE3FB552}" dt="2024-03-12T10:34:10.301" v="1067" actId="1076"/>
            <ac:picMkLst>
              <pc:docMk/>
              <pc:sldMasterMk cId="1097754498" sldId="2147483648"/>
              <pc:sldLayoutMk cId="4258842081" sldId="2147483652"/>
              <ac:picMk id="19" creationId="{A48E35A2-BCD2-D547-AFDB-8C476FBCFFF2}"/>
            </ac:picMkLst>
          </pc:picChg>
          <pc:picChg chg="del mod topLvl">
            <ac:chgData name="H M" userId="84cd2103f36ef0dc" providerId="LiveId" clId="{6CAE7A2D-79C2-4968-A769-05EBCE3FB552}" dt="2024-03-12T10:34:02.712" v="1061" actId="478"/>
            <ac:picMkLst>
              <pc:docMk/>
              <pc:sldMasterMk cId="1097754498" sldId="2147483648"/>
              <pc:sldLayoutMk cId="4258842081" sldId="2147483652"/>
              <ac:picMk id="21" creationId="{B33684FC-A9DA-D5BC-2C0A-96BAF0679226}"/>
            </ac:picMkLst>
          </pc:picChg>
          <pc:picChg chg="mod topLvl">
            <ac:chgData name="H M" userId="84cd2103f36ef0dc" providerId="LiveId" clId="{6CAE7A2D-79C2-4968-A769-05EBCE3FB552}" dt="2024-03-12T10:33:55.206" v="1057" actId="1076"/>
            <ac:picMkLst>
              <pc:docMk/>
              <pc:sldMasterMk cId="1097754498" sldId="2147483648"/>
              <pc:sldLayoutMk cId="4258842081" sldId="2147483652"/>
              <ac:picMk id="22" creationId="{062DFB71-7138-0432-B582-CDDE3CD084C6}"/>
            </ac:picMkLst>
          </pc:picChg>
          <pc:picChg chg="mod topLvl">
            <ac:chgData name="H M" userId="84cd2103f36ef0dc" providerId="LiveId" clId="{6CAE7A2D-79C2-4968-A769-05EBCE3FB552}" dt="2024-03-12T10:34:08.741" v="1065" actId="1076"/>
            <ac:picMkLst>
              <pc:docMk/>
              <pc:sldMasterMk cId="1097754498" sldId="2147483648"/>
              <pc:sldLayoutMk cId="4258842081" sldId="2147483652"/>
              <ac:picMk id="23" creationId="{F65AF444-2655-CF36-CDE7-35661A8BC09A}"/>
            </ac:picMkLst>
          </pc:picChg>
          <pc:picChg chg="mod topLvl">
            <ac:chgData name="H M" userId="84cd2103f36ef0dc" providerId="LiveId" clId="{6CAE7A2D-79C2-4968-A769-05EBCE3FB552}" dt="2024-03-12T10:34:05.492" v="1063" actId="1076"/>
            <ac:picMkLst>
              <pc:docMk/>
              <pc:sldMasterMk cId="1097754498" sldId="2147483648"/>
              <pc:sldLayoutMk cId="4258842081" sldId="2147483652"/>
              <ac:picMk id="24" creationId="{3A28BCEC-94A2-5BED-382F-354AF4FAC41F}"/>
            </ac:picMkLst>
          </pc:picChg>
          <pc:picChg chg="mod topLvl">
            <ac:chgData name="H M" userId="84cd2103f36ef0dc" providerId="LiveId" clId="{6CAE7A2D-79C2-4968-A769-05EBCE3FB552}" dt="2024-03-12T10:34:11.268" v="1068" actId="1076"/>
            <ac:picMkLst>
              <pc:docMk/>
              <pc:sldMasterMk cId="1097754498" sldId="2147483648"/>
              <pc:sldLayoutMk cId="4258842081" sldId="2147483652"/>
              <ac:picMk id="26" creationId="{4D43FDF7-5AB3-5904-55A2-2FE07337845C}"/>
            </ac:picMkLst>
          </pc:picChg>
          <pc:picChg chg="mod topLvl">
            <ac:chgData name="H M" userId="84cd2103f36ef0dc" providerId="LiveId" clId="{6CAE7A2D-79C2-4968-A769-05EBCE3FB552}" dt="2024-03-12T10:34:03.726" v="1062" actId="1076"/>
            <ac:picMkLst>
              <pc:docMk/>
              <pc:sldMasterMk cId="1097754498" sldId="2147483648"/>
              <pc:sldLayoutMk cId="4258842081" sldId="2147483652"/>
              <ac:picMk id="27" creationId="{A78CE0FC-4AC6-8059-E26D-F13677A994AD}"/>
            </ac:picMkLst>
          </pc:picChg>
          <pc:picChg chg="mod topLvl">
            <ac:chgData name="H M" userId="84cd2103f36ef0dc" providerId="LiveId" clId="{6CAE7A2D-79C2-4968-A769-05EBCE3FB552}" dt="2024-03-12T10:34:07.728" v="1064" actId="1076"/>
            <ac:picMkLst>
              <pc:docMk/>
              <pc:sldMasterMk cId="1097754498" sldId="2147483648"/>
              <pc:sldLayoutMk cId="4258842081" sldId="2147483652"/>
              <ac:picMk id="28" creationId="{482AC1B3-7F55-128B-97A4-2C8BF3700A22}"/>
            </ac:picMkLst>
          </pc:picChg>
          <pc:picChg chg="mod topLvl">
            <ac:chgData name="H M" userId="84cd2103f36ef0dc" providerId="LiveId" clId="{6CAE7A2D-79C2-4968-A769-05EBCE3FB552}" dt="2024-03-12T10:33:51.121" v="1056" actId="165"/>
            <ac:picMkLst>
              <pc:docMk/>
              <pc:sldMasterMk cId="1097754498" sldId="2147483648"/>
              <pc:sldLayoutMk cId="4258842081" sldId="2147483652"/>
              <ac:picMk id="29" creationId="{61A99A33-4209-DAE4-B1C3-7EA52B5D379E}"/>
            </ac:picMkLst>
          </pc:picChg>
          <pc:picChg chg="del mod topLvl">
            <ac:chgData name="H M" userId="84cd2103f36ef0dc" providerId="LiveId" clId="{6CAE7A2D-79C2-4968-A769-05EBCE3FB552}" dt="2024-03-12T10:34:09.581" v="1066" actId="478"/>
            <ac:picMkLst>
              <pc:docMk/>
              <pc:sldMasterMk cId="1097754498" sldId="2147483648"/>
              <pc:sldLayoutMk cId="4258842081" sldId="2147483652"/>
              <ac:picMk id="30" creationId="{0D11991E-7402-5662-E2AD-1435FF7E1DC4}"/>
            </ac:picMkLst>
          </pc:picChg>
          <pc:picChg chg="add mod">
            <ac:chgData name="H M" userId="84cd2103f36ef0dc" providerId="LiveId" clId="{6CAE7A2D-79C2-4968-A769-05EBCE3FB552}" dt="2024-03-12T10:35:04.521" v="1075"/>
            <ac:picMkLst>
              <pc:docMk/>
              <pc:sldMasterMk cId="1097754498" sldId="2147483648"/>
              <pc:sldLayoutMk cId="4258842081" sldId="2147483652"/>
              <ac:picMk id="31" creationId="{1FE55C81-5033-54AC-1F01-DB2E5C25622E}"/>
            </ac:picMkLst>
          </pc:picChg>
        </pc:sldLayoutChg>
        <pc:sldLayoutChg chg="del">
          <pc:chgData name="H M" userId="84cd2103f36ef0dc" providerId="LiveId" clId="{6CAE7A2D-79C2-4968-A769-05EBCE3FB552}" dt="2024-03-11T11:04:23.318" v="5" actId="2696"/>
          <pc:sldLayoutMkLst>
            <pc:docMk/>
            <pc:sldMasterMk cId="1097754498" sldId="2147483648"/>
            <pc:sldLayoutMk cId="1763561092" sldId="2147483653"/>
          </pc:sldLayoutMkLst>
        </pc:sldLayoutChg>
        <pc:sldLayoutChg chg="modSp add mod modTransition">
          <pc:chgData name="H M" userId="84cd2103f36ef0dc" providerId="LiveId" clId="{6CAE7A2D-79C2-4968-A769-05EBCE3FB552}" dt="2024-03-12T10:45:55.765" v="1230" actId="1076"/>
          <pc:sldLayoutMkLst>
            <pc:docMk/>
            <pc:sldMasterMk cId="1097754498" sldId="2147483648"/>
            <pc:sldLayoutMk cId="3925262472" sldId="2147483653"/>
          </pc:sldLayoutMkLst>
          <pc:spChg chg="mod">
            <ac:chgData name="H M" userId="84cd2103f36ef0dc" providerId="LiveId" clId="{6CAE7A2D-79C2-4968-A769-05EBCE3FB552}" dt="2024-03-12T10:45:43.967" v="1228" actId="1076"/>
            <ac:spMkLst>
              <pc:docMk/>
              <pc:sldMasterMk cId="1097754498" sldId="2147483648"/>
              <pc:sldLayoutMk cId="3925262472" sldId="2147483653"/>
              <ac:spMk id="13" creationId="{A35B635D-AD1F-D087-E107-AC562B28347D}"/>
            </ac:spMkLst>
          </pc:spChg>
          <pc:picChg chg="mod">
            <ac:chgData name="H M" userId="84cd2103f36ef0dc" providerId="LiveId" clId="{6CAE7A2D-79C2-4968-A769-05EBCE3FB552}" dt="2024-03-12T10:45:55.765" v="1230" actId="1076"/>
            <ac:picMkLst>
              <pc:docMk/>
              <pc:sldMasterMk cId="1097754498" sldId="2147483648"/>
              <pc:sldLayoutMk cId="3925262472" sldId="2147483653"/>
              <ac:picMk id="10" creationId="{316D933E-6431-3F7A-1EB6-8CFC83EC0837}"/>
            </ac:picMkLst>
          </pc:picChg>
        </pc:sldLayoutChg>
        <pc:sldLayoutChg chg="del">
          <pc:chgData name="H M" userId="84cd2103f36ef0dc" providerId="LiveId" clId="{6CAE7A2D-79C2-4968-A769-05EBCE3FB552}" dt="2024-03-11T11:04:23.498" v="6" actId="2696"/>
          <pc:sldLayoutMkLst>
            <pc:docMk/>
            <pc:sldMasterMk cId="1097754498" sldId="2147483648"/>
            <pc:sldLayoutMk cId="28774288" sldId="2147483654"/>
          </pc:sldLayoutMkLst>
        </pc:sldLayoutChg>
        <pc:sldLayoutChg chg="addSp delSp modSp add mod modTransition">
          <pc:chgData name="H M" userId="84cd2103f36ef0dc" providerId="LiveId" clId="{6CAE7A2D-79C2-4968-A769-05EBCE3FB552}" dt="2024-03-12T10:59:40.004" v="1462" actId="1076"/>
          <pc:sldLayoutMkLst>
            <pc:docMk/>
            <pc:sldMasterMk cId="1097754498" sldId="2147483648"/>
            <pc:sldLayoutMk cId="1446034390" sldId="2147483654"/>
          </pc:sldLayoutMkLst>
          <pc:spChg chg="add mod">
            <ac:chgData name="H M" userId="84cd2103f36ef0dc" providerId="LiveId" clId="{6CAE7A2D-79C2-4968-A769-05EBCE3FB552}" dt="2024-03-12T10:59:40.004" v="1462" actId="1076"/>
            <ac:spMkLst>
              <pc:docMk/>
              <pc:sldMasterMk cId="1097754498" sldId="2147483648"/>
              <pc:sldLayoutMk cId="1446034390" sldId="2147483654"/>
              <ac:spMk id="2" creationId="{926C8C01-9EFF-482E-A1CF-E430C753E4D1}"/>
            </ac:spMkLst>
          </pc:spChg>
          <pc:spChg chg="mod">
            <ac:chgData name="H M" userId="84cd2103f36ef0dc" providerId="LiveId" clId="{6CAE7A2D-79C2-4968-A769-05EBCE3FB552}" dt="2024-03-12T10:58:59.472" v="1456" actId="1076"/>
            <ac:spMkLst>
              <pc:docMk/>
              <pc:sldMasterMk cId="1097754498" sldId="2147483648"/>
              <pc:sldLayoutMk cId="1446034390" sldId="2147483654"/>
              <ac:spMk id="13" creationId="{A35B635D-AD1F-D087-E107-AC562B28347D}"/>
            </ac:spMkLst>
          </pc:spChg>
          <pc:picChg chg="del mod modCrop">
            <ac:chgData name="H M" userId="84cd2103f36ef0dc" providerId="LiveId" clId="{6CAE7A2D-79C2-4968-A769-05EBCE3FB552}" dt="2024-03-12T10:55:01.300" v="1392" actId="21"/>
            <ac:picMkLst>
              <pc:docMk/>
              <pc:sldMasterMk cId="1097754498" sldId="2147483648"/>
              <pc:sldLayoutMk cId="1446034390" sldId="2147483654"/>
              <ac:picMk id="10" creationId="{316D933E-6431-3F7A-1EB6-8CFC83EC0837}"/>
            </ac:picMkLst>
          </pc:picChg>
        </pc:sldLayoutChg>
        <pc:sldLayoutChg chg="del">
          <pc:chgData name="H M" userId="84cd2103f36ef0dc" providerId="LiveId" clId="{6CAE7A2D-79C2-4968-A769-05EBCE3FB552}" dt="2024-03-11T11:04:23.662" v="7" actId="2696"/>
          <pc:sldLayoutMkLst>
            <pc:docMk/>
            <pc:sldMasterMk cId="1097754498" sldId="2147483648"/>
            <pc:sldLayoutMk cId="447194141" sldId="2147483655"/>
          </pc:sldLayoutMkLst>
        </pc:sldLayoutChg>
        <pc:sldLayoutChg chg="addSp modSp add mod modTransition">
          <pc:chgData name="H M" userId="84cd2103f36ef0dc" providerId="LiveId" clId="{6CAE7A2D-79C2-4968-A769-05EBCE3FB552}" dt="2024-03-12T11:15:51.534" v="1729" actId="1076"/>
          <pc:sldLayoutMkLst>
            <pc:docMk/>
            <pc:sldMasterMk cId="1097754498" sldId="2147483648"/>
            <pc:sldLayoutMk cId="3563704803" sldId="2147483655"/>
          </pc:sldLayoutMkLst>
          <pc:spChg chg="mod">
            <ac:chgData name="H M" userId="84cd2103f36ef0dc" providerId="LiveId" clId="{6CAE7A2D-79C2-4968-A769-05EBCE3FB552}" dt="2024-03-12T11:15:42.867" v="1728" actId="1076"/>
            <ac:spMkLst>
              <pc:docMk/>
              <pc:sldMasterMk cId="1097754498" sldId="2147483648"/>
              <pc:sldLayoutMk cId="3563704803" sldId="2147483655"/>
              <ac:spMk id="13" creationId="{A35B635D-AD1F-D087-E107-AC562B28347D}"/>
            </ac:spMkLst>
          </pc:spChg>
          <pc:picChg chg="add mod">
            <ac:chgData name="H M" userId="84cd2103f36ef0dc" providerId="LiveId" clId="{6CAE7A2D-79C2-4968-A769-05EBCE3FB552}" dt="2024-03-12T11:15:30.139" v="1724" actId="1076"/>
            <ac:picMkLst>
              <pc:docMk/>
              <pc:sldMasterMk cId="1097754498" sldId="2147483648"/>
              <pc:sldLayoutMk cId="3563704803" sldId="2147483655"/>
              <ac:picMk id="2" creationId="{655C7E72-57A4-3CFD-C320-BA7DBC984E3C}"/>
            </ac:picMkLst>
          </pc:picChg>
          <pc:picChg chg="mod">
            <ac:chgData name="H M" userId="84cd2103f36ef0dc" providerId="LiveId" clId="{6CAE7A2D-79C2-4968-A769-05EBCE3FB552}" dt="2024-03-12T11:15:51.534" v="1729" actId="1076"/>
            <ac:picMkLst>
              <pc:docMk/>
              <pc:sldMasterMk cId="1097754498" sldId="2147483648"/>
              <pc:sldLayoutMk cId="3563704803" sldId="2147483655"/>
              <ac:picMk id="10" creationId="{316D933E-6431-3F7A-1EB6-8CFC83EC0837}"/>
            </ac:picMkLst>
          </pc:picChg>
        </pc:sldLayoutChg>
        <pc:sldLayoutChg chg="del">
          <pc:chgData name="H M" userId="84cd2103f36ef0dc" providerId="LiveId" clId="{6CAE7A2D-79C2-4968-A769-05EBCE3FB552}" dt="2024-03-11T11:04:23.810" v="8" actId="2696"/>
          <pc:sldLayoutMkLst>
            <pc:docMk/>
            <pc:sldMasterMk cId="1097754498" sldId="2147483648"/>
            <pc:sldLayoutMk cId="3221266688" sldId="2147483656"/>
          </pc:sldLayoutMkLst>
        </pc:sldLayoutChg>
        <pc:sldLayoutChg chg="del">
          <pc:chgData name="H M" userId="84cd2103f36ef0dc" providerId="LiveId" clId="{6CAE7A2D-79C2-4968-A769-05EBCE3FB552}" dt="2024-03-11T11:04:23.969" v="9" actId="2696"/>
          <pc:sldLayoutMkLst>
            <pc:docMk/>
            <pc:sldMasterMk cId="1097754498" sldId="2147483648"/>
            <pc:sldLayoutMk cId="2062996586" sldId="2147483657"/>
          </pc:sldLayoutMkLst>
        </pc:sldLayoutChg>
        <pc:sldLayoutChg chg="del">
          <pc:chgData name="H M" userId="84cd2103f36ef0dc" providerId="LiveId" clId="{6CAE7A2D-79C2-4968-A769-05EBCE3FB552}" dt="2024-03-11T11:04:24.170" v="10" actId="2696"/>
          <pc:sldLayoutMkLst>
            <pc:docMk/>
            <pc:sldMasterMk cId="1097754498" sldId="2147483648"/>
            <pc:sldLayoutMk cId="2778550816" sldId="2147483658"/>
          </pc:sldLayoutMkLst>
        </pc:sldLayoutChg>
        <pc:sldLayoutChg chg="del">
          <pc:chgData name="H M" userId="84cd2103f36ef0dc" providerId="LiveId" clId="{6CAE7A2D-79C2-4968-A769-05EBCE3FB552}" dt="2024-03-11T11:04:24.410" v="11" actId="2696"/>
          <pc:sldLayoutMkLst>
            <pc:docMk/>
            <pc:sldMasterMk cId="1097754498" sldId="2147483648"/>
            <pc:sldLayoutMk cId="887080976" sldId="2147483659"/>
          </pc:sldLayoutMkLst>
        </pc:sldLayoutChg>
      </pc:sldMasterChg>
    </pc:docChg>
  </pc:docChgLst>
  <pc:docChgLst>
    <pc:chgData name="H M" userId="84cd2103f36ef0dc" providerId="LiveId" clId="{21D1EDDF-5B17-4E62-893C-24F98FE4BE66}"/>
    <pc:docChg chg="undo custSel modSld">
      <pc:chgData name="H M" userId="84cd2103f36ef0dc" providerId="LiveId" clId="{21D1EDDF-5B17-4E62-893C-24F98FE4BE66}" dt="2024-03-07T15:14:40.539" v="9" actId="164"/>
      <pc:docMkLst>
        <pc:docMk/>
      </pc:docMkLst>
      <pc:sldChg chg="addSp modSp mod">
        <pc:chgData name="H M" userId="84cd2103f36ef0dc" providerId="LiveId" clId="{21D1EDDF-5B17-4E62-893C-24F98FE4BE66}" dt="2024-03-07T15:14:40.539" v="9" actId="164"/>
        <pc:sldMkLst>
          <pc:docMk/>
          <pc:sldMk cId="3020850079" sldId="326"/>
        </pc:sldMkLst>
        <pc:spChg chg="mod">
          <ac:chgData name="H M" userId="84cd2103f36ef0dc" providerId="LiveId" clId="{21D1EDDF-5B17-4E62-893C-24F98FE4BE66}" dt="2024-03-07T15:14:40.539" v="9" actId="164"/>
          <ac:spMkLst>
            <pc:docMk/>
            <pc:sldMk cId="3020850079" sldId="326"/>
            <ac:spMk id="7" creationId="{FF962D54-E949-4C72-8B52-B4DA4CFB3B6C}"/>
          </ac:spMkLst>
        </pc:spChg>
        <pc:spChg chg="mod">
          <ac:chgData name="H M" userId="84cd2103f36ef0dc" providerId="LiveId" clId="{21D1EDDF-5B17-4E62-893C-24F98FE4BE66}" dt="2024-03-07T15:14:40.539" v="9" actId="164"/>
          <ac:spMkLst>
            <pc:docMk/>
            <pc:sldMk cId="3020850079" sldId="326"/>
            <ac:spMk id="8" creationId="{0EACFE68-CA98-43D5-831D-039FB0EDAA33}"/>
          </ac:spMkLst>
        </pc:spChg>
        <pc:spChg chg="mod">
          <ac:chgData name="H M" userId="84cd2103f36ef0dc" providerId="LiveId" clId="{21D1EDDF-5B17-4E62-893C-24F98FE4BE66}" dt="2024-03-07T15:14:40.539" v="9" actId="164"/>
          <ac:spMkLst>
            <pc:docMk/>
            <pc:sldMk cId="3020850079" sldId="326"/>
            <ac:spMk id="9" creationId="{0925EE89-96F0-4531-983F-48CFD21EE54D}"/>
          </ac:spMkLst>
        </pc:spChg>
        <pc:spChg chg="mod">
          <ac:chgData name="H M" userId="84cd2103f36ef0dc" providerId="LiveId" clId="{21D1EDDF-5B17-4E62-893C-24F98FE4BE66}" dt="2024-03-07T15:14:40.539" v="9" actId="164"/>
          <ac:spMkLst>
            <pc:docMk/>
            <pc:sldMk cId="3020850079" sldId="326"/>
            <ac:spMk id="72" creationId="{FE3D6D91-86B4-446B-BDE8-47AFA3FF3EA7}"/>
          </ac:spMkLst>
        </pc:spChg>
        <pc:spChg chg="mod">
          <ac:chgData name="H M" userId="84cd2103f36ef0dc" providerId="LiveId" clId="{21D1EDDF-5B17-4E62-893C-24F98FE4BE66}" dt="2024-03-07T15:14:40.539" v="9" actId="164"/>
          <ac:spMkLst>
            <pc:docMk/>
            <pc:sldMk cId="3020850079" sldId="326"/>
            <ac:spMk id="73" creationId="{1DBC0DB7-9179-407D-B48E-F8A0BD852A57}"/>
          </ac:spMkLst>
        </pc:spChg>
        <pc:spChg chg="mod">
          <ac:chgData name="H M" userId="84cd2103f36ef0dc" providerId="LiveId" clId="{21D1EDDF-5B17-4E62-893C-24F98FE4BE66}" dt="2024-03-07T15:14:40.539" v="9" actId="164"/>
          <ac:spMkLst>
            <pc:docMk/>
            <pc:sldMk cId="3020850079" sldId="326"/>
            <ac:spMk id="74" creationId="{61EF126A-5867-4EC8-ADF4-BCADA5066326}"/>
          </ac:spMkLst>
        </pc:spChg>
        <pc:grpChg chg="mod">
          <ac:chgData name="H M" userId="84cd2103f36ef0dc" providerId="LiveId" clId="{21D1EDDF-5B17-4E62-893C-24F98FE4BE66}" dt="2024-03-07T15:14:40.539" v="9" actId="164"/>
          <ac:grpSpMkLst>
            <pc:docMk/>
            <pc:sldMk cId="3020850079" sldId="326"/>
            <ac:grpSpMk id="6" creationId="{8DBD42D7-47DE-49F7-9D18-A2F2BD96E57D}"/>
          </ac:grpSpMkLst>
        </pc:grpChg>
        <pc:grpChg chg="add mod">
          <ac:chgData name="H M" userId="84cd2103f36ef0dc" providerId="LiveId" clId="{21D1EDDF-5B17-4E62-893C-24F98FE4BE66}" dt="2024-03-07T15:14:40.539" v="9" actId="164"/>
          <ac:grpSpMkLst>
            <pc:docMk/>
            <pc:sldMk cId="3020850079" sldId="326"/>
            <ac:grpSpMk id="16" creationId="{216789FE-B60C-30C8-9610-0752A51973A6}"/>
          </ac:grpSpMkLst>
        </pc:grpChg>
        <pc:grpChg chg="mod">
          <ac:chgData name="H M" userId="84cd2103f36ef0dc" providerId="LiveId" clId="{21D1EDDF-5B17-4E62-893C-24F98FE4BE66}" dt="2024-03-07T14:56:48.891" v="1" actId="1076"/>
          <ac:grpSpMkLst>
            <pc:docMk/>
            <pc:sldMk cId="3020850079" sldId="326"/>
            <ac:grpSpMk id="98" creationId="{C1519A28-34BC-4AF5-8820-3590706D0CA8}"/>
          </ac:grpSpMkLst>
        </pc:grpChg>
      </pc:sldChg>
      <pc:sldChg chg="modSp mod">
        <pc:chgData name="H M" userId="84cd2103f36ef0dc" providerId="LiveId" clId="{21D1EDDF-5B17-4E62-893C-24F98FE4BE66}" dt="2024-03-07T15:06:19.828" v="6" actId="1076"/>
        <pc:sldMkLst>
          <pc:docMk/>
          <pc:sldMk cId="2735844276" sldId="327"/>
        </pc:sldMkLst>
        <pc:grpChg chg="mod">
          <ac:chgData name="H M" userId="84cd2103f36ef0dc" providerId="LiveId" clId="{21D1EDDF-5B17-4E62-893C-24F98FE4BE66}" dt="2024-03-07T15:06:19.828" v="6" actId="1076"/>
          <ac:grpSpMkLst>
            <pc:docMk/>
            <pc:sldMk cId="2735844276" sldId="327"/>
            <ac:grpSpMk id="69" creationId="{B9D52C9B-2A4F-4D72-8A65-EDC24EC16F6A}"/>
          </ac:grpSpMkLst>
        </pc:grpChg>
      </pc:sldChg>
      <pc:sldChg chg="modSp mod">
        <pc:chgData name="H M" userId="84cd2103f36ef0dc" providerId="LiveId" clId="{21D1EDDF-5B17-4E62-893C-24F98FE4BE66}" dt="2024-03-07T15:09:29.067" v="8" actId="1076"/>
        <pc:sldMkLst>
          <pc:docMk/>
          <pc:sldMk cId="3034690765" sldId="334"/>
        </pc:sldMkLst>
        <pc:grpChg chg="mod">
          <ac:chgData name="H M" userId="84cd2103f36ef0dc" providerId="LiveId" clId="{21D1EDDF-5B17-4E62-893C-24F98FE4BE66}" dt="2024-03-07T15:09:29.067" v="8" actId="1076"/>
          <ac:grpSpMkLst>
            <pc:docMk/>
            <pc:sldMk cId="3034690765" sldId="334"/>
            <ac:grpSpMk id="4" creationId="{8EE1AA83-2E17-4833-8572-BA82892F7808}"/>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B661963-7CE1-4AE6-A018-4F1F456F3430}" type="datetimeFigureOut">
              <a:rPr lang="ar-SA" smtClean="0"/>
              <a:t>9/3/1445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B3AEE65-B85F-4666-B6BC-9C3C3B14038B}" type="slidenum">
              <a:rPr lang="ar-SA" smtClean="0"/>
              <a:t>‹#›</a:t>
            </a:fld>
            <a:endParaRPr lang="ar-SA"/>
          </a:p>
        </p:txBody>
      </p:sp>
    </p:spTree>
    <p:extLst>
      <p:ext uri="{BB962C8B-B14F-4D97-AF65-F5344CB8AC3E}">
        <p14:creationId xmlns:p14="http://schemas.microsoft.com/office/powerpoint/2010/main" val="13067397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1</a:t>
            </a:fld>
            <a:endParaRPr lang="ar-SA"/>
          </a:p>
        </p:txBody>
      </p:sp>
    </p:spTree>
    <p:extLst>
      <p:ext uri="{BB962C8B-B14F-4D97-AF65-F5344CB8AC3E}">
        <p14:creationId xmlns:p14="http://schemas.microsoft.com/office/powerpoint/2010/main" val="3789166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a:solidFill>
                  <a:schemeClr val="bg1">
                    <a:lumMod val="75000"/>
                  </a:schemeClr>
                </a:solidFill>
              </a:rPr>
              <a:t>هذا القالب من تصميم موقع انجز ( </a:t>
            </a:r>
            <a:r>
              <a:rPr lang="en-US" sz="1200" dirty="0">
                <a:solidFill>
                  <a:schemeClr val="bg1">
                    <a:lumMod val="75000"/>
                  </a:schemeClr>
                </a:solidFill>
              </a:rPr>
              <a:t>ingez-ppt.com</a:t>
            </a:r>
            <a:r>
              <a:rPr lang="ar-SA" sz="1200" dirty="0">
                <a:solidFill>
                  <a:schemeClr val="bg1">
                    <a:lumMod val="75000"/>
                  </a:schemeClr>
                </a:solidFill>
              </a:rPr>
              <a:t> ) : موقع عربي متخصص بتصميم قوالب البوربوينت باللغة العربية</a:t>
            </a:r>
            <a:endParaRPr lang="ar-EG" sz="1200" dirty="0">
              <a:solidFill>
                <a:schemeClr val="bg1">
                  <a:lumMod val="75000"/>
                </a:schemeClr>
              </a:solidFill>
            </a:endParaRPr>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10</a:t>
            </a:fld>
            <a:endParaRPr lang="ar-SA"/>
          </a:p>
        </p:txBody>
      </p:sp>
    </p:spTree>
    <p:extLst>
      <p:ext uri="{BB962C8B-B14F-4D97-AF65-F5344CB8AC3E}">
        <p14:creationId xmlns:p14="http://schemas.microsoft.com/office/powerpoint/2010/main" val="356568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11</a:t>
            </a:fld>
            <a:endParaRPr lang="en-GB"/>
          </a:p>
        </p:txBody>
      </p:sp>
    </p:spTree>
    <p:extLst>
      <p:ext uri="{BB962C8B-B14F-4D97-AF65-F5344CB8AC3E}">
        <p14:creationId xmlns:p14="http://schemas.microsoft.com/office/powerpoint/2010/main" val="2887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2</a:t>
            </a:fld>
            <a:endParaRPr lang="ar-SA"/>
          </a:p>
        </p:txBody>
      </p:sp>
    </p:spTree>
    <p:extLst>
      <p:ext uri="{BB962C8B-B14F-4D97-AF65-F5344CB8AC3E}">
        <p14:creationId xmlns:p14="http://schemas.microsoft.com/office/powerpoint/2010/main" val="317873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3</a:t>
            </a:fld>
            <a:endParaRPr lang="ar-SA"/>
          </a:p>
        </p:txBody>
      </p:sp>
    </p:spTree>
    <p:extLst>
      <p:ext uri="{BB962C8B-B14F-4D97-AF65-F5344CB8AC3E}">
        <p14:creationId xmlns:p14="http://schemas.microsoft.com/office/powerpoint/2010/main" val="28596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4</a:t>
            </a:fld>
            <a:endParaRPr lang="ar-SA"/>
          </a:p>
        </p:txBody>
      </p:sp>
    </p:spTree>
    <p:extLst>
      <p:ext uri="{BB962C8B-B14F-4D97-AF65-F5344CB8AC3E}">
        <p14:creationId xmlns:p14="http://schemas.microsoft.com/office/powerpoint/2010/main" val="341984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5</a:t>
            </a:fld>
            <a:endParaRPr lang="ar-SA"/>
          </a:p>
        </p:txBody>
      </p:sp>
    </p:spTree>
    <p:extLst>
      <p:ext uri="{BB962C8B-B14F-4D97-AF65-F5344CB8AC3E}">
        <p14:creationId xmlns:p14="http://schemas.microsoft.com/office/powerpoint/2010/main" val="368026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6</a:t>
            </a:fld>
            <a:endParaRPr lang="ar-SA"/>
          </a:p>
        </p:txBody>
      </p:sp>
    </p:spTree>
    <p:extLst>
      <p:ext uri="{BB962C8B-B14F-4D97-AF65-F5344CB8AC3E}">
        <p14:creationId xmlns:p14="http://schemas.microsoft.com/office/powerpoint/2010/main" val="24948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7</a:t>
            </a:fld>
            <a:endParaRPr lang="ar-SA"/>
          </a:p>
        </p:txBody>
      </p:sp>
    </p:spTree>
    <p:extLst>
      <p:ext uri="{BB962C8B-B14F-4D97-AF65-F5344CB8AC3E}">
        <p14:creationId xmlns:p14="http://schemas.microsoft.com/office/powerpoint/2010/main" val="147601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8</a:t>
            </a:fld>
            <a:endParaRPr lang="ar-SA"/>
          </a:p>
        </p:txBody>
      </p:sp>
    </p:spTree>
    <p:extLst>
      <p:ext uri="{BB962C8B-B14F-4D97-AF65-F5344CB8AC3E}">
        <p14:creationId xmlns:p14="http://schemas.microsoft.com/office/powerpoint/2010/main" val="424635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9</a:t>
            </a:fld>
            <a:endParaRPr lang="ar-SA"/>
          </a:p>
        </p:txBody>
      </p:sp>
    </p:spTree>
    <p:extLst>
      <p:ext uri="{BB962C8B-B14F-4D97-AF65-F5344CB8AC3E}">
        <p14:creationId xmlns:p14="http://schemas.microsoft.com/office/powerpoint/2010/main" val="23993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7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739EF12F-AADE-F4CB-6DF1-CA78C2A1FD5D}"/>
              </a:ext>
            </a:extLst>
          </p:cNvPr>
          <p:cNvSpPr/>
          <p:nvPr/>
        </p:nvSpPr>
        <p:spPr>
          <a:xfrm>
            <a:off x="3415073" y="5247289"/>
            <a:ext cx="5361855" cy="224223"/>
          </a:xfrm>
          <a:custGeom>
            <a:avLst/>
            <a:gdLst/>
            <a:ahLst/>
            <a:cxnLst/>
            <a:rect l="l" t="t" r="r" b="b"/>
            <a:pathLst>
              <a:path w="5361855" h="224223">
                <a:moveTo>
                  <a:pt x="0" y="0"/>
                </a:moveTo>
                <a:lnTo>
                  <a:pt x="5361854" y="0"/>
                </a:lnTo>
                <a:lnTo>
                  <a:pt x="5361854" y="224223"/>
                </a:lnTo>
                <a:lnTo>
                  <a:pt x="0" y="2242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مجموعة 18">
            <a:extLst>
              <a:ext uri="{FF2B5EF4-FFF2-40B4-BE49-F238E27FC236}">
                <a16:creationId xmlns:a16="http://schemas.microsoft.com/office/drawing/2014/main" id="{BFB1F7E7-EA04-0067-FCAA-A8BF50758016}"/>
              </a:ext>
            </a:extLst>
          </p:cNvPr>
          <p:cNvGrpSpPr/>
          <p:nvPr userDrawn="1"/>
        </p:nvGrpSpPr>
        <p:grpSpPr>
          <a:xfrm>
            <a:off x="2043894" y="1956558"/>
            <a:ext cx="9787946" cy="4688872"/>
            <a:chOff x="2043894" y="1956558"/>
            <a:chExt cx="9787946" cy="4688872"/>
          </a:xfrm>
        </p:grpSpPr>
        <p:pic>
          <p:nvPicPr>
            <p:cNvPr id="4" name="صورة 3">
              <a:extLst>
                <a:ext uri="{FF2B5EF4-FFF2-40B4-BE49-F238E27FC236}">
                  <a16:creationId xmlns:a16="http://schemas.microsoft.com/office/drawing/2014/main" id="{4EA763C4-2644-2FED-22CD-346EF751AD9C}"/>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920328" y="2366708"/>
              <a:ext cx="1615440" cy="1248904"/>
            </a:xfrm>
            <a:prstGeom prst="rect">
              <a:avLst/>
            </a:prstGeom>
          </p:spPr>
        </p:pic>
        <p:pic>
          <p:nvPicPr>
            <p:cNvPr id="7" name="صورة 6">
              <a:extLst>
                <a:ext uri="{FF2B5EF4-FFF2-40B4-BE49-F238E27FC236}">
                  <a16:creationId xmlns:a16="http://schemas.microsoft.com/office/drawing/2014/main" id="{D5C24C61-4FDB-0B31-A705-012477A02308}"/>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a:off x="2043894" y="5672781"/>
              <a:ext cx="1264959" cy="972649"/>
            </a:xfrm>
            <a:prstGeom prst="rect">
              <a:avLst/>
            </a:prstGeom>
          </p:spPr>
        </p:pic>
        <p:pic>
          <p:nvPicPr>
            <p:cNvPr id="8" name="صورة 7">
              <a:extLst>
                <a:ext uri="{FF2B5EF4-FFF2-40B4-BE49-F238E27FC236}">
                  <a16:creationId xmlns:a16="http://schemas.microsoft.com/office/drawing/2014/main" id="{620CE01D-5E20-649C-513D-B1755771E891}"/>
                </a:ext>
              </a:extLst>
            </p:cNvPr>
            <p:cNvPicPr>
              <a:picLocks noChangeAspect="1"/>
            </p:cNvPicPr>
            <p:nvPr/>
          </p:nvPicPr>
          <p:blipFill rotWithShape="1">
            <a:blip r:embed="rId4">
              <a:extLst>
                <a:ext uri="{28A0092B-C50C-407E-A947-70E740481C1C}">
                  <a14:useLocalDpi xmlns:a14="http://schemas.microsoft.com/office/drawing/2010/main"/>
                </a:ext>
              </a:extLst>
            </a:blip>
            <a:srcRect l="74659" t="26818" r="20017" b="60237"/>
            <a:stretch/>
          </p:blipFill>
          <p:spPr>
            <a:xfrm>
              <a:off x="8771322" y="4150555"/>
              <a:ext cx="1264959" cy="1239937"/>
            </a:xfrm>
            <a:prstGeom prst="rect">
              <a:avLst/>
            </a:prstGeom>
          </p:spPr>
        </p:pic>
        <p:pic>
          <p:nvPicPr>
            <p:cNvPr id="11" name="صورة 10">
              <a:extLst>
                <a:ext uri="{FF2B5EF4-FFF2-40B4-BE49-F238E27FC236}">
                  <a16:creationId xmlns:a16="http://schemas.microsoft.com/office/drawing/2014/main" id="{DC0CDBAB-6568-FA79-9706-FC100200A687}"/>
                </a:ext>
              </a:extLst>
            </p:cNvPr>
            <p:cNvPicPr>
              <a:picLocks noChangeAspect="1"/>
            </p:cNvPicPr>
            <p:nvPr/>
          </p:nvPicPr>
          <p:blipFill rotWithShape="1">
            <a:blip r:embed="rId4">
              <a:extLst>
                <a:ext uri="{28A0092B-C50C-407E-A947-70E740481C1C}">
                  <a14:useLocalDpi xmlns:a14="http://schemas.microsoft.com/office/drawing/2010/main"/>
                </a:ext>
              </a:extLst>
            </a:blip>
            <a:srcRect l="87886" t="2359" r="8120" b="87175"/>
            <a:stretch/>
          </p:blipFill>
          <p:spPr>
            <a:xfrm>
              <a:off x="5193958" y="3195265"/>
              <a:ext cx="949120" cy="1002438"/>
            </a:xfrm>
            <a:prstGeom prst="rect">
              <a:avLst/>
            </a:prstGeom>
          </p:spPr>
        </p:pic>
        <p:pic>
          <p:nvPicPr>
            <p:cNvPr id="12" name="صورة 11">
              <a:extLst>
                <a:ext uri="{FF2B5EF4-FFF2-40B4-BE49-F238E27FC236}">
                  <a16:creationId xmlns:a16="http://schemas.microsoft.com/office/drawing/2014/main" id="{48C47FEF-59E9-3D6D-6161-EACA894619C0}"/>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4317393">
              <a:off x="3761491" y="5172870"/>
              <a:ext cx="1077304" cy="1030684"/>
            </a:xfrm>
            <a:prstGeom prst="rect">
              <a:avLst/>
            </a:prstGeom>
          </p:spPr>
        </p:pic>
        <p:pic>
          <p:nvPicPr>
            <p:cNvPr id="15" name="صورة 14">
              <a:extLst>
                <a:ext uri="{FF2B5EF4-FFF2-40B4-BE49-F238E27FC236}">
                  <a16:creationId xmlns:a16="http://schemas.microsoft.com/office/drawing/2014/main" id="{F80766F6-1775-C57A-741D-6B1531547A9F}"/>
                </a:ext>
              </a:extLst>
            </p:cNvPr>
            <p:cNvPicPr>
              <a:picLocks noChangeAspect="1"/>
            </p:cNvPicPr>
            <p:nvPr/>
          </p:nvPicPr>
          <p:blipFill rotWithShape="1">
            <a:blip r:embed="rId4">
              <a:extLst>
                <a:ext uri="{28A0092B-C50C-407E-A947-70E740481C1C}">
                  <a14:useLocalDpi xmlns:a14="http://schemas.microsoft.com/office/drawing/2010/main"/>
                </a:ext>
              </a:extLst>
            </a:blip>
            <a:srcRect l="27659" t="82434" r="68346" b="9002"/>
            <a:stretch/>
          </p:blipFill>
          <p:spPr>
            <a:xfrm rot="1604135">
              <a:off x="2243669" y="3572674"/>
              <a:ext cx="949120" cy="820234"/>
            </a:xfrm>
            <a:prstGeom prst="rect">
              <a:avLst/>
            </a:prstGeom>
          </p:spPr>
        </p:pic>
        <p:pic>
          <p:nvPicPr>
            <p:cNvPr id="16" name="صورة 15">
              <a:extLst>
                <a:ext uri="{FF2B5EF4-FFF2-40B4-BE49-F238E27FC236}">
                  <a16:creationId xmlns:a16="http://schemas.microsoft.com/office/drawing/2014/main" id="{ABB80CEC-F04E-9D59-B425-7A428E0C28F1}"/>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5400000">
              <a:off x="9280899" y="1974307"/>
              <a:ext cx="820300" cy="784802"/>
            </a:xfrm>
            <a:prstGeom prst="rect">
              <a:avLst/>
            </a:prstGeom>
          </p:spPr>
        </p:pic>
        <p:pic>
          <p:nvPicPr>
            <p:cNvPr id="17" name="صورة 16">
              <a:extLst>
                <a:ext uri="{FF2B5EF4-FFF2-40B4-BE49-F238E27FC236}">
                  <a16:creationId xmlns:a16="http://schemas.microsoft.com/office/drawing/2014/main" id="{7324A324-0BD0-CD3C-29AB-76D7FA81AF20}"/>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rot="3391114">
              <a:off x="10993752" y="3647151"/>
              <a:ext cx="947572" cy="728605"/>
            </a:xfrm>
            <a:prstGeom prst="rect">
              <a:avLst/>
            </a:prstGeom>
          </p:spPr>
        </p:pic>
        <p:pic>
          <p:nvPicPr>
            <p:cNvPr id="18" name="صورة 17">
              <a:extLst>
                <a:ext uri="{FF2B5EF4-FFF2-40B4-BE49-F238E27FC236}">
                  <a16:creationId xmlns:a16="http://schemas.microsoft.com/office/drawing/2014/main" id="{52D0E32A-1BF6-773F-9946-9F769A071562}"/>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443826" y="5543919"/>
              <a:ext cx="1124637" cy="869462"/>
            </a:xfrm>
            <a:prstGeom prst="rect">
              <a:avLst/>
            </a:prstGeom>
          </p:spPr>
        </p:pic>
      </p:grpSp>
      <p:sp>
        <p:nvSpPr>
          <p:cNvPr id="14" name="شكل بيضاوي 13">
            <a:extLst>
              <a:ext uri="{FF2B5EF4-FFF2-40B4-BE49-F238E27FC236}">
                <a16:creationId xmlns:a16="http://schemas.microsoft.com/office/drawing/2014/main" id="{BA9A074E-22B5-F8B7-2574-36832863943B}"/>
              </a:ext>
            </a:extLst>
          </p:cNvPr>
          <p:cNvSpPr/>
          <p:nvPr userDrawn="1"/>
        </p:nvSpPr>
        <p:spPr>
          <a:xfrm rot="1992012">
            <a:off x="10031134" y="-3488578"/>
            <a:ext cx="5385342" cy="5666552"/>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3" name="شكل بيضاوي 12">
            <a:extLst>
              <a:ext uri="{FF2B5EF4-FFF2-40B4-BE49-F238E27FC236}">
                <a16:creationId xmlns:a16="http://schemas.microsoft.com/office/drawing/2014/main" id="{A35B635D-AD1F-D087-E107-AC562B28347D}"/>
              </a:ext>
            </a:extLst>
          </p:cNvPr>
          <p:cNvSpPr/>
          <p:nvPr userDrawn="1"/>
        </p:nvSpPr>
        <p:spPr>
          <a:xfrm rot="1992012">
            <a:off x="-4203644" y="-2975292"/>
            <a:ext cx="7184319" cy="7559467"/>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a:extLst>
              <a:ext uri="{FF2B5EF4-FFF2-40B4-BE49-F238E27FC236}">
                <a16:creationId xmlns:a16="http://schemas.microsoft.com/office/drawing/2014/main" id="{316D933E-6431-3F7A-1EB6-8CFC83EC0837}"/>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83217" t="65976"/>
          <a:stretch/>
        </p:blipFill>
        <p:spPr>
          <a:xfrm>
            <a:off x="9217827" y="5168426"/>
            <a:ext cx="3478129" cy="3467335"/>
          </a:xfrm>
          <a:prstGeom prst="rect">
            <a:avLst/>
          </a:prstGeom>
        </p:spPr>
      </p:pic>
      <p:sp>
        <p:nvSpPr>
          <p:cNvPr id="20" name="Freeform 11">
            <a:extLst>
              <a:ext uri="{FF2B5EF4-FFF2-40B4-BE49-F238E27FC236}">
                <a16:creationId xmlns:a16="http://schemas.microsoft.com/office/drawing/2014/main" id="{DE0B79BA-9AA7-9A8B-8AEF-F7CD96025467}"/>
              </a:ext>
            </a:extLst>
          </p:cNvPr>
          <p:cNvSpPr/>
          <p:nvPr userDrawn="1"/>
        </p:nvSpPr>
        <p:spPr>
          <a:xfrm>
            <a:off x="-2464044" y="6159137"/>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11">
            <a:extLst>
              <a:ext uri="{FF2B5EF4-FFF2-40B4-BE49-F238E27FC236}">
                <a16:creationId xmlns:a16="http://schemas.microsoft.com/office/drawing/2014/main" id="{D8E97799-ADF3-A74C-9927-B5AE50C58C6E}"/>
              </a:ext>
            </a:extLst>
          </p:cNvPr>
          <p:cNvSpPr/>
          <p:nvPr userDrawn="1"/>
        </p:nvSpPr>
        <p:spPr>
          <a:xfrm rot="174809">
            <a:off x="9672802" y="351560"/>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74232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تخطيط مخصص">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739EF12F-AADE-F4CB-6DF1-CA78C2A1FD5D}"/>
              </a:ext>
            </a:extLst>
          </p:cNvPr>
          <p:cNvSpPr/>
          <p:nvPr/>
        </p:nvSpPr>
        <p:spPr>
          <a:xfrm>
            <a:off x="3415073" y="5247289"/>
            <a:ext cx="5361855" cy="224223"/>
          </a:xfrm>
          <a:custGeom>
            <a:avLst/>
            <a:gdLst/>
            <a:ahLst/>
            <a:cxnLst/>
            <a:rect l="l" t="t" r="r" b="b"/>
            <a:pathLst>
              <a:path w="5361855" h="224223">
                <a:moveTo>
                  <a:pt x="0" y="0"/>
                </a:moveTo>
                <a:lnTo>
                  <a:pt x="5361854" y="0"/>
                </a:lnTo>
                <a:lnTo>
                  <a:pt x="5361854" y="224223"/>
                </a:lnTo>
                <a:lnTo>
                  <a:pt x="0" y="2242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مجموعة 18">
            <a:extLst>
              <a:ext uri="{FF2B5EF4-FFF2-40B4-BE49-F238E27FC236}">
                <a16:creationId xmlns:a16="http://schemas.microsoft.com/office/drawing/2014/main" id="{BFB1F7E7-EA04-0067-FCAA-A8BF50758016}"/>
              </a:ext>
            </a:extLst>
          </p:cNvPr>
          <p:cNvGrpSpPr/>
          <p:nvPr userDrawn="1"/>
        </p:nvGrpSpPr>
        <p:grpSpPr>
          <a:xfrm>
            <a:off x="2043894" y="1956558"/>
            <a:ext cx="9787946" cy="4688872"/>
            <a:chOff x="2043894" y="1956558"/>
            <a:chExt cx="9787946" cy="4688872"/>
          </a:xfrm>
        </p:grpSpPr>
        <p:pic>
          <p:nvPicPr>
            <p:cNvPr id="4" name="صورة 3">
              <a:extLst>
                <a:ext uri="{FF2B5EF4-FFF2-40B4-BE49-F238E27FC236}">
                  <a16:creationId xmlns:a16="http://schemas.microsoft.com/office/drawing/2014/main" id="{4EA763C4-2644-2FED-22CD-346EF751AD9C}"/>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920328" y="2366708"/>
              <a:ext cx="1615440" cy="1248904"/>
            </a:xfrm>
            <a:prstGeom prst="rect">
              <a:avLst/>
            </a:prstGeom>
          </p:spPr>
        </p:pic>
        <p:pic>
          <p:nvPicPr>
            <p:cNvPr id="7" name="صورة 6">
              <a:extLst>
                <a:ext uri="{FF2B5EF4-FFF2-40B4-BE49-F238E27FC236}">
                  <a16:creationId xmlns:a16="http://schemas.microsoft.com/office/drawing/2014/main" id="{D5C24C61-4FDB-0B31-A705-012477A02308}"/>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a:off x="2043894" y="5672781"/>
              <a:ext cx="1264959" cy="972649"/>
            </a:xfrm>
            <a:prstGeom prst="rect">
              <a:avLst/>
            </a:prstGeom>
          </p:spPr>
        </p:pic>
        <p:pic>
          <p:nvPicPr>
            <p:cNvPr id="8" name="صورة 7">
              <a:extLst>
                <a:ext uri="{FF2B5EF4-FFF2-40B4-BE49-F238E27FC236}">
                  <a16:creationId xmlns:a16="http://schemas.microsoft.com/office/drawing/2014/main" id="{620CE01D-5E20-649C-513D-B1755771E891}"/>
                </a:ext>
              </a:extLst>
            </p:cNvPr>
            <p:cNvPicPr>
              <a:picLocks noChangeAspect="1"/>
            </p:cNvPicPr>
            <p:nvPr/>
          </p:nvPicPr>
          <p:blipFill rotWithShape="1">
            <a:blip r:embed="rId4">
              <a:extLst>
                <a:ext uri="{28A0092B-C50C-407E-A947-70E740481C1C}">
                  <a14:useLocalDpi xmlns:a14="http://schemas.microsoft.com/office/drawing/2010/main"/>
                </a:ext>
              </a:extLst>
            </a:blip>
            <a:srcRect l="74659" t="26818" r="20017" b="60237"/>
            <a:stretch/>
          </p:blipFill>
          <p:spPr>
            <a:xfrm>
              <a:off x="8771322" y="4150555"/>
              <a:ext cx="1264959" cy="1239937"/>
            </a:xfrm>
            <a:prstGeom prst="rect">
              <a:avLst/>
            </a:prstGeom>
          </p:spPr>
        </p:pic>
        <p:pic>
          <p:nvPicPr>
            <p:cNvPr id="11" name="صورة 10">
              <a:extLst>
                <a:ext uri="{FF2B5EF4-FFF2-40B4-BE49-F238E27FC236}">
                  <a16:creationId xmlns:a16="http://schemas.microsoft.com/office/drawing/2014/main" id="{DC0CDBAB-6568-FA79-9706-FC100200A687}"/>
                </a:ext>
              </a:extLst>
            </p:cNvPr>
            <p:cNvPicPr>
              <a:picLocks noChangeAspect="1"/>
            </p:cNvPicPr>
            <p:nvPr/>
          </p:nvPicPr>
          <p:blipFill rotWithShape="1">
            <a:blip r:embed="rId4">
              <a:extLst>
                <a:ext uri="{28A0092B-C50C-407E-A947-70E740481C1C}">
                  <a14:useLocalDpi xmlns:a14="http://schemas.microsoft.com/office/drawing/2010/main"/>
                </a:ext>
              </a:extLst>
            </a:blip>
            <a:srcRect l="87886" t="2359" r="8120" b="87175"/>
            <a:stretch/>
          </p:blipFill>
          <p:spPr>
            <a:xfrm>
              <a:off x="5193958" y="3195265"/>
              <a:ext cx="949120" cy="1002438"/>
            </a:xfrm>
            <a:prstGeom prst="rect">
              <a:avLst/>
            </a:prstGeom>
          </p:spPr>
        </p:pic>
        <p:pic>
          <p:nvPicPr>
            <p:cNvPr id="12" name="صورة 11">
              <a:extLst>
                <a:ext uri="{FF2B5EF4-FFF2-40B4-BE49-F238E27FC236}">
                  <a16:creationId xmlns:a16="http://schemas.microsoft.com/office/drawing/2014/main" id="{48C47FEF-59E9-3D6D-6161-EACA894619C0}"/>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4317393">
              <a:off x="3761491" y="5172870"/>
              <a:ext cx="1077304" cy="1030684"/>
            </a:xfrm>
            <a:prstGeom prst="rect">
              <a:avLst/>
            </a:prstGeom>
          </p:spPr>
        </p:pic>
        <p:pic>
          <p:nvPicPr>
            <p:cNvPr id="15" name="صورة 14">
              <a:extLst>
                <a:ext uri="{FF2B5EF4-FFF2-40B4-BE49-F238E27FC236}">
                  <a16:creationId xmlns:a16="http://schemas.microsoft.com/office/drawing/2014/main" id="{F80766F6-1775-C57A-741D-6B1531547A9F}"/>
                </a:ext>
              </a:extLst>
            </p:cNvPr>
            <p:cNvPicPr>
              <a:picLocks noChangeAspect="1"/>
            </p:cNvPicPr>
            <p:nvPr/>
          </p:nvPicPr>
          <p:blipFill rotWithShape="1">
            <a:blip r:embed="rId4">
              <a:extLst>
                <a:ext uri="{28A0092B-C50C-407E-A947-70E740481C1C}">
                  <a14:useLocalDpi xmlns:a14="http://schemas.microsoft.com/office/drawing/2010/main"/>
                </a:ext>
              </a:extLst>
            </a:blip>
            <a:srcRect l="27659" t="82434" r="68346" b="9002"/>
            <a:stretch/>
          </p:blipFill>
          <p:spPr>
            <a:xfrm rot="1604135">
              <a:off x="2243669" y="3572674"/>
              <a:ext cx="949120" cy="820234"/>
            </a:xfrm>
            <a:prstGeom prst="rect">
              <a:avLst/>
            </a:prstGeom>
          </p:spPr>
        </p:pic>
        <p:pic>
          <p:nvPicPr>
            <p:cNvPr id="16" name="صورة 15">
              <a:extLst>
                <a:ext uri="{FF2B5EF4-FFF2-40B4-BE49-F238E27FC236}">
                  <a16:creationId xmlns:a16="http://schemas.microsoft.com/office/drawing/2014/main" id="{ABB80CEC-F04E-9D59-B425-7A428E0C28F1}"/>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5400000">
              <a:off x="9280899" y="1974307"/>
              <a:ext cx="820300" cy="784802"/>
            </a:xfrm>
            <a:prstGeom prst="rect">
              <a:avLst/>
            </a:prstGeom>
          </p:spPr>
        </p:pic>
        <p:pic>
          <p:nvPicPr>
            <p:cNvPr id="17" name="صورة 16">
              <a:extLst>
                <a:ext uri="{FF2B5EF4-FFF2-40B4-BE49-F238E27FC236}">
                  <a16:creationId xmlns:a16="http://schemas.microsoft.com/office/drawing/2014/main" id="{7324A324-0BD0-CD3C-29AB-76D7FA81AF20}"/>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rot="3391114">
              <a:off x="10993752" y="3647151"/>
              <a:ext cx="947572" cy="728605"/>
            </a:xfrm>
            <a:prstGeom prst="rect">
              <a:avLst/>
            </a:prstGeom>
          </p:spPr>
        </p:pic>
        <p:pic>
          <p:nvPicPr>
            <p:cNvPr id="18" name="صورة 17">
              <a:extLst>
                <a:ext uri="{FF2B5EF4-FFF2-40B4-BE49-F238E27FC236}">
                  <a16:creationId xmlns:a16="http://schemas.microsoft.com/office/drawing/2014/main" id="{52D0E32A-1BF6-773F-9946-9F769A071562}"/>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443826" y="5543919"/>
              <a:ext cx="1124637" cy="869462"/>
            </a:xfrm>
            <a:prstGeom prst="rect">
              <a:avLst/>
            </a:prstGeom>
          </p:spPr>
        </p:pic>
      </p:grpSp>
      <p:sp>
        <p:nvSpPr>
          <p:cNvPr id="14" name="شكل بيضاوي 13">
            <a:extLst>
              <a:ext uri="{FF2B5EF4-FFF2-40B4-BE49-F238E27FC236}">
                <a16:creationId xmlns:a16="http://schemas.microsoft.com/office/drawing/2014/main" id="{BA9A074E-22B5-F8B7-2574-36832863943B}"/>
              </a:ext>
            </a:extLst>
          </p:cNvPr>
          <p:cNvSpPr/>
          <p:nvPr userDrawn="1"/>
        </p:nvSpPr>
        <p:spPr>
          <a:xfrm rot="1992012">
            <a:off x="10031134" y="-3488578"/>
            <a:ext cx="5385342" cy="5666552"/>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3" name="شكل بيضاوي 12">
            <a:extLst>
              <a:ext uri="{FF2B5EF4-FFF2-40B4-BE49-F238E27FC236}">
                <a16:creationId xmlns:a16="http://schemas.microsoft.com/office/drawing/2014/main" id="{A35B635D-AD1F-D087-E107-AC562B28347D}"/>
              </a:ext>
            </a:extLst>
          </p:cNvPr>
          <p:cNvSpPr/>
          <p:nvPr userDrawn="1"/>
        </p:nvSpPr>
        <p:spPr>
          <a:xfrm rot="1992012">
            <a:off x="-4878239" y="3625518"/>
            <a:ext cx="7184319" cy="7559467"/>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a:extLst>
              <a:ext uri="{FF2B5EF4-FFF2-40B4-BE49-F238E27FC236}">
                <a16:creationId xmlns:a16="http://schemas.microsoft.com/office/drawing/2014/main" id="{316D933E-6431-3F7A-1EB6-8CFC83EC0837}"/>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83217" t="65976"/>
          <a:stretch/>
        </p:blipFill>
        <p:spPr>
          <a:xfrm>
            <a:off x="9607315" y="5359400"/>
            <a:ext cx="3478129" cy="3467335"/>
          </a:xfrm>
          <a:prstGeom prst="rect">
            <a:avLst/>
          </a:prstGeom>
        </p:spPr>
      </p:pic>
      <p:sp>
        <p:nvSpPr>
          <p:cNvPr id="20" name="Freeform 11">
            <a:extLst>
              <a:ext uri="{FF2B5EF4-FFF2-40B4-BE49-F238E27FC236}">
                <a16:creationId xmlns:a16="http://schemas.microsoft.com/office/drawing/2014/main" id="{DE0B79BA-9AA7-9A8B-8AEF-F7CD96025467}"/>
              </a:ext>
            </a:extLst>
          </p:cNvPr>
          <p:cNvSpPr/>
          <p:nvPr userDrawn="1"/>
        </p:nvSpPr>
        <p:spPr>
          <a:xfrm>
            <a:off x="-2464044" y="6159137"/>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11">
            <a:extLst>
              <a:ext uri="{FF2B5EF4-FFF2-40B4-BE49-F238E27FC236}">
                <a16:creationId xmlns:a16="http://schemas.microsoft.com/office/drawing/2014/main" id="{D8E97799-ADF3-A74C-9927-B5AE50C58C6E}"/>
              </a:ext>
            </a:extLst>
          </p:cNvPr>
          <p:cNvSpPr/>
          <p:nvPr userDrawn="1"/>
        </p:nvSpPr>
        <p:spPr>
          <a:xfrm rot="174809">
            <a:off x="9672802" y="351560"/>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صورة 1">
            <a:extLst>
              <a:ext uri="{FF2B5EF4-FFF2-40B4-BE49-F238E27FC236}">
                <a16:creationId xmlns:a16="http://schemas.microsoft.com/office/drawing/2014/main" id="{655C7E72-57A4-3CFD-C320-BA7DBC984E3C}"/>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59765" t="69116" r="23795" b="2303"/>
          <a:stretch/>
        </p:blipFill>
        <p:spPr>
          <a:xfrm rot="20303684">
            <a:off x="-1805328" y="-757297"/>
            <a:ext cx="4277984" cy="3657114"/>
          </a:xfrm>
          <a:prstGeom prst="rect">
            <a:avLst/>
          </a:prstGeom>
        </p:spPr>
      </p:pic>
    </p:spTree>
    <p:extLst>
      <p:ext uri="{BB962C8B-B14F-4D97-AF65-F5344CB8AC3E}">
        <p14:creationId xmlns:p14="http://schemas.microsoft.com/office/powerpoint/2010/main" val="356370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تخطيط مخصص">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739EF12F-AADE-F4CB-6DF1-CA78C2A1FD5D}"/>
              </a:ext>
            </a:extLst>
          </p:cNvPr>
          <p:cNvSpPr/>
          <p:nvPr/>
        </p:nvSpPr>
        <p:spPr>
          <a:xfrm>
            <a:off x="3415073" y="5247289"/>
            <a:ext cx="5361855" cy="224223"/>
          </a:xfrm>
          <a:custGeom>
            <a:avLst/>
            <a:gdLst/>
            <a:ahLst/>
            <a:cxnLst/>
            <a:rect l="l" t="t" r="r" b="b"/>
            <a:pathLst>
              <a:path w="5361855" h="224223">
                <a:moveTo>
                  <a:pt x="0" y="0"/>
                </a:moveTo>
                <a:lnTo>
                  <a:pt x="5361854" y="0"/>
                </a:lnTo>
                <a:lnTo>
                  <a:pt x="5361854" y="224223"/>
                </a:lnTo>
                <a:lnTo>
                  <a:pt x="0" y="2242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مجموعة 18">
            <a:extLst>
              <a:ext uri="{FF2B5EF4-FFF2-40B4-BE49-F238E27FC236}">
                <a16:creationId xmlns:a16="http://schemas.microsoft.com/office/drawing/2014/main" id="{BFB1F7E7-EA04-0067-FCAA-A8BF50758016}"/>
              </a:ext>
            </a:extLst>
          </p:cNvPr>
          <p:cNvGrpSpPr/>
          <p:nvPr userDrawn="1"/>
        </p:nvGrpSpPr>
        <p:grpSpPr>
          <a:xfrm>
            <a:off x="2043894" y="1956558"/>
            <a:ext cx="9787946" cy="4688872"/>
            <a:chOff x="2043894" y="1956558"/>
            <a:chExt cx="9787946" cy="4688872"/>
          </a:xfrm>
        </p:grpSpPr>
        <p:pic>
          <p:nvPicPr>
            <p:cNvPr id="4" name="صورة 3">
              <a:extLst>
                <a:ext uri="{FF2B5EF4-FFF2-40B4-BE49-F238E27FC236}">
                  <a16:creationId xmlns:a16="http://schemas.microsoft.com/office/drawing/2014/main" id="{4EA763C4-2644-2FED-22CD-346EF751AD9C}"/>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920328" y="2366708"/>
              <a:ext cx="1615440" cy="1248904"/>
            </a:xfrm>
            <a:prstGeom prst="rect">
              <a:avLst/>
            </a:prstGeom>
          </p:spPr>
        </p:pic>
        <p:pic>
          <p:nvPicPr>
            <p:cNvPr id="7" name="صورة 6">
              <a:extLst>
                <a:ext uri="{FF2B5EF4-FFF2-40B4-BE49-F238E27FC236}">
                  <a16:creationId xmlns:a16="http://schemas.microsoft.com/office/drawing/2014/main" id="{D5C24C61-4FDB-0B31-A705-012477A02308}"/>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a:off x="2043894" y="5672781"/>
              <a:ext cx="1264959" cy="972649"/>
            </a:xfrm>
            <a:prstGeom prst="rect">
              <a:avLst/>
            </a:prstGeom>
          </p:spPr>
        </p:pic>
        <p:pic>
          <p:nvPicPr>
            <p:cNvPr id="8" name="صورة 7">
              <a:extLst>
                <a:ext uri="{FF2B5EF4-FFF2-40B4-BE49-F238E27FC236}">
                  <a16:creationId xmlns:a16="http://schemas.microsoft.com/office/drawing/2014/main" id="{620CE01D-5E20-649C-513D-B1755771E891}"/>
                </a:ext>
              </a:extLst>
            </p:cNvPr>
            <p:cNvPicPr>
              <a:picLocks noChangeAspect="1"/>
            </p:cNvPicPr>
            <p:nvPr/>
          </p:nvPicPr>
          <p:blipFill rotWithShape="1">
            <a:blip r:embed="rId4">
              <a:extLst>
                <a:ext uri="{28A0092B-C50C-407E-A947-70E740481C1C}">
                  <a14:useLocalDpi xmlns:a14="http://schemas.microsoft.com/office/drawing/2010/main"/>
                </a:ext>
              </a:extLst>
            </a:blip>
            <a:srcRect l="74659" t="26818" r="20017" b="60237"/>
            <a:stretch/>
          </p:blipFill>
          <p:spPr>
            <a:xfrm>
              <a:off x="8771322" y="4150555"/>
              <a:ext cx="1264959" cy="1239937"/>
            </a:xfrm>
            <a:prstGeom prst="rect">
              <a:avLst/>
            </a:prstGeom>
          </p:spPr>
        </p:pic>
        <p:pic>
          <p:nvPicPr>
            <p:cNvPr id="11" name="صورة 10">
              <a:extLst>
                <a:ext uri="{FF2B5EF4-FFF2-40B4-BE49-F238E27FC236}">
                  <a16:creationId xmlns:a16="http://schemas.microsoft.com/office/drawing/2014/main" id="{DC0CDBAB-6568-FA79-9706-FC100200A687}"/>
                </a:ext>
              </a:extLst>
            </p:cNvPr>
            <p:cNvPicPr>
              <a:picLocks noChangeAspect="1"/>
            </p:cNvPicPr>
            <p:nvPr/>
          </p:nvPicPr>
          <p:blipFill rotWithShape="1">
            <a:blip r:embed="rId4">
              <a:extLst>
                <a:ext uri="{28A0092B-C50C-407E-A947-70E740481C1C}">
                  <a14:useLocalDpi xmlns:a14="http://schemas.microsoft.com/office/drawing/2010/main"/>
                </a:ext>
              </a:extLst>
            </a:blip>
            <a:srcRect l="87886" t="2359" r="8120" b="87175"/>
            <a:stretch/>
          </p:blipFill>
          <p:spPr>
            <a:xfrm>
              <a:off x="5193958" y="3195265"/>
              <a:ext cx="949120" cy="1002438"/>
            </a:xfrm>
            <a:prstGeom prst="rect">
              <a:avLst/>
            </a:prstGeom>
          </p:spPr>
        </p:pic>
        <p:pic>
          <p:nvPicPr>
            <p:cNvPr id="12" name="صورة 11">
              <a:extLst>
                <a:ext uri="{FF2B5EF4-FFF2-40B4-BE49-F238E27FC236}">
                  <a16:creationId xmlns:a16="http://schemas.microsoft.com/office/drawing/2014/main" id="{48C47FEF-59E9-3D6D-6161-EACA894619C0}"/>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4317393">
              <a:off x="3761491" y="5172870"/>
              <a:ext cx="1077304" cy="1030684"/>
            </a:xfrm>
            <a:prstGeom prst="rect">
              <a:avLst/>
            </a:prstGeom>
          </p:spPr>
        </p:pic>
        <p:pic>
          <p:nvPicPr>
            <p:cNvPr id="15" name="صورة 14">
              <a:extLst>
                <a:ext uri="{FF2B5EF4-FFF2-40B4-BE49-F238E27FC236}">
                  <a16:creationId xmlns:a16="http://schemas.microsoft.com/office/drawing/2014/main" id="{F80766F6-1775-C57A-741D-6B1531547A9F}"/>
                </a:ext>
              </a:extLst>
            </p:cNvPr>
            <p:cNvPicPr>
              <a:picLocks noChangeAspect="1"/>
            </p:cNvPicPr>
            <p:nvPr/>
          </p:nvPicPr>
          <p:blipFill rotWithShape="1">
            <a:blip r:embed="rId4">
              <a:extLst>
                <a:ext uri="{28A0092B-C50C-407E-A947-70E740481C1C}">
                  <a14:useLocalDpi xmlns:a14="http://schemas.microsoft.com/office/drawing/2010/main"/>
                </a:ext>
              </a:extLst>
            </a:blip>
            <a:srcRect l="27659" t="82434" r="68346" b="9002"/>
            <a:stretch/>
          </p:blipFill>
          <p:spPr>
            <a:xfrm rot="1604135">
              <a:off x="2243669" y="3572674"/>
              <a:ext cx="949120" cy="820234"/>
            </a:xfrm>
            <a:prstGeom prst="rect">
              <a:avLst/>
            </a:prstGeom>
          </p:spPr>
        </p:pic>
        <p:pic>
          <p:nvPicPr>
            <p:cNvPr id="16" name="صورة 15">
              <a:extLst>
                <a:ext uri="{FF2B5EF4-FFF2-40B4-BE49-F238E27FC236}">
                  <a16:creationId xmlns:a16="http://schemas.microsoft.com/office/drawing/2014/main" id="{ABB80CEC-F04E-9D59-B425-7A428E0C28F1}"/>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5400000">
              <a:off x="9280899" y="1974307"/>
              <a:ext cx="820300" cy="784802"/>
            </a:xfrm>
            <a:prstGeom prst="rect">
              <a:avLst/>
            </a:prstGeom>
          </p:spPr>
        </p:pic>
        <p:pic>
          <p:nvPicPr>
            <p:cNvPr id="17" name="صورة 16">
              <a:extLst>
                <a:ext uri="{FF2B5EF4-FFF2-40B4-BE49-F238E27FC236}">
                  <a16:creationId xmlns:a16="http://schemas.microsoft.com/office/drawing/2014/main" id="{7324A324-0BD0-CD3C-29AB-76D7FA81AF20}"/>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rot="3391114">
              <a:off x="10993752" y="3647151"/>
              <a:ext cx="947572" cy="728605"/>
            </a:xfrm>
            <a:prstGeom prst="rect">
              <a:avLst/>
            </a:prstGeom>
          </p:spPr>
        </p:pic>
        <p:pic>
          <p:nvPicPr>
            <p:cNvPr id="18" name="صورة 17">
              <a:extLst>
                <a:ext uri="{FF2B5EF4-FFF2-40B4-BE49-F238E27FC236}">
                  <a16:creationId xmlns:a16="http://schemas.microsoft.com/office/drawing/2014/main" id="{52D0E32A-1BF6-773F-9946-9F769A071562}"/>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443826" y="5543919"/>
              <a:ext cx="1124637" cy="869462"/>
            </a:xfrm>
            <a:prstGeom prst="rect">
              <a:avLst/>
            </a:prstGeom>
          </p:spPr>
        </p:pic>
      </p:grpSp>
      <p:sp>
        <p:nvSpPr>
          <p:cNvPr id="14" name="شكل بيضاوي 13">
            <a:extLst>
              <a:ext uri="{FF2B5EF4-FFF2-40B4-BE49-F238E27FC236}">
                <a16:creationId xmlns:a16="http://schemas.microsoft.com/office/drawing/2014/main" id="{BA9A074E-22B5-F8B7-2574-36832863943B}"/>
              </a:ext>
            </a:extLst>
          </p:cNvPr>
          <p:cNvSpPr/>
          <p:nvPr userDrawn="1"/>
        </p:nvSpPr>
        <p:spPr>
          <a:xfrm rot="1992012">
            <a:off x="10031134" y="-3488578"/>
            <a:ext cx="5385342" cy="5666552"/>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3" name="شكل بيضاوي 12">
            <a:extLst>
              <a:ext uri="{FF2B5EF4-FFF2-40B4-BE49-F238E27FC236}">
                <a16:creationId xmlns:a16="http://schemas.microsoft.com/office/drawing/2014/main" id="{A35B635D-AD1F-D087-E107-AC562B28347D}"/>
              </a:ext>
            </a:extLst>
          </p:cNvPr>
          <p:cNvSpPr/>
          <p:nvPr userDrawn="1"/>
        </p:nvSpPr>
        <p:spPr>
          <a:xfrm rot="1992012">
            <a:off x="9113199" y="4341110"/>
            <a:ext cx="7184319" cy="7559467"/>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a:extLst>
              <a:ext uri="{FF2B5EF4-FFF2-40B4-BE49-F238E27FC236}">
                <a16:creationId xmlns:a16="http://schemas.microsoft.com/office/drawing/2014/main" id="{316D933E-6431-3F7A-1EB6-8CFC83EC0837}"/>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83217" t="65976"/>
          <a:stretch/>
        </p:blipFill>
        <p:spPr>
          <a:xfrm>
            <a:off x="-1548350" y="-1296474"/>
            <a:ext cx="3478129" cy="3467335"/>
          </a:xfrm>
          <a:prstGeom prst="rect">
            <a:avLst/>
          </a:prstGeom>
        </p:spPr>
      </p:pic>
      <p:sp>
        <p:nvSpPr>
          <p:cNvPr id="20" name="Freeform 11">
            <a:extLst>
              <a:ext uri="{FF2B5EF4-FFF2-40B4-BE49-F238E27FC236}">
                <a16:creationId xmlns:a16="http://schemas.microsoft.com/office/drawing/2014/main" id="{DE0B79BA-9AA7-9A8B-8AEF-F7CD96025467}"/>
              </a:ext>
            </a:extLst>
          </p:cNvPr>
          <p:cNvSpPr/>
          <p:nvPr userDrawn="1"/>
        </p:nvSpPr>
        <p:spPr>
          <a:xfrm>
            <a:off x="-2464044" y="6159137"/>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11">
            <a:extLst>
              <a:ext uri="{FF2B5EF4-FFF2-40B4-BE49-F238E27FC236}">
                <a16:creationId xmlns:a16="http://schemas.microsoft.com/office/drawing/2014/main" id="{D8E97799-ADF3-A74C-9927-B5AE50C58C6E}"/>
              </a:ext>
            </a:extLst>
          </p:cNvPr>
          <p:cNvSpPr/>
          <p:nvPr userDrawn="1"/>
        </p:nvSpPr>
        <p:spPr>
          <a:xfrm rot="174809">
            <a:off x="9672802" y="351560"/>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92526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تخطيط مخصص">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739EF12F-AADE-F4CB-6DF1-CA78C2A1FD5D}"/>
              </a:ext>
            </a:extLst>
          </p:cNvPr>
          <p:cNvSpPr/>
          <p:nvPr/>
        </p:nvSpPr>
        <p:spPr>
          <a:xfrm>
            <a:off x="3415073" y="5247289"/>
            <a:ext cx="5361855" cy="224223"/>
          </a:xfrm>
          <a:custGeom>
            <a:avLst/>
            <a:gdLst/>
            <a:ahLst/>
            <a:cxnLst/>
            <a:rect l="l" t="t" r="r" b="b"/>
            <a:pathLst>
              <a:path w="5361855" h="224223">
                <a:moveTo>
                  <a:pt x="0" y="0"/>
                </a:moveTo>
                <a:lnTo>
                  <a:pt x="5361854" y="0"/>
                </a:lnTo>
                <a:lnTo>
                  <a:pt x="5361854" y="224223"/>
                </a:lnTo>
                <a:lnTo>
                  <a:pt x="0" y="2242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مجموعة 18">
            <a:extLst>
              <a:ext uri="{FF2B5EF4-FFF2-40B4-BE49-F238E27FC236}">
                <a16:creationId xmlns:a16="http://schemas.microsoft.com/office/drawing/2014/main" id="{BFB1F7E7-EA04-0067-FCAA-A8BF50758016}"/>
              </a:ext>
            </a:extLst>
          </p:cNvPr>
          <p:cNvGrpSpPr/>
          <p:nvPr userDrawn="1"/>
        </p:nvGrpSpPr>
        <p:grpSpPr>
          <a:xfrm>
            <a:off x="2043894" y="1956558"/>
            <a:ext cx="9787946" cy="4688872"/>
            <a:chOff x="2043894" y="1956558"/>
            <a:chExt cx="9787946" cy="4688872"/>
          </a:xfrm>
        </p:grpSpPr>
        <p:pic>
          <p:nvPicPr>
            <p:cNvPr id="4" name="صورة 3">
              <a:extLst>
                <a:ext uri="{FF2B5EF4-FFF2-40B4-BE49-F238E27FC236}">
                  <a16:creationId xmlns:a16="http://schemas.microsoft.com/office/drawing/2014/main" id="{4EA763C4-2644-2FED-22CD-346EF751AD9C}"/>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920328" y="2366708"/>
              <a:ext cx="1615440" cy="1248904"/>
            </a:xfrm>
            <a:prstGeom prst="rect">
              <a:avLst/>
            </a:prstGeom>
          </p:spPr>
        </p:pic>
        <p:pic>
          <p:nvPicPr>
            <p:cNvPr id="7" name="صورة 6">
              <a:extLst>
                <a:ext uri="{FF2B5EF4-FFF2-40B4-BE49-F238E27FC236}">
                  <a16:creationId xmlns:a16="http://schemas.microsoft.com/office/drawing/2014/main" id="{D5C24C61-4FDB-0B31-A705-012477A02308}"/>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a:off x="2043894" y="5672781"/>
              <a:ext cx="1264959" cy="972649"/>
            </a:xfrm>
            <a:prstGeom prst="rect">
              <a:avLst/>
            </a:prstGeom>
          </p:spPr>
        </p:pic>
        <p:pic>
          <p:nvPicPr>
            <p:cNvPr id="8" name="صورة 7">
              <a:extLst>
                <a:ext uri="{FF2B5EF4-FFF2-40B4-BE49-F238E27FC236}">
                  <a16:creationId xmlns:a16="http://schemas.microsoft.com/office/drawing/2014/main" id="{620CE01D-5E20-649C-513D-B1755771E891}"/>
                </a:ext>
              </a:extLst>
            </p:cNvPr>
            <p:cNvPicPr>
              <a:picLocks noChangeAspect="1"/>
            </p:cNvPicPr>
            <p:nvPr/>
          </p:nvPicPr>
          <p:blipFill rotWithShape="1">
            <a:blip r:embed="rId4">
              <a:extLst>
                <a:ext uri="{28A0092B-C50C-407E-A947-70E740481C1C}">
                  <a14:useLocalDpi xmlns:a14="http://schemas.microsoft.com/office/drawing/2010/main"/>
                </a:ext>
              </a:extLst>
            </a:blip>
            <a:srcRect l="74659" t="26818" r="20017" b="60237"/>
            <a:stretch/>
          </p:blipFill>
          <p:spPr>
            <a:xfrm>
              <a:off x="8771322" y="4150555"/>
              <a:ext cx="1264959" cy="1239937"/>
            </a:xfrm>
            <a:prstGeom prst="rect">
              <a:avLst/>
            </a:prstGeom>
          </p:spPr>
        </p:pic>
        <p:pic>
          <p:nvPicPr>
            <p:cNvPr id="11" name="صورة 10">
              <a:extLst>
                <a:ext uri="{FF2B5EF4-FFF2-40B4-BE49-F238E27FC236}">
                  <a16:creationId xmlns:a16="http://schemas.microsoft.com/office/drawing/2014/main" id="{DC0CDBAB-6568-FA79-9706-FC100200A687}"/>
                </a:ext>
              </a:extLst>
            </p:cNvPr>
            <p:cNvPicPr>
              <a:picLocks noChangeAspect="1"/>
            </p:cNvPicPr>
            <p:nvPr/>
          </p:nvPicPr>
          <p:blipFill rotWithShape="1">
            <a:blip r:embed="rId4">
              <a:extLst>
                <a:ext uri="{28A0092B-C50C-407E-A947-70E740481C1C}">
                  <a14:useLocalDpi xmlns:a14="http://schemas.microsoft.com/office/drawing/2010/main"/>
                </a:ext>
              </a:extLst>
            </a:blip>
            <a:srcRect l="87886" t="2359" r="8120" b="87175"/>
            <a:stretch/>
          </p:blipFill>
          <p:spPr>
            <a:xfrm>
              <a:off x="5193958" y="3195265"/>
              <a:ext cx="949120" cy="1002438"/>
            </a:xfrm>
            <a:prstGeom prst="rect">
              <a:avLst/>
            </a:prstGeom>
          </p:spPr>
        </p:pic>
        <p:pic>
          <p:nvPicPr>
            <p:cNvPr id="12" name="صورة 11">
              <a:extLst>
                <a:ext uri="{FF2B5EF4-FFF2-40B4-BE49-F238E27FC236}">
                  <a16:creationId xmlns:a16="http://schemas.microsoft.com/office/drawing/2014/main" id="{48C47FEF-59E9-3D6D-6161-EACA894619C0}"/>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4317393">
              <a:off x="3761491" y="5172870"/>
              <a:ext cx="1077304" cy="1030684"/>
            </a:xfrm>
            <a:prstGeom prst="rect">
              <a:avLst/>
            </a:prstGeom>
          </p:spPr>
        </p:pic>
        <p:pic>
          <p:nvPicPr>
            <p:cNvPr id="15" name="صورة 14">
              <a:extLst>
                <a:ext uri="{FF2B5EF4-FFF2-40B4-BE49-F238E27FC236}">
                  <a16:creationId xmlns:a16="http://schemas.microsoft.com/office/drawing/2014/main" id="{F80766F6-1775-C57A-741D-6B1531547A9F}"/>
                </a:ext>
              </a:extLst>
            </p:cNvPr>
            <p:cNvPicPr>
              <a:picLocks noChangeAspect="1"/>
            </p:cNvPicPr>
            <p:nvPr/>
          </p:nvPicPr>
          <p:blipFill rotWithShape="1">
            <a:blip r:embed="rId4">
              <a:extLst>
                <a:ext uri="{28A0092B-C50C-407E-A947-70E740481C1C}">
                  <a14:useLocalDpi xmlns:a14="http://schemas.microsoft.com/office/drawing/2010/main"/>
                </a:ext>
              </a:extLst>
            </a:blip>
            <a:srcRect l="27659" t="82434" r="68346" b="9002"/>
            <a:stretch/>
          </p:blipFill>
          <p:spPr>
            <a:xfrm rot="1604135">
              <a:off x="2243669" y="3572674"/>
              <a:ext cx="949120" cy="820234"/>
            </a:xfrm>
            <a:prstGeom prst="rect">
              <a:avLst/>
            </a:prstGeom>
          </p:spPr>
        </p:pic>
        <p:pic>
          <p:nvPicPr>
            <p:cNvPr id="16" name="صورة 15">
              <a:extLst>
                <a:ext uri="{FF2B5EF4-FFF2-40B4-BE49-F238E27FC236}">
                  <a16:creationId xmlns:a16="http://schemas.microsoft.com/office/drawing/2014/main" id="{ABB80CEC-F04E-9D59-B425-7A428E0C28F1}"/>
                </a:ext>
              </a:extLst>
            </p:cNvPr>
            <p:cNvPicPr>
              <a:picLocks noChangeAspect="1"/>
            </p:cNvPicPr>
            <p:nvPr/>
          </p:nvPicPr>
          <p:blipFill rotWithShape="1">
            <a:blip r:embed="rId4">
              <a:extLst>
                <a:ext uri="{28A0092B-C50C-407E-A947-70E740481C1C}">
                  <a14:useLocalDpi xmlns:a14="http://schemas.microsoft.com/office/drawing/2010/main"/>
                </a:ext>
              </a:extLst>
            </a:blip>
            <a:srcRect l="76011" t="48302" r="19455" b="40937"/>
            <a:stretch/>
          </p:blipFill>
          <p:spPr>
            <a:xfrm rot="5400000">
              <a:off x="9280899" y="1974307"/>
              <a:ext cx="820300" cy="784802"/>
            </a:xfrm>
            <a:prstGeom prst="rect">
              <a:avLst/>
            </a:prstGeom>
          </p:spPr>
        </p:pic>
        <p:pic>
          <p:nvPicPr>
            <p:cNvPr id="17" name="صورة 16">
              <a:extLst>
                <a:ext uri="{FF2B5EF4-FFF2-40B4-BE49-F238E27FC236}">
                  <a16:creationId xmlns:a16="http://schemas.microsoft.com/office/drawing/2014/main" id="{7324A324-0BD0-CD3C-29AB-76D7FA81AF20}"/>
                </a:ext>
              </a:extLst>
            </p:cNvPr>
            <p:cNvPicPr>
              <a:picLocks noChangeAspect="1"/>
            </p:cNvPicPr>
            <p:nvPr/>
          </p:nvPicPr>
          <p:blipFill rotWithShape="1">
            <a:blip r:embed="rId4">
              <a:extLst>
                <a:ext uri="{28A0092B-C50C-407E-A947-70E740481C1C}">
                  <a14:useLocalDpi xmlns:a14="http://schemas.microsoft.com/office/drawing/2010/main"/>
                </a:ext>
              </a:extLst>
            </a:blip>
            <a:srcRect l="53925" t="29320" r="40751" b="60525"/>
            <a:stretch/>
          </p:blipFill>
          <p:spPr>
            <a:xfrm rot="3391114">
              <a:off x="10993752" y="3647151"/>
              <a:ext cx="947572" cy="728605"/>
            </a:xfrm>
            <a:prstGeom prst="rect">
              <a:avLst/>
            </a:prstGeom>
          </p:spPr>
        </p:pic>
        <p:pic>
          <p:nvPicPr>
            <p:cNvPr id="18" name="صورة 17">
              <a:extLst>
                <a:ext uri="{FF2B5EF4-FFF2-40B4-BE49-F238E27FC236}">
                  <a16:creationId xmlns:a16="http://schemas.microsoft.com/office/drawing/2014/main" id="{52D0E32A-1BF6-773F-9946-9F769A071562}"/>
                </a:ext>
              </a:extLst>
            </p:cNvPr>
            <p:cNvPicPr>
              <a:picLocks noChangeAspect="1"/>
            </p:cNvPicPr>
            <p:nvPr/>
          </p:nvPicPr>
          <p:blipFill rotWithShape="1">
            <a:blip r:embed="rId4">
              <a:extLst>
                <a:ext uri="{28A0092B-C50C-407E-A947-70E740481C1C}">
                  <a14:useLocalDpi xmlns:a14="http://schemas.microsoft.com/office/drawing/2010/main"/>
                </a:ext>
              </a:extLst>
            </a:blip>
            <a:srcRect l="37688" t="30159" r="55513" b="56802"/>
            <a:stretch/>
          </p:blipFill>
          <p:spPr>
            <a:xfrm>
              <a:off x="6443826" y="5543919"/>
              <a:ext cx="1124637" cy="869462"/>
            </a:xfrm>
            <a:prstGeom prst="rect">
              <a:avLst/>
            </a:prstGeom>
          </p:spPr>
        </p:pic>
      </p:grpSp>
      <p:sp>
        <p:nvSpPr>
          <p:cNvPr id="14" name="شكل بيضاوي 13">
            <a:extLst>
              <a:ext uri="{FF2B5EF4-FFF2-40B4-BE49-F238E27FC236}">
                <a16:creationId xmlns:a16="http://schemas.microsoft.com/office/drawing/2014/main" id="{BA9A074E-22B5-F8B7-2574-36832863943B}"/>
              </a:ext>
            </a:extLst>
          </p:cNvPr>
          <p:cNvSpPr/>
          <p:nvPr userDrawn="1"/>
        </p:nvSpPr>
        <p:spPr>
          <a:xfrm rot="1992012">
            <a:off x="10031134" y="-3488578"/>
            <a:ext cx="5385342" cy="5666552"/>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3" name="شكل بيضاوي 12">
            <a:extLst>
              <a:ext uri="{FF2B5EF4-FFF2-40B4-BE49-F238E27FC236}">
                <a16:creationId xmlns:a16="http://schemas.microsoft.com/office/drawing/2014/main" id="{A35B635D-AD1F-D087-E107-AC562B28347D}"/>
              </a:ext>
            </a:extLst>
          </p:cNvPr>
          <p:cNvSpPr/>
          <p:nvPr userDrawn="1"/>
        </p:nvSpPr>
        <p:spPr>
          <a:xfrm rot="1992012">
            <a:off x="9636194" y="4877665"/>
            <a:ext cx="7184319" cy="7559467"/>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reeform 11">
            <a:extLst>
              <a:ext uri="{FF2B5EF4-FFF2-40B4-BE49-F238E27FC236}">
                <a16:creationId xmlns:a16="http://schemas.microsoft.com/office/drawing/2014/main" id="{DE0B79BA-9AA7-9A8B-8AEF-F7CD96025467}"/>
              </a:ext>
            </a:extLst>
          </p:cNvPr>
          <p:cNvSpPr/>
          <p:nvPr userDrawn="1"/>
        </p:nvSpPr>
        <p:spPr>
          <a:xfrm>
            <a:off x="-2464044" y="6159137"/>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Freeform 11">
            <a:extLst>
              <a:ext uri="{FF2B5EF4-FFF2-40B4-BE49-F238E27FC236}">
                <a16:creationId xmlns:a16="http://schemas.microsoft.com/office/drawing/2014/main" id="{D8E97799-ADF3-A74C-9927-B5AE50C58C6E}"/>
              </a:ext>
            </a:extLst>
          </p:cNvPr>
          <p:cNvSpPr/>
          <p:nvPr userDrawn="1"/>
        </p:nvSpPr>
        <p:spPr>
          <a:xfrm rot="174809">
            <a:off x="9672802" y="351560"/>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 name="شكل بيضاوي 1">
            <a:extLst>
              <a:ext uri="{FF2B5EF4-FFF2-40B4-BE49-F238E27FC236}">
                <a16:creationId xmlns:a16="http://schemas.microsoft.com/office/drawing/2014/main" id="{926C8C01-9EFF-482E-A1CF-E430C753E4D1}"/>
              </a:ext>
            </a:extLst>
          </p:cNvPr>
          <p:cNvSpPr/>
          <p:nvPr userDrawn="1"/>
        </p:nvSpPr>
        <p:spPr>
          <a:xfrm rot="1992012">
            <a:off x="-4669232" y="-5381703"/>
            <a:ext cx="7184319" cy="7559467"/>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4603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تخطيط مخصص">
    <p:spTree>
      <p:nvGrpSpPr>
        <p:cNvPr id="1" name=""/>
        <p:cNvGrpSpPr/>
        <p:nvPr/>
      </p:nvGrpSpPr>
      <p:grpSpPr>
        <a:xfrm>
          <a:off x="0" y="0"/>
          <a:ext cx="0" cy="0"/>
          <a:chOff x="0" y="0"/>
          <a:chExt cx="0" cy="0"/>
        </a:xfrm>
      </p:grpSpPr>
      <p:sp>
        <p:nvSpPr>
          <p:cNvPr id="14" name="شكل بيضاوي 13">
            <a:extLst>
              <a:ext uri="{FF2B5EF4-FFF2-40B4-BE49-F238E27FC236}">
                <a16:creationId xmlns:a16="http://schemas.microsoft.com/office/drawing/2014/main" id="{BA9A074E-22B5-F8B7-2574-36832863943B}"/>
              </a:ext>
            </a:extLst>
          </p:cNvPr>
          <p:cNvSpPr/>
          <p:nvPr userDrawn="1"/>
        </p:nvSpPr>
        <p:spPr>
          <a:xfrm rot="1992012">
            <a:off x="-2033249" y="-3488578"/>
            <a:ext cx="5385342" cy="5666552"/>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3" name="شكل بيضاوي 12">
            <a:extLst>
              <a:ext uri="{FF2B5EF4-FFF2-40B4-BE49-F238E27FC236}">
                <a16:creationId xmlns:a16="http://schemas.microsoft.com/office/drawing/2014/main" id="{A35B635D-AD1F-D087-E107-AC562B28347D}"/>
              </a:ext>
            </a:extLst>
          </p:cNvPr>
          <p:cNvSpPr/>
          <p:nvPr userDrawn="1"/>
        </p:nvSpPr>
        <p:spPr>
          <a:xfrm rot="1992012">
            <a:off x="10103695" y="-4435035"/>
            <a:ext cx="7184319" cy="7559467"/>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a:extLst>
              <a:ext uri="{FF2B5EF4-FFF2-40B4-BE49-F238E27FC236}">
                <a16:creationId xmlns:a16="http://schemas.microsoft.com/office/drawing/2014/main" id="{316D933E-6431-3F7A-1EB6-8CFC83EC083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9765" t="69116" r="23795" b="2303"/>
          <a:stretch/>
        </p:blipFill>
        <p:spPr>
          <a:xfrm rot="20303684">
            <a:off x="-1479571" y="4713135"/>
            <a:ext cx="4277984" cy="3657114"/>
          </a:xfrm>
          <a:prstGeom prst="rect">
            <a:avLst/>
          </a:prstGeom>
        </p:spPr>
      </p:pic>
      <p:sp>
        <p:nvSpPr>
          <p:cNvPr id="20" name="Freeform 11">
            <a:extLst>
              <a:ext uri="{FF2B5EF4-FFF2-40B4-BE49-F238E27FC236}">
                <a16:creationId xmlns:a16="http://schemas.microsoft.com/office/drawing/2014/main" id="{DE0B79BA-9AA7-9A8B-8AEF-F7CD96025467}"/>
              </a:ext>
            </a:extLst>
          </p:cNvPr>
          <p:cNvSpPr/>
          <p:nvPr userDrawn="1"/>
        </p:nvSpPr>
        <p:spPr>
          <a:xfrm>
            <a:off x="9995088" y="5798737"/>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11">
            <a:extLst>
              <a:ext uri="{FF2B5EF4-FFF2-40B4-BE49-F238E27FC236}">
                <a16:creationId xmlns:a16="http://schemas.microsoft.com/office/drawing/2014/main" id="{D8E97799-ADF3-A74C-9927-B5AE50C58C6E}"/>
              </a:ext>
            </a:extLst>
          </p:cNvPr>
          <p:cNvSpPr/>
          <p:nvPr userDrawn="1"/>
        </p:nvSpPr>
        <p:spPr>
          <a:xfrm rot="174809">
            <a:off x="-3129067" y="339985"/>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9" name="صورة 18">
            <a:extLst>
              <a:ext uri="{FF2B5EF4-FFF2-40B4-BE49-F238E27FC236}">
                <a16:creationId xmlns:a16="http://schemas.microsoft.com/office/drawing/2014/main" id="{A48E35A2-BCD2-D547-AFDB-8C476FBCFFF2}"/>
              </a:ext>
            </a:extLst>
          </p:cNvPr>
          <p:cNvPicPr>
            <a:picLocks noChangeAspect="1"/>
          </p:cNvPicPr>
          <p:nvPr/>
        </p:nvPicPr>
        <p:blipFill rotWithShape="1">
          <a:blip r:embed="rId5">
            <a:extLst>
              <a:ext uri="{28A0092B-C50C-407E-A947-70E740481C1C}">
                <a14:useLocalDpi xmlns:a14="http://schemas.microsoft.com/office/drawing/2010/main"/>
              </a:ext>
            </a:extLst>
          </a:blip>
          <a:srcRect l="37688" t="30159" r="55513" b="56802"/>
          <a:stretch/>
        </p:blipFill>
        <p:spPr>
          <a:xfrm>
            <a:off x="6400316" y="4790635"/>
            <a:ext cx="1615440" cy="1248904"/>
          </a:xfrm>
          <a:prstGeom prst="rect">
            <a:avLst/>
          </a:prstGeom>
        </p:spPr>
      </p:pic>
      <p:pic>
        <p:nvPicPr>
          <p:cNvPr id="22" name="صورة 21">
            <a:extLst>
              <a:ext uri="{FF2B5EF4-FFF2-40B4-BE49-F238E27FC236}">
                <a16:creationId xmlns:a16="http://schemas.microsoft.com/office/drawing/2014/main" id="{062DFB71-7138-0432-B582-CDDE3CD084C6}"/>
              </a:ext>
            </a:extLst>
          </p:cNvPr>
          <p:cNvPicPr>
            <a:picLocks noChangeAspect="1"/>
          </p:cNvPicPr>
          <p:nvPr/>
        </p:nvPicPr>
        <p:blipFill rotWithShape="1">
          <a:blip r:embed="rId5">
            <a:extLst>
              <a:ext uri="{28A0092B-C50C-407E-A947-70E740481C1C}">
                <a14:useLocalDpi xmlns:a14="http://schemas.microsoft.com/office/drawing/2010/main"/>
              </a:ext>
            </a:extLst>
          </a:blip>
          <a:srcRect l="53925" t="29320" r="40751" b="60525"/>
          <a:stretch/>
        </p:blipFill>
        <p:spPr>
          <a:xfrm>
            <a:off x="67693" y="3354548"/>
            <a:ext cx="1264959" cy="972649"/>
          </a:xfrm>
          <a:prstGeom prst="rect">
            <a:avLst/>
          </a:prstGeom>
        </p:spPr>
      </p:pic>
      <p:pic>
        <p:nvPicPr>
          <p:cNvPr id="23" name="صورة 22">
            <a:extLst>
              <a:ext uri="{FF2B5EF4-FFF2-40B4-BE49-F238E27FC236}">
                <a16:creationId xmlns:a16="http://schemas.microsoft.com/office/drawing/2014/main" id="{F65AF444-2655-CF36-CDE7-35661A8BC09A}"/>
              </a:ext>
            </a:extLst>
          </p:cNvPr>
          <p:cNvPicPr>
            <a:picLocks noChangeAspect="1"/>
          </p:cNvPicPr>
          <p:nvPr/>
        </p:nvPicPr>
        <p:blipFill rotWithShape="1">
          <a:blip r:embed="rId5">
            <a:extLst>
              <a:ext uri="{28A0092B-C50C-407E-A947-70E740481C1C}">
                <a14:useLocalDpi xmlns:a14="http://schemas.microsoft.com/office/drawing/2010/main"/>
              </a:ext>
            </a:extLst>
          </a:blip>
          <a:srcRect l="74659" t="26818" r="20017" b="60237"/>
          <a:stretch/>
        </p:blipFill>
        <p:spPr>
          <a:xfrm>
            <a:off x="9037528" y="4516591"/>
            <a:ext cx="1264959" cy="1239937"/>
          </a:xfrm>
          <a:prstGeom prst="rect">
            <a:avLst/>
          </a:prstGeom>
        </p:spPr>
      </p:pic>
      <p:pic>
        <p:nvPicPr>
          <p:cNvPr id="24" name="صورة 23">
            <a:extLst>
              <a:ext uri="{FF2B5EF4-FFF2-40B4-BE49-F238E27FC236}">
                <a16:creationId xmlns:a16="http://schemas.microsoft.com/office/drawing/2014/main" id="{3A28BCEC-94A2-5BED-382F-354AF4FAC41F}"/>
              </a:ext>
            </a:extLst>
          </p:cNvPr>
          <p:cNvPicPr>
            <a:picLocks noChangeAspect="1"/>
          </p:cNvPicPr>
          <p:nvPr/>
        </p:nvPicPr>
        <p:blipFill rotWithShape="1">
          <a:blip r:embed="rId5">
            <a:extLst>
              <a:ext uri="{28A0092B-C50C-407E-A947-70E740481C1C}">
                <a14:useLocalDpi xmlns:a14="http://schemas.microsoft.com/office/drawing/2010/main"/>
              </a:ext>
            </a:extLst>
          </a:blip>
          <a:srcRect l="87886" t="2359" r="8120" b="87175"/>
          <a:stretch/>
        </p:blipFill>
        <p:spPr>
          <a:xfrm>
            <a:off x="2691744" y="4165480"/>
            <a:ext cx="949120" cy="1002438"/>
          </a:xfrm>
          <a:prstGeom prst="rect">
            <a:avLst/>
          </a:prstGeom>
        </p:spPr>
      </p:pic>
      <p:pic>
        <p:nvPicPr>
          <p:cNvPr id="26" name="صورة 25">
            <a:extLst>
              <a:ext uri="{FF2B5EF4-FFF2-40B4-BE49-F238E27FC236}">
                <a16:creationId xmlns:a16="http://schemas.microsoft.com/office/drawing/2014/main" id="{4D43FDF7-5AB3-5904-55A2-2FE07337845C}"/>
              </a:ext>
            </a:extLst>
          </p:cNvPr>
          <p:cNvPicPr>
            <a:picLocks noChangeAspect="1"/>
          </p:cNvPicPr>
          <p:nvPr/>
        </p:nvPicPr>
        <p:blipFill rotWithShape="1">
          <a:blip r:embed="rId5">
            <a:extLst>
              <a:ext uri="{28A0092B-C50C-407E-A947-70E740481C1C}">
                <a14:useLocalDpi xmlns:a14="http://schemas.microsoft.com/office/drawing/2010/main"/>
              </a:ext>
            </a:extLst>
          </a:blip>
          <a:srcRect l="76011" t="48302" r="19455" b="40937"/>
          <a:stretch/>
        </p:blipFill>
        <p:spPr>
          <a:xfrm rot="4317393">
            <a:off x="4278308" y="5241185"/>
            <a:ext cx="1077304" cy="1030684"/>
          </a:xfrm>
          <a:prstGeom prst="rect">
            <a:avLst/>
          </a:prstGeom>
        </p:spPr>
      </p:pic>
      <p:pic>
        <p:nvPicPr>
          <p:cNvPr id="27" name="صورة 26">
            <a:extLst>
              <a:ext uri="{FF2B5EF4-FFF2-40B4-BE49-F238E27FC236}">
                <a16:creationId xmlns:a16="http://schemas.microsoft.com/office/drawing/2014/main" id="{A78CE0FC-4AC6-8059-E26D-F13677A994AD}"/>
              </a:ext>
            </a:extLst>
          </p:cNvPr>
          <p:cNvPicPr>
            <a:picLocks noChangeAspect="1"/>
          </p:cNvPicPr>
          <p:nvPr/>
        </p:nvPicPr>
        <p:blipFill rotWithShape="1">
          <a:blip r:embed="rId5">
            <a:extLst>
              <a:ext uri="{28A0092B-C50C-407E-A947-70E740481C1C}">
                <a14:useLocalDpi xmlns:a14="http://schemas.microsoft.com/office/drawing/2010/main"/>
              </a:ext>
            </a:extLst>
          </a:blip>
          <a:srcRect l="27659" t="82434" r="68346" b="9002"/>
          <a:stretch/>
        </p:blipFill>
        <p:spPr>
          <a:xfrm rot="1604135">
            <a:off x="2199565" y="3160674"/>
            <a:ext cx="949120" cy="820234"/>
          </a:xfrm>
          <a:prstGeom prst="rect">
            <a:avLst/>
          </a:prstGeom>
        </p:spPr>
      </p:pic>
      <p:pic>
        <p:nvPicPr>
          <p:cNvPr id="28" name="صورة 27">
            <a:extLst>
              <a:ext uri="{FF2B5EF4-FFF2-40B4-BE49-F238E27FC236}">
                <a16:creationId xmlns:a16="http://schemas.microsoft.com/office/drawing/2014/main" id="{482AC1B3-7F55-128B-97A4-2C8BF3700A22}"/>
              </a:ext>
            </a:extLst>
          </p:cNvPr>
          <p:cNvPicPr>
            <a:picLocks noChangeAspect="1"/>
          </p:cNvPicPr>
          <p:nvPr/>
        </p:nvPicPr>
        <p:blipFill rotWithShape="1">
          <a:blip r:embed="rId5">
            <a:extLst>
              <a:ext uri="{28A0092B-C50C-407E-A947-70E740481C1C}">
                <a14:useLocalDpi xmlns:a14="http://schemas.microsoft.com/office/drawing/2010/main"/>
              </a:ext>
            </a:extLst>
          </a:blip>
          <a:srcRect l="76011" t="48302" r="19455" b="40937"/>
          <a:stretch/>
        </p:blipFill>
        <p:spPr>
          <a:xfrm rot="5400000">
            <a:off x="9977339" y="3095977"/>
            <a:ext cx="820300" cy="784802"/>
          </a:xfrm>
          <a:prstGeom prst="rect">
            <a:avLst/>
          </a:prstGeom>
        </p:spPr>
      </p:pic>
      <p:pic>
        <p:nvPicPr>
          <p:cNvPr id="29" name="صورة 28">
            <a:extLst>
              <a:ext uri="{FF2B5EF4-FFF2-40B4-BE49-F238E27FC236}">
                <a16:creationId xmlns:a16="http://schemas.microsoft.com/office/drawing/2014/main" id="{61A99A33-4209-DAE4-B1C3-7EA52B5D379E}"/>
              </a:ext>
            </a:extLst>
          </p:cNvPr>
          <p:cNvPicPr>
            <a:picLocks noChangeAspect="1"/>
          </p:cNvPicPr>
          <p:nvPr/>
        </p:nvPicPr>
        <p:blipFill rotWithShape="1">
          <a:blip r:embed="rId5">
            <a:extLst>
              <a:ext uri="{28A0092B-C50C-407E-A947-70E740481C1C}">
                <a14:useLocalDpi xmlns:a14="http://schemas.microsoft.com/office/drawing/2010/main"/>
              </a:ext>
            </a:extLst>
          </a:blip>
          <a:srcRect l="53925" t="29320" r="40751" b="60525"/>
          <a:stretch/>
        </p:blipFill>
        <p:spPr>
          <a:xfrm rot="3391114">
            <a:off x="10993752" y="3647151"/>
            <a:ext cx="947572" cy="728605"/>
          </a:xfrm>
          <a:prstGeom prst="rect">
            <a:avLst/>
          </a:prstGeom>
        </p:spPr>
      </p:pic>
      <p:pic>
        <p:nvPicPr>
          <p:cNvPr id="31" name="صورة 30">
            <a:extLst>
              <a:ext uri="{FF2B5EF4-FFF2-40B4-BE49-F238E27FC236}">
                <a16:creationId xmlns:a16="http://schemas.microsoft.com/office/drawing/2014/main" id="{1FE55C81-5033-54AC-1F01-DB2E5C25622E}"/>
              </a:ext>
            </a:extLst>
          </p:cNvPr>
          <p:cNvPicPr>
            <a:picLocks noChangeAspect="1"/>
          </p:cNvPicPr>
          <p:nvPr userDrawn="1"/>
        </p:nvPicPr>
        <p:blipFill>
          <a:blip r:embed="rId6"/>
          <a:stretch>
            <a:fillRect/>
          </a:stretch>
        </p:blipFill>
        <p:spPr>
          <a:xfrm rot="15484980">
            <a:off x="10458837" y="-587496"/>
            <a:ext cx="2278208" cy="2556867"/>
          </a:xfrm>
          <a:prstGeom prst="rect">
            <a:avLst/>
          </a:prstGeom>
        </p:spPr>
      </p:pic>
    </p:spTree>
    <p:extLst>
      <p:ext uri="{BB962C8B-B14F-4D97-AF65-F5344CB8AC3E}">
        <p14:creationId xmlns:p14="http://schemas.microsoft.com/office/powerpoint/2010/main" val="4258842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1DD"/>
        </a:solidFill>
        <a:effectLst/>
      </p:bgPr>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A88B3CB5-9E15-4627-80DE-5E8F6A632FDB}"/>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109775449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53" r:id="rId4"/>
    <p:sldLayoutId id="2147483654" r:id="rId5"/>
    <p:sldLayoutId id="2147483652" r:id="rId6"/>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صورة 72">
            <a:extLst>
              <a:ext uri="{FF2B5EF4-FFF2-40B4-BE49-F238E27FC236}">
                <a16:creationId xmlns:a16="http://schemas.microsoft.com/office/drawing/2014/main" id="{93ED4F2F-D331-3905-0A31-70AD6B0515B6}"/>
              </a:ext>
            </a:extLst>
          </p:cNvPr>
          <p:cNvPicPr>
            <a:picLocks noChangeAspect="1"/>
          </p:cNvPicPr>
          <p:nvPr/>
        </p:nvPicPr>
        <p:blipFill rotWithShape="1">
          <a:blip r:embed="rId3">
            <a:extLst>
              <a:ext uri="{28A0092B-C50C-407E-A947-70E740481C1C}">
                <a14:useLocalDpi xmlns:a14="http://schemas.microsoft.com/office/drawing/2010/main"/>
              </a:ext>
            </a:extLst>
          </a:blip>
          <a:srcRect l="37688" t="30159" r="55513" b="56802"/>
          <a:stretch/>
        </p:blipFill>
        <p:spPr>
          <a:xfrm>
            <a:off x="7681087" y="417942"/>
            <a:ext cx="1615440" cy="1248904"/>
          </a:xfrm>
          <a:prstGeom prst="rect">
            <a:avLst/>
          </a:prstGeom>
        </p:spPr>
      </p:pic>
      <p:sp>
        <p:nvSpPr>
          <p:cNvPr id="58" name="Freeform 8">
            <a:extLst>
              <a:ext uri="{FF2B5EF4-FFF2-40B4-BE49-F238E27FC236}">
                <a16:creationId xmlns:a16="http://schemas.microsoft.com/office/drawing/2014/main" id="{CB6DC103-0C8F-12FE-6EFB-736DF50E2B47}"/>
              </a:ext>
            </a:extLst>
          </p:cNvPr>
          <p:cNvSpPr/>
          <p:nvPr/>
        </p:nvSpPr>
        <p:spPr>
          <a:xfrm>
            <a:off x="3415073" y="5247289"/>
            <a:ext cx="5361855" cy="224223"/>
          </a:xfrm>
          <a:custGeom>
            <a:avLst/>
            <a:gdLst/>
            <a:ahLst/>
            <a:cxnLst/>
            <a:rect l="l" t="t" r="r" b="b"/>
            <a:pathLst>
              <a:path w="5361855" h="224223">
                <a:moveTo>
                  <a:pt x="0" y="0"/>
                </a:moveTo>
                <a:lnTo>
                  <a:pt x="5361854" y="0"/>
                </a:lnTo>
                <a:lnTo>
                  <a:pt x="5361854" y="224223"/>
                </a:lnTo>
                <a:lnTo>
                  <a:pt x="0" y="2242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4" name="شكل بيضاوي 53">
            <a:extLst>
              <a:ext uri="{FF2B5EF4-FFF2-40B4-BE49-F238E27FC236}">
                <a16:creationId xmlns:a16="http://schemas.microsoft.com/office/drawing/2014/main" id="{C4A30B54-53B7-3F8F-7A4C-9BBF9AFFFD16}"/>
              </a:ext>
            </a:extLst>
          </p:cNvPr>
          <p:cNvSpPr/>
          <p:nvPr/>
        </p:nvSpPr>
        <p:spPr>
          <a:xfrm rot="1992012">
            <a:off x="-1106283" y="-2774099"/>
            <a:ext cx="3582908" cy="5548196"/>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13499E18-DAAB-1724-B01F-CB92FA1A39F1}"/>
              </a:ext>
            </a:extLst>
          </p:cNvPr>
          <p:cNvSpPr/>
          <p:nvPr/>
        </p:nvSpPr>
        <p:spPr>
          <a:xfrm rot="1992012">
            <a:off x="9510825" y="4406093"/>
            <a:ext cx="5272860" cy="5548196"/>
          </a:xfrm>
          <a:prstGeom prst="ellipse">
            <a:avLst/>
          </a:prstGeom>
          <a:solidFill>
            <a:srgbClr val="54454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5" name="صورة 64">
            <a:extLst>
              <a:ext uri="{FF2B5EF4-FFF2-40B4-BE49-F238E27FC236}">
                <a16:creationId xmlns:a16="http://schemas.microsoft.com/office/drawing/2014/main" id="{E240D623-2237-FAEF-0CF1-D3CEEBB68F8C}"/>
              </a:ext>
            </a:extLst>
          </p:cNvPr>
          <p:cNvPicPr>
            <a:picLocks noChangeAspect="1"/>
          </p:cNvPicPr>
          <p:nvPr/>
        </p:nvPicPr>
        <p:blipFill rotWithShape="1">
          <a:blip r:embed="rId6">
            <a:extLst>
              <a:ext uri="{28A0092B-C50C-407E-A947-70E740481C1C}">
                <a14:useLocalDpi xmlns:a14="http://schemas.microsoft.com/office/drawing/2010/main"/>
              </a:ext>
            </a:extLst>
          </a:blip>
          <a:srcRect l="83217" t="65976"/>
          <a:stretch/>
        </p:blipFill>
        <p:spPr>
          <a:xfrm>
            <a:off x="9454896" y="-985462"/>
            <a:ext cx="3478129" cy="3467335"/>
          </a:xfrm>
          <a:prstGeom prst="rect">
            <a:avLst/>
          </a:prstGeom>
        </p:spPr>
      </p:pic>
      <p:pic>
        <p:nvPicPr>
          <p:cNvPr id="66" name="صورة 65">
            <a:extLst>
              <a:ext uri="{FF2B5EF4-FFF2-40B4-BE49-F238E27FC236}">
                <a16:creationId xmlns:a16="http://schemas.microsoft.com/office/drawing/2014/main" id="{CC4386CD-1292-8557-A507-DC28E1725DB2}"/>
              </a:ext>
            </a:extLst>
          </p:cNvPr>
          <p:cNvPicPr>
            <a:picLocks noChangeAspect="1"/>
          </p:cNvPicPr>
          <p:nvPr/>
        </p:nvPicPr>
        <p:blipFill rotWithShape="1">
          <a:blip r:embed="rId6">
            <a:extLst>
              <a:ext uri="{28A0092B-C50C-407E-A947-70E740481C1C}">
                <a14:useLocalDpi xmlns:a14="http://schemas.microsoft.com/office/drawing/2010/main"/>
              </a:ext>
            </a:extLst>
          </a:blip>
          <a:srcRect l="84954" t="-165" r="-1737" b="66141"/>
          <a:stretch/>
        </p:blipFill>
        <p:spPr>
          <a:xfrm>
            <a:off x="-1091079" y="4495518"/>
            <a:ext cx="3478129" cy="3467335"/>
          </a:xfrm>
          <a:prstGeom prst="rect">
            <a:avLst/>
          </a:prstGeom>
        </p:spPr>
      </p:pic>
      <p:pic>
        <p:nvPicPr>
          <p:cNvPr id="74" name="صورة 73">
            <a:extLst>
              <a:ext uri="{FF2B5EF4-FFF2-40B4-BE49-F238E27FC236}">
                <a16:creationId xmlns:a16="http://schemas.microsoft.com/office/drawing/2014/main" id="{CC395A5B-340C-CFE8-1780-4843F2A56CE5}"/>
              </a:ext>
            </a:extLst>
          </p:cNvPr>
          <p:cNvPicPr>
            <a:picLocks noChangeAspect="1"/>
          </p:cNvPicPr>
          <p:nvPr/>
        </p:nvPicPr>
        <p:blipFill rotWithShape="1">
          <a:blip r:embed="rId3">
            <a:extLst>
              <a:ext uri="{28A0092B-C50C-407E-A947-70E740481C1C}">
                <a14:useLocalDpi xmlns:a14="http://schemas.microsoft.com/office/drawing/2010/main"/>
              </a:ext>
            </a:extLst>
          </a:blip>
          <a:srcRect l="27166" t="42620" r="66035" b="44341"/>
          <a:stretch/>
        </p:blipFill>
        <p:spPr>
          <a:xfrm>
            <a:off x="3268981" y="87453"/>
            <a:ext cx="1615440" cy="1248904"/>
          </a:xfrm>
          <a:prstGeom prst="rect">
            <a:avLst/>
          </a:prstGeom>
        </p:spPr>
      </p:pic>
      <p:pic>
        <p:nvPicPr>
          <p:cNvPr id="75" name="صورة 74">
            <a:extLst>
              <a:ext uri="{FF2B5EF4-FFF2-40B4-BE49-F238E27FC236}">
                <a16:creationId xmlns:a16="http://schemas.microsoft.com/office/drawing/2014/main" id="{56717CDA-FA3D-F571-6CEF-B33197BD566A}"/>
              </a:ext>
            </a:extLst>
          </p:cNvPr>
          <p:cNvPicPr>
            <a:picLocks noChangeAspect="1"/>
          </p:cNvPicPr>
          <p:nvPr/>
        </p:nvPicPr>
        <p:blipFill rotWithShape="1">
          <a:blip r:embed="rId3">
            <a:extLst>
              <a:ext uri="{28A0092B-C50C-407E-A947-70E740481C1C}">
                <a14:useLocalDpi xmlns:a14="http://schemas.microsoft.com/office/drawing/2010/main"/>
              </a:ext>
            </a:extLst>
          </a:blip>
          <a:srcRect l="53925" t="29320" r="40751" b="60525"/>
          <a:stretch/>
        </p:blipFill>
        <p:spPr>
          <a:xfrm>
            <a:off x="2043894" y="5672781"/>
            <a:ext cx="1264959" cy="972649"/>
          </a:xfrm>
          <a:prstGeom prst="rect">
            <a:avLst/>
          </a:prstGeom>
        </p:spPr>
      </p:pic>
      <p:pic>
        <p:nvPicPr>
          <p:cNvPr id="76" name="صورة 75">
            <a:extLst>
              <a:ext uri="{FF2B5EF4-FFF2-40B4-BE49-F238E27FC236}">
                <a16:creationId xmlns:a16="http://schemas.microsoft.com/office/drawing/2014/main" id="{E17A1571-4024-B172-86DF-94754C2567B3}"/>
              </a:ext>
            </a:extLst>
          </p:cNvPr>
          <p:cNvPicPr>
            <a:picLocks noChangeAspect="1"/>
          </p:cNvPicPr>
          <p:nvPr/>
        </p:nvPicPr>
        <p:blipFill rotWithShape="1">
          <a:blip r:embed="rId3">
            <a:extLst>
              <a:ext uri="{28A0092B-C50C-407E-A947-70E740481C1C}">
                <a14:useLocalDpi xmlns:a14="http://schemas.microsoft.com/office/drawing/2010/main"/>
              </a:ext>
            </a:extLst>
          </a:blip>
          <a:srcRect l="74659" t="26818" r="20017" b="60237"/>
          <a:stretch/>
        </p:blipFill>
        <p:spPr>
          <a:xfrm>
            <a:off x="8771322" y="4150555"/>
            <a:ext cx="1264959" cy="1239937"/>
          </a:xfrm>
          <a:prstGeom prst="rect">
            <a:avLst/>
          </a:prstGeom>
        </p:spPr>
      </p:pic>
      <p:pic>
        <p:nvPicPr>
          <p:cNvPr id="77" name="صورة 76">
            <a:extLst>
              <a:ext uri="{FF2B5EF4-FFF2-40B4-BE49-F238E27FC236}">
                <a16:creationId xmlns:a16="http://schemas.microsoft.com/office/drawing/2014/main" id="{9A53A526-48C6-971A-A43C-9738D8CD218D}"/>
              </a:ext>
            </a:extLst>
          </p:cNvPr>
          <p:cNvPicPr>
            <a:picLocks noChangeAspect="1"/>
          </p:cNvPicPr>
          <p:nvPr/>
        </p:nvPicPr>
        <p:blipFill rotWithShape="1">
          <a:blip r:embed="rId3">
            <a:extLst>
              <a:ext uri="{28A0092B-C50C-407E-A947-70E740481C1C}">
                <a14:useLocalDpi xmlns:a14="http://schemas.microsoft.com/office/drawing/2010/main"/>
              </a:ext>
            </a:extLst>
          </a:blip>
          <a:srcRect l="92765" t="41405" r="1911" b="45650"/>
          <a:stretch/>
        </p:blipFill>
        <p:spPr>
          <a:xfrm>
            <a:off x="381067" y="2462762"/>
            <a:ext cx="1046346" cy="1025648"/>
          </a:xfrm>
          <a:prstGeom prst="rect">
            <a:avLst/>
          </a:prstGeom>
        </p:spPr>
      </p:pic>
      <p:pic>
        <p:nvPicPr>
          <p:cNvPr id="78" name="صورة 77">
            <a:extLst>
              <a:ext uri="{FF2B5EF4-FFF2-40B4-BE49-F238E27FC236}">
                <a16:creationId xmlns:a16="http://schemas.microsoft.com/office/drawing/2014/main" id="{0FA0FE8F-7C16-1EBE-507B-7660FB5ED391}"/>
              </a:ext>
            </a:extLst>
          </p:cNvPr>
          <p:cNvPicPr>
            <a:picLocks noChangeAspect="1"/>
          </p:cNvPicPr>
          <p:nvPr/>
        </p:nvPicPr>
        <p:blipFill rotWithShape="1">
          <a:blip r:embed="rId3">
            <a:extLst>
              <a:ext uri="{28A0092B-C50C-407E-A947-70E740481C1C}">
                <a14:useLocalDpi xmlns:a14="http://schemas.microsoft.com/office/drawing/2010/main"/>
              </a:ext>
            </a:extLst>
          </a:blip>
          <a:srcRect l="87886" t="2359" r="8120" b="87175"/>
          <a:stretch/>
        </p:blipFill>
        <p:spPr>
          <a:xfrm>
            <a:off x="5976397" y="835138"/>
            <a:ext cx="949120" cy="1002438"/>
          </a:xfrm>
          <a:prstGeom prst="rect">
            <a:avLst/>
          </a:prstGeom>
        </p:spPr>
      </p:pic>
      <p:pic>
        <p:nvPicPr>
          <p:cNvPr id="79" name="صورة 78">
            <a:extLst>
              <a:ext uri="{FF2B5EF4-FFF2-40B4-BE49-F238E27FC236}">
                <a16:creationId xmlns:a16="http://schemas.microsoft.com/office/drawing/2014/main" id="{62442CBB-7413-D9FF-0268-368C27D791A5}"/>
              </a:ext>
            </a:extLst>
          </p:cNvPr>
          <p:cNvPicPr>
            <a:picLocks noChangeAspect="1"/>
          </p:cNvPicPr>
          <p:nvPr/>
        </p:nvPicPr>
        <p:blipFill rotWithShape="1">
          <a:blip r:embed="rId3">
            <a:extLst>
              <a:ext uri="{28A0092B-C50C-407E-A947-70E740481C1C}">
                <a14:useLocalDpi xmlns:a14="http://schemas.microsoft.com/office/drawing/2010/main"/>
              </a:ext>
            </a:extLst>
          </a:blip>
          <a:srcRect l="76011" t="48302" r="19455" b="40937"/>
          <a:stretch/>
        </p:blipFill>
        <p:spPr>
          <a:xfrm rot="4317393">
            <a:off x="3761491" y="5172870"/>
            <a:ext cx="1077304" cy="1030684"/>
          </a:xfrm>
          <a:prstGeom prst="rect">
            <a:avLst/>
          </a:prstGeom>
        </p:spPr>
      </p:pic>
      <p:pic>
        <p:nvPicPr>
          <p:cNvPr id="80" name="صورة 79">
            <a:extLst>
              <a:ext uri="{FF2B5EF4-FFF2-40B4-BE49-F238E27FC236}">
                <a16:creationId xmlns:a16="http://schemas.microsoft.com/office/drawing/2014/main" id="{C2F6F31C-EA8A-2F9A-C181-48DA67929278}"/>
              </a:ext>
            </a:extLst>
          </p:cNvPr>
          <p:cNvPicPr>
            <a:picLocks noChangeAspect="1"/>
          </p:cNvPicPr>
          <p:nvPr/>
        </p:nvPicPr>
        <p:blipFill rotWithShape="1">
          <a:blip r:embed="rId3">
            <a:extLst>
              <a:ext uri="{28A0092B-C50C-407E-A947-70E740481C1C}">
                <a14:useLocalDpi xmlns:a14="http://schemas.microsoft.com/office/drawing/2010/main"/>
              </a:ext>
            </a:extLst>
          </a:blip>
          <a:srcRect l="27659" t="82434" r="68346" b="9002"/>
          <a:stretch/>
        </p:blipFill>
        <p:spPr>
          <a:xfrm rot="1604135">
            <a:off x="2584141" y="1941786"/>
            <a:ext cx="949120" cy="820234"/>
          </a:xfrm>
          <a:prstGeom prst="rect">
            <a:avLst/>
          </a:prstGeom>
        </p:spPr>
      </p:pic>
      <p:pic>
        <p:nvPicPr>
          <p:cNvPr id="81" name="صورة 80">
            <a:extLst>
              <a:ext uri="{FF2B5EF4-FFF2-40B4-BE49-F238E27FC236}">
                <a16:creationId xmlns:a16="http://schemas.microsoft.com/office/drawing/2014/main" id="{35933B52-E6CC-2CC0-045E-7769956E6089}"/>
              </a:ext>
            </a:extLst>
          </p:cNvPr>
          <p:cNvPicPr>
            <a:picLocks noChangeAspect="1"/>
          </p:cNvPicPr>
          <p:nvPr/>
        </p:nvPicPr>
        <p:blipFill rotWithShape="1">
          <a:blip r:embed="rId3">
            <a:extLst>
              <a:ext uri="{28A0092B-C50C-407E-A947-70E740481C1C}">
                <a14:useLocalDpi xmlns:a14="http://schemas.microsoft.com/office/drawing/2010/main"/>
              </a:ext>
            </a:extLst>
          </a:blip>
          <a:srcRect l="76011" t="48302" r="19455" b="40937"/>
          <a:stretch/>
        </p:blipFill>
        <p:spPr>
          <a:xfrm rot="5400000">
            <a:off x="9280899" y="1974307"/>
            <a:ext cx="820300" cy="784802"/>
          </a:xfrm>
          <a:prstGeom prst="rect">
            <a:avLst/>
          </a:prstGeom>
        </p:spPr>
      </p:pic>
      <p:pic>
        <p:nvPicPr>
          <p:cNvPr id="82" name="صورة 81">
            <a:extLst>
              <a:ext uri="{FF2B5EF4-FFF2-40B4-BE49-F238E27FC236}">
                <a16:creationId xmlns:a16="http://schemas.microsoft.com/office/drawing/2014/main" id="{CA9DE029-7A33-93E3-5DC6-FC50035779CD}"/>
              </a:ext>
            </a:extLst>
          </p:cNvPr>
          <p:cNvPicPr>
            <a:picLocks noChangeAspect="1"/>
          </p:cNvPicPr>
          <p:nvPr/>
        </p:nvPicPr>
        <p:blipFill rotWithShape="1">
          <a:blip r:embed="rId3">
            <a:extLst>
              <a:ext uri="{28A0092B-C50C-407E-A947-70E740481C1C}">
                <a14:useLocalDpi xmlns:a14="http://schemas.microsoft.com/office/drawing/2010/main"/>
              </a:ext>
            </a:extLst>
          </a:blip>
          <a:srcRect l="53925" t="29320" r="40751" b="60525"/>
          <a:stretch/>
        </p:blipFill>
        <p:spPr>
          <a:xfrm rot="3391114">
            <a:off x="10993752" y="3647151"/>
            <a:ext cx="947572" cy="728605"/>
          </a:xfrm>
          <a:prstGeom prst="rect">
            <a:avLst/>
          </a:prstGeom>
        </p:spPr>
      </p:pic>
      <p:pic>
        <p:nvPicPr>
          <p:cNvPr id="83" name="صورة 82">
            <a:extLst>
              <a:ext uri="{FF2B5EF4-FFF2-40B4-BE49-F238E27FC236}">
                <a16:creationId xmlns:a16="http://schemas.microsoft.com/office/drawing/2014/main" id="{5B1D2434-FFFE-5756-B392-395A77B5B44F}"/>
              </a:ext>
            </a:extLst>
          </p:cNvPr>
          <p:cNvPicPr>
            <a:picLocks noChangeAspect="1"/>
          </p:cNvPicPr>
          <p:nvPr/>
        </p:nvPicPr>
        <p:blipFill rotWithShape="1">
          <a:blip r:embed="rId3">
            <a:extLst>
              <a:ext uri="{28A0092B-C50C-407E-A947-70E740481C1C}">
                <a14:useLocalDpi xmlns:a14="http://schemas.microsoft.com/office/drawing/2010/main"/>
              </a:ext>
            </a:extLst>
          </a:blip>
          <a:srcRect l="37688" t="30159" r="55513" b="56802"/>
          <a:stretch/>
        </p:blipFill>
        <p:spPr>
          <a:xfrm>
            <a:off x="6443826" y="5543919"/>
            <a:ext cx="1124637" cy="869462"/>
          </a:xfrm>
          <a:prstGeom prst="rect">
            <a:avLst/>
          </a:prstGeom>
        </p:spPr>
      </p:pic>
      <p:grpSp>
        <p:nvGrpSpPr>
          <p:cNvPr id="2" name="مجموعة 1">
            <a:extLst>
              <a:ext uri="{FF2B5EF4-FFF2-40B4-BE49-F238E27FC236}">
                <a16:creationId xmlns:a16="http://schemas.microsoft.com/office/drawing/2014/main" id="{3721FB5F-9314-46E5-FF70-E21F234A7CDE}"/>
              </a:ext>
            </a:extLst>
          </p:cNvPr>
          <p:cNvGrpSpPr/>
          <p:nvPr/>
        </p:nvGrpSpPr>
        <p:grpSpPr>
          <a:xfrm>
            <a:off x="904240" y="1997360"/>
            <a:ext cx="10383520" cy="2827485"/>
            <a:chOff x="904240" y="1997360"/>
            <a:chExt cx="10383520" cy="2827485"/>
          </a:xfrm>
        </p:grpSpPr>
        <p:pic>
          <p:nvPicPr>
            <p:cNvPr id="70" name="صورة 69">
              <a:extLst>
                <a:ext uri="{FF2B5EF4-FFF2-40B4-BE49-F238E27FC236}">
                  <a16:creationId xmlns:a16="http://schemas.microsoft.com/office/drawing/2014/main" id="{DC98CD72-67FB-19D2-3122-2A78F4F2DD95}"/>
                </a:ext>
              </a:extLst>
            </p:cNvPr>
            <p:cNvPicPr>
              <a:picLocks noChangeAspect="1"/>
            </p:cNvPicPr>
            <p:nvPr/>
          </p:nvPicPr>
          <p:blipFill>
            <a:blip r:embed="rId7"/>
            <a:stretch>
              <a:fillRect/>
            </a:stretch>
          </p:blipFill>
          <p:spPr>
            <a:xfrm>
              <a:off x="7224548" y="1997360"/>
              <a:ext cx="629557" cy="706561"/>
            </a:xfrm>
            <a:prstGeom prst="rect">
              <a:avLst/>
            </a:prstGeom>
          </p:spPr>
        </p:pic>
        <p:sp>
          <p:nvSpPr>
            <p:cNvPr id="59" name="مربع نص 58">
              <a:extLst>
                <a:ext uri="{FF2B5EF4-FFF2-40B4-BE49-F238E27FC236}">
                  <a16:creationId xmlns:a16="http://schemas.microsoft.com/office/drawing/2014/main" id="{679A435A-B9E8-BF15-344C-D0FFB14BD290}"/>
                </a:ext>
              </a:extLst>
            </p:cNvPr>
            <p:cNvSpPr txBox="1"/>
            <p:nvPr/>
          </p:nvSpPr>
          <p:spPr>
            <a:xfrm>
              <a:off x="904240" y="2105561"/>
              <a:ext cx="10383520" cy="2646878"/>
            </a:xfrm>
            <a:prstGeom prst="rect">
              <a:avLst/>
            </a:prstGeom>
            <a:noFill/>
          </p:spPr>
          <p:txBody>
            <a:bodyPr wrap="square" rtlCol="1">
              <a:spAutoFit/>
            </a:bodyPr>
            <a:lstStyle/>
            <a:p>
              <a:pPr algn="ctr"/>
              <a:r>
                <a:rPr lang="ar-SA" sz="16600" b="1" dirty="0">
                  <a:ln w="12700">
                    <a:noFill/>
                    <a:prstDash val="solid"/>
                  </a:ln>
                  <a:pattFill prst="pct5">
                    <a:fgClr>
                      <a:srgbClr val="91A27F"/>
                    </a:fgClr>
                    <a:bgClr>
                      <a:srgbClr val="387647"/>
                    </a:bgClr>
                  </a:pattFill>
                </a:rPr>
                <a:t>الطعام</a:t>
              </a:r>
              <a:r>
                <a:rPr lang="ar-SA" sz="16600" b="1" dirty="0">
                  <a:ln w="12700">
                    <a:solidFill>
                      <a:schemeClr val="accent1"/>
                    </a:solidFill>
                    <a:prstDash val="solid"/>
                  </a:ln>
                  <a:pattFill prst="pct5">
                    <a:fgClr>
                      <a:srgbClr val="387647"/>
                    </a:fgClr>
                    <a:bgClr>
                      <a:srgbClr val="91A27F"/>
                    </a:bgClr>
                  </a:pattFill>
                  <a:effectLst>
                    <a:outerShdw dist="38100" dir="2640000" algn="bl" rotWithShape="0">
                      <a:schemeClr val="accent1"/>
                    </a:outerShdw>
                  </a:effectLst>
                </a:rPr>
                <a:t> </a:t>
              </a:r>
              <a:r>
                <a:rPr lang="ar-SA" sz="16600" b="1" dirty="0">
                  <a:ln w="12700">
                    <a:noFill/>
                    <a:prstDash val="solid"/>
                  </a:ln>
                  <a:pattFill prst="pct5">
                    <a:fgClr>
                      <a:srgbClr val="91A27F"/>
                    </a:fgClr>
                    <a:bgClr>
                      <a:srgbClr val="387647"/>
                    </a:bgClr>
                  </a:pattFill>
                </a:rPr>
                <a:t>الصحى</a:t>
              </a:r>
            </a:p>
          </p:txBody>
        </p:sp>
        <p:grpSp>
          <p:nvGrpSpPr>
            <p:cNvPr id="51" name="مجموعة 50">
              <a:extLst>
                <a:ext uri="{FF2B5EF4-FFF2-40B4-BE49-F238E27FC236}">
                  <a16:creationId xmlns:a16="http://schemas.microsoft.com/office/drawing/2014/main" id="{B0C9FB9F-0B0A-5520-A886-7E6EB2FD4A02}"/>
                </a:ext>
              </a:extLst>
            </p:cNvPr>
            <p:cNvGrpSpPr/>
            <p:nvPr/>
          </p:nvGrpSpPr>
          <p:grpSpPr>
            <a:xfrm>
              <a:off x="3481213" y="4588146"/>
              <a:ext cx="5229574" cy="236699"/>
              <a:chOff x="13128616" y="949072"/>
              <a:chExt cx="3429009" cy="365369"/>
            </a:xfrm>
            <a:solidFill>
              <a:srgbClr val="EE9D71"/>
            </a:solidFill>
          </p:grpSpPr>
          <p:sp>
            <p:nvSpPr>
              <p:cNvPr id="31" name="شكل حر: شكل 30">
                <a:extLst>
                  <a:ext uri="{FF2B5EF4-FFF2-40B4-BE49-F238E27FC236}">
                    <a16:creationId xmlns:a16="http://schemas.microsoft.com/office/drawing/2014/main" id="{8AF00771-9087-2FC8-A5B9-E69DE5F4C545}"/>
                  </a:ext>
                </a:extLst>
              </p:cNvPr>
              <p:cNvSpPr/>
              <p:nvPr/>
            </p:nvSpPr>
            <p:spPr>
              <a:xfrm rot="10800000">
                <a:off x="13128616" y="949072"/>
                <a:ext cx="3429009" cy="365369"/>
              </a:xfrm>
              <a:custGeom>
                <a:avLst/>
                <a:gdLst>
                  <a:gd name="connsiteX0" fmla="*/ 2956474 w 3429009"/>
                  <a:gd name="connsiteY0" fmla="*/ 351872 h 365369"/>
                  <a:gd name="connsiteX1" fmla="*/ 2932033 w 3429009"/>
                  <a:gd name="connsiteY1" fmla="*/ 328822 h 365369"/>
                  <a:gd name="connsiteX2" fmla="*/ 3114275 w 3429009"/>
                  <a:gd name="connsiteY2" fmla="*/ 322736 h 365369"/>
                  <a:gd name="connsiteX3" fmla="*/ 3110560 w 3429009"/>
                  <a:gd name="connsiteY3" fmla="*/ 327727 h 365369"/>
                  <a:gd name="connsiteX4" fmla="*/ 3233861 w 3429009"/>
                  <a:gd name="connsiteY4" fmla="*/ 344519 h 365369"/>
                  <a:gd name="connsiteX5" fmla="*/ 3233861 w 3429009"/>
                  <a:gd name="connsiteY5" fmla="*/ 346824 h 365369"/>
                  <a:gd name="connsiteX6" fmla="*/ 3245072 w 3429009"/>
                  <a:gd name="connsiteY6" fmla="*/ 347958 h 365369"/>
                  <a:gd name="connsiteX7" fmla="*/ 3226403 w 3429009"/>
                  <a:gd name="connsiteY7" fmla="*/ 333842 h 365369"/>
                  <a:gd name="connsiteX8" fmla="*/ 3262275 w 3429009"/>
                  <a:gd name="connsiteY8" fmla="*/ 315487 h 365369"/>
                  <a:gd name="connsiteX9" fmla="*/ 3266837 w 3429009"/>
                  <a:gd name="connsiteY9" fmla="*/ 326460 h 365369"/>
                  <a:gd name="connsiteX10" fmla="*/ 3303413 w 3429009"/>
                  <a:gd name="connsiteY10" fmla="*/ 322602 h 365369"/>
                  <a:gd name="connsiteX11" fmla="*/ 3314624 w 3429009"/>
                  <a:gd name="connsiteY11" fmla="*/ 337490 h 365369"/>
                  <a:gd name="connsiteX12" fmla="*/ 3350609 w 3429009"/>
                  <a:gd name="connsiteY12" fmla="*/ 315496 h 365369"/>
                  <a:gd name="connsiteX13" fmla="*/ 3361754 w 3429009"/>
                  <a:gd name="connsiteY13" fmla="*/ 291322 h 365369"/>
                  <a:gd name="connsiteX14" fmla="*/ 3369450 w 3429009"/>
                  <a:gd name="connsiteY14" fmla="*/ 301781 h 365369"/>
                  <a:gd name="connsiteX15" fmla="*/ 3429010 w 3429009"/>
                  <a:gd name="connsiteY15" fmla="*/ 281950 h 365369"/>
                  <a:gd name="connsiteX16" fmla="*/ 3340703 w 3429009"/>
                  <a:gd name="connsiteY16" fmla="*/ 212741 h 365369"/>
                  <a:gd name="connsiteX17" fmla="*/ 3342370 w 3429009"/>
                  <a:gd name="connsiteY17" fmla="*/ 202740 h 365369"/>
                  <a:gd name="connsiteX18" fmla="*/ 3340703 w 3429009"/>
                  <a:gd name="connsiteY18" fmla="*/ 208169 h 365369"/>
                  <a:gd name="connsiteX19" fmla="*/ 3318205 w 3429009"/>
                  <a:gd name="connsiteY19" fmla="*/ 185271 h 365369"/>
                  <a:gd name="connsiteX20" fmla="*/ 3318643 w 3429009"/>
                  <a:gd name="connsiteY20" fmla="*/ 189090 h 365369"/>
                  <a:gd name="connsiteX21" fmla="*/ 3319606 w 3429009"/>
                  <a:gd name="connsiteY21" fmla="*/ 187252 h 365369"/>
                  <a:gd name="connsiteX22" fmla="*/ 3319091 w 3429009"/>
                  <a:gd name="connsiteY22" fmla="*/ 192738 h 365369"/>
                  <a:gd name="connsiteX23" fmla="*/ 3314500 w 3429009"/>
                  <a:gd name="connsiteY23" fmla="*/ 197177 h 365369"/>
                  <a:gd name="connsiteX24" fmla="*/ 3315281 w 3429009"/>
                  <a:gd name="connsiteY24" fmla="*/ 195739 h 365369"/>
                  <a:gd name="connsiteX25" fmla="*/ 3293488 w 3429009"/>
                  <a:gd name="connsiteY25" fmla="*/ 194605 h 365369"/>
                  <a:gd name="connsiteX26" fmla="*/ 3293393 w 3429009"/>
                  <a:gd name="connsiteY26" fmla="*/ 183109 h 365369"/>
                  <a:gd name="connsiteX27" fmla="*/ 3203724 w 3429009"/>
                  <a:gd name="connsiteY27" fmla="*/ 148990 h 365369"/>
                  <a:gd name="connsiteX28" fmla="*/ 3151403 w 3429009"/>
                  <a:gd name="connsiteY28" fmla="*/ 145323 h 365369"/>
                  <a:gd name="connsiteX29" fmla="*/ 3121495 w 3429009"/>
                  <a:gd name="connsiteY29" fmla="*/ 118634 h 365369"/>
                  <a:gd name="connsiteX30" fmla="*/ 3117771 w 3429009"/>
                  <a:gd name="connsiteY30" fmla="*/ 132807 h 365369"/>
                  <a:gd name="connsiteX31" fmla="*/ 3095349 w 3429009"/>
                  <a:gd name="connsiteY31" fmla="*/ 116815 h 365369"/>
                  <a:gd name="connsiteX32" fmla="*/ 3098921 w 3429009"/>
                  <a:gd name="connsiteY32" fmla="*/ 104061 h 365369"/>
                  <a:gd name="connsiteX33" fmla="*/ 3043018 w 3429009"/>
                  <a:gd name="connsiteY33" fmla="*/ 103956 h 365369"/>
                  <a:gd name="connsiteX34" fmla="*/ 3005604 w 3429009"/>
                  <a:gd name="connsiteY34" fmla="*/ 82648 h 365369"/>
                  <a:gd name="connsiteX35" fmla="*/ 3016882 w 3429009"/>
                  <a:gd name="connsiteY35" fmla="*/ 95259 h 365369"/>
                  <a:gd name="connsiteX36" fmla="*/ 3016158 w 3429009"/>
                  <a:gd name="connsiteY36" fmla="*/ 100013 h 365369"/>
                  <a:gd name="connsiteX37" fmla="*/ 2929900 w 3429009"/>
                  <a:gd name="connsiteY37" fmla="*/ 83382 h 365369"/>
                  <a:gd name="connsiteX38" fmla="*/ 2929900 w 3429009"/>
                  <a:gd name="connsiteY38" fmla="*/ 78791 h 365369"/>
                  <a:gd name="connsiteX39" fmla="*/ 2920994 w 3429009"/>
                  <a:gd name="connsiteY39" fmla="*/ 126121 h 365369"/>
                  <a:gd name="connsiteX40" fmla="*/ 2913545 w 3429009"/>
                  <a:gd name="connsiteY40" fmla="*/ 117738 h 365369"/>
                  <a:gd name="connsiteX41" fmla="*/ 2902334 w 3429009"/>
                  <a:gd name="connsiteY41" fmla="*/ 125797 h 365369"/>
                  <a:gd name="connsiteX42" fmla="*/ 2898515 w 3429009"/>
                  <a:gd name="connsiteY42" fmla="*/ 112414 h 365369"/>
                  <a:gd name="connsiteX43" fmla="*/ 2832659 w 3429009"/>
                  <a:gd name="connsiteY43" fmla="*/ 108223 h 365369"/>
                  <a:gd name="connsiteX44" fmla="*/ 2856081 w 3429009"/>
                  <a:gd name="connsiteY44" fmla="*/ 159353 h 365369"/>
                  <a:gd name="connsiteX45" fmla="*/ 2800036 w 3429009"/>
                  <a:gd name="connsiteY45" fmla="*/ 140027 h 365369"/>
                  <a:gd name="connsiteX46" fmla="*/ 2788825 w 3429009"/>
                  <a:gd name="connsiteY46" fmla="*/ 122844 h 365369"/>
                  <a:gd name="connsiteX47" fmla="*/ 2747772 w 3429009"/>
                  <a:gd name="connsiteY47" fmla="*/ 127206 h 365369"/>
                  <a:gd name="connsiteX48" fmla="*/ 2728979 w 3429009"/>
                  <a:gd name="connsiteY48" fmla="*/ 108490 h 365369"/>
                  <a:gd name="connsiteX49" fmla="*/ 2747677 w 3429009"/>
                  <a:gd name="connsiteY49" fmla="*/ 108814 h 365369"/>
                  <a:gd name="connsiteX50" fmla="*/ 2706596 w 3429009"/>
                  <a:gd name="connsiteY50" fmla="*/ 81020 h 365369"/>
                  <a:gd name="connsiteX51" fmla="*/ 2706434 w 3429009"/>
                  <a:gd name="connsiteY51" fmla="*/ 81524 h 365369"/>
                  <a:gd name="connsiteX52" fmla="*/ 2708262 w 3429009"/>
                  <a:gd name="connsiteY52" fmla="*/ 84315 h 365369"/>
                  <a:gd name="connsiteX53" fmla="*/ 2705653 w 3429009"/>
                  <a:gd name="connsiteY53" fmla="*/ 84772 h 365369"/>
                  <a:gd name="connsiteX54" fmla="*/ 2680459 w 3429009"/>
                  <a:gd name="connsiteY54" fmla="*/ 99879 h 365369"/>
                  <a:gd name="connsiteX55" fmla="*/ 2617251 w 3429009"/>
                  <a:gd name="connsiteY55" fmla="*/ 91230 h 365369"/>
                  <a:gd name="connsiteX56" fmla="*/ 2609802 w 3429009"/>
                  <a:gd name="connsiteY56" fmla="*/ 110366 h 365369"/>
                  <a:gd name="connsiteX57" fmla="*/ 2587381 w 3429009"/>
                  <a:gd name="connsiteY57" fmla="*/ 98965 h 365369"/>
                  <a:gd name="connsiteX58" fmla="*/ 2587381 w 3429009"/>
                  <a:gd name="connsiteY58" fmla="*/ 83734 h 365369"/>
                  <a:gd name="connsiteX59" fmla="*/ 2678944 w 3429009"/>
                  <a:gd name="connsiteY59" fmla="*/ 78067 h 365369"/>
                  <a:gd name="connsiteX60" fmla="*/ 2679440 w 3429009"/>
                  <a:gd name="connsiteY60" fmla="*/ 71114 h 365369"/>
                  <a:gd name="connsiteX61" fmla="*/ 2632586 w 3429009"/>
                  <a:gd name="connsiteY61" fmla="*/ 76362 h 365369"/>
                  <a:gd name="connsiteX62" fmla="*/ 2623404 w 3429009"/>
                  <a:gd name="connsiteY62" fmla="*/ 47196 h 365369"/>
                  <a:gd name="connsiteX63" fmla="*/ 2613060 w 3429009"/>
                  <a:gd name="connsiteY63" fmla="*/ 62103 h 365369"/>
                  <a:gd name="connsiteX64" fmla="*/ 2498465 w 3429009"/>
                  <a:gd name="connsiteY64" fmla="*/ 47292 h 365369"/>
                  <a:gd name="connsiteX65" fmla="*/ 2503532 w 3429009"/>
                  <a:gd name="connsiteY65" fmla="*/ 54940 h 365369"/>
                  <a:gd name="connsiteX66" fmla="*/ 2477205 w 3429009"/>
                  <a:gd name="connsiteY66" fmla="*/ 51416 h 365369"/>
                  <a:gd name="connsiteX67" fmla="*/ 2383146 w 3429009"/>
                  <a:gd name="connsiteY67" fmla="*/ 20002 h 365369"/>
                  <a:gd name="connsiteX68" fmla="*/ 2378164 w 3429009"/>
                  <a:gd name="connsiteY68" fmla="*/ 37957 h 365369"/>
                  <a:gd name="connsiteX69" fmla="*/ 2356075 w 3429009"/>
                  <a:gd name="connsiteY69" fmla="*/ 34976 h 365369"/>
                  <a:gd name="connsiteX70" fmla="*/ 2340274 w 3429009"/>
                  <a:gd name="connsiteY70" fmla="*/ 42901 h 365369"/>
                  <a:gd name="connsiteX71" fmla="*/ 2312461 w 3429009"/>
                  <a:gd name="connsiteY71" fmla="*/ 41481 h 365369"/>
                  <a:gd name="connsiteX72" fmla="*/ 2312461 w 3429009"/>
                  <a:gd name="connsiteY72" fmla="*/ 41472 h 365369"/>
                  <a:gd name="connsiteX73" fmla="*/ 2312394 w 3429009"/>
                  <a:gd name="connsiteY73" fmla="*/ 41424 h 365369"/>
                  <a:gd name="connsiteX74" fmla="*/ 2310222 w 3429009"/>
                  <a:gd name="connsiteY74" fmla="*/ 39310 h 365369"/>
                  <a:gd name="connsiteX75" fmla="*/ 2310346 w 3429009"/>
                  <a:gd name="connsiteY75" fmla="*/ 40805 h 365369"/>
                  <a:gd name="connsiteX76" fmla="*/ 2284371 w 3429009"/>
                  <a:gd name="connsiteY76" fmla="*/ 46558 h 365369"/>
                  <a:gd name="connsiteX77" fmla="*/ 2262302 w 3429009"/>
                  <a:gd name="connsiteY77" fmla="*/ 65265 h 365369"/>
                  <a:gd name="connsiteX78" fmla="*/ 2249481 w 3429009"/>
                  <a:gd name="connsiteY78" fmla="*/ 39519 h 365369"/>
                  <a:gd name="connsiteX79" fmla="*/ 2188874 w 3429009"/>
                  <a:gd name="connsiteY79" fmla="*/ 50654 h 365369"/>
                  <a:gd name="connsiteX80" fmla="*/ 2175662 w 3429009"/>
                  <a:gd name="connsiteY80" fmla="*/ 0 h 365369"/>
                  <a:gd name="connsiteX81" fmla="*/ 2149554 w 3429009"/>
                  <a:gd name="connsiteY81" fmla="*/ 26718 h 365369"/>
                  <a:gd name="connsiteX82" fmla="*/ 2152926 w 3429009"/>
                  <a:gd name="connsiteY82" fmla="*/ 6229 h 365369"/>
                  <a:gd name="connsiteX83" fmla="*/ 2129247 w 3429009"/>
                  <a:gd name="connsiteY83" fmla="*/ 14421 h 365369"/>
                  <a:gd name="connsiteX84" fmla="*/ 2116874 w 3429009"/>
                  <a:gd name="connsiteY84" fmla="*/ 62998 h 365369"/>
                  <a:gd name="connsiteX85" fmla="*/ 2121913 w 3429009"/>
                  <a:gd name="connsiteY85" fmla="*/ 68704 h 365369"/>
                  <a:gd name="connsiteX86" fmla="*/ 2077041 w 3429009"/>
                  <a:gd name="connsiteY86" fmla="*/ 73857 h 365369"/>
                  <a:gd name="connsiteX87" fmla="*/ 2077641 w 3429009"/>
                  <a:gd name="connsiteY87" fmla="*/ 64665 h 365369"/>
                  <a:gd name="connsiteX88" fmla="*/ 2060582 w 3429009"/>
                  <a:gd name="connsiteY88" fmla="*/ 69323 h 365369"/>
                  <a:gd name="connsiteX89" fmla="*/ 2059505 w 3429009"/>
                  <a:gd name="connsiteY89" fmla="*/ 57560 h 365369"/>
                  <a:gd name="connsiteX90" fmla="*/ 2035150 w 3429009"/>
                  <a:gd name="connsiteY90" fmla="*/ 61208 h 365369"/>
                  <a:gd name="connsiteX91" fmla="*/ 2038493 w 3429009"/>
                  <a:gd name="connsiteY91" fmla="*/ 64379 h 365369"/>
                  <a:gd name="connsiteX92" fmla="*/ 2003260 w 3429009"/>
                  <a:gd name="connsiteY92" fmla="*/ 63837 h 365369"/>
                  <a:gd name="connsiteX93" fmla="*/ 2003650 w 3429009"/>
                  <a:gd name="connsiteY93" fmla="*/ 57302 h 365369"/>
                  <a:gd name="connsiteX94" fmla="*/ 1912896 w 3429009"/>
                  <a:gd name="connsiteY94" fmla="*/ 65780 h 365369"/>
                  <a:gd name="connsiteX95" fmla="*/ 1917554 w 3429009"/>
                  <a:gd name="connsiteY95" fmla="*/ 52445 h 365369"/>
                  <a:gd name="connsiteX96" fmla="*/ 1899838 w 3429009"/>
                  <a:gd name="connsiteY96" fmla="*/ 66342 h 365369"/>
                  <a:gd name="connsiteX97" fmla="*/ 1899123 w 3429009"/>
                  <a:gd name="connsiteY97" fmla="*/ 49959 h 365369"/>
                  <a:gd name="connsiteX98" fmla="*/ 1873996 w 3429009"/>
                  <a:gd name="connsiteY98" fmla="*/ 37243 h 365369"/>
                  <a:gd name="connsiteX99" fmla="*/ 1878083 w 3429009"/>
                  <a:gd name="connsiteY99" fmla="*/ 58703 h 365369"/>
                  <a:gd name="connsiteX100" fmla="*/ 1861623 w 3429009"/>
                  <a:gd name="connsiteY100" fmla="*/ 54178 h 365369"/>
                  <a:gd name="connsiteX101" fmla="*/ 1853156 w 3429009"/>
                  <a:gd name="connsiteY101" fmla="*/ 15811 h 365369"/>
                  <a:gd name="connsiteX102" fmla="*/ 1840821 w 3429009"/>
                  <a:gd name="connsiteY102" fmla="*/ 32728 h 365369"/>
                  <a:gd name="connsiteX103" fmla="*/ 1838411 w 3429009"/>
                  <a:gd name="connsiteY103" fmla="*/ 13783 h 365369"/>
                  <a:gd name="connsiteX104" fmla="*/ 1813589 w 3429009"/>
                  <a:gd name="connsiteY104" fmla="*/ 22060 h 365369"/>
                  <a:gd name="connsiteX105" fmla="*/ 1810912 w 3429009"/>
                  <a:gd name="connsiteY105" fmla="*/ 7734 h 365369"/>
                  <a:gd name="connsiteX106" fmla="*/ 1784861 w 3429009"/>
                  <a:gd name="connsiteY106" fmla="*/ 34452 h 365369"/>
                  <a:gd name="connsiteX107" fmla="*/ 1800578 w 3429009"/>
                  <a:gd name="connsiteY107" fmla="*/ 22612 h 365369"/>
                  <a:gd name="connsiteX108" fmla="*/ 1798663 w 3429009"/>
                  <a:gd name="connsiteY108" fmla="*/ 50301 h 365369"/>
                  <a:gd name="connsiteX109" fmla="*/ 1764802 w 3429009"/>
                  <a:gd name="connsiteY109" fmla="*/ 55007 h 365369"/>
                  <a:gd name="connsiteX110" fmla="*/ 1772850 w 3429009"/>
                  <a:gd name="connsiteY110" fmla="*/ 46777 h 365369"/>
                  <a:gd name="connsiteX111" fmla="*/ 1741989 w 3429009"/>
                  <a:gd name="connsiteY111" fmla="*/ 35585 h 365369"/>
                  <a:gd name="connsiteX112" fmla="*/ 1742713 w 3429009"/>
                  <a:gd name="connsiteY112" fmla="*/ 51997 h 365369"/>
                  <a:gd name="connsiteX113" fmla="*/ 1734283 w 3429009"/>
                  <a:gd name="connsiteY113" fmla="*/ 39205 h 365369"/>
                  <a:gd name="connsiteX114" fmla="*/ 1706909 w 3429009"/>
                  <a:gd name="connsiteY114" fmla="*/ 58731 h 365369"/>
                  <a:gd name="connsiteX115" fmla="*/ 1708137 w 3429009"/>
                  <a:gd name="connsiteY115" fmla="*/ 51892 h 365369"/>
                  <a:gd name="connsiteX116" fmla="*/ 1697822 w 3429009"/>
                  <a:gd name="connsiteY116" fmla="*/ 55197 h 365369"/>
                  <a:gd name="connsiteX117" fmla="*/ 1701070 w 3429009"/>
                  <a:gd name="connsiteY117" fmla="*/ 34690 h 365369"/>
                  <a:gd name="connsiteX118" fmla="*/ 1690459 w 3429009"/>
                  <a:gd name="connsiteY118" fmla="*/ 54207 h 365369"/>
                  <a:gd name="connsiteX119" fmla="*/ 1674000 w 3429009"/>
                  <a:gd name="connsiteY119" fmla="*/ 49635 h 365369"/>
                  <a:gd name="connsiteX120" fmla="*/ 1678019 w 3429009"/>
                  <a:gd name="connsiteY120" fmla="*/ 45529 h 365369"/>
                  <a:gd name="connsiteX121" fmla="*/ 1624441 w 3429009"/>
                  <a:gd name="connsiteY121" fmla="*/ 40576 h 365369"/>
                  <a:gd name="connsiteX122" fmla="*/ 1623698 w 3429009"/>
                  <a:gd name="connsiteY122" fmla="*/ 24174 h 365369"/>
                  <a:gd name="connsiteX123" fmla="*/ 1596276 w 3429009"/>
                  <a:gd name="connsiteY123" fmla="*/ 43767 h 365369"/>
                  <a:gd name="connsiteX124" fmla="*/ 1562433 w 3429009"/>
                  <a:gd name="connsiteY124" fmla="*/ 22850 h 365369"/>
                  <a:gd name="connsiteX125" fmla="*/ 1465431 w 3429009"/>
                  <a:gd name="connsiteY125" fmla="*/ 35509 h 365369"/>
                  <a:gd name="connsiteX126" fmla="*/ 1380973 w 3429009"/>
                  <a:gd name="connsiteY126" fmla="*/ 14421 h 365369"/>
                  <a:gd name="connsiteX127" fmla="*/ 1237726 w 3429009"/>
                  <a:gd name="connsiteY127" fmla="*/ 44491 h 365369"/>
                  <a:gd name="connsiteX128" fmla="*/ 1119902 w 3429009"/>
                  <a:gd name="connsiteY128" fmla="*/ 36185 h 365369"/>
                  <a:gd name="connsiteX129" fmla="*/ 1110177 w 3429009"/>
                  <a:gd name="connsiteY129" fmla="*/ 51140 h 365369"/>
                  <a:gd name="connsiteX130" fmla="*/ 1017413 w 3429009"/>
                  <a:gd name="connsiteY130" fmla="*/ 33252 h 365369"/>
                  <a:gd name="connsiteX131" fmla="*/ 1003154 w 3429009"/>
                  <a:gd name="connsiteY131" fmla="*/ 42396 h 365369"/>
                  <a:gd name="connsiteX132" fmla="*/ 1007659 w 3429009"/>
                  <a:gd name="connsiteY132" fmla="*/ 55435 h 365369"/>
                  <a:gd name="connsiteX133" fmla="*/ 980437 w 3429009"/>
                  <a:gd name="connsiteY133" fmla="*/ 38157 h 365369"/>
                  <a:gd name="connsiteX134" fmla="*/ 982837 w 3429009"/>
                  <a:gd name="connsiteY134" fmla="*/ 36204 h 365369"/>
                  <a:gd name="connsiteX135" fmla="*/ 943585 w 3429009"/>
                  <a:gd name="connsiteY135" fmla="*/ 28642 h 365369"/>
                  <a:gd name="connsiteX136" fmla="*/ 949366 w 3429009"/>
                  <a:gd name="connsiteY136" fmla="*/ 48958 h 365369"/>
                  <a:gd name="connsiteX137" fmla="*/ 931450 w 3429009"/>
                  <a:gd name="connsiteY137" fmla="*/ 45529 h 365369"/>
                  <a:gd name="connsiteX138" fmla="*/ 936241 w 3429009"/>
                  <a:gd name="connsiteY138" fmla="*/ 41624 h 365369"/>
                  <a:gd name="connsiteX139" fmla="*/ 750218 w 3429009"/>
                  <a:gd name="connsiteY139" fmla="*/ 63455 h 365369"/>
                  <a:gd name="connsiteX140" fmla="*/ 734863 w 3429009"/>
                  <a:gd name="connsiteY140" fmla="*/ 50873 h 365369"/>
                  <a:gd name="connsiteX141" fmla="*/ 685619 w 3429009"/>
                  <a:gd name="connsiteY141" fmla="*/ 65570 h 365369"/>
                  <a:gd name="connsiteX142" fmla="*/ 684571 w 3429009"/>
                  <a:gd name="connsiteY142" fmla="*/ 70018 h 365369"/>
                  <a:gd name="connsiteX143" fmla="*/ 658159 w 3429009"/>
                  <a:gd name="connsiteY143" fmla="*/ 67123 h 365369"/>
                  <a:gd name="connsiteX144" fmla="*/ 653625 w 3429009"/>
                  <a:gd name="connsiteY144" fmla="*/ 66465 h 365369"/>
                  <a:gd name="connsiteX145" fmla="*/ 415185 w 3429009"/>
                  <a:gd name="connsiteY145" fmla="*/ 56331 h 365369"/>
                  <a:gd name="connsiteX146" fmla="*/ 418681 w 3429009"/>
                  <a:gd name="connsiteY146" fmla="*/ 64208 h 365369"/>
                  <a:gd name="connsiteX147" fmla="*/ 357978 w 3429009"/>
                  <a:gd name="connsiteY147" fmla="*/ 59674 h 365369"/>
                  <a:gd name="connsiteX148" fmla="*/ 318468 w 3429009"/>
                  <a:gd name="connsiteY148" fmla="*/ 80924 h 365369"/>
                  <a:gd name="connsiteX149" fmla="*/ 293580 w 3429009"/>
                  <a:gd name="connsiteY149" fmla="*/ 68904 h 365369"/>
                  <a:gd name="connsiteX150" fmla="*/ 233753 w 3429009"/>
                  <a:gd name="connsiteY150" fmla="*/ 88640 h 365369"/>
                  <a:gd name="connsiteX151" fmla="*/ 164944 w 3429009"/>
                  <a:gd name="connsiteY151" fmla="*/ 84858 h 365369"/>
                  <a:gd name="connsiteX152" fmla="*/ 164668 w 3429009"/>
                  <a:gd name="connsiteY152" fmla="*/ 87325 h 365369"/>
                  <a:gd name="connsiteX153" fmla="*/ 68170 w 3429009"/>
                  <a:gd name="connsiteY153" fmla="*/ 83125 h 365369"/>
                  <a:gd name="connsiteX154" fmla="*/ 69990 w 3429009"/>
                  <a:gd name="connsiteY154" fmla="*/ 79010 h 365369"/>
                  <a:gd name="connsiteX155" fmla="*/ 0 w 3429009"/>
                  <a:gd name="connsiteY155" fmla="*/ 167802 h 365369"/>
                  <a:gd name="connsiteX156" fmla="*/ 19945 w 3429009"/>
                  <a:gd name="connsiteY156" fmla="*/ 265500 h 365369"/>
                  <a:gd name="connsiteX157" fmla="*/ 80648 w 3429009"/>
                  <a:gd name="connsiteY157" fmla="*/ 344843 h 365369"/>
                  <a:gd name="connsiteX158" fmla="*/ 245145 w 3429009"/>
                  <a:gd name="connsiteY158" fmla="*/ 327641 h 365369"/>
                  <a:gd name="connsiteX159" fmla="*/ 376438 w 3429009"/>
                  <a:gd name="connsiteY159" fmla="*/ 358664 h 365369"/>
                  <a:gd name="connsiteX160" fmla="*/ 695954 w 3429009"/>
                  <a:gd name="connsiteY160" fmla="*/ 348167 h 365369"/>
                  <a:gd name="connsiteX161" fmla="*/ 718776 w 3429009"/>
                  <a:gd name="connsiteY161" fmla="*/ 326126 h 365369"/>
                  <a:gd name="connsiteX162" fmla="*/ 929716 w 3429009"/>
                  <a:gd name="connsiteY162" fmla="*/ 347843 h 365369"/>
                  <a:gd name="connsiteX163" fmla="*/ 931116 w 3429009"/>
                  <a:gd name="connsiteY163" fmla="*/ 328870 h 365369"/>
                  <a:gd name="connsiteX164" fmla="*/ 953595 w 3429009"/>
                  <a:gd name="connsiteY164" fmla="*/ 342814 h 365369"/>
                  <a:gd name="connsiteX165" fmla="*/ 1473184 w 3429009"/>
                  <a:gd name="connsiteY165" fmla="*/ 337252 h 365369"/>
                  <a:gd name="connsiteX166" fmla="*/ 1547451 w 3429009"/>
                  <a:gd name="connsiteY166" fmla="*/ 355682 h 365369"/>
                  <a:gd name="connsiteX167" fmla="*/ 1706109 w 3429009"/>
                  <a:gd name="connsiteY167" fmla="*/ 335089 h 365369"/>
                  <a:gd name="connsiteX168" fmla="*/ 1704146 w 3429009"/>
                  <a:gd name="connsiteY168" fmla="*/ 337175 h 365369"/>
                  <a:gd name="connsiteX169" fmla="*/ 1728597 w 3429009"/>
                  <a:gd name="connsiteY169" fmla="*/ 333518 h 365369"/>
                  <a:gd name="connsiteX170" fmla="*/ 1728978 w 3429009"/>
                  <a:gd name="connsiteY170" fmla="*/ 338785 h 365369"/>
                  <a:gd name="connsiteX171" fmla="*/ 1833763 w 3429009"/>
                  <a:gd name="connsiteY171" fmla="*/ 345443 h 365369"/>
                  <a:gd name="connsiteX172" fmla="*/ 1831791 w 3429009"/>
                  <a:gd name="connsiteY172" fmla="*/ 347510 h 365369"/>
                  <a:gd name="connsiteX173" fmla="*/ 2407082 w 3429009"/>
                  <a:gd name="connsiteY173" fmla="*/ 342024 h 365369"/>
                  <a:gd name="connsiteX174" fmla="*/ 2707834 w 3429009"/>
                  <a:gd name="connsiteY174" fmla="*/ 356035 h 365369"/>
                  <a:gd name="connsiteX175" fmla="*/ 2956474 w 3429009"/>
                  <a:gd name="connsiteY175" fmla="*/ 351872 h 36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429009" h="365369">
                    <a:moveTo>
                      <a:pt x="2956474" y="351872"/>
                    </a:moveTo>
                    <a:lnTo>
                      <a:pt x="2932033" y="328822"/>
                    </a:lnTo>
                    <a:cubicBezTo>
                      <a:pt x="3010500" y="318221"/>
                      <a:pt x="3047114" y="341319"/>
                      <a:pt x="3114275" y="322736"/>
                    </a:cubicBezTo>
                    <a:lnTo>
                      <a:pt x="3110560" y="327727"/>
                    </a:lnTo>
                    <a:cubicBezTo>
                      <a:pt x="3120333" y="333060"/>
                      <a:pt x="3125848" y="281302"/>
                      <a:pt x="3233861" y="344519"/>
                    </a:cubicBezTo>
                    <a:lnTo>
                      <a:pt x="3233861" y="346824"/>
                    </a:lnTo>
                    <a:cubicBezTo>
                      <a:pt x="3237614" y="346424"/>
                      <a:pt x="3237586" y="341824"/>
                      <a:pt x="3245072" y="347958"/>
                    </a:cubicBezTo>
                    <a:lnTo>
                      <a:pt x="3226403" y="333842"/>
                    </a:lnTo>
                    <a:cubicBezTo>
                      <a:pt x="3237586" y="328050"/>
                      <a:pt x="3247368" y="317040"/>
                      <a:pt x="3262275" y="315487"/>
                    </a:cubicBezTo>
                    <a:cubicBezTo>
                      <a:pt x="3265446" y="318040"/>
                      <a:pt x="3266532" y="322764"/>
                      <a:pt x="3266837" y="326460"/>
                    </a:cubicBezTo>
                    <a:lnTo>
                      <a:pt x="3303413" y="322602"/>
                    </a:lnTo>
                    <a:lnTo>
                      <a:pt x="3314624" y="337490"/>
                    </a:lnTo>
                    <a:cubicBezTo>
                      <a:pt x="3325797" y="329422"/>
                      <a:pt x="3320711" y="297999"/>
                      <a:pt x="3350609" y="315496"/>
                    </a:cubicBezTo>
                    <a:cubicBezTo>
                      <a:pt x="3339332" y="293694"/>
                      <a:pt x="3365449" y="302419"/>
                      <a:pt x="3361754" y="291322"/>
                    </a:cubicBezTo>
                    <a:cubicBezTo>
                      <a:pt x="3363258" y="294018"/>
                      <a:pt x="3366688" y="298047"/>
                      <a:pt x="3369450" y="301781"/>
                    </a:cubicBezTo>
                    <a:cubicBezTo>
                      <a:pt x="3387233" y="299247"/>
                      <a:pt x="3420723" y="293141"/>
                      <a:pt x="3429010" y="281950"/>
                    </a:cubicBezTo>
                    <a:cubicBezTo>
                      <a:pt x="3429010" y="281950"/>
                      <a:pt x="3359420" y="236049"/>
                      <a:pt x="3340703" y="212741"/>
                    </a:cubicBezTo>
                    <a:cubicBezTo>
                      <a:pt x="3365745" y="218665"/>
                      <a:pt x="3347304" y="210074"/>
                      <a:pt x="3342370" y="202740"/>
                    </a:cubicBezTo>
                    <a:lnTo>
                      <a:pt x="3340703" y="208169"/>
                    </a:lnTo>
                    <a:cubicBezTo>
                      <a:pt x="3325701" y="202844"/>
                      <a:pt x="3325701" y="189090"/>
                      <a:pt x="3318205" y="185271"/>
                    </a:cubicBezTo>
                    <a:cubicBezTo>
                      <a:pt x="3318205" y="186376"/>
                      <a:pt x="3318434" y="187719"/>
                      <a:pt x="3318643" y="189090"/>
                    </a:cubicBezTo>
                    <a:lnTo>
                      <a:pt x="3319606" y="187252"/>
                    </a:lnTo>
                    <a:cubicBezTo>
                      <a:pt x="3320310" y="189681"/>
                      <a:pt x="3319891" y="191367"/>
                      <a:pt x="3319091" y="192738"/>
                    </a:cubicBezTo>
                    <a:cubicBezTo>
                      <a:pt x="3319272" y="195682"/>
                      <a:pt x="3318577" y="197996"/>
                      <a:pt x="3314500" y="197177"/>
                    </a:cubicBezTo>
                    <a:lnTo>
                      <a:pt x="3315281" y="195739"/>
                    </a:lnTo>
                    <a:cubicBezTo>
                      <a:pt x="3309014" y="197739"/>
                      <a:pt x="3298203" y="195586"/>
                      <a:pt x="3293488" y="194605"/>
                    </a:cubicBezTo>
                    <a:lnTo>
                      <a:pt x="3293393" y="183109"/>
                    </a:lnTo>
                    <a:cubicBezTo>
                      <a:pt x="3282277" y="204997"/>
                      <a:pt x="3218650" y="149714"/>
                      <a:pt x="3203724" y="148990"/>
                    </a:cubicBezTo>
                    <a:cubicBezTo>
                      <a:pt x="3188732" y="134493"/>
                      <a:pt x="3170120" y="152571"/>
                      <a:pt x="3151403" y="145323"/>
                    </a:cubicBezTo>
                    <a:cubicBezTo>
                      <a:pt x="3121562" y="141618"/>
                      <a:pt x="3136478" y="128549"/>
                      <a:pt x="3121495" y="118634"/>
                    </a:cubicBezTo>
                    <a:cubicBezTo>
                      <a:pt x="3102778" y="111423"/>
                      <a:pt x="3125277" y="132036"/>
                      <a:pt x="3117771" y="132807"/>
                    </a:cubicBezTo>
                    <a:lnTo>
                      <a:pt x="3095349" y="116815"/>
                    </a:lnTo>
                    <a:cubicBezTo>
                      <a:pt x="3108379" y="115433"/>
                      <a:pt x="3101302" y="108499"/>
                      <a:pt x="3098921" y="104061"/>
                    </a:cubicBezTo>
                    <a:cubicBezTo>
                      <a:pt x="3079547" y="102108"/>
                      <a:pt x="3048981" y="81029"/>
                      <a:pt x="3043018" y="103956"/>
                    </a:cubicBezTo>
                    <a:cubicBezTo>
                      <a:pt x="3016872" y="92973"/>
                      <a:pt x="3016815" y="83782"/>
                      <a:pt x="3005604" y="82648"/>
                    </a:cubicBezTo>
                    <a:cubicBezTo>
                      <a:pt x="3009367" y="86830"/>
                      <a:pt x="3016815" y="90630"/>
                      <a:pt x="3016882" y="95259"/>
                    </a:cubicBezTo>
                    <a:cubicBezTo>
                      <a:pt x="3006404" y="85134"/>
                      <a:pt x="3011881" y="97755"/>
                      <a:pt x="3016158" y="100013"/>
                    </a:cubicBezTo>
                    <a:cubicBezTo>
                      <a:pt x="3000185" y="109976"/>
                      <a:pt x="2933252" y="58198"/>
                      <a:pt x="2929900" y="83382"/>
                    </a:cubicBezTo>
                    <a:lnTo>
                      <a:pt x="2929900" y="78791"/>
                    </a:lnTo>
                    <a:cubicBezTo>
                      <a:pt x="2926185" y="97546"/>
                      <a:pt x="2932148" y="115757"/>
                      <a:pt x="2920994" y="126121"/>
                    </a:cubicBezTo>
                    <a:lnTo>
                      <a:pt x="2913545" y="117738"/>
                    </a:lnTo>
                    <a:lnTo>
                      <a:pt x="2902334" y="125797"/>
                    </a:lnTo>
                    <a:cubicBezTo>
                      <a:pt x="2894819" y="119701"/>
                      <a:pt x="2898515" y="114710"/>
                      <a:pt x="2898515" y="112414"/>
                    </a:cubicBezTo>
                    <a:cubicBezTo>
                      <a:pt x="2880255" y="121072"/>
                      <a:pt x="2854776" y="110738"/>
                      <a:pt x="2832659" y="108223"/>
                    </a:cubicBezTo>
                    <a:lnTo>
                      <a:pt x="2856081" y="159353"/>
                    </a:lnTo>
                    <a:cubicBezTo>
                      <a:pt x="2837421" y="147542"/>
                      <a:pt x="2803760" y="123568"/>
                      <a:pt x="2800036" y="140027"/>
                    </a:cubicBezTo>
                    <a:lnTo>
                      <a:pt x="2788825" y="122844"/>
                    </a:lnTo>
                    <a:cubicBezTo>
                      <a:pt x="2751411" y="90040"/>
                      <a:pt x="2762707" y="137093"/>
                      <a:pt x="2747772" y="127206"/>
                    </a:cubicBezTo>
                    <a:lnTo>
                      <a:pt x="2728979" y="108490"/>
                    </a:lnTo>
                    <a:lnTo>
                      <a:pt x="2747677" y="108814"/>
                    </a:lnTo>
                    <a:cubicBezTo>
                      <a:pt x="2728979" y="99327"/>
                      <a:pt x="2721502" y="93212"/>
                      <a:pt x="2706596" y="81020"/>
                    </a:cubicBezTo>
                    <a:cubicBezTo>
                      <a:pt x="2706596" y="81210"/>
                      <a:pt x="2706434" y="81343"/>
                      <a:pt x="2706434" y="81524"/>
                    </a:cubicBezTo>
                    <a:cubicBezTo>
                      <a:pt x="2707462" y="82305"/>
                      <a:pt x="2708119" y="83191"/>
                      <a:pt x="2708262" y="84315"/>
                    </a:cubicBezTo>
                    <a:lnTo>
                      <a:pt x="2705653" y="84772"/>
                    </a:lnTo>
                    <a:cubicBezTo>
                      <a:pt x="2703386" y="94097"/>
                      <a:pt x="2693632" y="100498"/>
                      <a:pt x="2680459" y="99879"/>
                    </a:cubicBezTo>
                    <a:cubicBezTo>
                      <a:pt x="2661752" y="97250"/>
                      <a:pt x="2647121" y="111042"/>
                      <a:pt x="2617251" y="91230"/>
                    </a:cubicBezTo>
                    <a:lnTo>
                      <a:pt x="2609802" y="110366"/>
                    </a:lnTo>
                    <a:lnTo>
                      <a:pt x="2587381" y="98965"/>
                    </a:lnTo>
                    <a:lnTo>
                      <a:pt x="2587381" y="83734"/>
                    </a:lnTo>
                    <a:cubicBezTo>
                      <a:pt x="2609355" y="84649"/>
                      <a:pt x="2650703" y="78848"/>
                      <a:pt x="2678944" y="78067"/>
                    </a:cubicBezTo>
                    <a:lnTo>
                      <a:pt x="2679440" y="71114"/>
                    </a:lnTo>
                    <a:cubicBezTo>
                      <a:pt x="2662695" y="71133"/>
                      <a:pt x="2643645" y="77886"/>
                      <a:pt x="2632586" y="76362"/>
                    </a:cubicBezTo>
                    <a:cubicBezTo>
                      <a:pt x="2627186" y="73323"/>
                      <a:pt x="2613384" y="57474"/>
                      <a:pt x="2623404" y="47196"/>
                    </a:cubicBezTo>
                    <a:lnTo>
                      <a:pt x="2613060" y="62103"/>
                    </a:lnTo>
                    <a:cubicBezTo>
                      <a:pt x="2557158" y="63808"/>
                      <a:pt x="2556805" y="64541"/>
                      <a:pt x="2498465" y="47292"/>
                    </a:cubicBezTo>
                    <a:lnTo>
                      <a:pt x="2503532" y="54940"/>
                    </a:lnTo>
                    <a:cubicBezTo>
                      <a:pt x="2491959" y="59436"/>
                      <a:pt x="2480424" y="63808"/>
                      <a:pt x="2477205" y="51416"/>
                    </a:cubicBezTo>
                    <a:cubicBezTo>
                      <a:pt x="2442182" y="48901"/>
                      <a:pt x="2405891" y="39300"/>
                      <a:pt x="2383146" y="20002"/>
                    </a:cubicBezTo>
                    <a:lnTo>
                      <a:pt x="2378164" y="37957"/>
                    </a:lnTo>
                    <a:cubicBezTo>
                      <a:pt x="2370763" y="36966"/>
                      <a:pt x="2359676" y="9839"/>
                      <a:pt x="2356075" y="34976"/>
                    </a:cubicBezTo>
                    <a:lnTo>
                      <a:pt x="2340274" y="42901"/>
                    </a:lnTo>
                    <a:cubicBezTo>
                      <a:pt x="2330167" y="41529"/>
                      <a:pt x="2323967" y="51787"/>
                      <a:pt x="2312461" y="41481"/>
                    </a:cubicBezTo>
                    <a:cubicBezTo>
                      <a:pt x="2312461" y="41462"/>
                      <a:pt x="2312461" y="41472"/>
                      <a:pt x="2312461" y="41472"/>
                    </a:cubicBezTo>
                    <a:cubicBezTo>
                      <a:pt x="2312432" y="41424"/>
                      <a:pt x="2312394" y="41424"/>
                      <a:pt x="2312394" y="41424"/>
                    </a:cubicBezTo>
                    <a:cubicBezTo>
                      <a:pt x="2311689" y="40786"/>
                      <a:pt x="2310937" y="40110"/>
                      <a:pt x="2310222" y="39310"/>
                    </a:cubicBezTo>
                    <a:cubicBezTo>
                      <a:pt x="2310222" y="39862"/>
                      <a:pt x="2310289" y="40329"/>
                      <a:pt x="2310346" y="40805"/>
                    </a:cubicBezTo>
                    <a:cubicBezTo>
                      <a:pt x="2287467" y="32871"/>
                      <a:pt x="2310574" y="56893"/>
                      <a:pt x="2284371" y="46558"/>
                    </a:cubicBezTo>
                    <a:cubicBezTo>
                      <a:pt x="2275961" y="33795"/>
                      <a:pt x="2275075" y="69342"/>
                      <a:pt x="2262302" y="65265"/>
                    </a:cubicBezTo>
                    <a:lnTo>
                      <a:pt x="2249481" y="39519"/>
                    </a:lnTo>
                    <a:cubicBezTo>
                      <a:pt x="2226345" y="24746"/>
                      <a:pt x="2222392" y="50568"/>
                      <a:pt x="2188874" y="50654"/>
                    </a:cubicBezTo>
                    <a:cubicBezTo>
                      <a:pt x="2172777" y="41481"/>
                      <a:pt x="2165004" y="19507"/>
                      <a:pt x="2175662" y="0"/>
                    </a:cubicBezTo>
                    <a:cubicBezTo>
                      <a:pt x="2161004" y="23612"/>
                      <a:pt x="2168995" y="15392"/>
                      <a:pt x="2149554" y="26718"/>
                    </a:cubicBezTo>
                    <a:cubicBezTo>
                      <a:pt x="2146564" y="17012"/>
                      <a:pt x="2148631" y="14954"/>
                      <a:pt x="2152926" y="6229"/>
                    </a:cubicBezTo>
                    <a:cubicBezTo>
                      <a:pt x="2135658" y="-5144"/>
                      <a:pt x="2142268" y="15002"/>
                      <a:pt x="2129247" y="14421"/>
                    </a:cubicBezTo>
                    <a:cubicBezTo>
                      <a:pt x="2125466" y="32709"/>
                      <a:pt x="2121103" y="61817"/>
                      <a:pt x="2116874" y="62998"/>
                    </a:cubicBezTo>
                    <a:lnTo>
                      <a:pt x="2121913" y="68704"/>
                    </a:lnTo>
                    <a:cubicBezTo>
                      <a:pt x="2108130" y="78467"/>
                      <a:pt x="2093071" y="83029"/>
                      <a:pt x="2077041" y="73857"/>
                    </a:cubicBezTo>
                    <a:lnTo>
                      <a:pt x="2077641" y="64665"/>
                    </a:lnTo>
                    <a:lnTo>
                      <a:pt x="2060582" y="69323"/>
                    </a:lnTo>
                    <a:lnTo>
                      <a:pt x="2059505" y="57560"/>
                    </a:lnTo>
                    <a:lnTo>
                      <a:pt x="2035150" y="61208"/>
                    </a:lnTo>
                    <a:lnTo>
                      <a:pt x="2038493" y="64379"/>
                    </a:lnTo>
                    <a:cubicBezTo>
                      <a:pt x="2032768" y="65932"/>
                      <a:pt x="2013995" y="69980"/>
                      <a:pt x="2003260" y="63837"/>
                    </a:cubicBezTo>
                    <a:lnTo>
                      <a:pt x="2003650" y="57302"/>
                    </a:lnTo>
                    <a:cubicBezTo>
                      <a:pt x="1973351" y="36919"/>
                      <a:pt x="1948377" y="63627"/>
                      <a:pt x="1912896" y="65780"/>
                    </a:cubicBezTo>
                    <a:lnTo>
                      <a:pt x="1917554" y="52445"/>
                    </a:lnTo>
                    <a:cubicBezTo>
                      <a:pt x="1905467" y="39186"/>
                      <a:pt x="1914239" y="72971"/>
                      <a:pt x="1899838" y="66342"/>
                    </a:cubicBezTo>
                    <a:lnTo>
                      <a:pt x="1899123" y="49959"/>
                    </a:lnTo>
                    <a:cubicBezTo>
                      <a:pt x="1886436" y="71495"/>
                      <a:pt x="1882730" y="45387"/>
                      <a:pt x="1873996" y="37243"/>
                    </a:cubicBezTo>
                    <a:lnTo>
                      <a:pt x="1878083" y="58703"/>
                    </a:lnTo>
                    <a:lnTo>
                      <a:pt x="1861623" y="54178"/>
                    </a:lnTo>
                    <a:cubicBezTo>
                      <a:pt x="1843497" y="47063"/>
                      <a:pt x="1850508" y="27060"/>
                      <a:pt x="1853156" y="15811"/>
                    </a:cubicBezTo>
                    <a:lnTo>
                      <a:pt x="1840821" y="32728"/>
                    </a:lnTo>
                    <a:lnTo>
                      <a:pt x="1838411" y="13783"/>
                    </a:lnTo>
                    <a:cubicBezTo>
                      <a:pt x="1829391" y="35823"/>
                      <a:pt x="1829391" y="10239"/>
                      <a:pt x="1813589" y="22060"/>
                    </a:cubicBezTo>
                    <a:cubicBezTo>
                      <a:pt x="1812293" y="14897"/>
                      <a:pt x="1816284" y="10782"/>
                      <a:pt x="1810912" y="7734"/>
                    </a:cubicBezTo>
                    <a:lnTo>
                      <a:pt x="1784861" y="34452"/>
                    </a:lnTo>
                    <a:lnTo>
                      <a:pt x="1800578" y="22612"/>
                    </a:lnTo>
                    <a:lnTo>
                      <a:pt x="1798663" y="50301"/>
                    </a:lnTo>
                    <a:cubicBezTo>
                      <a:pt x="1782299" y="71314"/>
                      <a:pt x="1776489" y="47282"/>
                      <a:pt x="1764802" y="55007"/>
                    </a:cubicBezTo>
                    <a:lnTo>
                      <a:pt x="1772850" y="46777"/>
                    </a:lnTo>
                    <a:cubicBezTo>
                      <a:pt x="1753772" y="53502"/>
                      <a:pt x="1752753" y="41719"/>
                      <a:pt x="1741989" y="35585"/>
                    </a:cubicBezTo>
                    <a:cubicBezTo>
                      <a:pt x="1745332" y="40729"/>
                      <a:pt x="1750438" y="48377"/>
                      <a:pt x="1742713" y="51997"/>
                    </a:cubicBezTo>
                    <a:cubicBezTo>
                      <a:pt x="1737046" y="53521"/>
                      <a:pt x="1739637" y="42262"/>
                      <a:pt x="1734283" y="39205"/>
                    </a:cubicBezTo>
                    <a:cubicBezTo>
                      <a:pt x="1732998" y="57655"/>
                      <a:pt x="1719320" y="67418"/>
                      <a:pt x="1706909" y="58731"/>
                    </a:cubicBezTo>
                    <a:cubicBezTo>
                      <a:pt x="1707061" y="56102"/>
                      <a:pt x="1707328" y="53569"/>
                      <a:pt x="1708137" y="51892"/>
                    </a:cubicBezTo>
                    <a:cubicBezTo>
                      <a:pt x="1704975" y="54883"/>
                      <a:pt x="1703337" y="59636"/>
                      <a:pt x="1697822" y="55197"/>
                    </a:cubicBezTo>
                    <a:lnTo>
                      <a:pt x="1701070" y="34690"/>
                    </a:lnTo>
                    <a:lnTo>
                      <a:pt x="1690459" y="54207"/>
                    </a:lnTo>
                    <a:cubicBezTo>
                      <a:pt x="1683391" y="48596"/>
                      <a:pt x="1673076" y="63465"/>
                      <a:pt x="1674000" y="49635"/>
                    </a:cubicBezTo>
                    <a:lnTo>
                      <a:pt x="1678019" y="45529"/>
                    </a:lnTo>
                    <a:lnTo>
                      <a:pt x="1624441" y="40576"/>
                    </a:lnTo>
                    <a:lnTo>
                      <a:pt x="1623698" y="24174"/>
                    </a:lnTo>
                    <a:cubicBezTo>
                      <a:pt x="1618402" y="46739"/>
                      <a:pt x="1594523" y="15592"/>
                      <a:pt x="1596276" y="43767"/>
                    </a:cubicBezTo>
                    <a:cubicBezTo>
                      <a:pt x="1586170" y="28413"/>
                      <a:pt x="1556490" y="54626"/>
                      <a:pt x="1562433" y="22850"/>
                    </a:cubicBezTo>
                    <a:cubicBezTo>
                      <a:pt x="1527239" y="20403"/>
                      <a:pt x="1508217" y="50968"/>
                      <a:pt x="1465431" y="35509"/>
                    </a:cubicBezTo>
                    <a:cubicBezTo>
                      <a:pt x="1450191" y="8534"/>
                      <a:pt x="1408433" y="17269"/>
                      <a:pt x="1380973" y="14421"/>
                    </a:cubicBezTo>
                    <a:cubicBezTo>
                      <a:pt x="1327290" y="25698"/>
                      <a:pt x="1292600" y="35852"/>
                      <a:pt x="1237726" y="44491"/>
                    </a:cubicBezTo>
                    <a:cubicBezTo>
                      <a:pt x="1204732" y="6848"/>
                      <a:pt x="1155411" y="57445"/>
                      <a:pt x="1119902" y="36185"/>
                    </a:cubicBezTo>
                    <a:lnTo>
                      <a:pt x="1110177" y="51140"/>
                    </a:lnTo>
                    <a:cubicBezTo>
                      <a:pt x="1086574" y="27337"/>
                      <a:pt x="1050531" y="56464"/>
                      <a:pt x="1017413" y="33252"/>
                    </a:cubicBezTo>
                    <a:cubicBezTo>
                      <a:pt x="1009298" y="39795"/>
                      <a:pt x="1005040" y="41862"/>
                      <a:pt x="1003154" y="42396"/>
                    </a:cubicBezTo>
                    <a:cubicBezTo>
                      <a:pt x="1004659" y="43110"/>
                      <a:pt x="1006935" y="45949"/>
                      <a:pt x="1007659" y="55435"/>
                    </a:cubicBezTo>
                    <a:cubicBezTo>
                      <a:pt x="998210" y="48768"/>
                      <a:pt x="979075" y="57112"/>
                      <a:pt x="980437" y="38157"/>
                    </a:cubicBezTo>
                    <a:lnTo>
                      <a:pt x="982837" y="36204"/>
                    </a:lnTo>
                    <a:cubicBezTo>
                      <a:pt x="984228" y="17240"/>
                      <a:pt x="954138" y="45063"/>
                      <a:pt x="943585" y="28642"/>
                    </a:cubicBezTo>
                    <a:lnTo>
                      <a:pt x="949366" y="48958"/>
                    </a:lnTo>
                    <a:lnTo>
                      <a:pt x="931450" y="45529"/>
                    </a:lnTo>
                    <a:lnTo>
                      <a:pt x="936241" y="41624"/>
                    </a:lnTo>
                    <a:cubicBezTo>
                      <a:pt x="858441" y="86715"/>
                      <a:pt x="823284" y="22269"/>
                      <a:pt x="750218" y="63455"/>
                    </a:cubicBezTo>
                    <a:cubicBezTo>
                      <a:pt x="759905" y="41291"/>
                      <a:pt x="735816" y="75095"/>
                      <a:pt x="734863" y="50873"/>
                    </a:cubicBezTo>
                    <a:cubicBezTo>
                      <a:pt x="716442" y="20403"/>
                      <a:pt x="700726" y="57445"/>
                      <a:pt x="685619" y="65570"/>
                    </a:cubicBezTo>
                    <a:cubicBezTo>
                      <a:pt x="685619" y="66761"/>
                      <a:pt x="685438" y="68151"/>
                      <a:pt x="684571" y="70018"/>
                    </a:cubicBezTo>
                    <a:lnTo>
                      <a:pt x="658159" y="67123"/>
                    </a:lnTo>
                    <a:cubicBezTo>
                      <a:pt x="673932" y="36490"/>
                      <a:pt x="639147" y="92526"/>
                      <a:pt x="653625" y="66465"/>
                    </a:cubicBezTo>
                    <a:cubicBezTo>
                      <a:pt x="584759" y="43558"/>
                      <a:pt x="494900" y="66894"/>
                      <a:pt x="415185" y="56331"/>
                    </a:cubicBezTo>
                    <a:lnTo>
                      <a:pt x="418681" y="64208"/>
                    </a:lnTo>
                    <a:cubicBezTo>
                      <a:pt x="398459" y="62703"/>
                      <a:pt x="373313" y="72266"/>
                      <a:pt x="357978" y="59674"/>
                    </a:cubicBezTo>
                    <a:cubicBezTo>
                      <a:pt x="342624" y="47120"/>
                      <a:pt x="324421" y="79677"/>
                      <a:pt x="318468" y="80924"/>
                    </a:cubicBezTo>
                    <a:cubicBezTo>
                      <a:pt x="301657" y="94488"/>
                      <a:pt x="286360" y="67523"/>
                      <a:pt x="293580" y="68904"/>
                    </a:cubicBezTo>
                    <a:cubicBezTo>
                      <a:pt x="275596" y="72666"/>
                      <a:pt x="258699" y="100641"/>
                      <a:pt x="233753" y="88640"/>
                    </a:cubicBezTo>
                    <a:cubicBezTo>
                      <a:pt x="225228" y="62674"/>
                      <a:pt x="165687" y="114119"/>
                      <a:pt x="164944" y="84858"/>
                    </a:cubicBezTo>
                    <a:lnTo>
                      <a:pt x="164668" y="87325"/>
                    </a:lnTo>
                    <a:cubicBezTo>
                      <a:pt x="132721" y="66723"/>
                      <a:pt x="102575" y="101775"/>
                      <a:pt x="68170" y="83125"/>
                    </a:cubicBezTo>
                    <a:cubicBezTo>
                      <a:pt x="68170" y="83125"/>
                      <a:pt x="68828" y="80972"/>
                      <a:pt x="69990" y="79010"/>
                    </a:cubicBezTo>
                    <a:lnTo>
                      <a:pt x="0" y="167802"/>
                    </a:lnTo>
                    <a:lnTo>
                      <a:pt x="19945" y="265500"/>
                    </a:lnTo>
                    <a:lnTo>
                      <a:pt x="80648" y="344843"/>
                    </a:lnTo>
                    <a:lnTo>
                      <a:pt x="245145" y="327641"/>
                    </a:lnTo>
                    <a:lnTo>
                      <a:pt x="376438" y="358664"/>
                    </a:lnTo>
                    <a:lnTo>
                      <a:pt x="695954" y="348167"/>
                    </a:lnTo>
                    <a:lnTo>
                      <a:pt x="718776" y="326126"/>
                    </a:lnTo>
                    <a:cubicBezTo>
                      <a:pt x="781564" y="364665"/>
                      <a:pt x="862079" y="320335"/>
                      <a:pt x="929716" y="347843"/>
                    </a:cubicBezTo>
                    <a:lnTo>
                      <a:pt x="931116" y="328870"/>
                    </a:lnTo>
                    <a:cubicBezTo>
                      <a:pt x="950176" y="327746"/>
                      <a:pt x="948880" y="339500"/>
                      <a:pt x="953595" y="342814"/>
                    </a:cubicBezTo>
                    <a:cubicBezTo>
                      <a:pt x="1130980" y="338614"/>
                      <a:pt x="1313593" y="313334"/>
                      <a:pt x="1473184" y="337252"/>
                    </a:cubicBezTo>
                    <a:cubicBezTo>
                      <a:pt x="1488567" y="349796"/>
                      <a:pt x="1535383" y="342414"/>
                      <a:pt x="1547451" y="355682"/>
                    </a:cubicBezTo>
                    <a:cubicBezTo>
                      <a:pt x="1599286" y="332470"/>
                      <a:pt x="1654207" y="332699"/>
                      <a:pt x="1706109" y="335089"/>
                    </a:cubicBezTo>
                    <a:lnTo>
                      <a:pt x="1704146" y="337175"/>
                    </a:lnTo>
                    <a:lnTo>
                      <a:pt x="1728597" y="333518"/>
                    </a:lnTo>
                    <a:cubicBezTo>
                      <a:pt x="1729635" y="335070"/>
                      <a:pt x="1729759" y="337328"/>
                      <a:pt x="1728978" y="338785"/>
                    </a:cubicBezTo>
                    <a:cubicBezTo>
                      <a:pt x="1756553" y="321983"/>
                      <a:pt x="1799996" y="338604"/>
                      <a:pt x="1833763" y="345443"/>
                    </a:cubicBezTo>
                    <a:lnTo>
                      <a:pt x="1831791" y="347510"/>
                    </a:lnTo>
                    <a:cubicBezTo>
                      <a:pt x="2028797" y="350958"/>
                      <a:pt x="2211696" y="315544"/>
                      <a:pt x="2407082" y="342024"/>
                    </a:cubicBezTo>
                    <a:cubicBezTo>
                      <a:pt x="2497922" y="372980"/>
                      <a:pt x="2603611" y="330251"/>
                      <a:pt x="2707834" y="356035"/>
                    </a:cubicBezTo>
                    <a:cubicBezTo>
                      <a:pt x="2726979" y="374923"/>
                      <a:pt x="2937843" y="360750"/>
                      <a:pt x="2956474" y="351872"/>
                    </a:cubicBezTo>
                    <a:close/>
                  </a:path>
                </a:pathLst>
              </a:custGeom>
              <a:grpFill/>
              <a:ln w="9525" cap="flat">
                <a:noFill/>
                <a:prstDash val="solid"/>
                <a:miter/>
              </a:ln>
            </p:spPr>
            <p:txBody>
              <a:bodyPr rtlCol="1" anchor="ctr"/>
              <a:lstStyle/>
              <a:p>
                <a:endParaRPr lang="ar-SA"/>
              </a:p>
            </p:txBody>
          </p:sp>
          <p:grpSp>
            <p:nvGrpSpPr>
              <p:cNvPr id="32" name="رسم 6" descr="بروشستروكي">
                <a:extLst>
                  <a:ext uri="{FF2B5EF4-FFF2-40B4-BE49-F238E27FC236}">
                    <a16:creationId xmlns:a16="http://schemas.microsoft.com/office/drawing/2014/main" id="{5FFAE5D0-6971-E608-B720-389ADFDC8871}"/>
                  </a:ext>
                </a:extLst>
              </p:cNvPr>
              <p:cNvGrpSpPr/>
              <p:nvPr/>
            </p:nvGrpSpPr>
            <p:grpSpPr>
              <a:xfrm rot="10800000">
                <a:off x="13184323" y="974238"/>
                <a:ext cx="3303275" cy="339041"/>
                <a:chOff x="13179602" y="972721"/>
                <a:chExt cx="3303275" cy="339041"/>
              </a:xfrm>
              <a:grpFill/>
            </p:grpSpPr>
            <p:sp>
              <p:nvSpPr>
                <p:cNvPr id="33" name="شكل حر: شكل 32">
                  <a:extLst>
                    <a:ext uri="{FF2B5EF4-FFF2-40B4-BE49-F238E27FC236}">
                      <a16:creationId xmlns:a16="http://schemas.microsoft.com/office/drawing/2014/main" id="{77D3FEEB-8441-6806-EDFC-5512D324B7B0}"/>
                    </a:ext>
                  </a:extLst>
                </p:cNvPr>
                <p:cNvSpPr/>
                <p:nvPr/>
              </p:nvSpPr>
              <p:spPr>
                <a:xfrm>
                  <a:off x="14111383" y="1013747"/>
                  <a:ext cx="1373" cy="372"/>
                </a:xfrm>
                <a:custGeom>
                  <a:avLst/>
                  <a:gdLst>
                    <a:gd name="connsiteX0" fmla="*/ 1374 w 1373"/>
                    <a:gd name="connsiteY0" fmla="*/ 217 h 372"/>
                    <a:gd name="connsiteX1" fmla="*/ 1374 w 1373"/>
                    <a:gd name="connsiteY1" fmla="*/ 217 h 372"/>
                    <a:gd name="connsiteX2" fmla="*/ 1374 w 1373"/>
                    <a:gd name="connsiteY2" fmla="*/ 217 h 372"/>
                  </a:gdLst>
                  <a:ahLst/>
                  <a:cxnLst>
                    <a:cxn ang="0">
                      <a:pos x="connsiteX0" y="connsiteY0"/>
                    </a:cxn>
                    <a:cxn ang="0">
                      <a:pos x="connsiteX1" y="connsiteY1"/>
                    </a:cxn>
                    <a:cxn ang="0">
                      <a:pos x="connsiteX2" y="connsiteY2"/>
                    </a:cxn>
                  </a:cxnLst>
                  <a:rect l="l" t="t" r="r" b="b"/>
                  <a:pathLst>
                    <a:path w="1373" h="372">
                      <a:moveTo>
                        <a:pt x="1374" y="217"/>
                      </a:moveTo>
                      <a:cubicBezTo>
                        <a:pt x="-84" y="-487"/>
                        <a:pt x="-798" y="798"/>
                        <a:pt x="1374" y="217"/>
                      </a:cubicBezTo>
                      <a:lnTo>
                        <a:pt x="1374" y="217"/>
                      </a:lnTo>
                      <a:close/>
                    </a:path>
                  </a:pathLst>
                </a:custGeom>
                <a:grpFill/>
                <a:ln w="9525" cap="flat">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3B51E76C-100B-2E9F-CD25-56CDE6E4B0A1}"/>
                    </a:ext>
                  </a:extLst>
                </p:cNvPr>
                <p:cNvSpPr/>
                <p:nvPr/>
              </p:nvSpPr>
              <p:spPr>
                <a:xfrm>
                  <a:off x="15237755" y="976360"/>
                  <a:ext cx="3362" cy="9703"/>
                </a:xfrm>
                <a:custGeom>
                  <a:avLst/>
                  <a:gdLst>
                    <a:gd name="connsiteX0" fmla="*/ 0 w 3362"/>
                    <a:gd name="connsiteY0" fmla="*/ 9687 h 9703"/>
                    <a:gd name="connsiteX1" fmla="*/ 1095 w 3362"/>
                    <a:gd name="connsiteY1" fmla="*/ 9601 h 9703"/>
                    <a:gd name="connsiteX2" fmla="*/ 3362 w 3362"/>
                    <a:gd name="connsiteY2" fmla="*/ 0 h 9703"/>
                    <a:gd name="connsiteX3" fmla="*/ 0 w 3362"/>
                    <a:gd name="connsiteY3" fmla="*/ 9687 h 9703"/>
                  </a:gdLst>
                  <a:ahLst/>
                  <a:cxnLst>
                    <a:cxn ang="0">
                      <a:pos x="connsiteX0" y="connsiteY0"/>
                    </a:cxn>
                    <a:cxn ang="0">
                      <a:pos x="connsiteX1" y="connsiteY1"/>
                    </a:cxn>
                    <a:cxn ang="0">
                      <a:pos x="connsiteX2" y="connsiteY2"/>
                    </a:cxn>
                    <a:cxn ang="0">
                      <a:pos x="connsiteX3" y="connsiteY3"/>
                    </a:cxn>
                  </a:cxnLst>
                  <a:rect l="l" t="t" r="r" b="b"/>
                  <a:pathLst>
                    <a:path w="3362" h="9703">
                      <a:moveTo>
                        <a:pt x="0" y="9687"/>
                      </a:moveTo>
                      <a:cubicBezTo>
                        <a:pt x="448" y="9754"/>
                        <a:pt x="667" y="9601"/>
                        <a:pt x="1095" y="9601"/>
                      </a:cubicBezTo>
                      <a:cubicBezTo>
                        <a:pt x="1896" y="5791"/>
                        <a:pt x="2639" y="2495"/>
                        <a:pt x="3362" y="0"/>
                      </a:cubicBezTo>
                      <a:lnTo>
                        <a:pt x="0" y="9687"/>
                      </a:lnTo>
                      <a:close/>
                    </a:path>
                  </a:pathLst>
                </a:custGeom>
                <a:grpFill/>
                <a:ln w="9525" cap="flat">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B58B8AC9-4301-01CA-DCF3-6085418AB7B8}"/>
                    </a:ext>
                  </a:extLst>
                </p:cNvPr>
                <p:cNvSpPr/>
                <p:nvPr/>
              </p:nvSpPr>
              <p:spPr>
                <a:xfrm>
                  <a:off x="15418711" y="1007989"/>
                  <a:ext cx="1105" cy="2860"/>
                </a:xfrm>
                <a:custGeom>
                  <a:avLst/>
                  <a:gdLst>
                    <a:gd name="connsiteX0" fmla="*/ 0 w 1105"/>
                    <a:gd name="connsiteY0" fmla="*/ 1842 h 2860"/>
                    <a:gd name="connsiteX1" fmla="*/ 1105 w 1105"/>
                    <a:gd name="connsiteY1" fmla="*/ 2861 h 2860"/>
                    <a:gd name="connsiteX2" fmla="*/ 0 w 1105"/>
                    <a:gd name="connsiteY2" fmla="*/ 1842 h 2860"/>
                  </a:gdLst>
                  <a:ahLst/>
                  <a:cxnLst>
                    <a:cxn ang="0">
                      <a:pos x="connsiteX0" y="connsiteY0"/>
                    </a:cxn>
                    <a:cxn ang="0">
                      <a:pos x="connsiteX1" y="connsiteY1"/>
                    </a:cxn>
                    <a:cxn ang="0">
                      <a:pos x="connsiteX2" y="connsiteY2"/>
                    </a:cxn>
                  </a:cxnLst>
                  <a:rect l="l" t="t" r="r" b="b"/>
                  <a:pathLst>
                    <a:path w="1105" h="2860">
                      <a:moveTo>
                        <a:pt x="0" y="1842"/>
                      </a:moveTo>
                      <a:cubicBezTo>
                        <a:pt x="419" y="2261"/>
                        <a:pt x="714" y="2480"/>
                        <a:pt x="1105" y="2861"/>
                      </a:cubicBezTo>
                      <a:cubicBezTo>
                        <a:pt x="1010" y="575"/>
                        <a:pt x="1229" y="-1711"/>
                        <a:pt x="0" y="1842"/>
                      </a:cubicBezTo>
                      <a:close/>
                    </a:path>
                  </a:pathLst>
                </a:custGeom>
                <a:grpFill/>
                <a:ln w="9525" cap="flat">
                  <a:no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9A897161-078E-2FE1-8480-CFDA306D34A5}"/>
                    </a:ext>
                  </a:extLst>
                </p:cNvPr>
                <p:cNvSpPr/>
                <p:nvPr/>
              </p:nvSpPr>
              <p:spPr>
                <a:xfrm>
                  <a:off x="14817721" y="1021566"/>
                  <a:ext cx="3067" cy="1894"/>
                </a:xfrm>
                <a:custGeom>
                  <a:avLst/>
                  <a:gdLst>
                    <a:gd name="connsiteX0" fmla="*/ 3067 w 3067"/>
                    <a:gd name="connsiteY0" fmla="*/ 37 h 1894"/>
                    <a:gd name="connsiteX1" fmla="*/ 0 w 3067"/>
                    <a:gd name="connsiteY1" fmla="*/ 1895 h 1894"/>
                    <a:gd name="connsiteX2" fmla="*/ 3067 w 3067"/>
                    <a:gd name="connsiteY2" fmla="*/ 37 h 1894"/>
                  </a:gdLst>
                  <a:ahLst/>
                  <a:cxnLst>
                    <a:cxn ang="0">
                      <a:pos x="connsiteX0" y="connsiteY0"/>
                    </a:cxn>
                    <a:cxn ang="0">
                      <a:pos x="connsiteX1" y="connsiteY1"/>
                    </a:cxn>
                    <a:cxn ang="0">
                      <a:pos x="connsiteX2" y="connsiteY2"/>
                    </a:cxn>
                  </a:cxnLst>
                  <a:rect l="l" t="t" r="r" b="b"/>
                  <a:pathLst>
                    <a:path w="3067" h="1894">
                      <a:moveTo>
                        <a:pt x="3067" y="37"/>
                      </a:moveTo>
                      <a:cubicBezTo>
                        <a:pt x="1496" y="-191"/>
                        <a:pt x="629" y="656"/>
                        <a:pt x="0" y="1895"/>
                      </a:cubicBezTo>
                      <a:cubicBezTo>
                        <a:pt x="895" y="1066"/>
                        <a:pt x="1829" y="352"/>
                        <a:pt x="3067" y="37"/>
                      </a:cubicBezTo>
                      <a:close/>
                    </a:path>
                  </a:pathLst>
                </a:custGeom>
                <a:grpFill/>
                <a:ln w="9525" cap="flat">
                  <a:noFill/>
                  <a:prstDash val="solid"/>
                  <a:miter/>
                </a:ln>
              </p:spPr>
              <p:txBody>
                <a:bodyPr rtlCol="1" anchor="ctr"/>
                <a:lstStyle/>
                <a:p>
                  <a:endParaRPr lang="ar-SA"/>
                </a:p>
              </p:txBody>
            </p:sp>
            <p:sp>
              <p:nvSpPr>
                <p:cNvPr id="37" name="شكل حر: شكل 36">
                  <a:extLst>
                    <a:ext uri="{FF2B5EF4-FFF2-40B4-BE49-F238E27FC236}">
                      <a16:creationId xmlns:a16="http://schemas.microsoft.com/office/drawing/2014/main" id="{BB2B0FE5-E556-7DBB-8C62-37D00C978E40}"/>
                    </a:ext>
                  </a:extLst>
                </p:cNvPr>
                <p:cNvSpPr/>
                <p:nvPr/>
              </p:nvSpPr>
              <p:spPr>
                <a:xfrm>
                  <a:off x="13780001" y="1031643"/>
                  <a:ext cx="1943" cy="2628"/>
                </a:xfrm>
                <a:custGeom>
                  <a:avLst/>
                  <a:gdLst>
                    <a:gd name="connsiteX0" fmla="*/ 1153 w 1943"/>
                    <a:gd name="connsiteY0" fmla="*/ 2629 h 2628"/>
                    <a:gd name="connsiteX1" fmla="*/ 1943 w 1943"/>
                    <a:gd name="connsiteY1" fmla="*/ 2295 h 2628"/>
                    <a:gd name="connsiteX2" fmla="*/ 0 w 1943"/>
                    <a:gd name="connsiteY2" fmla="*/ 0 h 2628"/>
                    <a:gd name="connsiteX3" fmla="*/ 1153 w 1943"/>
                    <a:gd name="connsiteY3" fmla="*/ 2629 h 2628"/>
                  </a:gdLst>
                  <a:ahLst/>
                  <a:cxnLst>
                    <a:cxn ang="0">
                      <a:pos x="connsiteX0" y="connsiteY0"/>
                    </a:cxn>
                    <a:cxn ang="0">
                      <a:pos x="connsiteX1" y="connsiteY1"/>
                    </a:cxn>
                    <a:cxn ang="0">
                      <a:pos x="connsiteX2" y="connsiteY2"/>
                    </a:cxn>
                    <a:cxn ang="0">
                      <a:pos x="connsiteX3" y="connsiteY3"/>
                    </a:cxn>
                  </a:cxnLst>
                  <a:rect l="l" t="t" r="r" b="b"/>
                  <a:pathLst>
                    <a:path w="1943" h="2628">
                      <a:moveTo>
                        <a:pt x="1153" y="2629"/>
                      </a:moveTo>
                      <a:cubicBezTo>
                        <a:pt x="1153" y="2629"/>
                        <a:pt x="1610" y="2448"/>
                        <a:pt x="1943" y="2295"/>
                      </a:cubicBezTo>
                      <a:cubicBezTo>
                        <a:pt x="1305" y="1533"/>
                        <a:pt x="657" y="981"/>
                        <a:pt x="0" y="0"/>
                      </a:cubicBezTo>
                      <a:lnTo>
                        <a:pt x="1153" y="2629"/>
                      </a:lnTo>
                      <a:close/>
                    </a:path>
                  </a:pathLst>
                </a:custGeom>
                <a:grpFill/>
                <a:ln w="9525" cap="flat">
                  <a:noFill/>
                  <a:prstDash val="solid"/>
                  <a:miter/>
                </a:ln>
              </p:spPr>
              <p:txBody>
                <a:bodyPr rtlCol="1" anchor="ctr"/>
                <a:lstStyle/>
                <a:p>
                  <a:endParaRPr lang="ar-SA"/>
                </a:p>
              </p:txBody>
            </p:sp>
            <p:sp>
              <p:nvSpPr>
                <p:cNvPr id="38" name="شكل حر: شكل 37">
                  <a:extLst>
                    <a:ext uri="{FF2B5EF4-FFF2-40B4-BE49-F238E27FC236}">
                      <a16:creationId xmlns:a16="http://schemas.microsoft.com/office/drawing/2014/main" id="{98E4ACBC-F2AD-27F7-B621-A298F1978CF9}"/>
                    </a:ext>
                  </a:extLst>
                </p:cNvPr>
                <p:cNvSpPr/>
                <p:nvPr/>
              </p:nvSpPr>
              <p:spPr>
                <a:xfrm>
                  <a:off x="13781944" y="1027757"/>
                  <a:ext cx="13287" cy="10778"/>
                </a:xfrm>
                <a:custGeom>
                  <a:avLst/>
                  <a:gdLst>
                    <a:gd name="connsiteX0" fmla="*/ 2848 w 13287"/>
                    <a:gd name="connsiteY0" fmla="*/ 0 h 10778"/>
                    <a:gd name="connsiteX1" fmla="*/ 0 w 13287"/>
                    <a:gd name="connsiteY1" fmla="*/ 6182 h 10778"/>
                    <a:gd name="connsiteX2" fmla="*/ 13287 w 13287"/>
                    <a:gd name="connsiteY2" fmla="*/ 9382 h 10778"/>
                    <a:gd name="connsiteX3" fmla="*/ 2848 w 13287"/>
                    <a:gd name="connsiteY3" fmla="*/ 0 h 10778"/>
                  </a:gdLst>
                  <a:ahLst/>
                  <a:cxnLst>
                    <a:cxn ang="0">
                      <a:pos x="connsiteX0" y="connsiteY0"/>
                    </a:cxn>
                    <a:cxn ang="0">
                      <a:pos x="connsiteX1" y="connsiteY1"/>
                    </a:cxn>
                    <a:cxn ang="0">
                      <a:pos x="connsiteX2" y="connsiteY2"/>
                    </a:cxn>
                    <a:cxn ang="0">
                      <a:pos x="connsiteX3" y="connsiteY3"/>
                    </a:cxn>
                  </a:cxnLst>
                  <a:rect l="l" t="t" r="r" b="b"/>
                  <a:pathLst>
                    <a:path w="13287" h="10778">
                      <a:moveTo>
                        <a:pt x="2848" y="0"/>
                      </a:moveTo>
                      <a:cubicBezTo>
                        <a:pt x="6839" y="2800"/>
                        <a:pt x="1753" y="5391"/>
                        <a:pt x="0" y="6182"/>
                      </a:cubicBezTo>
                      <a:cubicBezTo>
                        <a:pt x="4401" y="11363"/>
                        <a:pt x="8820" y="11754"/>
                        <a:pt x="13287" y="9382"/>
                      </a:cubicBezTo>
                      <a:cubicBezTo>
                        <a:pt x="13249" y="3496"/>
                        <a:pt x="4820" y="4381"/>
                        <a:pt x="2848" y="0"/>
                      </a:cubicBezTo>
                      <a:close/>
                    </a:path>
                  </a:pathLst>
                </a:custGeom>
                <a:grpFill/>
                <a:ln w="9525" cap="flat">
                  <a:no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8FB4FEF3-C9DC-8D63-6D75-F51BB6FAB03B}"/>
                    </a:ext>
                  </a:extLst>
                </p:cNvPr>
                <p:cNvSpPr/>
                <p:nvPr/>
              </p:nvSpPr>
              <p:spPr>
                <a:xfrm>
                  <a:off x="13179602" y="1048197"/>
                  <a:ext cx="1809" cy="2381"/>
                </a:xfrm>
                <a:custGeom>
                  <a:avLst/>
                  <a:gdLst>
                    <a:gd name="connsiteX0" fmla="*/ 0 w 1809"/>
                    <a:gd name="connsiteY0" fmla="*/ 2381 h 2381"/>
                    <a:gd name="connsiteX1" fmla="*/ 1810 w 1809"/>
                    <a:gd name="connsiteY1" fmla="*/ 0 h 2381"/>
                    <a:gd name="connsiteX2" fmla="*/ 0 w 1809"/>
                    <a:gd name="connsiteY2" fmla="*/ 2381 h 2381"/>
                  </a:gdLst>
                  <a:ahLst/>
                  <a:cxnLst>
                    <a:cxn ang="0">
                      <a:pos x="connsiteX0" y="connsiteY0"/>
                    </a:cxn>
                    <a:cxn ang="0">
                      <a:pos x="connsiteX1" y="connsiteY1"/>
                    </a:cxn>
                    <a:cxn ang="0">
                      <a:pos x="connsiteX2" y="connsiteY2"/>
                    </a:cxn>
                  </a:cxnLst>
                  <a:rect l="l" t="t" r="r" b="b"/>
                  <a:pathLst>
                    <a:path w="1809" h="2381">
                      <a:moveTo>
                        <a:pt x="0" y="2381"/>
                      </a:moveTo>
                      <a:lnTo>
                        <a:pt x="1810" y="0"/>
                      </a:lnTo>
                      <a:cubicBezTo>
                        <a:pt x="1067" y="638"/>
                        <a:pt x="514" y="1486"/>
                        <a:pt x="0" y="2381"/>
                      </a:cubicBezTo>
                      <a:close/>
                    </a:path>
                  </a:pathLst>
                </a:custGeom>
                <a:grpFill/>
                <a:ln w="9525"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F5919090-7013-14DA-76D8-2A619EF2A993}"/>
                    </a:ext>
                  </a:extLst>
                </p:cNvPr>
                <p:cNvSpPr/>
                <p:nvPr/>
              </p:nvSpPr>
              <p:spPr>
                <a:xfrm>
                  <a:off x="14835838" y="1310344"/>
                  <a:ext cx="2724" cy="1417"/>
                </a:xfrm>
                <a:custGeom>
                  <a:avLst/>
                  <a:gdLst>
                    <a:gd name="connsiteX0" fmla="*/ 2724 w 2724"/>
                    <a:gd name="connsiteY0" fmla="*/ 0 h 1417"/>
                    <a:gd name="connsiteX1" fmla="*/ 0 w 2724"/>
                    <a:gd name="connsiteY1" fmla="*/ 1391 h 1417"/>
                    <a:gd name="connsiteX2" fmla="*/ 2724 w 2724"/>
                    <a:gd name="connsiteY2" fmla="*/ 0 h 1417"/>
                  </a:gdLst>
                  <a:ahLst/>
                  <a:cxnLst>
                    <a:cxn ang="0">
                      <a:pos x="connsiteX0" y="connsiteY0"/>
                    </a:cxn>
                    <a:cxn ang="0">
                      <a:pos x="connsiteX1" y="connsiteY1"/>
                    </a:cxn>
                    <a:cxn ang="0">
                      <a:pos x="connsiteX2" y="connsiteY2"/>
                    </a:cxn>
                  </a:cxnLst>
                  <a:rect l="l" t="t" r="r" b="b"/>
                  <a:pathLst>
                    <a:path w="2724" h="1417">
                      <a:moveTo>
                        <a:pt x="2724" y="0"/>
                      </a:moveTo>
                      <a:cubicBezTo>
                        <a:pt x="1829" y="533"/>
                        <a:pt x="829" y="800"/>
                        <a:pt x="0" y="1391"/>
                      </a:cubicBezTo>
                      <a:cubicBezTo>
                        <a:pt x="1419" y="1562"/>
                        <a:pt x="2181" y="905"/>
                        <a:pt x="2724" y="0"/>
                      </a:cubicBezTo>
                      <a:close/>
                    </a:path>
                  </a:pathLst>
                </a:custGeom>
                <a:grpFill/>
                <a:ln w="9525" cap="flat">
                  <a:noFill/>
                  <a:prstDash val="solid"/>
                  <a:miter/>
                </a:ln>
              </p:spPr>
              <p:txBody>
                <a:bodyPr rtlCol="1" anchor="ctr"/>
                <a:lstStyle/>
                <a:p>
                  <a:endParaRPr lang="ar-SA"/>
                </a:p>
              </p:txBody>
            </p:sp>
            <p:sp>
              <p:nvSpPr>
                <p:cNvPr id="41" name="شكل حر: شكل 40">
                  <a:extLst>
                    <a:ext uri="{FF2B5EF4-FFF2-40B4-BE49-F238E27FC236}">
                      <a16:creationId xmlns:a16="http://schemas.microsoft.com/office/drawing/2014/main" id="{4B24F6D1-BA1B-5308-0DAE-60CDA8F0CF20}"/>
                    </a:ext>
                  </a:extLst>
                </p:cNvPr>
                <p:cNvSpPr/>
                <p:nvPr/>
              </p:nvSpPr>
              <p:spPr>
                <a:xfrm>
                  <a:off x="13274539" y="1047111"/>
                  <a:ext cx="1056" cy="9325"/>
                </a:xfrm>
                <a:custGeom>
                  <a:avLst/>
                  <a:gdLst>
                    <a:gd name="connsiteX0" fmla="*/ 18 w 1056"/>
                    <a:gd name="connsiteY0" fmla="*/ 9325 h 9325"/>
                    <a:gd name="connsiteX1" fmla="*/ 1056 w 1056"/>
                    <a:gd name="connsiteY1" fmla="*/ 0 h 9325"/>
                    <a:gd name="connsiteX2" fmla="*/ 18 w 1056"/>
                    <a:gd name="connsiteY2" fmla="*/ 9325 h 9325"/>
                  </a:gdLst>
                  <a:ahLst/>
                  <a:cxnLst>
                    <a:cxn ang="0">
                      <a:pos x="connsiteX0" y="connsiteY0"/>
                    </a:cxn>
                    <a:cxn ang="0">
                      <a:pos x="connsiteX1" y="connsiteY1"/>
                    </a:cxn>
                    <a:cxn ang="0">
                      <a:pos x="connsiteX2" y="connsiteY2"/>
                    </a:cxn>
                  </a:cxnLst>
                  <a:rect l="l" t="t" r="r" b="b"/>
                  <a:pathLst>
                    <a:path w="1056" h="9325">
                      <a:moveTo>
                        <a:pt x="18" y="9325"/>
                      </a:moveTo>
                      <a:lnTo>
                        <a:pt x="1056" y="0"/>
                      </a:lnTo>
                      <a:cubicBezTo>
                        <a:pt x="132" y="3877"/>
                        <a:pt x="-68" y="6791"/>
                        <a:pt x="18" y="9325"/>
                      </a:cubicBezTo>
                      <a:close/>
                    </a:path>
                  </a:pathLst>
                </a:custGeom>
                <a:grpFill/>
                <a:ln w="9525" cap="flat">
                  <a:noFill/>
                  <a:prstDash val="solid"/>
                  <a:miter/>
                </a:ln>
              </p:spPr>
              <p:txBody>
                <a:bodyPr rtlCol="1" anchor="ctr"/>
                <a:lstStyle/>
                <a:p>
                  <a:endParaRPr lang="ar-SA"/>
                </a:p>
              </p:txBody>
            </p:sp>
            <p:sp>
              <p:nvSpPr>
                <p:cNvPr id="42" name="شكل حر: شكل 41">
                  <a:extLst>
                    <a:ext uri="{FF2B5EF4-FFF2-40B4-BE49-F238E27FC236}">
                      <a16:creationId xmlns:a16="http://schemas.microsoft.com/office/drawing/2014/main" id="{32A98852-E340-9C88-4CDF-398E6C41F407}"/>
                    </a:ext>
                  </a:extLst>
                </p:cNvPr>
                <p:cNvSpPr/>
                <p:nvPr/>
              </p:nvSpPr>
              <p:spPr>
                <a:xfrm>
                  <a:off x="15241117" y="972721"/>
                  <a:ext cx="1314" cy="3638"/>
                </a:xfrm>
                <a:custGeom>
                  <a:avLst/>
                  <a:gdLst>
                    <a:gd name="connsiteX0" fmla="*/ 0 w 1314"/>
                    <a:gd name="connsiteY0" fmla="*/ 3639 h 3638"/>
                    <a:gd name="connsiteX1" fmla="*/ 1314 w 1314"/>
                    <a:gd name="connsiteY1" fmla="*/ 0 h 3638"/>
                    <a:gd name="connsiteX2" fmla="*/ 0 w 1314"/>
                    <a:gd name="connsiteY2" fmla="*/ 3639 h 3638"/>
                  </a:gdLst>
                  <a:ahLst/>
                  <a:cxnLst>
                    <a:cxn ang="0">
                      <a:pos x="connsiteX0" y="connsiteY0"/>
                    </a:cxn>
                    <a:cxn ang="0">
                      <a:pos x="connsiteX1" y="connsiteY1"/>
                    </a:cxn>
                    <a:cxn ang="0">
                      <a:pos x="connsiteX2" y="connsiteY2"/>
                    </a:cxn>
                  </a:cxnLst>
                  <a:rect l="l" t="t" r="r" b="b"/>
                  <a:pathLst>
                    <a:path w="1314" h="3638">
                      <a:moveTo>
                        <a:pt x="0" y="3639"/>
                      </a:moveTo>
                      <a:lnTo>
                        <a:pt x="1314" y="0"/>
                      </a:lnTo>
                      <a:cubicBezTo>
                        <a:pt x="867" y="829"/>
                        <a:pt x="448" y="2124"/>
                        <a:pt x="0" y="3639"/>
                      </a:cubicBezTo>
                      <a:close/>
                    </a:path>
                  </a:pathLst>
                </a:custGeom>
                <a:grpFill/>
                <a:ln w="9525"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C21D5FE1-B36B-32B1-6173-6D1FFE51EFC3}"/>
                    </a:ext>
                  </a:extLst>
                </p:cNvPr>
                <p:cNvSpPr/>
                <p:nvPr/>
              </p:nvSpPr>
              <p:spPr>
                <a:xfrm>
                  <a:off x="15585893" y="1015869"/>
                  <a:ext cx="1371" cy="7162"/>
                </a:xfrm>
                <a:custGeom>
                  <a:avLst/>
                  <a:gdLst>
                    <a:gd name="connsiteX0" fmla="*/ 0 w 1371"/>
                    <a:gd name="connsiteY0" fmla="*/ 0 h 7162"/>
                    <a:gd name="connsiteX1" fmla="*/ 896 w 1371"/>
                    <a:gd name="connsiteY1" fmla="*/ 7096 h 7162"/>
                    <a:gd name="connsiteX2" fmla="*/ 1372 w 1371"/>
                    <a:gd name="connsiteY2" fmla="*/ 7163 h 7162"/>
                    <a:gd name="connsiteX3" fmla="*/ 0 w 1371"/>
                    <a:gd name="connsiteY3" fmla="*/ 0 h 7162"/>
                  </a:gdLst>
                  <a:ahLst/>
                  <a:cxnLst>
                    <a:cxn ang="0">
                      <a:pos x="connsiteX0" y="connsiteY0"/>
                    </a:cxn>
                    <a:cxn ang="0">
                      <a:pos x="connsiteX1" y="connsiteY1"/>
                    </a:cxn>
                    <a:cxn ang="0">
                      <a:pos x="connsiteX2" y="connsiteY2"/>
                    </a:cxn>
                    <a:cxn ang="0">
                      <a:pos x="connsiteX3" y="connsiteY3"/>
                    </a:cxn>
                  </a:cxnLst>
                  <a:rect l="l" t="t" r="r" b="b"/>
                  <a:pathLst>
                    <a:path w="1371" h="7162">
                      <a:moveTo>
                        <a:pt x="0" y="0"/>
                      </a:moveTo>
                      <a:cubicBezTo>
                        <a:pt x="67" y="2858"/>
                        <a:pt x="448" y="5143"/>
                        <a:pt x="896" y="7096"/>
                      </a:cubicBezTo>
                      <a:cubicBezTo>
                        <a:pt x="1105" y="7096"/>
                        <a:pt x="1257" y="7125"/>
                        <a:pt x="1372" y="7163"/>
                      </a:cubicBezTo>
                      <a:lnTo>
                        <a:pt x="0" y="0"/>
                      </a:lnTo>
                      <a:close/>
                    </a:path>
                  </a:pathLst>
                </a:custGeom>
                <a:grpFill/>
                <a:ln w="9525"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572F350A-6635-0439-5058-76277992511C}"/>
                    </a:ext>
                  </a:extLst>
                </p:cNvPr>
                <p:cNvSpPr/>
                <p:nvPr/>
              </p:nvSpPr>
              <p:spPr>
                <a:xfrm>
                  <a:off x="16424836" y="1160630"/>
                  <a:ext cx="3819" cy="6638"/>
                </a:xfrm>
                <a:custGeom>
                  <a:avLst/>
                  <a:gdLst>
                    <a:gd name="connsiteX0" fmla="*/ 3820 w 3819"/>
                    <a:gd name="connsiteY0" fmla="*/ 3639 h 6638"/>
                    <a:gd name="connsiteX1" fmla="*/ 3372 w 3819"/>
                    <a:gd name="connsiteY1" fmla="*/ 0 h 6638"/>
                    <a:gd name="connsiteX2" fmla="*/ 0 w 3819"/>
                    <a:gd name="connsiteY2" fmla="*/ 6639 h 6638"/>
                    <a:gd name="connsiteX3" fmla="*/ 3820 w 3819"/>
                    <a:gd name="connsiteY3" fmla="*/ 3639 h 6638"/>
                  </a:gdLst>
                  <a:ahLst/>
                  <a:cxnLst>
                    <a:cxn ang="0">
                      <a:pos x="connsiteX0" y="connsiteY0"/>
                    </a:cxn>
                    <a:cxn ang="0">
                      <a:pos x="connsiteX1" y="connsiteY1"/>
                    </a:cxn>
                    <a:cxn ang="0">
                      <a:pos x="connsiteX2" y="connsiteY2"/>
                    </a:cxn>
                    <a:cxn ang="0">
                      <a:pos x="connsiteX3" y="connsiteY3"/>
                    </a:cxn>
                  </a:cxnLst>
                  <a:rect l="l" t="t" r="r" b="b"/>
                  <a:pathLst>
                    <a:path w="3819" h="6638">
                      <a:moveTo>
                        <a:pt x="3820" y="3639"/>
                      </a:moveTo>
                      <a:cubicBezTo>
                        <a:pt x="3753" y="2476"/>
                        <a:pt x="3610" y="1257"/>
                        <a:pt x="3372" y="0"/>
                      </a:cubicBezTo>
                      <a:lnTo>
                        <a:pt x="0" y="6639"/>
                      </a:lnTo>
                      <a:cubicBezTo>
                        <a:pt x="1781" y="6039"/>
                        <a:pt x="3020" y="5029"/>
                        <a:pt x="3820" y="3639"/>
                      </a:cubicBezTo>
                      <a:close/>
                    </a:path>
                  </a:pathLst>
                </a:custGeom>
                <a:grpFill/>
                <a:ln w="9525" cap="flat">
                  <a:no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140CDEEB-08FC-F98E-F3FD-1246DAC96CE5}"/>
                    </a:ext>
                  </a:extLst>
                </p:cNvPr>
                <p:cNvSpPr/>
                <p:nvPr/>
              </p:nvSpPr>
              <p:spPr>
                <a:xfrm>
                  <a:off x="15787728" y="1049529"/>
                  <a:ext cx="28308" cy="11546"/>
                </a:xfrm>
                <a:custGeom>
                  <a:avLst/>
                  <a:gdLst>
                    <a:gd name="connsiteX0" fmla="*/ 27518 w 28308"/>
                    <a:gd name="connsiteY0" fmla="*/ 6784 h 11546"/>
                    <a:gd name="connsiteX1" fmla="*/ 28308 w 28308"/>
                    <a:gd name="connsiteY1" fmla="*/ 3536 h 11546"/>
                    <a:gd name="connsiteX2" fmla="*/ 810 w 28308"/>
                    <a:gd name="connsiteY2" fmla="*/ 88 h 11546"/>
                    <a:gd name="connsiteX3" fmla="*/ 0 w 28308"/>
                    <a:gd name="connsiteY3" fmla="*/ 11546 h 11546"/>
                    <a:gd name="connsiteX4" fmla="*/ 27518 w 28308"/>
                    <a:gd name="connsiteY4" fmla="*/ 6784 h 1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8" h="11546">
                      <a:moveTo>
                        <a:pt x="27518" y="6784"/>
                      </a:moveTo>
                      <a:cubicBezTo>
                        <a:pt x="27718" y="5707"/>
                        <a:pt x="28270" y="4717"/>
                        <a:pt x="28308" y="3536"/>
                      </a:cubicBezTo>
                      <a:cubicBezTo>
                        <a:pt x="24384" y="411"/>
                        <a:pt x="14040" y="-274"/>
                        <a:pt x="810" y="88"/>
                      </a:cubicBezTo>
                      <a:lnTo>
                        <a:pt x="0" y="11546"/>
                      </a:lnTo>
                      <a:lnTo>
                        <a:pt x="27518" y="6784"/>
                      </a:lnTo>
                      <a:close/>
                    </a:path>
                  </a:pathLst>
                </a:custGeom>
                <a:grpFill/>
                <a:ln w="9525" cap="flat">
                  <a:noFill/>
                  <a:prstDash val="solid"/>
                  <a:miter/>
                </a:ln>
              </p:spPr>
              <p:txBody>
                <a:bodyPr rtlCol="1" anchor="ctr"/>
                <a:lstStyle/>
                <a:p>
                  <a:endParaRPr lang="ar-SA"/>
                </a:p>
              </p:txBody>
            </p:sp>
            <p:sp>
              <p:nvSpPr>
                <p:cNvPr id="46" name="شكل حر: شكل 45">
                  <a:extLst>
                    <a:ext uri="{FF2B5EF4-FFF2-40B4-BE49-F238E27FC236}">
                      <a16:creationId xmlns:a16="http://schemas.microsoft.com/office/drawing/2014/main" id="{0E67081A-35EF-CCDA-612E-17654AAA033F}"/>
                    </a:ext>
                  </a:extLst>
                </p:cNvPr>
                <p:cNvSpPr/>
                <p:nvPr/>
              </p:nvSpPr>
              <p:spPr>
                <a:xfrm>
                  <a:off x="16375592" y="1298000"/>
                  <a:ext cx="904" cy="5012"/>
                </a:xfrm>
                <a:custGeom>
                  <a:avLst/>
                  <a:gdLst>
                    <a:gd name="connsiteX0" fmla="*/ 810 w 904"/>
                    <a:gd name="connsiteY0" fmla="*/ 0 h 5012"/>
                    <a:gd name="connsiteX1" fmla="*/ 0 w 904"/>
                    <a:gd name="connsiteY1" fmla="*/ 95 h 5012"/>
                    <a:gd name="connsiteX2" fmla="*/ 810 w 904"/>
                    <a:gd name="connsiteY2" fmla="*/ 0 h 5012"/>
                  </a:gdLst>
                  <a:ahLst/>
                  <a:cxnLst>
                    <a:cxn ang="0">
                      <a:pos x="connsiteX0" y="connsiteY0"/>
                    </a:cxn>
                    <a:cxn ang="0">
                      <a:pos x="connsiteX1" y="connsiteY1"/>
                    </a:cxn>
                    <a:cxn ang="0">
                      <a:pos x="connsiteX2" y="connsiteY2"/>
                    </a:cxn>
                  </a:cxnLst>
                  <a:rect l="l" t="t" r="r" b="b"/>
                  <a:pathLst>
                    <a:path w="904" h="5012">
                      <a:moveTo>
                        <a:pt x="810" y="0"/>
                      </a:moveTo>
                      <a:lnTo>
                        <a:pt x="0" y="95"/>
                      </a:lnTo>
                      <a:cubicBezTo>
                        <a:pt x="28" y="8087"/>
                        <a:pt x="1248" y="5067"/>
                        <a:pt x="810" y="0"/>
                      </a:cubicBezTo>
                      <a:close/>
                    </a:path>
                  </a:pathLst>
                </a:custGeom>
                <a:grpFill/>
                <a:ln w="9525"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A9E6C02A-C6C5-3486-6510-631CDCA25075}"/>
                    </a:ext>
                  </a:extLst>
                </p:cNvPr>
                <p:cNvSpPr/>
                <p:nvPr/>
              </p:nvSpPr>
              <p:spPr>
                <a:xfrm>
                  <a:off x="15937080" y="1068485"/>
                  <a:ext cx="5172" cy="11277"/>
                </a:xfrm>
                <a:custGeom>
                  <a:avLst/>
                  <a:gdLst>
                    <a:gd name="connsiteX0" fmla="*/ 3791 w 5172"/>
                    <a:gd name="connsiteY0" fmla="*/ 11078 h 11277"/>
                    <a:gd name="connsiteX1" fmla="*/ 5172 w 5172"/>
                    <a:gd name="connsiteY1" fmla="*/ 11278 h 11277"/>
                    <a:gd name="connsiteX2" fmla="*/ 0 w 5172"/>
                    <a:gd name="connsiteY2" fmla="*/ 0 h 11277"/>
                    <a:gd name="connsiteX3" fmla="*/ 3791 w 5172"/>
                    <a:gd name="connsiteY3" fmla="*/ 11078 h 11277"/>
                  </a:gdLst>
                  <a:ahLst/>
                  <a:cxnLst>
                    <a:cxn ang="0">
                      <a:pos x="connsiteX0" y="connsiteY0"/>
                    </a:cxn>
                    <a:cxn ang="0">
                      <a:pos x="connsiteX1" y="connsiteY1"/>
                    </a:cxn>
                    <a:cxn ang="0">
                      <a:pos x="connsiteX2" y="connsiteY2"/>
                    </a:cxn>
                    <a:cxn ang="0">
                      <a:pos x="connsiteX3" y="connsiteY3"/>
                    </a:cxn>
                  </a:cxnLst>
                  <a:rect l="l" t="t" r="r" b="b"/>
                  <a:pathLst>
                    <a:path w="5172" h="11277">
                      <a:moveTo>
                        <a:pt x="3791" y="11078"/>
                      </a:moveTo>
                      <a:cubicBezTo>
                        <a:pt x="4267" y="11135"/>
                        <a:pt x="4724" y="11220"/>
                        <a:pt x="5172" y="11278"/>
                      </a:cubicBezTo>
                      <a:lnTo>
                        <a:pt x="0" y="0"/>
                      </a:lnTo>
                      <a:lnTo>
                        <a:pt x="3791" y="11078"/>
                      </a:lnTo>
                      <a:close/>
                    </a:path>
                  </a:pathLst>
                </a:custGeom>
                <a:grpFill/>
                <a:ln w="9525" cap="flat">
                  <a:noFill/>
                  <a:prstDash val="solid"/>
                  <a:miter/>
                </a:ln>
              </p:spPr>
              <p:txBody>
                <a:bodyPr rtlCol="1" anchor="ctr"/>
                <a:lstStyle/>
                <a:p>
                  <a:endParaRPr lang="ar-SA"/>
                </a:p>
              </p:txBody>
            </p:sp>
            <p:sp>
              <p:nvSpPr>
                <p:cNvPr id="48" name="شكل حر: شكل 47">
                  <a:extLst>
                    <a:ext uri="{FF2B5EF4-FFF2-40B4-BE49-F238E27FC236}">
                      <a16:creationId xmlns:a16="http://schemas.microsoft.com/office/drawing/2014/main" id="{DA4AC88E-DC91-6207-2C8C-E784696647AE}"/>
                    </a:ext>
                  </a:extLst>
                </p:cNvPr>
                <p:cNvSpPr/>
                <p:nvPr/>
              </p:nvSpPr>
              <p:spPr>
                <a:xfrm>
                  <a:off x="16207763" y="1071812"/>
                  <a:ext cx="12085" cy="3929"/>
                </a:xfrm>
                <a:custGeom>
                  <a:avLst/>
                  <a:gdLst>
                    <a:gd name="connsiteX0" fmla="*/ 12086 w 12085"/>
                    <a:gd name="connsiteY0" fmla="*/ 1141 h 3929"/>
                    <a:gd name="connsiteX1" fmla="*/ 732 w 12085"/>
                    <a:gd name="connsiteY1" fmla="*/ 3779 h 3929"/>
                    <a:gd name="connsiteX2" fmla="*/ 12086 w 12085"/>
                    <a:gd name="connsiteY2" fmla="*/ 1141 h 3929"/>
                  </a:gdLst>
                  <a:ahLst/>
                  <a:cxnLst>
                    <a:cxn ang="0">
                      <a:pos x="connsiteX0" y="connsiteY0"/>
                    </a:cxn>
                    <a:cxn ang="0">
                      <a:pos x="connsiteX1" y="connsiteY1"/>
                    </a:cxn>
                    <a:cxn ang="0">
                      <a:pos x="connsiteX2" y="connsiteY2"/>
                    </a:cxn>
                  </a:cxnLst>
                  <a:rect l="l" t="t" r="r" b="b"/>
                  <a:pathLst>
                    <a:path w="12085" h="3929">
                      <a:moveTo>
                        <a:pt x="12086" y="1141"/>
                      </a:moveTo>
                      <a:cubicBezTo>
                        <a:pt x="-449" y="-1355"/>
                        <a:pt x="-1030" y="569"/>
                        <a:pt x="732" y="3779"/>
                      </a:cubicBezTo>
                      <a:cubicBezTo>
                        <a:pt x="5257" y="4255"/>
                        <a:pt x="9228" y="3655"/>
                        <a:pt x="12086" y="1141"/>
                      </a:cubicBezTo>
                      <a:close/>
                    </a:path>
                  </a:pathLst>
                </a:custGeom>
                <a:grpFill/>
                <a:ln w="9525" cap="flat">
                  <a:noFill/>
                  <a:prstDash val="solid"/>
                  <a:miter/>
                </a:ln>
              </p:spPr>
              <p:txBody>
                <a:bodyPr rtlCol="1" anchor="ctr"/>
                <a:lstStyle/>
                <a:p>
                  <a:endParaRPr lang="ar-SA"/>
                </a:p>
              </p:txBody>
            </p:sp>
            <p:sp>
              <p:nvSpPr>
                <p:cNvPr id="49" name="شكل حر: شكل 48">
                  <a:extLst>
                    <a:ext uri="{FF2B5EF4-FFF2-40B4-BE49-F238E27FC236}">
                      <a16:creationId xmlns:a16="http://schemas.microsoft.com/office/drawing/2014/main" id="{BD4168D4-ADF5-50CD-299A-7B57F4BECF2C}"/>
                    </a:ext>
                  </a:extLst>
                </p:cNvPr>
                <p:cNvSpPr/>
                <p:nvPr/>
              </p:nvSpPr>
              <p:spPr>
                <a:xfrm>
                  <a:off x="16467632" y="1273330"/>
                  <a:ext cx="15245" cy="9514"/>
                </a:xfrm>
                <a:custGeom>
                  <a:avLst/>
                  <a:gdLst>
                    <a:gd name="connsiteX0" fmla="*/ 11173 w 15245"/>
                    <a:gd name="connsiteY0" fmla="*/ 9458 h 9514"/>
                    <a:gd name="connsiteX1" fmla="*/ 11382 w 15245"/>
                    <a:gd name="connsiteY1" fmla="*/ 0 h 9514"/>
                    <a:gd name="connsiteX2" fmla="*/ 0 w 15245"/>
                    <a:gd name="connsiteY2" fmla="*/ 1438 h 9514"/>
                    <a:gd name="connsiteX3" fmla="*/ 11173 w 15245"/>
                    <a:gd name="connsiteY3" fmla="*/ 9458 h 9514"/>
                  </a:gdLst>
                  <a:ahLst/>
                  <a:cxnLst>
                    <a:cxn ang="0">
                      <a:pos x="connsiteX0" y="connsiteY0"/>
                    </a:cxn>
                    <a:cxn ang="0">
                      <a:pos x="connsiteX1" y="connsiteY1"/>
                    </a:cxn>
                    <a:cxn ang="0">
                      <a:pos x="connsiteX2" y="connsiteY2"/>
                    </a:cxn>
                    <a:cxn ang="0">
                      <a:pos x="connsiteX3" y="connsiteY3"/>
                    </a:cxn>
                  </a:cxnLst>
                  <a:rect l="l" t="t" r="r" b="b"/>
                  <a:pathLst>
                    <a:path w="15245" h="9514">
                      <a:moveTo>
                        <a:pt x="11173" y="9458"/>
                      </a:moveTo>
                      <a:cubicBezTo>
                        <a:pt x="17764" y="10087"/>
                        <a:pt x="15250" y="5325"/>
                        <a:pt x="11382" y="0"/>
                      </a:cubicBezTo>
                      <a:cubicBezTo>
                        <a:pt x="4667" y="981"/>
                        <a:pt x="0" y="1438"/>
                        <a:pt x="0" y="1438"/>
                      </a:cubicBezTo>
                      <a:cubicBezTo>
                        <a:pt x="3686" y="3343"/>
                        <a:pt x="7382" y="7544"/>
                        <a:pt x="11173" y="9458"/>
                      </a:cubicBezTo>
                      <a:close/>
                    </a:path>
                  </a:pathLst>
                </a:custGeom>
                <a:grpFill/>
                <a:ln w="9525" cap="flat">
                  <a:noFill/>
                  <a:prstDash val="solid"/>
                  <a:miter/>
                </a:ln>
              </p:spPr>
              <p:txBody>
                <a:bodyPr rtlCol="1" anchor="ctr"/>
                <a:lstStyle/>
                <a:p>
                  <a:endParaRPr lang="ar-SA"/>
                </a:p>
              </p:txBody>
            </p:sp>
            <p:sp>
              <p:nvSpPr>
                <p:cNvPr id="50" name="شكل حر: شكل 49">
                  <a:extLst>
                    <a:ext uri="{FF2B5EF4-FFF2-40B4-BE49-F238E27FC236}">
                      <a16:creationId xmlns:a16="http://schemas.microsoft.com/office/drawing/2014/main" id="{41215CAD-2C1D-DE78-7789-7E60554AF44C}"/>
                    </a:ext>
                  </a:extLst>
                </p:cNvPr>
                <p:cNvSpPr/>
                <p:nvPr/>
              </p:nvSpPr>
              <p:spPr>
                <a:xfrm>
                  <a:off x="16450822" y="1167812"/>
                  <a:ext cx="3170" cy="6477"/>
                </a:xfrm>
                <a:custGeom>
                  <a:avLst/>
                  <a:gdLst>
                    <a:gd name="connsiteX0" fmla="*/ 1113 w 3170"/>
                    <a:gd name="connsiteY0" fmla="*/ 6477 h 6477"/>
                    <a:gd name="connsiteX1" fmla="*/ 3171 w 3170"/>
                    <a:gd name="connsiteY1" fmla="*/ 0 h 6477"/>
                    <a:gd name="connsiteX2" fmla="*/ 1113 w 3170"/>
                    <a:gd name="connsiteY2" fmla="*/ 6477 h 6477"/>
                  </a:gdLst>
                  <a:ahLst/>
                  <a:cxnLst>
                    <a:cxn ang="0">
                      <a:pos x="connsiteX0" y="connsiteY0"/>
                    </a:cxn>
                    <a:cxn ang="0">
                      <a:pos x="connsiteX1" y="connsiteY1"/>
                    </a:cxn>
                    <a:cxn ang="0">
                      <a:pos x="connsiteX2" y="connsiteY2"/>
                    </a:cxn>
                  </a:cxnLst>
                  <a:rect l="l" t="t" r="r" b="b"/>
                  <a:pathLst>
                    <a:path w="3170" h="6477">
                      <a:moveTo>
                        <a:pt x="1113" y="6477"/>
                      </a:moveTo>
                      <a:lnTo>
                        <a:pt x="3171" y="0"/>
                      </a:lnTo>
                      <a:cubicBezTo>
                        <a:pt x="-706" y="1581"/>
                        <a:pt x="-554" y="3943"/>
                        <a:pt x="1113" y="6477"/>
                      </a:cubicBezTo>
                      <a:close/>
                    </a:path>
                  </a:pathLst>
                </a:custGeom>
                <a:grpFill/>
                <a:ln w="9525" cap="flat">
                  <a:noFill/>
                  <a:prstDash val="solid"/>
                  <a:miter/>
                </a:ln>
              </p:spPr>
              <p:txBody>
                <a:bodyPr rtlCol="1" anchor="ctr"/>
                <a:lstStyle/>
                <a:p>
                  <a:endParaRPr lang="ar-SA"/>
                </a:p>
              </p:txBody>
            </p:sp>
          </p:grpSp>
        </p:grpSp>
        <p:pic>
          <p:nvPicPr>
            <p:cNvPr id="67" name="صورة 66">
              <a:extLst>
                <a:ext uri="{FF2B5EF4-FFF2-40B4-BE49-F238E27FC236}">
                  <a16:creationId xmlns:a16="http://schemas.microsoft.com/office/drawing/2014/main" id="{4976BDE5-00CA-004A-42BA-7AB6B071B44D}"/>
                </a:ext>
              </a:extLst>
            </p:cNvPr>
            <p:cNvPicPr>
              <a:picLocks noChangeAspect="1"/>
            </p:cNvPicPr>
            <p:nvPr/>
          </p:nvPicPr>
          <p:blipFill rotWithShape="1">
            <a:blip r:embed="rId6">
              <a:extLst>
                <a:ext uri="{28A0092B-C50C-407E-A947-70E740481C1C}">
                  <a14:useLocalDpi xmlns:a14="http://schemas.microsoft.com/office/drawing/2010/main"/>
                </a:ext>
              </a:extLst>
            </a:blip>
            <a:srcRect l="60675" t="35873" r="28730" b="41303"/>
            <a:stretch/>
          </p:blipFill>
          <p:spPr>
            <a:xfrm rot="338249">
              <a:off x="2079932" y="4375867"/>
              <a:ext cx="373316" cy="395478"/>
            </a:xfrm>
            <a:prstGeom prst="rect">
              <a:avLst/>
            </a:prstGeom>
          </p:spPr>
        </p:pic>
        <p:pic>
          <p:nvPicPr>
            <p:cNvPr id="84" name="صورة 83">
              <a:extLst>
                <a:ext uri="{FF2B5EF4-FFF2-40B4-BE49-F238E27FC236}">
                  <a16:creationId xmlns:a16="http://schemas.microsoft.com/office/drawing/2014/main" id="{CBD86DD0-18FE-94EA-B081-1411D4D97E92}"/>
                </a:ext>
              </a:extLst>
            </p:cNvPr>
            <p:cNvPicPr>
              <a:picLocks noChangeAspect="1"/>
            </p:cNvPicPr>
            <p:nvPr/>
          </p:nvPicPr>
          <p:blipFill rotWithShape="1">
            <a:blip r:embed="rId6">
              <a:extLst>
                <a:ext uri="{28A0092B-C50C-407E-A947-70E740481C1C}">
                  <a14:useLocalDpi xmlns:a14="http://schemas.microsoft.com/office/drawing/2010/main"/>
                </a:ext>
              </a:extLst>
            </a:blip>
            <a:srcRect l="60675" t="35873" r="28730" b="41303"/>
            <a:stretch/>
          </p:blipFill>
          <p:spPr>
            <a:xfrm rot="1531961">
              <a:off x="1778244" y="4381524"/>
              <a:ext cx="373316" cy="395478"/>
            </a:xfrm>
            <a:prstGeom prst="rect">
              <a:avLst/>
            </a:prstGeom>
          </p:spPr>
        </p:pic>
      </p:grpSp>
      <p:sp>
        <p:nvSpPr>
          <p:cNvPr id="23" name="Freeform 11">
            <a:extLst>
              <a:ext uri="{FF2B5EF4-FFF2-40B4-BE49-F238E27FC236}">
                <a16:creationId xmlns:a16="http://schemas.microsoft.com/office/drawing/2014/main" id="{56087F7A-372F-ED85-D3DE-FAB08A5D57C4}"/>
              </a:ext>
            </a:extLst>
          </p:cNvPr>
          <p:cNvSpPr/>
          <p:nvPr/>
        </p:nvSpPr>
        <p:spPr>
          <a:xfrm>
            <a:off x="8337467" y="6159105"/>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11">
            <a:extLst>
              <a:ext uri="{FF2B5EF4-FFF2-40B4-BE49-F238E27FC236}">
                <a16:creationId xmlns:a16="http://schemas.microsoft.com/office/drawing/2014/main" id="{F8BC41B4-2657-17AD-8B42-ABC5B0769294}"/>
              </a:ext>
            </a:extLst>
          </p:cNvPr>
          <p:cNvSpPr/>
          <p:nvPr/>
        </p:nvSpPr>
        <p:spPr>
          <a:xfrm>
            <a:off x="-2006773" y="-84395"/>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321467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8CA2D86-3FEF-056B-96C4-8C53232AFEC8}"/>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41122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3473486"/>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1113680"/>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grpSp>
        <p:nvGrpSpPr>
          <p:cNvPr id="2" name="مجموعة 1">
            <a:extLst>
              <a:ext uri="{FF2B5EF4-FFF2-40B4-BE49-F238E27FC236}">
                <a16:creationId xmlns:a16="http://schemas.microsoft.com/office/drawing/2014/main" id="{37505F29-6A9E-2FC7-EFBB-D3553C5AFCAA}"/>
              </a:ext>
            </a:extLst>
          </p:cNvPr>
          <p:cNvGrpSpPr/>
          <p:nvPr/>
        </p:nvGrpSpPr>
        <p:grpSpPr>
          <a:xfrm>
            <a:off x="3016898" y="4555728"/>
            <a:ext cx="6158205" cy="1432131"/>
            <a:chOff x="2948473" y="5071306"/>
            <a:chExt cx="6158205" cy="1432131"/>
          </a:xfrm>
        </p:grpSpPr>
        <p:sp>
          <p:nvSpPr>
            <p:cNvPr id="4" name="مستطيل: زوايا مستديرة 3">
              <a:extLst>
                <a:ext uri="{FF2B5EF4-FFF2-40B4-BE49-F238E27FC236}">
                  <a16:creationId xmlns:a16="http://schemas.microsoft.com/office/drawing/2014/main" id="{D1A3BEDF-1337-5963-C7D8-B852855E95F5}"/>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extLst>
                <a:ext uri="{FF2B5EF4-FFF2-40B4-BE49-F238E27FC236}">
                  <a16:creationId xmlns:a16="http://schemas.microsoft.com/office/drawing/2014/main" id="{03AF8DD8-1B6F-A69E-73A5-53386E3C2EB4}"/>
                </a:ext>
              </a:extLst>
            </p:cNvPr>
            <p:cNvSpPr txBox="1"/>
            <p:nvPr/>
          </p:nvSpPr>
          <p:spPr>
            <a:xfrm>
              <a:off x="3167637" y="5071306"/>
              <a:ext cx="4744721" cy="1200329"/>
            </a:xfrm>
            <a:prstGeom prst="rect">
              <a:avLst/>
            </a:prstGeom>
            <a:noFill/>
          </p:spPr>
          <p:txBody>
            <a:bodyPr wrap="square">
              <a:spAutoFit/>
            </a:bodyPr>
            <a:lstStyle/>
            <a:p>
              <a:pPr algn="ctr" rtl="1"/>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a:t>
              </a:r>
            </a:p>
            <a:p>
              <a:pPr algn="ctr" rtl="1"/>
              <a:r>
                <a:rPr lang="ar-SA" b="1" i="1" dirty="0">
                  <a:solidFill>
                    <a:srgbClr val="FFD778"/>
                  </a:solidFill>
                  <a:effectLst/>
                  <a:latin typeface="Arial" panose="020B0604020202020204" pitchFamily="34" charset="0"/>
                  <a:cs typeface="Arial" panose="020B0604020202020204" pitchFamily="34" charset="0"/>
                </a:rPr>
                <a:t>ولا يحق لأي شخص إعادة نشر أو توزيع ملفات القوالب</a:t>
              </a:r>
            </a:p>
            <a:p>
              <a:pPr algn="ctr" rtl="1"/>
              <a:r>
                <a:rPr lang="ar-SA" b="1" i="1" dirty="0">
                  <a:solidFill>
                    <a:srgbClr val="FFD778"/>
                  </a:solidFill>
                  <a:effectLst/>
                  <a:latin typeface="Arial" panose="020B0604020202020204" pitchFamily="34" charset="0"/>
                  <a:cs typeface="Arial" panose="020B0604020202020204" pitchFamily="34" charset="0"/>
                </a:rPr>
                <a:t>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10" name="رسم 9" descr="تحذير مع تعبئة خالصة">
              <a:extLst>
                <a:ext uri="{FF2B5EF4-FFF2-40B4-BE49-F238E27FC236}">
                  <a16:creationId xmlns:a16="http://schemas.microsoft.com/office/drawing/2014/main" id="{833DC2DA-97B0-06BF-88CB-E40F1D8E35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1487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111A5133-C394-05BC-FCE6-C07811566DFF}"/>
              </a:ext>
            </a:extLst>
          </p:cNvPr>
          <p:cNvGrpSpPr/>
          <p:nvPr/>
        </p:nvGrpSpPr>
        <p:grpSpPr>
          <a:xfrm>
            <a:off x="4463953" y="2083782"/>
            <a:ext cx="7204073" cy="3066606"/>
            <a:chOff x="0" y="0"/>
            <a:chExt cx="11292740" cy="4088808"/>
          </a:xfrm>
        </p:grpSpPr>
        <p:sp>
          <p:nvSpPr>
            <p:cNvPr id="5" name="Freeform 7">
              <a:extLst>
                <a:ext uri="{FF2B5EF4-FFF2-40B4-BE49-F238E27FC236}">
                  <a16:creationId xmlns:a16="http://schemas.microsoft.com/office/drawing/2014/main" id="{039A0A64-1898-F00D-8E64-40CEF60DC26B}"/>
                </a:ext>
              </a:extLst>
            </p:cNvPr>
            <p:cNvSpPr/>
            <p:nvPr/>
          </p:nvSpPr>
          <p:spPr>
            <a:xfrm>
              <a:off x="0" y="0"/>
              <a:ext cx="9216575" cy="4088808"/>
            </a:xfrm>
            <a:custGeom>
              <a:avLst/>
              <a:gdLst/>
              <a:ahLst/>
              <a:cxnLst/>
              <a:rect l="l" t="t" r="r" b="b"/>
              <a:pathLst>
                <a:path w="9216575" h="4088808">
                  <a:moveTo>
                    <a:pt x="0" y="0"/>
                  </a:moveTo>
                  <a:lnTo>
                    <a:pt x="9216575" y="0"/>
                  </a:lnTo>
                  <a:lnTo>
                    <a:pt x="9216575" y="4088808"/>
                  </a:lnTo>
                  <a:lnTo>
                    <a:pt x="0" y="40888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8">
              <a:extLst>
                <a:ext uri="{FF2B5EF4-FFF2-40B4-BE49-F238E27FC236}">
                  <a16:creationId xmlns:a16="http://schemas.microsoft.com/office/drawing/2014/main" id="{022AFAE1-F5B9-0201-4BBD-76670B4443AE}"/>
                </a:ext>
              </a:extLst>
            </p:cNvPr>
            <p:cNvSpPr/>
            <p:nvPr/>
          </p:nvSpPr>
          <p:spPr>
            <a:xfrm>
              <a:off x="2076165" y="0"/>
              <a:ext cx="9216575" cy="4088808"/>
            </a:xfrm>
            <a:custGeom>
              <a:avLst/>
              <a:gdLst/>
              <a:ahLst/>
              <a:cxnLst/>
              <a:rect l="l" t="t" r="r" b="b"/>
              <a:pathLst>
                <a:path w="9216575" h="4088808">
                  <a:moveTo>
                    <a:pt x="0" y="0"/>
                  </a:moveTo>
                  <a:lnTo>
                    <a:pt x="9216575" y="0"/>
                  </a:lnTo>
                  <a:lnTo>
                    <a:pt x="9216575" y="4088808"/>
                  </a:lnTo>
                  <a:lnTo>
                    <a:pt x="0" y="40888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2" name="مربع نص 1">
            <a:extLst>
              <a:ext uri="{FF2B5EF4-FFF2-40B4-BE49-F238E27FC236}">
                <a16:creationId xmlns:a16="http://schemas.microsoft.com/office/drawing/2014/main" id="{DFC8FCF5-DEF1-DE89-F4D1-A2B67F2BD463}"/>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EBA1C0"/>
                </a:solidFill>
              </a:rPr>
              <a:t>تعريف</a:t>
            </a:r>
            <a:r>
              <a:rPr lang="ar-SA" sz="6000" b="1" dirty="0">
                <a:ln w="12700">
                  <a:noFill/>
                  <a:prstDash val="solid"/>
                </a:ln>
                <a:pattFill prst="pct5">
                  <a:fgClr>
                    <a:srgbClr val="91A27F"/>
                  </a:fgClr>
                  <a:bgClr>
                    <a:srgbClr val="387647"/>
                  </a:bgClr>
                </a:pattFill>
              </a:rPr>
              <a:t> الطعام</a:t>
            </a:r>
            <a:r>
              <a:rPr lang="ar-SA" sz="6000" b="1" dirty="0">
                <a:ln w="12700">
                  <a:solidFill>
                    <a:schemeClr val="accent1"/>
                  </a:solidFill>
                  <a:prstDash val="solid"/>
                </a:ln>
                <a:pattFill prst="pct5">
                  <a:fgClr>
                    <a:srgbClr val="387647"/>
                  </a:fgClr>
                  <a:bgClr>
                    <a:srgbClr val="91A27F"/>
                  </a:bgClr>
                </a:pattFill>
                <a:effectLst>
                  <a:outerShdw dist="38100" dir="2640000" algn="bl" rotWithShape="0">
                    <a:schemeClr val="accent1"/>
                  </a:outerShdw>
                </a:effectLst>
              </a:rPr>
              <a:t> </a:t>
            </a:r>
            <a:r>
              <a:rPr lang="ar-SA" sz="6000" b="1" dirty="0">
                <a:ln w="12700">
                  <a:noFill/>
                  <a:prstDash val="solid"/>
                </a:ln>
                <a:pattFill prst="pct5">
                  <a:fgClr>
                    <a:srgbClr val="91A27F"/>
                  </a:fgClr>
                  <a:bgClr>
                    <a:srgbClr val="387647"/>
                  </a:bgClr>
                </a:pattFill>
              </a:rPr>
              <a:t>الصحي</a:t>
            </a:r>
          </a:p>
        </p:txBody>
      </p:sp>
      <p:sp>
        <p:nvSpPr>
          <p:cNvPr id="3" name="مربع نص 2">
            <a:extLst>
              <a:ext uri="{FF2B5EF4-FFF2-40B4-BE49-F238E27FC236}">
                <a16:creationId xmlns:a16="http://schemas.microsoft.com/office/drawing/2014/main" id="{DE87A393-DF14-A483-696F-2EFAD9CD79A3}"/>
              </a:ext>
            </a:extLst>
          </p:cNvPr>
          <p:cNvSpPr txBox="1"/>
          <p:nvPr/>
        </p:nvSpPr>
        <p:spPr>
          <a:xfrm>
            <a:off x="4757537" y="2580073"/>
            <a:ext cx="6498597" cy="2246769"/>
          </a:xfrm>
          <a:prstGeom prst="rect">
            <a:avLst/>
          </a:prstGeom>
          <a:noFill/>
        </p:spPr>
        <p:txBody>
          <a:bodyPr wrap="square" rtlCol="1">
            <a:spAutoFit/>
          </a:bodyPr>
          <a:lstStyle/>
          <a:p>
            <a:pPr algn="just"/>
            <a:r>
              <a:rPr lang="ar-SA" sz="2800" b="1" dirty="0">
                <a:ln w="12700">
                  <a:noFill/>
                  <a:prstDash val="solid"/>
                </a:ln>
                <a:solidFill>
                  <a:srgbClr val="387647"/>
                </a:solidFill>
              </a:rPr>
              <a:t>الغذاء الصحي أو الغذاء المتوازن </a:t>
            </a:r>
            <a:r>
              <a:rPr lang="ar-SA" sz="2800" b="1" dirty="0">
                <a:ln w="12700">
                  <a:noFill/>
                  <a:prstDash val="solid"/>
                </a:ln>
                <a:solidFill>
                  <a:srgbClr val="36342F"/>
                </a:solidFill>
              </a:rPr>
              <a:t>هو الذي يحتوي على جميع العناصر الغذائية مثل: البروتينات، والسكريات، والنشويات، والمعادن، والكربوهيدرات، لذلك يُفضّل التنويع في الأكل وعدم الاقتصار على تناول صنف واحد من الأطعمة .</a:t>
            </a:r>
          </a:p>
        </p:txBody>
      </p:sp>
      <p:grpSp>
        <p:nvGrpSpPr>
          <p:cNvPr id="19" name="مجموعة 18">
            <a:extLst>
              <a:ext uri="{FF2B5EF4-FFF2-40B4-BE49-F238E27FC236}">
                <a16:creationId xmlns:a16="http://schemas.microsoft.com/office/drawing/2014/main" id="{F66C92D0-68F4-48E1-C0B4-AF63F3429A91}"/>
              </a:ext>
            </a:extLst>
          </p:cNvPr>
          <p:cNvGrpSpPr/>
          <p:nvPr/>
        </p:nvGrpSpPr>
        <p:grpSpPr>
          <a:xfrm>
            <a:off x="1007284" y="2094064"/>
            <a:ext cx="2608638" cy="3218785"/>
            <a:chOff x="1409799" y="1900959"/>
            <a:chExt cx="2608638" cy="3218785"/>
          </a:xfrm>
        </p:grpSpPr>
        <p:pic>
          <p:nvPicPr>
            <p:cNvPr id="15" name="صورة 14">
              <a:extLst>
                <a:ext uri="{FF2B5EF4-FFF2-40B4-BE49-F238E27FC236}">
                  <a16:creationId xmlns:a16="http://schemas.microsoft.com/office/drawing/2014/main" id="{D13F6900-2E84-3F16-3A51-E06A76E8AC08}"/>
                </a:ext>
              </a:extLst>
            </p:cNvPr>
            <p:cNvPicPr>
              <a:picLocks noChangeAspect="1"/>
            </p:cNvPicPr>
            <p:nvPr/>
          </p:nvPicPr>
          <p:blipFill rotWithShape="1">
            <a:blip r:embed="rId5">
              <a:extLst>
                <a:ext uri="{28A0092B-C50C-407E-A947-70E740481C1C}">
                  <a14:useLocalDpi xmlns:a14="http://schemas.microsoft.com/office/drawing/2010/main"/>
                </a:ext>
              </a:extLst>
            </a:blip>
            <a:srcRect l="60779" t="34257" r="28692" b="41437"/>
            <a:stretch/>
          </p:blipFill>
          <p:spPr>
            <a:xfrm rot="20420674">
              <a:off x="1409799" y="3605876"/>
              <a:ext cx="1309127" cy="1486091"/>
            </a:xfrm>
            <a:prstGeom prst="rect">
              <a:avLst/>
            </a:prstGeom>
          </p:spPr>
        </p:pic>
        <p:pic>
          <p:nvPicPr>
            <p:cNvPr id="16" name="صورة 15">
              <a:extLst>
                <a:ext uri="{FF2B5EF4-FFF2-40B4-BE49-F238E27FC236}">
                  <a16:creationId xmlns:a16="http://schemas.microsoft.com/office/drawing/2014/main" id="{B54F8489-C223-5E3A-E7E3-5B9C57EC65BF}"/>
                </a:ext>
              </a:extLst>
            </p:cNvPr>
            <p:cNvPicPr>
              <a:picLocks noChangeAspect="1"/>
            </p:cNvPicPr>
            <p:nvPr/>
          </p:nvPicPr>
          <p:blipFill>
            <a:blip r:embed="rId6"/>
            <a:stretch>
              <a:fillRect/>
            </a:stretch>
          </p:blipFill>
          <p:spPr>
            <a:xfrm>
              <a:off x="1564950" y="1900959"/>
              <a:ext cx="2278208" cy="2556867"/>
            </a:xfrm>
            <a:prstGeom prst="rect">
              <a:avLst/>
            </a:prstGeom>
          </p:spPr>
        </p:pic>
        <p:pic>
          <p:nvPicPr>
            <p:cNvPr id="17" name="صورة 16">
              <a:extLst>
                <a:ext uri="{FF2B5EF4-FFF2-40B4-BE49-F238E27FC236}">
                  <a16:creationId xmlns:a16="http://schemas.microsoft.com/office/drawing/2014/main" id="{416C6CBF-3C21-6D9C-25D7-8B2978B68920}"/>
                </a:ext>
              </a:extLst>
            </p:cNvPr>
            <p:cNvPicPr>
              <a:picLocks noChangeAspect="1"/>
            </p:cNvPicPr>
            <p:nvPr/>
          </p:nvPicPr>
          <p:blipFill rotWithShape="1">
            <a:blip r:embed="rId5">
              <a:extLst>
                <a:ext uri="{28A0092B-C50C-407E-A947-70E740481C1C}">
                  <a14:useLocalDpi xmlns:a14="http://schemas.microsoft.com/office/drawing/2010/main"/>
                </a:ext>
              </a:extLst>
            </a:blip>
            <a:srcRect l="76448" t="73999" r="16988" b="9112"/>
            <a:stretch/>
          </p:blipFill>
          <p:spPr>
            <a:xfrm rot="20420674">
              <a:off x="2988828" y="3633901"/>
              <a:ext cx="1029609" cy="1302565"/>
            </a:xfrm>
            <a:prstGeom prst="rect">
              <a:avLst/>
            </a:prstGeom>
          </p:spPr>
        </p:pic>
        <p:pic>
          <p:nvPicPr>
            <p:cNvPr id="18" name="صورة 17">
              <a:extLst>
                <a:ext uri="{FF2B5EF4-FFF2-40B4-BE49-F238E27FC236}">
                  <a16:creationId xmlns:a16="http://schemas.microsoft.com/office/drawing/2014/main" id="{5A07849A-22CE-5CEA-0BFB-334D1B16C5BC}"/>
                </a:ext>
              </a:extLst>
            </p:cNvPr>
            <p:cNvPicPr>
              <a:picLocks noChangeAspect="1"/>
            </p:cNvPicPr>
            <p:nvPr/>
          </p:nvPicPr>
          <p:blipFill rotWithShape="1">
            <a:blip r:embed="rId5">
              <a:extLst>
                <a:ext uri="{28A0092B-C50C-407E-A947-70E740481C1C}">
                  <a14:useLocalDpi xmlns:a14="http://schemas.microsoft.com/office/drawing/2010/main"/>
                </a:ext>
              </a:extLst>
            </a:blip>
            <a:srcRect l="77921" t="8047" r="14300" b="75064"/>
            <a:stretch/>
          </p:blipFill>
          <p:spPr>
            <a:xfrm rot="1541565">
              <a:off x="2260694" y="3817179"/>
              <a:ext cx="1220104" cy="1302565"/>
            </a:xfrm>
            <a:prstGeom prst="rect">
              <a:avLst/>
            </a:prstGeom>
          </p:spPr>
        </p:pic>
      </p:grpSp>
    </p:spTree>
    <p:extLst>
      <p:ext uri="{BB962C8B-B14F-4D97-AF65-F5344CB8AC3E}">
        <p14:creationId xmlns:p14="http://schemas.microsoft.com/office/powerpoint/2010/main" val="22581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F00C955-A773-EB33-04DA-220D5701065F}"/>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EBA1C0"/>
                </a:solidFill>
              </a:rPr>
              <a:t>أهمية</a:t>
            </a:r>
            <a:r>
              <a:rPr lang="ar-SA" sz="6000" b="1" dirty="0">
                <a:ln w="12700">
                  <a:noFill/>
                  <a:prstDash val="solid"/>
                </a:ln>
                <a:pattFill prst="pct5">
                  <a:fgClr>
                    <a:srgbClr val="91A27F"/>
                  </a:fgClr>
                  <a:bgClr>
                    <a:srgbClr val="387647"/>
                  </a:bgClr>
                </a:pattFill>
              </a:rPr>
              <a:t> الطعام</a:t>
            </a:r>
            <a:r>
              <a:rPr lang="ar-SA" sz="6000" b="1" dirty="0">
                <a:ln w="12700">
                  <a:solidFill>
                    <a:schemeClr val="accent1"/>
                  </a:solidFill>
                  <a:prstDash val="solid"/>
                </a:ln>
                <a:pattFill prst="pct5">
                  <a:fgClr>
                    <a:srgbClr val="387647"/>
                  </a:fgClr>
                  <a:bgClr>
                    <a:srgbClr val="91A27F"/>
                  </a:bgClr>
                </a:pattFill>
                <a:effectLst>
                  <a:outerShdw dist="38100" dir="2640000" algn="bl" rotWithShape="0">
                    <a:schemeClr val="accent1"/>
                  </a:outerShdw>
                </a:effectLst>
              </a:rPr>
              <a:t> </a:t>
            </a:r>
            <a:r>
              <a:rPr lang="ar-SA" sz="6000" b="1" dirty="0">
                <a:ln w="12700">
                  <a:noFill/>
                  <a:prstDash val="solid"/>
                </a:ln>
                <a:pattFill prst="pct5">
                  <a:fgClr>
                    <a:srgbClr val="91A27F"/>
                  </a:fgClr>
                  <a:bgClr>
                    <a:srgbClr val="387647"/>
                  </a:bgClr>
                </a:pattFill>
              </a:rPr>
              <a:t>الصحي</a:t>
            </a:r>
          </a:p>
        </p:txBody>
      </p:sp>
      <p:grpSp>
        <p:nvGrpSpPr>
          <p:cNvPr id="15" name="مجموعة 14">
            <a:extLst>
              <a:ext uri="{FF2B5EF4-FFF2-40B4-BE49-F238E27FC236}">
                <a16:creationId xmlns:a16="http://schemas.microsoft.com/office/drawing/2014/main" id="{E2E7FD79-3E1E-9B4E-ADEA-AC3D94736A32}"/>
              </a:ext>
            </a:extLst>
          </p:cNvPr>
          <p:cNvGrpSpPr/>
          <p:nvPr/>
        </p:nvGrpSpPr>
        <p:grpSpPr>
          <a:xfrm>
            <a:off x="5608320" y="2201561"/>
            <a:ext cx="5323840" cy="2677656"/>
            <a:chOff x="5608320" y="2201561"/>
            <a:chExt cx="5323840" cy="2677656"/>
          </a:xfrm>
        </p:grpSpPr>
        <p:sp>
          <p:nvSpPr>
            <p:cNvPr id="3" name="Freeform 5">
              <a:extLst>
                <a:ext uri="{FF2B5EF4-FFF2-40B4-BE49-F238E27FC236}">
                  <a16:creationId xmlns:a16="http://schemas.microsoft.com/office/drawing/2014/main" id="{0A2E11C4-BC88-EC3A-F414-729C8C4EF51E}"/>
                </a:ext>
              </a:extLst>
            </p:cNvPr>
            <p:cNvSpPr/>
            <p:nvPr/>
          </p:nvSpPr>
          <p:spPr>
            <a:xfrm>
              <a:off x="10477500" y="2465721"/>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مربع نص 3">
              <a:extLst>
                <a:ext uri="{FF2B5EF4-FFF2-40B4-BE49-F238E27FC236}">
                  <a16:creationId xmlns:a16="http://schemas.microsoft.com/office/drawing/2014/main" id="{16BD9CAE-9148-0C61-994D-644DAAE25F63}"/>
                </a:ext>
              </a:extLst>
            </p:cNvPr>
            <p:cNvSpPr txBox="1"/>
            <p:nvPr/>
          </p:nvSpPr>
          <p:spPr>
            <a:xfrm>
              <a:off x="5608320" y="2201561"/>
              <a:ext cx="4869180" cy="2677656"/>
            </a:xfrm>
            <a:prstGeom prst="rect">
              <a:avLst/>
            </a:prstGeom>
            <a:noFill/>
          </p:spPr>
          <p:txBody>
            <a:bodyPr wrap="square" rtlCol="1">
              <a:spAutoFit/>
            </a:bodyPr>
            <a:lstStyle/>
            <a:p>
              <a:pPr algn="justLow">
                <a:lnSpc>
                  <a:spcPct val="150000"/>
                </a:lnSpc>
              </a:pPr>
              <a:r>
                <a:rPr lang="ar-SA" sz="2800" b="1" dirty="0">
                  <a:ln w="12700">
                    <a:noFill/>
                    <a:prstDash val="solid"/>
                  </a:ln>
                  <a:solidFill>
                    <a:srgbClr val="544541"/>
                  </a:solidFill>
                </a:rPr>
                <a:t>الحفاظ على صحة الجهاز الهضمي</a:t>
              </a:r>
            </a:p>
            <a:p>
              <a:pPr algn="justLow">
                <a:lnSpc>
                  <a:spcPct val="150000"/>
                </a:lnSpc>
              </a:pPr>
              <a:r>
                <a:rPr lang="ar-SA" sz="2800" b="1" dirty="0">
                  <a:ln w="12700">
                    <a:noFill/>
                    <a:prstDash val="solid"/>
                  </a:ln>
                  <a:solidFill>
                    <a:srgbClr val="544541"/>
                  </a:solidFill>
                </a:rPr>
                <a:t>تحسين عملية الأيض في الجسم</a:t>
              </a:r>
            </a:p>
            <a:p>
              <a:pPr algn="justLow">
                <a:lnSpc>
                  <a:spcPct val="150000"/>
                </a:lnSpc>
              </a:pPr>
              <a:r>
                <a:rPr lang="ar-SA" sz="2800" b="1" dirty="0">
                  <a:ln w="12700">
                    <a:noFill/>
                    <a:prstDash val="solid"/>
                  </a:ln>
                  <a:solidFill>
                    <a:srgbClr val="544541"/>
                  </a:solidFill>
                </a:rPr>
                <a:t>إمداد الجسم بالطاقة والحيوية</a:t>
              </a:r>
            </a:p>
            <a:p>
              <a:pPr algn="justLow">
                <a:lnSpc>
                  <a:spcPct val="150000"/>
                </a:lnSpc>
              </a:pPr>
              <a:r>
                <a:rPr lang="ar-SA" sz="2800" b="1" dirty="0">
                  <a:ln w="12700">
                    <a:noFill/>
                    <a:prstDash val="solid"/>
                  </a:ln>
                  <a:solidFill>
                    <a:srgbClr val="544541"/>
                  </a:solidFill>
                </a:rPr>
                <a:t>الوقاية من مرض السرطان</a:t>
              </a:r>
            </a:p>
          </p:txBody>
        </p:sp>
        <p:sp>
          <p:nvSpPr>
            <p:cNvPr id="7" name="Freeform 5">
              <a:extLst>
                <a:ext uri="{FF2B5EF4-FFF2-40B4-BE49-F238E27FC236}">
                  <a16:creationId xmlns:a16="http://schemas.microsoft.com/office/drawing/2014/main" id="{DC7FB39A-0B5B-A4ED-1144-979538432A6D}"/>
                </a:ext>
              </a:extLst>
            </p:cNvPr>
            <p:cNvSpPr/>
            <p:nvPr/>
          </p:nvSpPr>
          <p:spPr>
            <a:xfrm>
              <a:off x="10477500" y="309706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5">
              <a:extLst>
                <a:ext uri="{FF2B5EF4-FFF2-40B4-BE49-F238E27FC236}">
                  <a16:creationId xmlns:a16="http://schemas.microsoft.com/office/drawing/2014/main" id="{22AF5B7D-E27B-02D0-AE6C-87336D16FDC5}"/>
                </a:ext>
              </a:extLst>
            </p:cNvPr>
            <p:cNvSpPr/>
            <p:nvPr/>
          </p:nvSpPr>
          <p:spPr>
            <a:xfrm>
              <a:off x="10477500" y="3728409"/>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5">
              <a:extLst>
                <a:ext uri="{FF2B5EF4-FFF2-40B4-BE49-F238E27FC236}">
                  <a16:creationId xmlns:a16="http://schemas.microsoft.com/office/drawing/2014/main" id="{9FB9E2C9-9C3C-9602-8A9C-AE6CE64EB8CE}"/>
                </a:ext>
              </a:extLst>
            </p:cNvPr>
            <p:cNvSpPr/>
            <p:nvPr/>
          </p:nvSpPr>
          <p:spPr>
            <a:xfrm>
              <a:off x="10477500" y="439241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13" name="مجموعة 12">
            <a:extLst>
              <a:ext uri="{FF2B5EF4-FFF2-40B4-BE49-F238E27FC236}">
                <a16:creationId xmlns:a16="http://schemas.microsoft.com/office/drawing/2014/main" id="{86B41F70-1E81-EE92-0F39-87839FD6CC86}"/>
              </a:ext>
            </a:extLst>
          </p:cNvPr>
          <p:cNvGrpSpPr/>
          <p:nvPr/>
        </p:nvGrpSpPr>
        <p:grpSpPr>
          <a:xfrm>
            <a:off x="-139700" y="2201561"/>
            <a:ext cx="5748020" cy="2031325"/>
            <a:chOff x="172720" y="2201561"/>
            <a:chExt cx="5748020" cy="2031325"/>
          </a:xfrm>
        </p:grpSpPr>
        <p:sp>
          <p:nvSpPr>
            <p:cNvPr id="5" name="مربع نص 4">
              <a:extLst>
                <a:ext uri="{FF2B5EF4-FFF2-40B4-BE49-F238E27FC236}">
                  <a16:creationId xmlns:a16="http://schemas.microsoft.com/office/drawing/2014/main" id="{1E59DBEF-C684-FF74-D138-A3B134815539}"/>
                </a:ext>
              </a:extLst>
            </p:cNvPr>
            <p:cNvSpPr txBox="1"/>
            <p:nvPr/>
          </p:nvSpPr>
          <p:spPr>
            <a:xfrm>
              <a:off x="172720" y="2201561"/>
              <a:ext cx="5293360" cy="2031325"/>
            </a:xfrm>
            <a:prstGeom prst="rect">
              <a:avLst/>
            </a:prstGeom>
            <a:noFill/>
          </p:spPr>
          <p:txBody>
            <a:bodyPr wrap="square" rtlCol="1">
              <a:spAutoFit/>
            </a:bodyPr>
            <a:lstStyle/>
            <a:p>
              <a:pPr algn="just">
                <a:lnSpc>
                  <a:spcPct val="150000"/>
                </a:lnSpc>
              </a:pPr>
              <a:r>
                <a:rPr lang="ar-SA" sz="2800" b="1" dirty="0">
                  <a:ln w="12700">
                    <a:noFill/>
                    <a:prstDash val="solid"/>
                  </a:ln>
                  <a:solidFill>
                    <a:srgbClr val="544541"/>
                  </a:solidFill>
                </a:rPr>
                <a:t>التخلص من الاكتئاب والتوتر </a:t>
              </a:r>
            </a:p>
            <a:p>
              <a:pPr algn="just">
                <a:lnSpc>
                  <a:spcPct val="150000"/>
                </a:lnSpc>
              </a:pPr>
              <a:r>
                <a:rPr lang="ar-SA" sz="2800" b="1" dirty="0">
                  <a:ln w="12700">
                    <a:noFill/>
                    <a:prstDash val="solid"/>
                  </a:ln>
                  <a:solidFill>
                    <a:srgbClr val="544541"/>
                  </a:solidFill>
                </a:rPr>
                <a:t>تحسين صحّة البشرة، وزيادة نضارتها. </a:t>
              </a:r>
            </a:p>
            <a:p>
              <a:pPr algn="just">
                <a:lnSpc>
                  <a:spcPct val="150000"/>
                </a:lnSpc>
              </a:pPr>
              <a:r>
                <a:rPr lang="ar-SA" sz="2800" b="1" dirty="0">
                  <a:ln w="12700">
                    <a:noFill/>
                    <a:prstDash val="solid"/>
                  </a:ln>
                  <a:solidFill>
                    <a:srgbClr val="544541"/>
                  </a:solidFill>
                </a:rPr>
                <a:t>الوقاية من مرض السكري.</a:t>
              </a:r>
            </a:p>
          </p:txBody>
        </p:sp>
        <p:sp>
          <p:nvSpPr>
            <p:cNvPr id="10" name="Freeform 5">
              <a:extLst>
                <a:ext uri="{FF2B5EF4-FFF2-40B4-BE49-F238E27FC236}">
                  <a16:creationId xmlns:a16="http://schemas.microsoft.com/office/drawing/2014/main" id="{B6429703-1F21-5DD1-6318-76796D2C73A9}"/>
                </a:ext>
              </a:extLst>
            </p:cNvPr>
            <p:cNvSpPr/>
            <p:nvPr/>
          </p:nvSpPr>
          <p:spPr>
            <a:xfrm>
              <a:off x="5466080" y="2465721"/>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5">
              <a:extLst>
                <a:ext uri="{FF2B5EF4-FFF2-40B4-BE49-F238E27FC236}">
                  <a16:creationId xmlns:a16="http://schemas.microsoft.com/office/drawing/2014/main" id="{304C6C10-7800-B95D-9BA1-92189B8DE8F5}"/>
                </a:ext>
              </a:extLst>
            </p:cNvPr>
            <p:cNvSpPr/>
            <p:nvPr/>
          </p:nvSpPr>
          <p:spPr>
            <a:xfrm>
              <a:off x="5466080" y="309706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5">
              <a:extLst>
                <a:ext uri="{FF2B5EF4-FFF2-40B4-BE49-F238E27FC236}">
                  <a16:creationId xmlns:a16="http://schemas.microsoft.com/office/drawing/2014/main" id="{4CC58AFC-6473-55D1-7353-DDE38F5687E3}"/>
                </a:ext>
              </a:extLst>
            </p:cNvPr>
            <p:cNvSpPr/>
            <p:nvPr/>
          </p:nvSpPr>
          <p:spPr>
            <a:xfrm>
              <a:off x="5466080" y="3728409"/>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Tree>
    <p:extLst>
      <p:ext uri="{BB962C8B-B14F-4D97-AF65-F5344CB8AC3E}">
        <p14:creationId xmlns:p14="http://schemas.microsoft.com/office/powerpoint/2010/main" val="11336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F00C955-A773-EB33-04DA-220D5701065F}"/>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EBA1C0"/>
                </a:solidFill>
              </a:rPr>
              <a:t>المجموعات</a:t>
            </a:r>
            <a:r>
              <a:rPr lang="ar-SA" sz="6000" b="1" dirty="0">
                <a:ln w="12700">
                  <a:noFill/>
                  <a:prstDash val="solid"/>
                </a:ln>
                <a:pattFill prst="pct5">
                  <a:fgClr>
                    <a:srgbClr val="91A27F"/>
                  </a:fgClr>
                  <a:bgClr>
                    <a:srgbClr val="387647"/>
                  </a:bgClr>
                </a:pattFill>
              </a:rPr>
              <a:t> الغذائية</a:t>
            </a:r>
          </a:p>
        </p:txBody>
      </p:sp>
      <p:grpSp>
        <p:nvGrpSpPr>
          <p:cNvPr id="15" name="مجموعة 14">
            <a:extLst>
              <a:ext uri="{FF2B5EF4-FFF2-40B4-BE49-F238E27FC236}">
                <a16:creationId xmlns:a16="http://schemas.microsoft.com/office/drawing/2014/main" id="{E2E7FD79-3E1E-9B4E-ADEA-AC3D94736A32}"/>
              </a:ext>
            </a:extLst>
          </p:cNvPr>
          <p:cNvGrpSpPr/>
          <p:nvPr/>
        </p:nvGrpSpPr>
        <p:grpSpPr>
          <a:xfrm>
            <a:off x="5608320" y="3082137"/>
            <a:ext cx="5323840" cy="2677656"/>
            <a:chOff x="5608320" y="2201561"/>
            <a:chExt cx="5323840" cy="2677656"/>
          </a:xfrm>
        </p:grpSpPr>
        <p:sp>
          <p:nvSpPr>
            <p:cNvPr id="3" name="Freeform 5">
              <a:extLst>
                <a:ext uri="{FF2B5EF4-FFF2-40B4-BE49-F238E27FC236}">
                  <a16:creationId xmlns:a16="http://schemas.microsoft.com/office/drawing/2014/main" id="{0A2E11C4-BC88-EC3A-F414-729C8C4EF51E}"/>
                </a:ext>
              </a:extLst>
            </p:cNvPr>
            <p:cNvSpPr/>
            <p:nvPr/>
          </p:nvSpPr>
          <p:spPr>
            <a:xfrm>
              <a:off x="10477500" y="2465721"/>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مربع نص 3">
              <a:extLst>
                <a:ext uri="{FF2B5EF4-FFF2-40B4-BE49-F238E27FC236}">
                  <a16:creationId xmlns:a16="http://schemas.microsoft.com/office/drawing/2014/main" id="{16BD9CAE-9148-0C61-994D-644DAAE25F63}"/>
                </a:ext>
              </a:extLst>
            </p:cNvPr>
            <p:cNvSpPr txBox="1"/>
            <p:nvPr/>
          </p:nvSpPr>
          <p:spPr>
            <a:xfrm>
              <a:off x="5608320" y="2201561"/>
              <a:ext cx="4869180" cy="2677656"/>
            </a:xfrm>
            <a:prstGeom prst="rect">
              <a:avLst/>
            </a:prstGeom>
            <a:noFill/>
          </p:spPr>
          <p:txBody>
            <a:bodyPr wrap="square" rtlCol="1">
              <a:spAutoFit/>
            </a:bodyPr>
            <a:lstStyle/>
            <a:p>
              <a:pPr algn="justLow">
                <a:lnSpc>
                  <a:spcPct val="150000"/>
                </a:lnSpc>
              </a:pPr>
              <a:r>
                <a:rPr lang="ar-SA" sz="2800" b="1" dirty="0">
                  <a:ln w="12700">
                    <a:noFill/>
                    <a:prstDash val="solid"/>
                  </a:ln>
                  <a:solidFill>
                    <a:srgbClr val="544541"/>
                  </a:solidFill>
                </a:rPr>
                <a:t>مجموعة الخبز والحبوب</a:t>
              </a:r>
            </a:p>
            <a:p>
              <a:pPr algn="justLow">
                <a:lnSpc>
                  <a:spcPct val="150000"/>
                </a:lnSpc>
              </a:pPr>
              <a:r>
                <a:rPr lang="ar-SA" sz="2800" b="1" dirty="0">
                  <a:ln w="12700">
                    <a:noFill/>
                    <a:prstDash val="solid"/>
                  </a:ln>
                  <a:solidFill>
                    <a:srgbClr val="544541"/>
                  </a:solidFill>
                </a:rPr>
                <a:t>مجموعة الخضروات</a:t>
              </a:r>
            </a:p>
            <a:p>
              <a:pPr algn="justLow">
                <a:lnSpc>
                  <a:spcPct val="150000"/>
                </a:lnSpc>
              </a:pPr>
              <a:r>
                <a:rPr lang="ar-SA" sz="2800" b="1" dirty="0">
                  <a:ln w="12700">
                    <a:noFill/>
                    <a:prstDash val="solid"/>
                  </a:ln>
                  <a:solidFill>
                    <a:srgbClr val="544541"/>
                  </a:solidFill>
                </a:rPr>
                <a:t>مجموعة الحليب </a:t>
              </a:r>
            </a:p>
            <a:p>
              <a:pPr algn="justLow">
                <a:lnSpc>
                  <a:spcPct val="150000"/>
                </a:lnSpc>
              </a:pPr>
              <a:r>
                <a:rPr lang="ar-SA" sz="2800" b="1" dirty="0">
                  <a:ln w="12700">
                    <a:noFill/>
                    <a:prstDash val="solid"/>
                  </a:ln>
                  <a:solidFill>
                    <a:srgbClr val="544541"/>
                  </a:solidFill>
                </a:rPr>
                <a:t>مجموعة الفاكهة</a:t>
              </a:r>
            </a:p>
          </p:txBody>
        </p:sp>
        <p:sp>
          <p:nvSpPr>
            <p:cNvPr id="7" name="Freeform 5">
              <a:extLst>
                <a:ext uri="{FF2B5EF4-FFF2-40B4-BE49-F238E27FC236}">
                  <a16:creationId xmlns:a16="http://schemas.microsoft.com/office/drawing/2014/main" id="{DC7FB39A-0B5B-A4ED-1144-979538432A6D}"/>
                </a:ext>
              </a:extLst>
            </p:cNvPr>
            <p:cNvSpPr/>
            <p:nvPr/>
          </p:nvSpPr>
          <p:spPr>
            <a:xfrm>
              <a:off x="10477500" y="309706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5">
              <a:extLst>
                <a:ext uri="{FF2B5EF4-FFF2-40B4-BE49-F238E27FC236}">
                  <a16:creationId xmlns:a16="http://schemas.microsoft.com/office/drawing/2014/main" id="{22AF5B7D-E27B-02D0-AE6C-87336D16FDC5}"/>
                </a:ext>
              </a:extLst>
            </p:cNvPr>
            <p:cNvSpPr/>
            <p:nvPr/>
          </p:nvSpPr>
          <p:spPr>
            <a:xfrm>
              <a:off x="10477500" y="3728409"/>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5">
              <a:extLst>
                <a:ext uri="{FF2B5EF4-FFF2-40B4-BE49-F238E27FC236}">
                  <a16:creationId xmlns:a16="http://schemas.microsoft.com/office/drawing/2014/main" id="{9FB9E2C9-9C3C-9602-8A9C-AE6CE64EB8CE}"/>
                </a:ext>
              </a:extLst>
            </p:cNvPr>
            <p:cNvSpPr/>
            <p:nvPr/>
          </p:nvSpPr>
          <p:spPr>
            <a:xfrm>
              <a:off x="10477500" y="439241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13" name="مجموعة 12">
            <a:extLst>
              <a:ext uri="{FF2B5EF4-FFF2-40B4-BE49-F238E27FC236}">
                <a16:creationId xmlns:a16="http://schemas.microsoft.com/office/drawing/2014/main" id="{86B41F70-1E81-EE92-0F39-87839FD6CC86}"/>
              </a:ext>
            </a:extLst>
          </p:cNvPr>
          <p:cNvGrpSpPr/>
          <p:nvPr/>
        </p:nvGrpSpPr>
        <p:grpSpPr>
          <a:xfrm>
            <a:off x="-139700" y="3082137"/>
            <a:ext cx="5748020" cy="2031325"/>
            <a:chOff x="172720" y="2201561"/>
            <a:chExt cx="5748020" cy="2031325"/>
          </a:xfrm>
        </p:grpSpPr>
        <p:sp>
          <p:nvSpPr>
            <p:cNvPr id="5" name="مربع نص 4">
              <a:extLst>
                <a:ext uri="{FF2B5EF4-FFF2-40B4-BE49-F238E27FC236}">
                  <a16:creationId xmlns:a16="http://schemas.microsoft.com/office/drawing/2014/main" id="{1E59DBEF-C684-FF74-D138-A3B134815539}"/>
                </a:ext>
              </a:extLst>
            </p:cNvPr>
            <p:cNvSpPr txBox="1"/>
            <p:nvPr/>
          </p:nvSpPr>
          <p:spPr>
            <a:xfrm>
              <a:off x="172720" y="2201561"/>
              <a:ext cx="5293360" cy="2031325"/>
            </a:xfrm>
            <a:prstGeom prst="rect">
              <a:avLst/>
            </a:prstGeom>
            <a:noFill/>
          </p:spPr>
          <p:txBody>
            <a:bodyPr wrap="square" rtlCol="1">
              <a:spAutoFit/>
            </a:bodyPr>
            <a:lstStyle/>
            <a:p>
              <a:pPr algn="just">
                <a:lnSpc>
                  <a:spcPct val="150000"/>
                </a:lnSpc>
              </a:pPr>
              <a:r>
                <a:rPr lang="ar-SA" sz="2800" b="1" dirty="0">
                  <a:ln w="12700">
                    <a:noFill/>
                    <a:prstDash val="solid"/>
                  </a:ln>
                  <a:solidFill>
                    <a:srgbClr val="544541"/>
                  </a:solidFill>
                </a:rPr>
                <a:t>مجموعة البقوليات والمكسرات</a:t>
              </a:r>
            </a:p>
            <a:p>
              <a:pPr algn="just">
                <a:lnSpc>
                  <a:spcPct val="150000"/>
                </a:lnSpc>
              </a:pPr>
              <a:r>
                <a:rPr lang="ar-SA" sz="2800" b="1" dirty="0">
                  <a:ln w="12700">
                    <a:noFill/>
                    <a:prstDash val="solid"/>
                  </a:ln>
                  <a:solidFill>
                    <a:srgbClr val="544541"/>
                  </a:solidFill>
                </a:rPr>
                <a:t>مجموعة الدهون والزيوت </a:t>
              </a:r>
            </a:p>
            <a:p>
              <a:pPr algn="just">
                <a:lnSpc>
                  <a:spcPct val="150000"/>
                </a:lnSpc>
              </a:pPr>
              <a:r>
                <a:rPr lang="ar-SA" sz="2800" b="1" dirty="0">
                  <a:ln w="12700">
                    <a:noFill/>
                    <a:prstDash val="solid"/>
                  </a:ln>
                  <a:solidFill>
                    <a:srgbClr val="544541"/>
                  </a:solidFill>
                </a:rPr>
                <a:t>مجموعة اللحوم والأسماك</a:t>
              </a:r>
            </a:p>
          </p:txBody>
        </p:sp>
        <p:sp>
          <p:nvSpPr>
            <p:cNvPr id="10" name="Freeform 5">
              <a:extLst>
                <a:ext uri="{FF2B5EF4-FFF2-40B4-BE49-F238E27FC236}">
                  <a16:creationId xmlns:a16="http://schemas.microsoft.com/office/drawing/2014/main" id="{B6429703-1F21-5DD1-6318-76796D2C73A9}"/>
                </a:ext>
              </a:extLst>
            </p:cNvPr>
            <p:cNvSpPr/>
            <p:nvPr/>
          </p:nvSpPr>
          <p:spPr>
            <a:xfrm>
              <a:off x="5466080" y="2465721"/>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5">
              <a:extLst>
                <a:ext uri="{FF2B5EF4-FFF2-40B4-BE49-F238E27FC236}">
                  <a16:creationId xmlns:a16="http://schemas.microsoft.com/office/drawing/2014/main" id="{304C6C10-7800-B95D-9BA1-92189B8DE8F5}"/>
                </a:ext>
              </a:extLst>
            </p:cNvPr>
            <p:cNvSpPr/>
            <p:nvPr/>
          </p:nvSpPr>
          <p:spPr>
            <a:xfrm>
              <a:off x="5466080" y="309706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5">
              <a:extLst>
                <a:ext uri="{FF2B5EF4-FFF2-40B4-BE49-F238E27FC236}">
                  <a16:creationId xmlns:a16="http://schemas.microsoft.com/office/drawing/2014/main" id="{4CC58AFC-6473-55D1-7353-DDE38F5687E3}"/>
                </a:ext>
              </a:extLst>
            </p:cNvPr>
            <p:cNvSpPr/>
            <p:nvPr/>
          </p:nvSpPr>
          <p:spPr>
            <a:xfrm>
              <a:off x="5466080" y="3728409"/>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4" name="Freeform 8">
            <a:extLst>
              <a:ext uri="{FF2B5EF4-FFF2-40B4-BE49-F238E27FC236}">
                <a16:creationId xmlns:a16="http://schemas.microsoft.com/office/drawing/2014/main" id="{8FC98D1C-F700-99FE-2097-04E64794E69D}"/>
              </a:ext>
            </a:extLst>
          </p:cNvPr>
          <p:cNvSpPr/>
          <p:nvPr/>
        </p:nvSpPr>
        <p:spPr>
          <a:xfrm>
            <a:off x="2316482" y="1705862"/>
            <a:ext cx="7559038" cy="1122480"/>
          </a:xfrm>
          <a:custGeom>
            <a:avLst/>
            <a:gdLst/>
            <a:ahLst/>
            <a:cxnLst/>
            <a:rect l="l" t="t" r="r" b="b"/>
            <a:pathLst>
              <a:path w="9216575" h="4088808">
                <a:moveTo>
                  <a:pt x="0" y="0"/>
                </a:moveTo>
                <a:lnTo>
                  <a:pt x="9216575" y="0"/>
                </a:lnTo>
                <a:lnTo>
                  <a:pt x="9216575" y="4088808"/>
                </a:lnTo>
                <a:lnTo>
                  <a:pt x="0" y="40888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مربع نص 5">
            <a:extLst>
              <a:ext uri="{FF2B5EF4-FFF2-40B4-BE49-F238E27FC236}">
                <a16:creationId xmlns:a16="http://schemas.microsoft.com/office/drawing/2014/main" id="{2B267400-1E67-6BE3-F24F-03F3C6AC19B7}"/>
              </a:ext>
            </a:extLst>
          </p:cNvPr>
          <p:cNvSpPr txBox="1"/>
          <p:nvPr/>
        </p:nvSpPr>
        <p:spPr>
          <a:xfrm>
            <a:off x="2316480" y="1789804"/>
            <a:ext cx="7559040" cy="923330"/>
          </a:xfrm>
          <a:prstGeom prst="rect">
            <a:avLst/>
          </a:prstGeom>
          <a:noFill/>
        </p:spPr>
        <p:txBody>
          <a:bodyPr wrap="square">
            <a:spAutoFit/>
          </a:bodyPr>
          <a:lstStyle/>
          <a:p>
            <a:pPr algn="ctr"/>
            <a:r>
              <a:rPr lang="ar-SA" b="1" dirty="0">
                <a:solidFill>
                  <a:srgbClr val="36342F"/>
                </a:solidFill>
              </a:rPr>
              <a:t>بسبب زِيادة أعداد المُصابين بالسمنة والنحافة الشديدة زاد اهتمام العلماء بكلّ ما يخص الطعام الصحي، فقسّموا الطعام إلى مجموعاتٍ أساسيةٍ سبعةٍ بحيث يؤخذ عددٌ مُعيّن من الحصص من كل مجموعةٍ يُحدّد عددها حسب السعرات اللازمة وحسب البرنامج والنظام الغذائي:</a:t>
            </a:r>
          </a:p>
        </p:txBody>
      </p:sp>
    </p:spTree>
    <p:extLst>
      <p:ext uri="{BB962C8B-B14F-4D97-AF65-F5344CB8AC3E}">
        <p14:creationId xmlns:p14="http://schemas.microsoft.com/office/powerpoint/2010/main" val="103131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مجموعة 30">
            <a:extLst>
              <a:ext uri="{FF2B5EF4-FFF2-40B4-BE49-F238E27FC236}">
                <a16:creationId xmlns:a16="http://schemas.microsoft.com/office/drawing/2014/main" id="{57071978-577B-76D2-3476-30E87503432D}"/>
              </a:ext>
            </a:extLst>
          </p:cNvPr>
          <p:cNvGrpSpPr/>
          <p:nvPr/>
        </p:nvGrpSpPr>
        <p:grpSpPr>
          <a:xfrm>
            <a:off x="7835141" y="1990470"/>
            <a:ext cx="2316776" cy="4079230"/>
            <a:chOff x="4937612" y="1990470"/>
            <a:chExt cx="2316776" cy="4079230"/>
          </a:xfrm>
        </p:grpSpPr>
        <p:sp>
          <p:nvSpPr>
            <p:cNvPr id="32" name="Freeform 5">
              <a:extLst>
                <a:ext uri="{FF2B5EF4-FFF2-40B4-BE49-F238E27FC236}">
                  <a16:creationId xmlns:a16="http://schemas.microsoft.com/office/drawing/2014/main" id="{00088661-BE70-F3A6-A48B-CB4D09BF0B52}"/>
                </a:ext>
              </a:extLst>
            </p:cNvPr>
            <p:cNvSpPr/>
            <p:nvPr/>
          </p:nvSpPr>
          <p:spPr>
            <a:xfrm>
              <a:off x="4937612" y="1990470"/>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33" name="Freeform 5">
              <a:extLst>
                <a:ext uri="{FF2B5EF4-FFF2-40B4-BE49-F238E27FC236}">
                  <a16:creationId xmlns:a16="http://schemas.microsoft.com/office/drawing/2014/main" id="{1EFDC70E-C56F-238C-05C6-849F8EA0D21B}"/>
                </a:ext>
              </a:extLst>
            </p:cNvPr>
            <p:cNvSpPr/>
            <p:nvPr/>
          </p:nvSpPr>
          <p:spPr>
            <a:xfrm rot="10800000">
              <a:off x="4937612" y="2892790"/>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34" name="Freeform 5">
              <a:extLst>
                <a:ext uri="{FF2B5EF4-FFF2-40B4-BE49-F238E27FC236}">
                  <a16:creationId xmlns:a16="http://schemas.microsoft.com/office/drawing/2014/main" id="{AF649206-0B1B-1D8C-A1D6-B5B47D5E1914}"/>
                </a:ext>
              </a:extLst>
            </p:cNvPr>
            <p:cNvSpPr/>
            <p:nvPr/>
          </p:nvSpPr>
          <p:spPr>
            <a:xfrm>
              <a:off x="4937612" y="3663607"/>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35" name="Freeform 5">
              <a:extLst>
                <a:ext uri="{FF2B5EF4-FFF2-40B4-BE49-F238E27FC236}">
                  <a16:creationId xmlns:a16="http://schemas.microsoft.com/office/drawing/2014/main" id="{DD308E36-3B8A-2862-3BEF-3107217033CC}"/>
                </a:ext>
              </a:extLst>
            </p:cNvPr>
            <p:cNvSpPr/>
            <p:nvPr/>
          </p:nvSpPr>
          <p:spPr>
            <a:xfrm rot="10800000">
              <a:off x="4937612" y="4513434"/>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36" name="Freeform 5">
              <a:extLst>
                <a:ext uri="{FF2B5EF4-FFF2-40B4-BE49-F238E27FC236}">
                  <a16:creationId xmlns:a16="http://schemas.microsoft.com/office/drawing/2014/main" id="{02B406EB-F0EC-B789-7C54-6DB81A6B6A8B}"/>
                </a:ext>
              </a:extLst>
            </p:cNvPr>
            <p:cNvSpPr/>
            <p:nvPr/>
          </p:nvSpPr>
          <p:spPr>
            <a:xfrm>
              <a:off x="4937612" y="5343917"/>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grpSp>
      <p:grpSp>
        <p:nvGrpSpPr>
          <p:cNvPr id="30" name="مجموعة 29">
            <a:extLst>
              <a:ext uri="{FF2B5EF4-FFF2-40B4-BE49-F238E27FC236}">
                <a16:creationId xmlns:a16="http://schemas.microsoft.com/office/drawing/2014/main" id="{7EAD9A24-C1F0-831F-980C-2091DDCBCC83}"/>
              </a:ext>
            </a:extLst>
          </p:cNvPr>
          <p:cNvGrpSpPr/>
          <p:nvPr/>
        </p:nvGrpSpPr>
        <p:grpSpPr>
          <a:xfrm>
            <a:off x="4937612" y="1990470"/>
            <a:ext cx="2316776" cy="4079230"/>
            <a:chOff x="4937612" y="1990470"/>
            <a:chExt cx="2316776" cy="4079230"/>
          </a:xfrm>
        </p:grpSpPr>
        <p:sp>
          <p:nvSpPr>
            <p:cNvPr id="6" name="Freeform 5">
              <a:extLst>
                <a:ext uri="{FF2B5EF4-FFF2-40B4-BE49-F238E27FC236}">
                  <a16:creationId xmlns:a16="http://schemas.microsoft.com/office/drawing/2014/main" id="{78DA7408-A4D2-CE82-FAF9-512EC9B92E32}"/>
                </a:ext>
              </a:extLst>
            </p:cNvPr>
            <p:cNvSpPr/>
            <p:nvPr/>
          </p:nvSpPr>
          <p:spPr>
            <a:xfrm rot="10800000">
              <a:off x="4937612" y="1990470"/>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21" name="Freeform 5">
              <a:extLst>
                <a:ext uri="{FF2B5EF4-FFF2-40B4-BE49-F238E27FC236}">
                  <a16:creationId xmlns:a16="http://schemas.microsoft.com/office/drawing/2014/main" id="{8364B10C-74B6-7B8D-44F9-A2FBDB873D45}"/>
                </a:ext>
              </a:extLst>
            </p:cNvPr>
            <p:cNvSpPr/>
            <p:nvPr/>
          </p:nvSpPr>
          <p:spPr>
            <a:xfrm>
              <a:off x="4937612" y="2892790"/>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23" name="Freeform 5">
              <a:extLst>
                <a:ext uri="{FF2B5EF4-FFF2-40B4-BE49-F238E27FC236}">
                  <a16:creationId xmlns:a16="http://schemas.microsoft.com/office/drawing/2014/main" id="{26D9EBD2-5FA9-9E8F-042C-94EF2DF8A784}"/>
                </a:ext>
              </a:extLst>
            </p:cNvPr>
            <p:cNvSpPr/>
            <p:nvPr/>
          </p:nvSpPr>
          <p:spPr>
            <a:xfrm rot="10800000">
              <a:off x="4937612" y="3663607"/>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25" name="Freeform 5">
              <a:extLst>
                <a:ext uri="{FF2B5EF4-FFF2-40B4-BE49-F238E27FC236}">
                  <a16:creationId xmlns:a16="http://schemas.microsoft.com/office/drawing/2014/main" id="{285DAB34-2862-1AA5-701C-4DA64FEB197A}"/>
                </a:ext>
              </a:extLst>
            </p:cNvPr>
            <p:cNvSpPr/>
            <p:nvPr/>
          </p:nvSpPr>
          <p:spPr>
            <a:xfrm>
              <a:off x="4937612" y="4513434"/>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27" name="Freeform 5">
              <a:extLst>
                <a:ext uri="{FF2B5EF4-FFF2-40B4-BE49-F238E27FC236}">
                  <a16:creationId xmlns:a16="http://schemas.microsoft.com/office/drawing/2014/main" id="{48A5EFAE-550B-943D-990B-D7F829155694}"/>
                </a:ext>
              </a:extLst>
            </p:cNvPr>
            <p:cNvSpPr/>
            <p:nvPr/>
          </p:nvSpPr>
          <p:spPr>
            <a:xfrm rot="10800000">
              <a:off x="4937612" y="5343917"/>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grpSp>
      <p:grpSp>
        <p:nvGrpSpPr>
          <p:cNvPr id="37" name="مجموعة 36">
            <a:extLst>
              <a:ext uri="{FF2B5EF4-FFF2-40B4-BE49-F238E27FC236}">
                <a16:creationId xmlns:a16="http://schemas.microsoft.com/office/drawing/2014/main" id="{2AE1D9E2-3D15-C091-E459-568B346C1AA1}"/>
              </a:ext>
            </a:extLst>
          </p:cNvPr>
          <p:cNvGrpSpPr/>
          <p:nvPr/>
        </p:nvGrpSpPr>
        <p:grpSpPr>
          <a:xfrm>
            <a:off x="2108515" y="1990470"/>
            <a:ext cx="2316776" cy="4079230"/>
            <a:chOff x="4937612" y="1990470"/>
            <a:chExt cx="2316776" cy="4079230"/>
          </a:xfrm>
        </p:grpSpPr>
        <p:sp>
          <p:nvSpPr>
            <p:cNvPr id="38" name="Freeform 5">
              <a:extLst>
                <a:ext uri="{FF2B5EF4-FFF2-40B4-BE49-F238E27FC236}">
                  <a16:creationId xmlns:a16="http://schemas.microsoft.com/office/drawing/2014/main" id="{A6069AA7-32B7-493C-3D8E-A14714AE1CBC}"/>
                </a:ext>
              </a:extLst>
            </p:cNvPr>
            <p:cNvSpPr/>
            <p:nvPr/>
          </p:nvSpPr>
          <p:spPr>
            <a:xfrm>
              <a:off x="4937612" y="1990470"/>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39" name="Freeform 5">
              <a:extLst>
                <a:ext uri="{FF2B5EF4-FFF2-40B4-BE49-F238E27FC236}">
                  <a16:creationId xmlns:a16="http://schemas.microsoft.com/office/drawing/2014/main" id="{B4B73D69-8A0A-BDAE-3184-E64DAFF7299F}"/>
                </a:ext>
              </a:extLst>
            </p:cNvPr>
            <p:cNvSpPr/>
            <p:nvPr/>
          </p:nvSpPr>
          <p:spPr>
            <a:xfrm rot="10800000">
              <a:off x="4937612" y="2892790"/>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40" name="Freeform 5">
              <a:extLst>
                <a:ext uri="{FF2B5EF4-FFF2-40B4-BE49-F238E27FC236}">
                  <a16:creationId xmlns:a16="http://schemas.microsoft.com/office/drawing/2014/main" id="{E715D56F-307E-9F61-95A7-67E388DB0257}"/>
                </a:ext>
              </a:extLst>
            </p:cNvPr>
            <p:cNvSpPr/>
            <p:nvPr/>
          </p:nvSpPr>
          <p:spPr>
            <a:xfrm>
              <a:off x="4937612" y="3663607"/>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41" name="Freeform 5">
              <a:extLst>
                <a:ext uri="{FF2B5EF4-FFF2-40B4-BE49-F238E27FC236}">
                  <a16:creationId xmlns:a16="http://schemas.microsoft.com/office/drawing/2014/main" id="{BD67D4FB-C0A9-9579-25E1-6430CD2710F1}"/>
                </a:ext>
              </a:extLst>
            </p:cNvPr>
            <p:cNvSpPr/>
            <p:nvPr/>
          </p:nvSpPr>
          <p:spPr>
            <a:xfrm rot="10800000">
              <a:off x="4937612" y="4513434"/>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42" name="Freeform 5">
              <a:extLst>
                <a:ext uri="{FF2B5EF4-FFF2-40B4-BE49-F238E27FC236}">
                  <a16:creationId xmlns:a16="http://schemas.microsoft.com/office/drawing/2014/main" id="{C1323D69-13CF-D8DA-C864-2CB3A1F6C7AA}"/>
                </a:ext>
              </a:extLst>
            </p:cNvPr>
            <p:cNvSpPr/>
            <p:nvPr/>
          </p:nvSpPr>
          <p:spPr>
            <a:xfrm>
              <a:off x="4937612" y="5343917"/>
              <a:ext cx="2316776" cy="725783"/>
            </a:xfrm>
            <a:custGeom>
              <a:avLst/>
              <a:gdLst/>
              <a:ahLst/>
              <a:cxnLst/>
              <a:rect l="l" t="t" r="r" b="b"/>
              <a:pathLst>
                <a:path w="3822245" h="1403806">
                  <a:moveTo>
                    <a:pt x="0" y="0"/>
                  </a:moveTo>
                  <a:lnTo>
                    <a:pt x="3822244" y="0"/>
                  </a:lnTo>
                  <a:lnTo>
                    <a:pt x="3822244" y="1403806"/>
                  </a:lnTo>
                  <a:lnTo>
                    <a:pt x="0" y="1403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grpSp>
      <p:sp>
        <p:nvSpPr>
          <p:cNvPr id="19" name="مربع نص 18">
            <a:extLst>
              <a:ext uri="{FF2B5EF4-FFF2-40B4-BE49-F238E27FC236}">
                <a16:creationId xmlns:a16="http://schemas.microsoft.com/office/drawing/2014/main" id="{A493EBAF-A180-3E38-1D7F-04CD2EA3A487}"/>
              </a:ext>
            </a:extLst>
          </p:cNvPr>
          <p:cNvSpPr txBox="1"/>
          <p:nvPr/>
        </p:nvSpPr>
        <p:spPr>
          <a:xfrm>
            <a:off x="763881" y="1793700"/>
            <a:ext cx="4869180" cy="4293483"/>
          </a:xfrm>
          <a:prstGeom prst="rect">
            <a:avLst/>
          </a:prstGeom>
          <a:noFill/>
        </p:spPr>
        <p:txBody>
          <a:bodyPr wrap="square" rtlCol="1">
            <a:spAutoFit/>
          </a:bodyPr>
          <a:lstStyle/>
          <a:p>
            <a:pPr algn="ctr">
              <a:lnSpc>
                <a:spcPct val="200000"/>
              </a:lnSpc>
            </a:pPr>
            <a:r>
              <a:rPr lang="ar-SA" sz="2800" b="1" dirty="0">
                <a:ln w="12700">
                  <a:noFill/>
                  <a:prstDash val="solid"/>
                </a:ln>
                <a:solidFill>
                  <a:srgbClr val="544541"/>
                </a:solidFill>
              </a:rPr>
              <a:t>التفاح</a:t>
            </a:r>
          </a:p>
          <a:p>
            <a:pPr algn="ctr">
              <a:lnSpc>
                <a:spcPct val="200000"/>
              </a:lnSpc>
            </a:pPr>
            <a:r>
              <a:rPr lang="ar-SA" sz="2800" b="1" dirty="0">
                <a:ln w="12700">
                  <a:noFill/>
                  <a:prstDash val="solid"/>
                </a:ln>
                <a:solidFill>
                  <a:srgbClr val="544541"/>
                </a:solidFill>
              </a:rPr>
              <a:t>الثوم </a:t>
            </a:r>
          </a:p>
          <a:p>
            <a:pPr algn="ctr">
              <a:lnSpc>
                <a:spcPct val="200000"/>
              </a:lnSpc>
            </a:pPr>
            <a:r>
              <a:rPr lang="ar-SA" sz="2800" b="1" dirty="0">
                <a:ln w="12700">
                  <a:noFill/>
                  <a:prstDash val="solid"/>
                </a:ln>
                <a:solidFill>
                  <a:srgbClr val="544541"/>
                </a:solidFill>
              </a:rPr>
              <a:t>اللحوم</a:t>
            </a:r>
          </a:p>
          <a:p>
            <a:pPr algn="ctr">
              <a:lnSpc>
                <a:spcPct val="200000"/>
              </a:lnSpc>
            </a:pPr>
            <a:r>
              <a:rPr lang="ar-SA" sz="2800" b="1" dirty="0">
                <a:ln w="12700">
                  <a:noFill/>
                  <a:prstDash val="solid"/>
                </a:ln>
                <a:solidFill>
                  <a:srgbClr val="544541"/>
                </a:solidFill>
              </a:rPr>
              <a:t>الأسماك</a:t>
            </a:r>
          </a:p>
          <a:p>
            <a:pPr algn="ctr">
              <a:lnSpc>
                <a:spcPct val="200000"/>
              </a:lnSpc>
            </a:pPr>
            <a:r>
              <a:rPr lang="ar-SA" sz="2800" b="1" dirty="0">
                <a:ln w="12700">
                  <a:noFill/>
                  <a:prstDash val="solid"/>
                </a:ln>
                <a:solidFill>
                  <a:srgbClr val="544541"/>
                </a:solidFill>
              </a:rPr>
              <a:t>والشوفان</a:t>
            </a:r>
          </a:p>
        </p:txBody>
      </p:sp>
      <p:sp>
        <p:nvSpPr>
          <p:cNvPr id="2" name="مربع نص 1">
            <a:extLst>
              <a:ext uri="{FF2B5EF4-FFF2-40B4-BE49-F238E27FC236}">
                <a16:creationId xmlns:a16="http://schemas.microsoft.com/office/drawing/2014/main" id="{BF00C955-A773-EB33-04DA-220D5701065F}"/>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EBA1C0"/>
                </a:solidFill>
              </a:rPr>
              <a:t>أمثلة</a:t>
            </a:r>
            <a:r>
              <a:rPr lang="ar-SA" sz="6000" b="1" dirty="0">
                <a:ln w="12700">
                  <a:noFill/>
                  <a:prstDash val="solid"/>
                </a:ln>
                <a:pattFill prst="pct5">
                  <a:fgClr>
                    <a:srgbClr val="91A27F"/>
                  </a:fgClr>
                  <a:bgClr>
                    <a:srgbClr val="387647"/>
                  </a:bgClr>
                </a:pattFill>
              </a:rPr>
              <a:t> الطعام</a:t>
            </a:r>
            <a:r>
              <a:rPr lang="ar-SA" sz="6000" b="1" dirty="0">
                <a:ln w="12700">
                  <a:solidFill>
                    <a:schemeClr val="accent1"/>
                  </a:solidFill>
                  <a:prstDash val="solid"/>
                </a:ln>
                <a:pattFill prst="pct5">
                  <a:fgClr>
                    <a:srgbClr val="387647"/>
                  </a:fgClr>
                  <a:bgClr>
                    <a:srgbClr val="91A27F"/>
                  </a:bgClr>
                </a:pattFill>
                <a:effectLst>
                  <a:outerShdw dist="38100" dir="2640000" algn="bl" rotWithShape="0">
                    <a:schemeClr val="accent1"/>
                  </a:outerShdw>
                </a:effectLst>
              </a:rPr>
              <a:t> </a:t>
            </a:r>
            <a:r>
              <a:rPr lang="ar-SA" sz="6000" b="1" dirty="0">
                <a:ln w="12700">
                  <a:noFill/>
                  <a:prstDash val="solid"/>
                </a:ln>
                <a:pattFill prst="pct5">
                  <a:fgClr>
                    <a:srgbClr val="91A27F"/>
                  </a:fgClr>
                  <a:bgClr>
                    <a:srgbClr val="387647"/>
                  </a:bgClr>
                </a:pattFill>
              </a:rPr>
              <a:t>الصحي</a:t>
            </a:r>
          </a:p>
        </p:txBody>
      </p:sp>
      <p:sp>
        <p:nvSpPr>
          <p:cNvPr id="14" name="مربع نص 13">
            <a:extLst>
              <a:ext uri="{FF2B5EF4-FFF2-40B4-BE49-F238E27FC236}">
                <a16:creationId xmlns:a16="http://schemas.microsoft.com/office/drawing/2014/main" id="{C1765877-42A9-C6D6-8F6B-C2AF1EE23CF5}"/>
              </a:ext>
            </a:extLst>
          </p:cNvPr>
          <p:cNvSpPr txBox="1"/>
          <p:nvPr/>
        </p:nvSpPr>
        <p:spPr>
          <a:xfrm>
            <a:off x="6558939" y="1712677"/>
            <a:ext cx="4869180" cy="4293483"/>
          </a:xfrm>
          <a:prstGeom prst="rect">
            <a:avLst/>
          </a:prstGeom>
          <a:noFill/>
        </p:spPr>
        <p:txBody>
          <a:bodyPr wrap="square" rtlCol="1">
            <a:spAutoFit/>
          </a:bodyPr>
          <a:lstStyle/>
          <a:p>
            <a:pPr algn="ctr">
              <a:lnSpc>
                <a:spcPct val="200000"/>
              </a:lnSpc>
            </a:pPr>
            <a:r>
              <a:rPr lang="ar-SA" sz="2800" b="1" dirty="0">
                <a:ln w="12700">
                  <a:noFill/>
                  <a:prstDash val="solid"/>
                </a:ln>
                <a:solidFill>
                  <a:srgbClr val="544541"/>
                </a:solidFill>
              </a:rPr>
              <a:t>المكسرات</a:t>
            </a:r>
          </a:p>
          <a:p>
            <a:pPr algn="ctr">
              <a:lnSpc>
                <a:spcPct val="200000"/>
              </a:lnSpc>
            </a:pPr>
            <a:r>
              <a:rPr lang="ar-SA" sz="2800" b="1" dirty="0">
                <a:ln w="12700">
                  <a:noFill/>
                  <a:prstDash val="solid"/>
                </a:ln>
                <a:solidFill>
                  <a:srgbClr val="544541"/>
                </a:solidFill>
              </a:rPr>
              <a:t>جوز الهند</a:t>
            </a:r>
          </a:p>
          <a:p>
            <a:pPr algn="ctr">
              <a:lnSpc>
                <a:spcPct val="200000"/>
              </a:lnSpc>
            </a:pPr>
            <a:r>
              <a:rPr lang="ar-SA" sz="2800" b="1" dirty="0">
                <a:ln w="12700">
                  <a:noFill/>
                  <a:prstDash val="solid"/>
                </a:ln>
                <a:solidFill>
                  <a:srgbClr val="544541"/>
                </a:solidFill>
              </a:rPr>
              <a:t>الجوز</a:t>
            </a:r>
          </a:p>
          <a:p>
            <a:pPr algn="ctr">
              <a:lnSpc>
                <a:spcPct val="200000"/>
              </a:lnSpc>
            </a:pPr>
            <a:r>
              <a:rPr lang="ar-SA" sz="2800" b="1" dirty="0">
                <a:ln w="12700">
                  <a:noFill/>
                  <a:prstDash val="solid"/>
                </a:ln>
                <a:solidFill>
                  <a:srgbClr val="544541"/>
                </a:solidFill>
              </a:rPr>
              <a:t>مشتقات الألبان</a:t>
            </a:r>
          </a:p>
          <a:p>
            <a:pPr algn="ctr">
              <a:lnSpc>
                <a:spcPct val="200000"/>
              </a:lnSpc>
            </a:pPr>
            <a:r>
              <a:rPr lang="ar-SA" sz="2800" b="1" dirty="0">
                <a:ln w="12700">
                  <a:noFill/>
                  <a:prstDash val="solid"/>
                </a:ln>
                <a:solidFill>
                  <a:srgbClr val="544541"/>
                </a:solidFill>
              </a:rPr>
              <a:t>البقوليات</a:t>
            </a:r>
          </a:p>
        </p:txBody>
      </p:sp>
      <p:sp>
        <p:nvSpPr>
          <p:cNvPr id="17" name="مربع نص 16">
            <a:extLst>
              <a:ext uri="{FF2B5EF4-FFF2-40B4-BE49-F238E27FC236}">
                <a16:creationId xmlns:a16="http://schemas.microsoft.com/office/drawing/2014/main" id="{B41E615D-23ED-615D-5FFE-323395C213BE}"/>
              </a:ext>
            </a:extLst>
          </p:cNvPr>
          <p:cNvSpPr txBox="1"/>
          <p:nvPr/>
        </p:nvSpPr>
        <p:spPr>
          <a:xfrm>
            <a:off x="3661409" y="1793700"/>
            <a:ext cx="4869180" cy="4293483"/>
          </a:xfrm>
          <a:prstGeom prst="rect">
            <a:avLst/>
          </a:prstGeom>
          <a:noFill/>
        </p:spPr>
        <p:txBody>
          <a:bodyPr wrap="square" rtlCol="1">
            <a:spAutoFit/>
          </a:bodyPr>
          <a:lstStyle/>
          <a:p>
            <a:pPr algn="ctr">
              <a:lnSpc>
                <a:spcPct val="200000"/>
              </a:lnSpc>
            </a:pPr>
            <a:r>
              <a:rPr lang="ar-SA" sz="2800" b="1" dirty="0">
                <a:ln w="12700">
                  <a:noFill/>
                  <a:prstDash val="solid"/>
                </a:ln>
                <a:solidFill>
                  <a:srgbClr val="544541"/>
                </a:solidFill>
              </a:rPr>
              <a:t>الكرنب</a:t>
            </a:r>
          </a:p>
          <a:p>
            <a:pPr algn="ctr">
              <a:lnSpc>
                <a:spcPct val="200000"/>
              </a:lnSpc>
            </a:pPr>
            <a:r>
              <a:rPr lang="ar-SA" sz="2800" b="1" dirty="0">
                <a:ln w="12700">
                  <a:noFill/>
                  <a:prstDash val="solid"/>
                </a:ln>
                <a:solidFill>
                  <a:srgbClr val="544541"/>
                </a:solidFill>
              </a:rPr>
              <a:t>السبانخ </a:t>
            </a:r>
          </a:p>
          <a:p>
            <a:pPr algn="ctr">
              <a:lnSpc>
                <a:spcPct val="200000"/>
              </a:lnSpc>
            </a:pPr>
            <a:r>
              <a:rPr lang="ar-SA" sz="2800" b="1" dirty="0">
                <a:ln w="12700">
                  <a:noFill/>
                  <a:prstDash val="solid"/>
                </a:ln>
                <a:solidFill>
                  <a:srgbClr val="544541"/>
                </a:solidFill>
              </a:rPr>
              <a:t>البطاطا الحلوة</a:t>
            </a:r>
          </a:p>
          <a:p>
            <a:pPr algn="ctr">
              <a:lnSpc>
                <a:spcPct val="200000"/>
              </a:lnSpc>
            </a:pPr>
            <a:r>
              <a:rPr lang="ar-SA" sz="2800" b="1" dirty="0">
                <a:ln w="12700">
                  <a:noFill/>
                  <a:prstDash val="solid"/>
                </a:ln>
                <a:solidFill>
                  <a:srgbClr val="544541"/>
                </a:solidFill>
              </a:rPr>
              <a:t>الأفوكادو</a:t>
            </a:r>
          </a:p>
          <a:p>
            <a:pPr algn="ctr">
              <a:lnSpc>
                <a:spcPct val="200000"/>
              </a:lnSpc>
            </a:pPr>
            <a:r>
              <a:rPr lang="ar-SA" sz="2800" b="1" dirty="0">
                <a:ln w="12700">
                  <a:noFill/>
                  <a:prstDash val="solid"/>
                </a:ln>
                <a:solidFill>
                  <a:srgbClr val="544541"/>
                </a:solidFill>
              </a:rPr>
              <a:t>التوت الأزرق</a:t>
            </a:r>
          </a:p>
        </p:txBody>
      </p:sp>
      <p:grpSp>
        <p:nvGrpSpPr>
          <p:cNvPr id="59" name="مجموعة 58">
            <a:extLst>
              <a:ext uri="{FF2B5EF4-FFF2-40B4-BE49-F238E27FC236}">
                <a16:creationId xmlns:a16="http://schemas.microsoft.com/office/drawing/2014/main" id="{0F7E2F6B-C8B9-C0A5-0AAC-7E7883EE3A3B}"/>
              </a:ext>
            </a:extLst>
          </p:cNvPr>
          <p:cNvGrpSpPr/>
          <p:nvPr/>
        </p:nvGrpSpPr>
        <p:grpSpPr>
          <a:xfrm>
            <a:off x="153947" y="2569798"/>
            <a:ext cx="1772936" cy="2187616"/>
            <a:chOff x="1409799" y="1900959"/>
            <a:chExt cx="2608638" cy="3218785"/>
          </a:xfrm>
        </p:grpSpPr>
        <p:pic>
          <p:nvPicPr>
            <p:cNvPr id="60" name="صورة 59">
              <a:extLst>
                <a:ext uri="{FF2B5EF4-FFF2-40B4-BE49-F238E27FC236}">
                  <a16:creationId xmlns:a16="http://schemas.microsoft.com/office/drawing/2014/main" id="{93C0A8CA-0A77-B926-1582-4E28BFC0E85C}"/>
                </a:ext>
              </a:extLst>
            </p:cNvPr>
            <p:cNvPicPr>
              <a:picLocks noChangeAspect="1"/>
            </p:cNvPicPr>
            <p:nvPr/>
          </p:nvPicPr>
          <p:blipFill rotWithShape="1">
            <a:blip r:embed="rId5">
              <a:extLst>
                <a:ext uri="{28A0092B-C50C-407E-A947-70E740481C1C}">
                  <a14:useLocalDpi xmlns:a14="http://schemas.microsoft.com/office/drawing/2010/main"/>
                </a:ext>
              </a:extLst>
            </a:blip>
            <a:srcRect l="60779" t="34257" r="28692" b="41437"/>
            <a:stretch/>
          </p:blipFill>
          <p:spPr>
            <a:xfrm rot="20420674">
              <a:off x="1409799" y="3605876"/>
              <a:ext cx="1309127" cy="1486091"/>
            </a:xfrm>
            <a:prstGeom prst="rect">
              <a:avLst/>
            </a:prstGeom>
          </p:spPr>
        </p:pic>
        <p:pic>
          <p:nvPicPr>
            <p:cNvPr id="61" name="صورة 60">
              <a:extLst>
                <a:ext uri="{FF2B5EF4-FFF2-40B4-BE49-F238E27FC236}">
                  <a16:creationId xmlns:a16="http://schemas.microsoft.com/office/drawing/2014/main" id="{375739C2-2EE4-35F3-4C8A-A1DC46FFC6FC}"/>
                </a:ext>
              </a:extLst>
            </p:cNvPr>
            <p:cNvPicPr>
              <a:picLocks noChangeAspect="1"/>
            </p:cNvPicPr>
            <p:nvPr/>
          </p:nvPicPr>
          <p:blipFill>
            <a:blip r:embed="rId6"/>
            <a:stretch>
              <a:fillRect/>
            </a:stretch>
          </p:blipFill>
          <p:spPr>
            <a:xfrm>
              <a:off x="1564950" y="1900959"/>
              <a:ext cx="2278208" cy="2556867"/>
            </a:xfrm>
            <a:prstGeom prst="rect">
              <a:avLst/>
            </a:prstGeom>
          </p:spPr>
        </p:pic>
        <p:pic>
          <p:nvPicPr>
            <p:cNvPr id="62" name="صورة 61">
              <a:extLst>
                <a:ext uri="{FF2B5EF4-FFF2-40B4-BE49-F238E27FC236}">
                  <a16:creationId xmlns:a16="http://schemas.microsoft.com/office/drawing/2014/main" id="{F4C5696A-1CD8-2B9F-021E-DD047F3F4572}"/>
                </a:ext>
              </a:extLst>
            </p:cNvPr>
            <p:cNvPicPr>
              <a:picLocks noChangeAspect="1"/>
            </p:cNvPicPr>
            <p:nvPr/>
          </p:nvPicPr>
          <p:blipFill rotWithShape="1">
            <a:blip r:embed="rId5">
              <a:extLst>
                <a:ext uri="{28A0092B-C50C-407E-A947-70E740481C1C}">
                  <a14:useLocalDpi xmlns:a14="http://schemas.microsoft.com/office/drawing/2010/main"/>
                </a:ext>
              </a:extLst>
            </a:blip>
            <a:srcRect l="76448" t="73999" r="16988" b="9112"/>
            <a:stretch/>
          </p:blipFill>
          <p:spPr>
            <a:xfrm rot="20420674">
              <a:off x="2988828" y="3633901"/>
              <a:ext cx="1029609" cy="1302565"/>
            </a:xfrm>
            <a:prstGeom prst="rect">
              <a:avLst/>
            </a:prstGeom>
          </p:spPr>
        </p:pic>
        <p:pic>
          <p:nvPicPr>
            <p:cNvPr id="63" name="صورة 62">
              <a:extLst>
                <a:ext uri="{FF2B5EF4-FFF2-40B4-BE49-F238E27FC236}">
                  <a16:creationId xmlns:a16="http://schemas.microsoft.com/office/drawing/2014/main" id="{D59E751A-6073-CCCD-A103-B567D0062948}"/>
                </a:ext>
              </a:extLst>
            </p:cNvPr>
            <p:cNvPicPr>
              <a:picLocks noChangeAspect="1"/>
            </p:cNvPicPr>
            <p:nvPr/>
          </p:nvPicPr>
          <p:blipFill rotWithShape="1">
            <a:blip r:embed="rId5">
              <a:extLst>
                <a:ext uri="{28A0092B-C50C-407E-A947-70E740481C1C}">
                  <a14:useLocalDpi xmlns:a14="http://schemas.microsoft.com/office/drawing/2010/main"/>
                </a:ext>
              </a:extLst>
            </a:blip>
            <a:srcRect l="77921" t="8047" r="14300" b="75064"/>
            <a:stretch/>
          </p:blipFill>
          <p:spPr>
            <a:xfrm rot="1541565">
              <a:off x="2260694" y="3817179"/>
              <a:ext cx="1220104" cy="1302565"/>
            </a:xfrm>
            <a:prstGeom prst="rect">
              <a:avLst/>
            </a:prstGeom>
          </p:spPr>
        </p:pic>
      </p:grpSp>
      <p:pic>
        <p:nvPicPr>
          <p:cNvPr id="57" name="صورة 56">
            <a:extLst>
              <a:ext uri="{FF2B5EF4-FFF2-40B4-BE49-F238E27FC236}">
                <a16:creationId xmlns:a16="http://schemas.microsoft.com/office/drawing/2014/main" id="{A86BE197-CC3F-843C-C8CB-111D45061B8E}"/>
              </a:ext>
            </a:extLst>
          </p:cNvPr>
          <p:cNvPicPr>
            <a:picLocks noChangeAspect="1"/>
          </p:cNvPicPr>
          <p:nvPr/>
        </p:nvPicPr>
        <p:blipFill rotWithShape="1">
          <a:blip r:embed="rId5">
            <a:extLst>
              <a:ext uri="{28A0092B-C50C-407E-A947-70E740481C1C}">
                <a14:useLocalDpi xmlns:a14="http://schemas.microsoft.com/office/drawing/2010/main"/>
              </a:ext>
            </a:extLst>
          </a:blip>
          <a:srcRect l="84954" t="-165" r="-1737" b="66141"/>
          <a:stretch/>
        </p:blipFill>
        <p:spPr>
          <a:xfrm>
            <a:off x="9978612" y="2675411"/>
            <a:ext cx="2375385" cy="2368013"/>
          </a:xfrm>
          <a:prstGeom prst="rect">
            <a:avLst/>
          </a:prstGeom>
        </p:spPr>
      </p:pic>
    </p:spTree>
    <p:extLst>
      <p:ext uri="{BB962C8B-B14F-4D97-AF65-F5344CB8AC3E}">
        <p14:creationId xmlns:p14="http://schemas.microsoft.com/office/powerpoint/2010/main" val="354936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FC8FCF5-DEF1-DE89-F4D1-A2B67F2BD463}"/>
              </a:ext>
            </a:extLst>
          </p:cNvPr>
          <p:cNvSpPr txBox="1"/>
          <p:nvPr/>
        </p:nvSpPr>
        <p:spPr>
          <a:xfrm>
            <a:off x="2540000" y="554554"/>
            <a:ext cx="7112000" cy="1015663"/>
          </a:xfrm>
          <a:prstGeom prst="rect">
            <a:avLst/>
          </a:prstGeom>
          <a:noFill/>
        </p:spPr>
        <p:txBody>
          <a:bodyPr wrap="square" rtlCol="1">
            <a:spAutoFit/>
          </a:bodyPr>
          <a:lstStyle/>
          <a:p>
            <a:pPr algn="ctr"/>
            <a:r>
              <a:rPr lang="ar-SA" sz="6000" b="1" dirty="0">
                <a:ln w="12700">
                  <a:noFill/>
                  <a:prstDash val="solid"/>
                </a:ln>
                <a:solidFill>
                  <a:srgbClr val="EBA1C0"/>
                </a:solidFill>
              </a:rPr>
              <a:t>أساسيات</a:t>
            </a:r>
            <a:r>
              <a:rPr lang="ar-SA" sz="6000" b="1" dirty="0">
                <a:ln w="12700">
                  <a:noFill/>
                  <a:prstDash val="solid"/>
                </a:ln>
                <a:pattFill prst="pct5">
                  <a:fgClr>
                    <a:srgbClr val="91A27F"/>
                  </a:fgClr>
                  <a:bgClr>
                    <a:srgbClr val="387647"/>
                  </a:bgClr>
                </a:pattFill>
              </a:rPr>
              <a:t> الطعام</a:t>
            </a:r>
            <a:r>
              <a:rPr lang="ar-SA" sz="6000" b="1" dirty="0">
                <a:ln w="12700">
                  <a:solidFill>
                    <a:schemeClr val="accent1"/>
                  </a:solidFill>
                  <a:prstDash val="solid"/>
                </a:ln>
                <a:pattFill prst="pct5">
                  <a:fgClr>
                    <a:srgbClr val="387647"/>
                  </a:fgClr>
                  <a:bgClr>
                    <a:srgbClr val="91A27F"/>
                  </a:bgClr>
                </a:pattFill>
                <a:effectLst>
                  <a:outerShdw dist="38100" dir="2640000" algn="bl" rotWithShape="0">
                    <a:schemeClr val="accent1"/>
                  </a:outerShdw>
                </a:effectLst>
              </a:rPr>
              <a:t> </a:t>
            </a:r>
            <a:r>
              <a:rPr lang="ar-SA" sz="6000" b="1" dirty="0">
                <a:ln w="12700">
                  <a:noFill/>
                  <a:prstDash val="solid"/>
                </a:ln>
                <a:pattFill prst="pct5">
                  <a:fgClr>
                    <a:srgbClr val="91A27F"/>
                  </a:fgClr>
                  <a:bgClr>
                    <a:srgbClr val="387647"/>
                  </a:bgClr>
                </a:pattFill>
              </a:rPr>
              <a:t>المتوازن</a:t>
            </a:r>
          </a:p>
        </p:txBody>
      </p:sp>
      <p:grpSp>
        <p:nvGrpSpPr>
          <p:cNvPr id="10" name="مجموعة 9">
            <a:extLst>
              <a:ext uri="{FF2B5EF4-FFF2-40B4-BE49-F238E27FC236}">
                <a16:creationId xmlns:a16="http://schemas.microsoft.com/office/drawing/2014/main" id="{9D6AF24A-FFF5-A009-F99A-4E5635ACFF3F}"/>
              </a:ext>
            </a:extLst>
          </p:cNvPr>
          <p:cNvGrpSpPr/>
          <p:nvPr/>
        </p:nvGrpSpPr>
        <p:grpSpPr>
          <a:xfrm>
            <a:off x="750247" y="2450391"/>
            <a:ext cx="6992576" cy="2672080"/>
            <a:chOff x="4533394" y="2189605"/>
            <a:chExt cx="6992576" cy="2672080"/>
          </a:xfrm>
        </p:grpSpPr>
        <p:sp>
          <p:nvSpPr>
            <p:cNvPr id="8" name="Freeform 8">
              <a:extLst>
                <a:ext uri="{FF2B5EF4-FFF2-40B4-BE49-F238E27FC236}">
                  <a16:creationId xmlns:a16="http://schemas.microsoft.com/office/drawing/2014/main" id="{91917091-31A2-EF4E-5B89-FBECC80AEDB3}"/>
                </a:ext>
              </a:extLst>
            </p:cNvPr>
            <p:cNvSpPr/>
            <p:nvPr/>
          </p:nvSpPr>
          <p:spPr>
            <a:xfrm>
              <a:off x="4533394" y="2189605"/>
              <a:ext cx="6992576" cy="2672080"/>
            </a:xfrm>
            <a:custGeom>
              <a:avLst/>
              <a:gdLst/>
              <a:ahLst/>
              <a:cxnLst/>
              <a:rect l="l" t="t" r="r" b="b"/>
              <a:pathLst>
                <a:path w="9216575" h="4088808">
                  <a:moveTo>
                    <a:pt x="0" y="0"/>
                  </a:moveTo>
                  <a:lnTo>
                    <a:pt x="9216575" y="0"/>
                  </a:lnTo>
                  <a:lnTo>
                    <a:pt x="9216575" y="4088808"/>
                  </a:lnTo>
                  <a:lnTo>
                    <a:pt x="0" y="40888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مربع نص 6">
              <a:extLst>
                <a:ext uri="{FF2B5EF4-FFF2-40B4-BE49-F238E27FC236}">
                  <a16:creationId xmlns:a16="http://schemas.microsoft.com/office/drawing/2014/main" id="{87D68BF5-2A50-F9A5-B337-C3D630585CAD}"/>
                </a:ext>
              </a:extLst>
            </p:cNvPr>
            <p:cNvSpPr txBox="1"/>
            <p:nvPr/>
          </p:nvSpPr>
          <p:spPr>
            <a:xfrm>
              <a:off x="4566103" y="2493700"/>
              <a:ext cx="6689812" cy="2246769"/>
            </a:xfrm>
            <a:prstGeom prst="rect">
              <a:avLst/>
            </a:prstGeom>
            <a:noFill/>
          </p:spPr>
          <p:txBody>
            <a:bodyPr wrap="square">
              <a:spAutoFit/>
            </a:bodyPr>
            <a:lstStyle/>
            <a:p>
              <a:pPr marL="457200" indent="-457200">
                <a:buFont typeface="Wingdings" panose="05000000000000000000" pitchFamily="2" charset="2"/>
                <a:buChar char="ü"/>
              </a:pPr>
              <a:r>
                <a:rPr lang="ar-SA" sz="2800" b="1" dirty="0">
                  <a:ln w="12700">
                    <a:noFill/>
                    <a:prstDash val="solid"/>
                  </a:ln>
                  <a:solidFill>
                    <a:srgbClr val="36342F"/>
                  </a:solidFill>
                </a:rPr>
                <a:t>الحفاظ على تناول وجبة الإفطار يومياً</a:t>
              </a:r>
            </a:p>
            <a:p>
              <a:pPr marL="457200" indent="-457200">
                <a:buFont typeface="Wingdings" panose="05000000000000000000" pitchFamily="2" charset="2"/>
                <a:buChar char="ü"/>
              </a:pPr>
              <a:r>
                <a:rPr lang="ar-SA" sz="2800" b="1" dirty="0">
                  <a:ln w="12700">
                    <a:noFill/>
                    <a:prstDash val="solid"/>
                  </a:ln>
                  <a:solidFill>
                    <a:srgbClr val="36342F"/>
                  </a:solidFill>
                </a:rPr>
                <a:t>عدم تناول وجبة العشاء في وقتٍ متأخرٍ من الليل</a:t>
              </a:r>
            </a:p>
            <a:p>
              <a:pPr marL="457200" indent="-457200">
                <a:buFont typeface="Wingdings" panose="05000000000000000000" pitchFamily="2" charset="2"/>
                <a:buChar char="ü"/>
              </a:pPr>
              <a:r>
                <a:rPr lang="ar-SA" sz="2800" b="1" dirty="0">
                  <a:ln w="12700">
                    <a:noFill/>
                    <a:prstDash val="solid"/>
                  </a:ln>
                  <a:solidFill>
                    <a:srgbClr val="36342F"/>
                  </a:solidFill>
                </a:rPr>
                <a:t>التنويع في الوجبة الواحدة</a:t>
              </a:r>
            </a:p>
            <a:p>
              <a:pPr marL="457200" indent="-457200">
                <a:buFont typeface="Wingdings" panose="05000000000000000000" pitchFamily="2" charset="2"/>
                <a:buChar char="ü"/>
              </a:pPr>
              <a:r>
                <a:rPr lang="ar-SA" sz="2800" b="1" dirty="0">
                  <a:ln w="12700">
                    <a:noFill/>
                    <a:prstDash val="solid"/>
                  </a:ln>
                  <a:solidFill>
                    <a:srgbClr val="36342F"/>
                  </a:solidFill>
                </a:rPr>
                <a:t>زيادة النّشاط البدني وممارسة بعض التمارين الرياضية</a:t>
              </a:r>
            </a:p>
            <a:p>
              <a:pPr marL="457200" indent="-457200">
                <a:buFont typeface="Wingdings" panose="05000000000000000000" pitchFamily="2" charset="2"/>
                <a:buChar char="ü"/>
              </a:pPr>
              <a:r>
                <a:rPr lang="ar-SA" sz="2800" b="1" dirty="0">
                  <a:ln w="12700">
                    <a:noFill/>
                    <a:prstDash val="solid"/>
                  </a:ln>
                  <a:solidFill>
                    <a:srgbClr val="36342F"/>
                  </a:solidFill>
                </a:rPr>
                <a:t> شرب كميةٍ كبيرةٍ من المياه يومياً</a:t>
              </a:r>
            </a:p>
          </p:txBody>
        </p:sp>
      </p:grpSp>
      <p:grpSp>
        <p:nvGrpSpPr>
          <p:cNvPr id="11" name="مجموعة 10">
            <a:extLst>
              <a:ext uri="{FF2B5EF4-FFF2-40B4-BE49-F238E27FC236}">
                <a16:creationId xmlns:a16="http://schemas.microsoft.com/office/drawing/2014/main" id="{4F0E3F3C-ECDB-8F81-2666-BF11DCAC9603}"/>
              </a:ext>
            </a:extLst>
          </p:cNvPr>
          <p:cNvGrpSpPr/>
          <p:nvPr/>
        </p:nvGrpSpPr>
        <p:grpSpPr>
          <a:xfrm>
            <a:off x="7944192" y="2258390"/>
            <a:ext cx="3793402" cy="3218785"/>
            <a:chOff x="7832432" y="2045030"/>
            <a:chExt cx="3793402" cy="3218785"/>
          </a:xfrm>
        </p:grpSpPr>
        <p:grpSp>
          <p:nvGrpSpPr>
            <p:cNvPr id="19" name="مجموعة 18">
              <a:extLst>
                <a:ext uri="{FF2B5EF4-FFF2-40B4-BE49-F238E27FC236}">
                  <a16:creationId xmlns:a16="http://schemas.microsoft.com/office/drawing/2014/main" id="{F66C92D0-68F4-48E1-C0B4-AF63F3429A91}"/>
                </a:ext>
              </a:extLst>
            </p:cNvPr>
            <p:cNvGrpSpPr/>
            <p:nvPr/>
          </p:nvGrpSpPr>
          <p:grpSpPr>
            <a:xfrm>
              <a:off x="7832432" y="2045030"/>
              <a:ext cx="2608638" cy="3218785"/>
              <a:chOff x="1409799" y="1900959"/>
              <a:chExt cx="2608638" cy="3218785"/>
            </a:xfrm>
          </p:grpSpPr>
          <p:pic>
            <p:nvPicPr>
              <p:cNvPr id="15" name="صورة 14">
                <a:extLst>
                  <a:ext uri="{FF2B5EF4-FFF2-40B4-BE49-F238E27FC236}">
                    <a16:creationId xmlns:a16="http://schemas.microsoft.com/office/drawing/2014/main" id="{D13F6900-2E84-3F16-3A51-E06A76E8AC08}"/>
                  </a:ext>
                </a:extLst>
              </p:cNvPr>
              <p:cNvPicPr>
                <a:picLocks noChangeAspect="1"/>
              </p:cNvPicPr>
              <p:nvPr/>
            </p:nvPicPr>
            <p:blipFill rotWithShape="1">
              <a:blip r:embed="rId5">
                <a:extLst>
                  <a:ext uri="{28A0092B-C50C-407E-A947-70E740481C1C}">
                    <a14:useLocalDpi xmlns:a14="http://schemas.microsoft.com/office/drawing/2010/main"/>
                  </a:ext>
                </a:extLst>
              </a:blip>
              <a:srcRect l="60779" t="34257" r="28692" b="41437"/>
              <a:stretch/>
            </p:blipFill>
            <p:spPr>
              <a:xfrm rot="20420674">
                <a:off x="1409799" y="3605876"/>
                <a:ext cx="1309127" cy="1486091"/>
              </a:xfrm>
              <a:prstGeom prst="rect">
                <a:avLst/>
              </a:prstGeom>
            </p:spPr>
          </p:pic>
          <p:pic>
            <p:nvPicPr>
              <p:cNvPr id="16" name="صورة 15">
                <a:extLst>
                  <a:ext uri="{FF2B5EF4-FFF2-40B4-BE49-F238E27FC236}">
                    <a16:creationId xmlns:a16="http://schemas.microsoft.com/office/drawing/2014/main" id="{B54F8489-C223-5E3A-E7E3-5B9C57EC65BF}"/>
                  </a:ext>
                </a:extLst>
              </p:cNvPr>
              <p:cNvPicPr>
                <a:picLocks noChangeAspect="1"/>
              </p:cNvPicPr>
              <p:nvPr/>
            </p:nvPicPr>
            <p:blipFill>
              <a:blip r:embed="rId6"/>
              <a:stretch>
                <a:fillRect/>
              </a:stretch>
            </p:blipFill>
            <p:spPr>
              <a:xfrm>
                <a:off x="1564950" y="1900959"/>
                <a:ext cx="2278208" cy="2556867"/>
              </a:xfrm>
              <a:prstGeom prst="rect">
                <a:avLst/>
              </a:prstGeom>
            </p:spPr>
          </p:pic>
          <p:pic>
            <p:nvPicPr>
              <p:cNvPr id="17" name="صورة 16">
                <a:extLst>
                  <a:ext uri="{FF2B5EF4-FFF2-40B4-BE49-F238E27FC236}">
                    <a16:creationId xmlns:a16="http://schemas.microsoft.com/office/drawing/2014/main" id="{416C6CBF-3C21-6D9C-25D7-8B2978B68920}"/>
                  </a:ext>
                </a:extLst>
              </p:cNvPr>
              <p:cNvPicPr>
                <a:picLocks noChangeAspect="1"/>
              </p:cNvPicPr>
              <p:nvPr/>
            </p:nvPicPr>
            <p:blipFill rotWithShape="1">
              <a:blip r:embed="rId5">
                <a:extLst>
                  <a:ext uri="{28A0092B-C50C-407E-A947-70E740481C1C}">
                    <a14:useLocalDpi xmlns:a14="http://schemas.microsoft.com/office/drawing/2010/main"/>
                  </a:ext>
                </a:extLst>
              </a:blip>
              <a:srcRect l="76448" t="73999" r="16988" b="9112"/>
              <a:stretch/>
            </p:blipFill>
            <p:spPr>
              <a:xfrm rot="20420674">
                <a:off x="2988828" y="3633901"/>
                <a:ext cx="1029609" cy="1302565"/>
              </a:xfrm>
              <a:prstGeom prst="rect">
                <a:avLst/>
              </a:prstGeom>
            </p:spPr>
          </p:pic>
          <p:pic>
            <p:nvPicPr>
              <p:cNvPr id="18" name="صورة 17">
                <a:extLst>
                  <a:ext uri="{FF2B5EF4-FFF2-40B4-BE49-F238E27FC236}">
                    <a16:creationId xmlns:a16="http://schemas.microsoft.com/office/drawing/2014/main" id="{5A07849A-22CE-5CEA-0BFB-334D1B16C5BC}"/>
                  </a:ext>
                </a:extLst>
              </p:cNvPr>
              <p:cNvPicPr>
                <a:picLocks noChangeAspect="1"/>
              </p:cNvPicPr>
              <p:nvPr/>
            </p:nvPicPr>
            <p:blipFill rotWithShape="1">
              <a:blip r:embed="rId5">
                <a:extLst>
                  <a:ext uri="{28A0092B-C50C-407E-A947-70E740481C1C}">
                    <a14:useLocalDpi xmlns:a14="http://schemas.microsoft.com/office/drawing/2010/main"/>
                  </a:ext>
                </a:extLst>
              </a:blip>
              <a:srcRect l="77921" t="8047" r="14300" b="75064"/>
              <a:stretch/>
            </p:blipFill>
            <p:spPr>
              <a:xfrm rot="1541565">
                <a:off x="2260694" y="3817179"/>
                <a:ext cx="1220104" cy="1302565"/>
              </a:xfrm>
              <a:prstGeom prst="rect">
                <a:avLst/>
              </a:prstGeom>
            </p:spPr>
          </p:pic>
        </p:grpSp>
        <p:pic>
          <p:nvPicPr>
            <p:cNvPr id="9" name="صورة 8">
              <a:extLst>
                <a:ext uri="{FF2B5EF4-FFF2-40B4-BE49-F238E27FC236}">
                  <a16:creationId xmlns:a16="http://schemas.microsoft.com/office/drawing/2014/main" id="{778AAAF0-1CA8-7026-5E6C-0374E059B48D}"/>
                </a:ext>
              </a:extLst>
            </p:cNvPr>
            <p:cNvPicPr>
              <a:picLocks noChangeAspect="1"/>
            </p:cNvPicPr>
            <p:nvPr/>
          </p:nvPicPr>
          <p:blipFill rotWithShape="1">
            <a:blip r:embed="rId5">
              <a:extLst>
                <a:ext uri="{28A0092B-C50C-407E-A947-70E740481C1C}">
                  <a14:useLocalDpi xmlns:a14="http://schemas.microsoft.com/office/drawing/2010/main"/>
                </a:ext>
              </a:extLst>
            </a:blip>
            <a:srcRect l="16905" t="2464" r="72566" b="73230"/>
            <a:stretch/>
          </p:blipFill>
          <p:spPr>
            <a:xfrm>
              <a:off x="9926265" y="3294223"/>
              <a:ext cx="1699569" cy="1929312"/>
            </a:xfrm>
            <a:prstGeom prst="rect">
              <a:avLst/>
            </a:prstGeom>
          </p:spPr>
        </p:pic>
      </p:grpSp>
    </p:spTree>
    <p:extLst>
      <p:ext uri="{BB962C8B-B14F-4D97-AF65-F5344CB8AC3E}">
        <p14:creationId xmlns:p14="http://schemas.microsoft.com/office/powerpoint/2010/main" val="382816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F00C955-A773-EB33-04DA-220D5701065F}"/>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EBA1C0"/>
                </a:solidFill>
              </a:rPr>
              <a:t>فوائد</a:t>
            </a:r>
            <a:r>
              <a:rPr lang="ar-SA" sz="6000" b="1" dirty="0">
                <a:ln w="12700">
                  <a:noFill/>
                  <a:prstDash val="solid"/>
                </a:ln>
                <a:pattFill prst="pct5">
                  <a:fgClr>
                    <a:srgbClr val="91A27F"/>
                  </a:fgClr>
                  <a:bgClr>
                    <a:srgbClr val="387647"/>
                  </a:bgClr>
                </a:pattFill>
              </a:rPr>
              <a:t> الغذاء</a:t>
            </a:r>
            <a:r>
              <a:rPr lang="ar-SA" sz="6000" b="1" dirty="0">
                <a:ln w="12700">
                  <a:solidFill>
                    <a:schemeClr val="accent1"/>
                  </a:solidFill>
                  <a:prstDash val="solid"/>
                </a:ln>
                <a:pattFill prst="pct5">
                  <a:fgClr>
                    <a:srgbClr val="387647"/>
                  </a:fgClr>
                  <a:bgClr>
                    <a:srgbClr val="91A27F"/>
                  </a:bgClr>
                </a:pattFill>
                <a:effectLst>
                  <a:outerShdw dist="38100" dir="2640000" algn="bl" rotWithShape="0">
                    <a:schemeClr val="accent1"/>
                  </a:outerShdw>
                </a:effectLst>
              </a:rPr>
              <a:t> </a:t>
            </a:r>
            <a:r>
              <a:rPr lang="ar-SA" sz="6000" b="1" dirty="0">
                <a:ln w="12700">
                  <a:noFill/>
                  <a:prstDash val="solid"/>
                </a:ln>
                <a:pattFill prst="pct5">
                  <a:fgClr>
                    <a:srgbClr val="91A27F"/>
                  </a:fgClr>
                  <a:bgClr>
                    <a:srgbClr val="387647"/>
                  </a:bgClr>
                </a:pattFill>
              </a:rPr>
              <a:t>الصحي</a:t>
            </a:r>
          </a:p>
        </p:txBody>
      </p:sp>
      <p:grpSp>
        <p:nvGrpSpPr>
          <p:cNvPr id="5" name="مجموعة 4">
            <a:extLst>
              <a:ext uri="{FF2B5EF4-FFF2-40B4-BE49-F238E27FC236}">
                <a16:creationId xmlns:a16="http://schemas.microsoft.com/office/drawing/2014/main" id="{323305A8-3BE5-978F-CA90-5EE07BBCFF00}"/>
              </a:ext>
            </a:extLst>
          </p:cNvPr>
          <p:cNvGrpSpPr/>
          <p:nvPr/>
        </p:nvGrpSpPr>
        <p:grpSpPr>
          <a:xfrm>
            <a:off x="6492240" y="2018681"/>
            <a:ext cx="4439920" cy="3323987"/>
            <a:chOff x="6492240" y="2201561"/>
            <a:chExt cx="4439920" cy="3323987"/>
          </a:xfrm>
        </p:grpSpPr>
        <p:sp>
          <p:nvSpPr>
            <p:cNvPr id="7" name="Freeform 5">
              <a:extLst>
                <a:ext uri="{FF2B5EF4-FFF2-40B4-BE49-F238E27FC236}">
                  <a16:creationId xmlns:a16="http://schemas.microsoft.com/office/drawing/2014/main" id="{64B87F80-70D9-2FEE-A521-A66D174678F0}"/>
                </a:ext>
              </a:extLst>
            </p:cNvPr>
            <p:cNvSpPr/>
            <p:nvPr/>
          </p:nvSpPr>
          <p:spPr>
            <a:xfrm>
              <a:off x="10477500" y="2465721"/>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مربع نص 7">
              <a:extLst>
                <a:ext uri="{FF2B5EF4-FFF2-40B4-BE49-F238E27FC236}">
                  <a16:creationId xmlns:a16="http://schemas.microsoft.com/office/drawing/2014/main" id="{D048BB8B-F5AD-9FFC-25D2-391F1CAE2580}"/>
                </a:ext>
              </a:extLst>
            </p:cNvPr>
            <p:cNvSpPr txBox="1"/>
            <p:nvPr/>
          </p:nvSpPr>
          <p:spPr>
            <a:xfrm>
              <a:off x="6492240" y="2201561"/>
              <a:ext cx="3985260" cy="3323987"/>
            </a:xfrm>
            <a:prstGeom prst="rect">
              <a:avLst/>
            </a:prstGeom>
            <a:noFill/>
          </p:spPr>
          <p:txBody>
            <a:bodyPr wrap="square" rtlCol="1">
              <a:spAutoFit/>
            </a:bodyPr>
            <a:lstStyle/>
            <a:p>
              <a:pPr algn="justLow">
                <a:lnSpc>
                  <a:spcPct val="150000"/>
                </a:lnSpc>
              </a:pPr>
              <a:r>
                <a:rPr lang="ar-SA" sz="2800" b="1" dirty="0">
                  <a:ln w="12700">
                    <a:noFill/>
                    <a:prstDash val="solid"/>
                  </a:ln>
                  <a:solidFill>
                    <a:srgbClr val="544541"/>
                  </a:solidFill>
                </a:rPr>
                <a:t>تقوية عظام الجسم</a:t>
              </a:r>
            </a:p>
            <a:p>
              <a:pPr algn="justLow">
                <a:lnSpc>
                  <a:spcPct val="150000"/>
                </a:lnSpc>
              </a:pPr>
              <a:r>
                <a:rPr lang="ar-SA" sz="2800" b="1" dirty="0">
                  <a:ln w="12700">
                    <a:noFill/>
                    <a:prstDash val="solid"/>
                  </a:ln>
                  <a:solidFill>
                    <a:srgbClr val="544541"/>
                  </a:solidFill>
                </a:rPr>
                <a:t>زيادة نمو الطفل وتقوية عظامه</a:t>
              </a:r>
            </a:p>
            <a:p>
              <a:pPr algn="justLow">
                <a:lnSpc>
                  <a:spcPct val="150000"/>
                </a:lnSpc>
              </a:pPr>
              <a:r>
                <a:rPr lang="ar-SA" sz="2800" b="1" dirty="0">
                  <a:ln w="12700">
                    <a:noFill/>
                    <a:prstDash val="solid"/>
                  </a:ln>
                  <a:solidFill>
                    <a:srgbClr val="544541"/>
                  </a:solidFill>
                </a:rPr>
                <a:t>الحماية من السرطانات</a:t>
              </a:r>
            </a:p>
            <a:p>
              <a:pPr algn="justLow">
                <a:lnSpc>
                  <a:spcPct val="150000"/>
                </a:lnSpc>
              </a:pPr>
              <a:r>
                <a:rPr lang="ar-SA" sz="2800" b="1" dirty="0">
                  <a:ln w="12700">
                    <a:noFill/>
                    <a:prstDash val="solid"/>
                  </a:ln>
                  <a:solidFill>
                    <a:srgbClr val="544541"/>
                  </a:solidFill>
                </a:rPr>
                <a:t>تقوية الجسم وإمداده بالطاقة الحماية من السمنة </a:t>
              </a:r>
            </a:p>
          </p:txBody>
        </p:sp>
        <p:sp>
          <p:nvSpPr>
            <p:cNvPr id="9" name="Freeform 5">
              <a:extLst>
                <a:ext uri="{FF2B5EF4-FFF2-40B4-BE49-F238E27FC236}">
                  <a16:creationId xmlns:a16="http://schemas.microsoft.com/office/drawing/2014/main" id="{BB461103-E64E-0AF7-38AA-8473CA85541A}"/>
                </a:ext>
              </a:extLst>
            </p:cNvPr>
            <p:cNvSpPr/>
            <p:nvPr/>
          </p:nvSpPr>
          <p:spPr>
            <a:xfrm>
              <a:off x="10477500" y="309706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5">
              <a:extLst>
                <a:ext uri="{FF2B5EF4-FFF2-40B4-BE49-F238E27FC236}">
                  <a16:creationId xmlns:a16="http://schemas.microsoft.com/office/drawing/2014/main" id="{6772CD21-28FF-C34F-9521-11E083E4D761}"/>
                </a:ext>
              </a:extLst>
            </p:cNvPr>
            <p:cNvSpPr/>
            <p:nvPr/>
          </p:nvSpPr>
          <p:spPr>
            <a:xfrm>
              <a:off x="10477500" y="3728409"/>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5">
              <a:extLst>
                <a:ext uri="{FF2B5EF4-FFF2-40B4-BE49-F238E27FC236}">
                  <a16:creationId xmlns:a16="http://schemas.microsoft.com/office/drawing/2014/main" id="{5C31970F-C6F7-D8BE-C1DA-433A7AE23CC5}"/>
                </a:ext>
              </a:extLst>
            </p:cNvPr>
            <p:cNvSpPr/>
            <p:nvPr/>
          </p:nvSpPr>
          <p:spPr>
            <a:xfrm>
              <a:off x="10477500" y="439241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5">
              <a:extLst>
                <a:ext uri="{FF2B5EF4-FFF2-40B4-BE49-F238E27FC236}">
                  <a16:creationId xmlns:a16="http://schemas.microsoft.com/office/drawing/2014/main" id="{AE824FE2-C800-02F8-DAFB-FC9BF51CF693}"/>
                </a:ext>
              </a:extLst>
            </p:cNvPr>
            <p:cNvSpPr/>
            <p:nvPr/>
          </p:nvSpPr>
          <p:spPr>
            <a:xfrm>
              <a:off x="10477500" y="5038746"/>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3" name="مجموعة 2">
            <a:extLst>
              <a:ext uri="{FF2B5EF4-FFF2-40B4-BE49-F238E27FC236}">
                <a16:creationId xmlns:a16="http://schemas.microsoft.com/office/drawing/2014/main" id="{B45C24C5-6387-D11A-B23E-81C0189E3F27}"/>
              </a:ext>
            </a:extLst>
          </p:cNvPr>
          <p:cNvGrpSpPr/>
          <p:nvPr/>
        </p:nvGrpSpPr>
        <p:grpSpPr>
          <a:xfrm>
            <a:off x="792480" y="2018681"/>
            <a:ext cx="4439920" cy="2677656"/>
            <a:chOff x="6492240" y="2201561"/>
            <a:chExt cx="4439920" cy="2677656"/>
          </a:xfrm>
        </p:grpSpPr>
        <p:sp>
          <p:nvSpPr>
            <p:cNvPr id="4" name="Freeform 5">
              <a:extLst>
                <a:ext uri="{FF2B5EF4-FFF2-40B4-BE49-F238E27FC236}">
                  <a16:creationId xmlns:a16="http://schemas.microsoft.com/office/drawing/2014/main" id="{2A8DB0FF-4ECF-9C59-1907-C5ADD5F904FA}"/>
                </a:ext>
              </a:extLst>
            </p:cNvPr>
            <p:cNvSpPr/>
            <p:nvPr/>
          </p:nvSpPr>
          <p:spPr>
            <a:xfrm>
              <a:off x="10477500" y="2465721"/>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مربع نص 5">
              <a:extLst>
                <a:ext uri="{FF2B5EF4-FFF2-40B4-BE49-F238E27FC236}">
                  <a16:creationId xmlns:a16="http://schemas.microsoft.com/office/drawing/2014/main" id="{143CAF85-8A85-DB8E-856E-B0965B14CA5F}"/>
                </a:ext>
              </a:extLst>
            </p:cNvPr>
            <p:cNvSpPr txBox="1"/>
            <p:nvPr/>
          </p:nvSpPr>
          <p:spPr>
            <a:xfrm>
              <a:off x="6492240" y="2201561"/>
              <a:ext cx="3985260" cy="2677656"/>
            </a:xfrm>
            <a:prstGeom prst="rect">
              <a:avLst/>
            </a:prstGeom>
            <a:noFill/>
          </p:spPr>
          <p:txBody>
            <a:bodyPr wrap="square" rtlCol="1">
              <a:spAutoFit/>
            </a:bodyPr>
            <a:lstStyle/>
            <a:p>
              <a:pPr algn="justLow">
                <a:lnSpc>
                  <a:spcPct val="150000"/>
                </a:lnSpc>
              </a:pPr>
              <a:r>
                <a:rPr lang="ar-SA" sz="2800" b="1" dirty="0">
                  <a:ln w="12700">
                    <a:noFill/>
                    <a:prstDash val="solid"/>
                  </a:ln>
                  <a:solidFill>
                    <a:srgbClr val="544541"/>
                  </a:solidFill>
                </a:rPr>
                <a:t>زيادة قدرة جهاز المناعة</a:t>
              </a:r>
            </a:p>
            <a:p>
              <a:pPr algn="justLow">
                <a:lnSpc>
                  <a:spcPct val="150000"/>
                </a:lnSpc>
              </a:pPr>
              <a:r>
                <a:rPr lang="ar-SA" sz="2800" b="1" dirty="0">
                  <a:ln w="12700">
                    <a:noFill/>
                    <a:prstDash val="solid"/>
                  </a:ln>
                  <a:solidFill>
                    <a:srgbClr val="544541"/>
                  </a:solidFill>
                </a:rPr>
                <a:t>بناء العضلات</a:t>
              </a:r>
            </a:p>
            <a:p>
              <a:pPr algn="justLow">
                <a:lnSpc>
                  <a:spcPct val="150000"/>
                </a:lnSpc>
              </a:pPr>
              <a:r>
                <a:rPr lang="ar-SA" sz="2800" b="1" dirty="0">
                  <a:ln w="12700">
                    <a:noFill/>
                    <a:prstDash val="solid"/>
                  </a:ln>
                  <a:solidFill>
                    <a:srgbClr val="544541"/>
                  </a:solidFill>
                </a:rPr>
                <a:t>تقوية الجهاز الهضمي</a:t>
              </a:r>
            </a:p>
            <a:p>
              <a:pPr algn="justLow">
                <a:lnSpc>
                  <a:spcPct val="150000"/>
                </a:lnSpc>
              </a:pPr>
              <a:r>
                <a:rPr lang="ar-SA" sz="2800" b="1" dirty="0">
                  <a:ln w="12700">
                    <a:noFill/>
                    <a:prstDash val="solid"/>
                  </a:ln>
                  <a:solidFill>
                    <a:srgbClr val="544541"/>
                  </a:solidFill>
                </a:rPr>
                <a:t> تزويد الحامل بالعناصر لجنينها</a:t>
              </a:r>
            </a:p>
          </p:txBody>
        </p:sp>
        <p:sp>
          <p:nvSpPr>
            <p:cNvPr id="12" name="Freeform 5">
              <a:extLst>
                <a:ext uri="{FF2B5EF4-FFF2-40B4-BE49-F238E27FC236}">
                  <a16:creationId xmlns:a16="http://schemas.microsoft.com/office/drawing/2014/main" id="{B69AD18C-18FE-379E-0A3F-4B4BDB3EBA4D}"/>
                </a:ext>
              </a:extLst>
            </p:cNvPr>
            <p:cNvSpPr/>
            <p:nvPr/>
          </p:nvSpPr>
          <p:spPr>
            <a:xfrm>
              <a:off x="10477500" y="309706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5">
              <a:extLst>
                <a:ext uri="{FF2B5EF4-FFF2-40B4-BE49-F238E27FC236}">
                  <a16:creationId xmlns:a16="http://schemas.microsoft.com/office/drawing/2014/main" id="{C391491D-49D8-83A4-4534-4A3B0B741443}"/>
                </a:ext>
              </a:extLst>
            </p:cNvPr>
            <p:cNvSpPr/>
            <p:nvPr/>
          </p:nvSpPr>
          <p:spPr>
            <a:xfrm>
              <a:off x="10477500" y="3728409"/>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5">
              <a:extLst>
                <a:ext uri="{FF2B5EF4-FFF2-40B4-BE49-F238E27FC236}">
                  <a16:creationId xmlns:a16="http://schemas.microsoft.com/office/drawing/2014/main" id="{9EBBF01A-EE33-64E5-F0DD-BCE6B7091AB8}"/>
                </a:ext>
              </a:extLst>
            </p:cNvPr>
            <p:cNvSpPr/>
            <p:nvPr/>
          </p:nvSpPr>
          <p:spPr>
            <a:xfrm>
              <a:off x="10477500" y="439241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Tree>
    <p:extLst>
      <p:ext uri="{BB962C8B-B14F-4D97-AF65-F5344CB8AC3E}">
        <p14:creationId xmlns:p14="http://schemas.microsoft.com/office/powerpoint/2010/main" val="153024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F00C955-A773-EB33-04DA-220D5701065F}"/>
              </a:ext>
            </a:extLst>
          </p:cNvPr>
          <p:cNvSpPr txBox="1"/>
          <p:nvPr/>
        </p:nvSpPr>
        <p:spPr>
          <a:xfrm>
            <a:off x="3010293" y="554554"/>
            <a:ext cx="6171414" cy="1015663"/>
          </a:xfrm>
          <a:prstGeom prst="rect">
            <a:avLst/>
          </a:prstGeom>
          <a:noFill/>
        </p:spPr>
        <p:txBody>
          <a:bodyPr wrap="square" rtlCol="1">
            <a:spAutoFit/>
          </a:bodyPr>
          <a:lstStyle/>
          <a:p>
            <a:pPr algn="ctr"/>
            <a:r>
              <a:rPr lang="ar-SA" sz="6000" b="1" dirty="0">
                <a:ln w="12700">
                  <a:noFill/>
                  <a:prstDash val="solid"/>
                </a:ln>
                <a:solidFill>
                  <a:srgbClr val="EBA1C0"/>
                </a:solidFill>
              </a:rPr>
              <a:t>أضرار</a:t>
            </a:r>
            <a:r>
              <a:rPr lang="ar-SA" sz="6000" b="1" dirty="0">
                <a:ln w="12700">
                  <a:noFill/>
                  <a:prstDash val="solid"/>
                </a:ln>
                <a:pattFill prst="pct5">
                  <a:fgClr>
                    <a:srgbClr val="91A27F"/>
                  </a:fgClr>
                  <a:bgClr>
                    <a:srgbClr val="387647"/>
                  </a:bgClr>
                </a:pattFill>
              </a:rPr>
              <a:t> الطعام غير الصحي</a:t>
            </a:r>
          </a:p>
        </p:txBody>
      </p:sp>
      <p:grpSp>
        <p:nvGrpSpPr>
          <p:cNvPr id="5" name="مجموعة 4">
            <a:extLst>
              <a:ext uri="{FF2B5EF4-FFF2-40B4-BE49-F238E27FC236}">
                <a16:creationId xmlns:a16="http://schemas.microsoft.com/office/drawing/2014/main" id="{323305A8-3BE5-978F-CA90-5EE07BBCFF00}"/>
              </a:ext>
            </a:extLst>
          </p:cNvPr>
          <p:cNvGrpSpPr/>
          <p:nvPr/>
        </p:nvGrpSpPr>
        <p:grpSpPr>
          <a:xfrm>
            <a:off x="5283200" y="2201561"/>
            <a:ext cx="5648960" cy="2677656"/>
            <a:chOff x="5283200" y="2201561"/>
            <a:chExt cx="5648960" cy="2677656"/>
          </a:xfrm>
        </p:grpSpPr>
        <p:sp>
          <p:nvSpPr>
            <p:cNvPr id="7" name="Freeform 5">
              <a:extLst>
                <a:ext uri="{FF2B5EF4-FFF2-40B4-BE49-F238E27FC236}">
                  <a16:creationId xmlns:a16="http://schemas.microsoft.com/office/drawing/2014/main" id="{64B87F80-70D9-2FEE-A521-A66D174678F0}"/>
                </a:ext>
              </a:extLst>
            </p:cNvPr>
            <p:cNvSpPr/>
            <p:nvPr/>
          </p:nvSpPr>
          <p:spPr>
            <a:xfrm>
              <a:off x="10477500" y="2465721"/>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مربع نص 7">
              <a:extLst>
                <a:ext uri="{FF2B5EF4-FFF2-40B4-BE49-F238E27FC236}">
                  <a16:creationId xmlns:a16="http://schemas.microsoft.com/office/drawing/2014/main" id="{D048BB8B-F5AD-9FFC-25D2-391F1CAE2580}"/>
                </a:ext>
              </a:extLst>
            </p:cNvPr>
            <p:cNvSpPr txBox="1"/>
            <p:nvPr/>
          </p:nvSpPr>
          <p:spPr>
            <a:xfrm>
              <a:off x="5283200" y="2201561"/>
              <a:ext cx="5194300" cy="2677656"/>
            </a:xfrm>
            <a:prstGeom prst="rect">
              <a:avLst/>
            </a:prstGeom>
            <a:noFill/>
          </p:spPr>
          <p:txBody>
            <a:bodyPr wrap="square" rtlCol="1">
              <a:spAutoFit/>
            </a:bodyPr>
            <a:lstStyle/>
            <a:p>
              <a:pPr algn="justLow">
                <a:lnSpc>
                  <a:spcPct val="150000"/>
                </a:lnSpc>
              </a:pPr>
              <a:r>
                <a:rPr lang="ar-SA" sz="2800" b="1" dirty="0">
                  <a:ln w="12700">
                    <a:noFill/>
                    <a:prstDash val="solid"/>
                  </a:ln>
                  <a:solidFill>
                    <a:srgbClr val="544541"/>
                  </a:solidFill>
                </a:rPr>
                <a:t>قليلة بالعناصر الغذائيّة الرئيسية</a:t>
              </a:r>
            </a:p>
            <a:p>
              <a:pPr algn="justLow">
                <a:lnSpc>
                  <a:spcPct val="150000"/>
                </a:lnSpc>
              </a:pPr>
              <a:r>
                <a:rPr lang="ar-SA" sz="2800" b="1" dirty="0">
                  <a:ln w="12700">
                    <a:noFill/>
                    <a:prstDash val="solid"/>
                  </a:ln>
                  <a:solidFill>
                    <a:srgbClr val="544541"/>
                  </a:solidFill>
                </a:rPr>
                <a:t>ارتفاع محتواها من الدُّهون المتحوّلة الضارة</a:t>
              </a:r>
            </a:p>
            <a:p>
              <a:pPr algn="justLow">
                <a:lnSpc>
                  <a:spcPct val="150000"/>
                </a:lnSpc>
              </a:pPr>
              <a:r>
                <a:rPr lang="ar-SA" sz="2800" b="1" dirty="0">
                  <a:ln w="12700">
                    <a:noFill/>
                    <a:prstDash val="solid"/>
                  </a:ln>
                  <a:solidFill>
                    <a:srgbClr val="544541"/>
                  </a:solidFill>
                </a:rPr>
                <a:t>احتواؤها على المواد الحافظة</a:t>
              </a:r>
            </a:p>
            <a:p>
              <a:pPr algn="justLow">
                <a:lnSpc>
                  <a:spcPct val="150000"/>
                </a:lnSpc>
              </a:pPr>
              <a:r>
                <a:rPr lang="ar-SA" sz="2800" b="1" dirty="0">
                  <a:ln w="12700">
                    <a:noFill/>
                    <a:prstDash val="solid"/>
                  </a:ln>
                  <a:solidFill>
                    <a:srgbClr val="544541"/>
                  </a:solidFill>
                </a:rPr>
                <a:t> احتواؤها على مواد الكيميائيّة.</a:t>
              </a:r>
            </a:p>
          </p:txBody>
        </p:sp>
        <p:sp>
          <p:nvSpPr>
            <p:cNvPr id="9" name="Freeform 5">
              <a:extLst>
                <a:ext uri="{FF2B5EF4-FFF2-40B4-BE49-F238E27FC236}">
                  <a16:creationId xmlns:a16="http://schemas.microsoft.com/office/drawing/2014/main" id="{BB461103-E64E-0AF7-38AA-8473CA85541A}"/>
                </a:ext>
              </a:extLst>
            </p:cNvPr>
            <p:cNvSpPr/>
            <p:nvPr/>
          </p:nvSpPr>
          <p:spPr>
            <a:xfrm>
              <a:off x="10477500" y="309706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5">
              <a:extLst>
                <a:ext uri="{FF2B5EF4-FFF2-40B4-BE49-F238E27FC236}">
                  <a16:creationId xmlns:a16="http://schemas.microsoft.com/office/drawing/2014/main" id="{6772CD21-28FF-C34F-9521-11E083E4D761}"/>
                </a:ext>
              </a:extLst>
            </p:cNvPr>
            <p:cNvSpPr/>
            <p:nvPr/>
          </p:nvSpPr>
          <p:spPr>
            <a:xfrm>
              <a:off x="10477500" y="3728409"/>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5">
              <a:extLst>
                <a:ext uri="{FF2B5EF4-FFF2-40B4-BE49-F238E27FC236}">
                  <a16:creationId xmlns:a16="http://schemas.microsoft.com/office/drawing/2014/main" id="{5C31970F-C6F7-D8BE-C1DA-433A7AE23CC5}"/>
                </a:ext>
              </a:extLst>
            </p:cNvPr>
            <p:cNvSpPr/>
            <p:nvPr/>
          </p:nvSpPr>
          <p:spPr>
            <a:xfrm>
              <a:off x="10477500" y="4392415"/>
              <a:ext cx="454660" cy="401237"/>
            </a:xfrm>
            <a:custGeom>
              <a:avLst/>
              <a:gdLst/>
              <a:ahLst/>
              <a:cxnLst/>
              <a:rect l="l" t="t" r="r" b="b"/>
              <a:pathLst>
                <a:path w="628842" h="554953">
                  <a:moveTo>
                    <a:pt x="0" y="0"/>
                  </a:moveTo>
                  <a:lnTo>
                    <a:pt x="628842" y="0"/>
                  </a:lnTo>
                  <a:lnTo>
                    <a:pt x="628842" y="554953"/>
                  </a:lnTo>
                  <a:lnTo>
                    <a:pt x="0" y="554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18" name="مجموعة 17">
            <a:extLst>
              <a:ext uri="{FF2B5EF4-FFF2-40B4-BE49-F238E27FC236}">
                <a16:creationId xmlns:a16="http://schemas.microsoft.com/office/drawing/2014/main" id="{1C3D78C3-1211-4024-2B65-718660091766}"/>
              </a:ext>
            </a:extLst>
          </p:cNvPr>
          <p:cNvGrpSpPr/>
          <p:nvPr/>
        </p:nvGrpSpPr>
        <p:grpSpPr>
          <a:xfrm>
            <a:off x="836085" y="2521207"/>
            <a:ext cx="4724772" cy="2571059"/>
            <a:chOff x="1431223" y="2722552"/>
            <a:chExt cx="4724772" cy="2571059"/>
          </a:xfrm>
        </p:grpSpPr>
        <p:pic>
          <p:nvPicPr>
            <p:cNvPr id="13" name="صورة 12">
              <a:extLst>
                <a:ext uri="{FF2B5EF4-FFF2-40B4-BE49-F238E27FC236}">
                  <a16:creationId xmlns:a16="http://schemas.microsoft.com/office/drawing/2014/main" id="{D8ADC8BC-D8AD-3FEC-BDC8-29763AFD9498}"/>
                </a:ext>
              </a:extLst>
            </p:cNvPr>
            <p:cNvPicPr>
              <a:picLocks noChangeAspect="1"/>
            </p:cNvPicPr>
            <p:nvPr/>
          </p:nvPicPr>
          <p:blipFill rotWithShape="1">
            <a:blip r:embed="rId5">
              <a:extLst>
                <a:ext uri="{28A0092B-C50C-407E-A947-70E740481C1C}">
                  <a14:useLocalDpi xmlns:a14="http://schemas.microsoft.com/office/drawing/2010/main"/>
                </a:ext>
              </a:extLst>
            </a:blip>
            <a:srcRect l="2611" t="37609" r="89888" b="39547"/>
            <a:stretch/>
          </p:blipFill>
          <p:spPr>
            <a:xfrm>
              <a:off x="1431223" y="2722552"/>
              <a:ext cx="1554480" cy="2327931"/>
            </a:xfrm>
            <a:prstGeom prst="rect">
              <a:avLst/>
            </a:prstGeom>
          </p:spPr>
        </p:pic>
        <p:pic>
          <p:nvPicPr>
            <p:cNvPr id="16" name="صورة 15">
              <a:extLst>
                <a:ext uri="{FF2B5EF4-FFF2-40B4-BE49-F238E27FC236}">
                  <a16:creationId xmlns:a16="http://schemas.microsoft.com/office/drawing/2014/main" id="{68F5D05A-7F54-40D1-ED41-7BF104BF9EA2}"/>
                </a:ext>
              </a:extLst>
            </p:cNvPr>
            <p:cNvPicPr>
              <a:picLocks noChangeAspect="1"/>
            </p:cNvPicPr>
            <p:nvPr/>
          </p:nvPicPr>
          <p:blipFill rotWithShape="1">
            <a:blip r:embed="rId5">
              <a:extLst>
                <a:ext uri="{28A0092B-C50C-407E-A947-70E740481C1C}">
                  <a14:useLocalDpi xmlns:a14="http://schemas.microsoft.com/office/drawing/2010/main"/>
                </a:ext>
              </a:extLst>
            </a:blip>
            <a:srcRect l="16230" t="35394" r="71896" b="41762"/>
            <a:stretch/>
          </p:blipFill>
          <p:spPr>
            <a:xfrm>
              <a:off x="3695346" y="2965680"/>
              <a:ext cx="2460649" cy="2327931"/>
            </a:xfrm>
            <a:prstGeom prst="rect">
              <a:avLst/>
            </a:prstGeom>
          </p:spPr>
        </p:pic>
        <p:pic>
          <p:nvPicPr>
            <p:cNvPr id="15" name="صورة 14">
              <a:extLst>
                <a:ext uri="{FF2B5EF4-FFF2-40B4-BE49-F238E27FC236}">
                  <a16:creationId xmlns:a16="http://schemas.microsoft.com/office/drawing/2014/main" id="{9D7A4692-C8D8-EFC3-7C96-BEF6C1C33471}"/>
                </a:ext>
              </a:extLst>
            </p:cNvPr>
            <p:cNvPicPr>
              <a:picLocks noChangeAspect="1"/>
            </p:cNvPicPr>
            <p:nvPr/>
          </p:nvPicPr>
          <p:blipFill rotWithShape="1">
            <a:blip r:embed="rId5">
              <a:extLst>
                <a:ext uri="{28A0092B-C50C-407E-A947-70E740481C1C}">
                  <a14:useLocalDpi xmlns:a14="http://schemas.microsoft.com/office/drawing/2010/main"/>
                </a:ext>
              </a:extLst>
            </a:blip>
            <a:srcRect l="30301" t="38578" r="57825" b="38578"/>
            <a:stretch/>
          </p:blipFill>
          <p:spPr>
            <a:xfrm>
              <a:off x="2440812" y="2903998"/>
              <a:ext cx="2460649" cy="2327931"/>
            </a:xfrm>
            <a:prstGeom prst="rect">
              <a:avLst/>
            </a:prstGeom>
          </p:spPr>
        </p:pic>
      </p:grpSp>
    </p:spTree>
    <p:extLst>
      <p:ext uri="{BB962C8B-B14F-4D97-AF65-F5344CB8AC3E}">
        <p14:creationId xmlns:p14="http://schemas.microsoft.com/office/powerpoint/2010/main" val="386640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4AD9FD2-FA8D-3C9A-F434-835C2374944C}"/>
              </a:ext>
            </a:extLst>
          </p:cNvPr>
          <p:cNvGrpSpPr/>
          <p:nvPr/>
        </p:nvGrpSpPr>
        <p:grpSpPr>
          <a:xfrm>
            <a:off x="481933" y="1758677"/>
            <a:ext cx="3268555" cy="1778636"/>
            <a:chOff x="1431223" y="2722552"/>
            <a:chExt cx="4724772" cy="2571059"/>
          </a:xfrm>
        </p:grpSpPr>
        <p:pic>
          <p:nvPicPr>
            <p:cNvPr id="3" name="صورة 2">
              <a:extLst>
                <a:ext uri="{FF2B5EF4-FFF2-40B4-BE49-F238E27FC236}">
                  <a16:creationId xmlns:a16="http://schemas.microsoft.com/office/drawing/2014/main" id="{D2117C00-D6A5-93C7-2745-5707BF6D0BB9}"/>
                </a:ext>
              </a:extLst>
            </p:cNvPr>
            <p:cNvPicPr>
              <a:picLocks noChangeAspect="1"/>
            </p:cNvPicPr>
            <p:nvPr/>
          </p:nvPicPr>
          <p:blipFill rotWithShape="1">
            <a:blip r:embed="rId3">
              <a:extLst>
                <a:ext uri="{28A0092B-C50C-407E-A947-70E740481C1C}">
                  <a14:useLocalDpi xmlns:a14="http://schemas.microsoft.com/office/drawing/2010/main"/>
                </a:ext>
              </a:extLst>
            </a:blip>
            <a:srcRect l="2611" t="37609" r="89888" b="39547"/>
            <a:stretch/>
          </p:blipFill>
          <p:spPr>
            <a:xfrm>
              <a:off x="1431223" y="2722552"/>
              <a:ext cx="1554480" cy="2327931"/>
            </a:xfrm>
            <a:prstGeom prst="rect">
              <a:avLst/>
            </a:prstGeom>
          </p:spPr>
        </p:pic>
        <p:pic>
          <p:nvPicPr>
            <p:cNvPr id="4" name="صورة 3">
              <a:extLst>
                <a:ext uri="{FF2B5EF4-FFF2-40B4-BE49-F238E27FC236}">
                  <a16:creationId xmlns:a16="http://schemas.microsoft.com/office/drawing/2014/main" id="{DBBE1A96-2E46-F39F-9448-C0B3B0D6EACA}"/>
                </a:ext>
              </a:extLst>
            </p:cNvPr>
            <p:cNvPicPr>
              <a:picLocks noChangeAspect="1"/>
            </p:cNvPicPr>
            <p:nvPr/>
          </p:nvPicPr>
          <p:blipFill rotWithShape="1">
            <a:blip r:embed="rId3">
              <a:extLst>
                <a:ext uri="{28A0092B-C50C-407E-A947-70E740481C1C}">
                  <a14:useLocalDpi xmlns:a14="http://schemas.microsoft.com/office/drawing/2010/main"/>
                </a:ext>
              </a:extLst>
            </a:blip>
            <a:srcRect l="16230" t="35394" r="71896" b="41762"/>
            <a:stretch/>
          </p:blipFill>
          <p:spPr>
            <a:xfrm>
              <a:off x="3695346" y="2965680"/>
              <a:ext cx="2460649" cy="2327931"/>
            </a:xfrm>
            <a:prstGeom prst="rect">
              <a:avLst/>
            </a:prstGeom>
          </p:spPr>
        </p:pic>
        <p:pic>
          <p:nvPicPr>
            <p:cNvPr id="5" name="صورة 4">
              <a:extLst>
                <a:ext uri="{FF2B5EF4-FFF2-40B4-BE49-F238E27FC236}">
                  <a16:creationId xmlns:a16="http://schemas.microsoft.com/office/drawing/2014/main" id="{DFDC854F-D3D8-2357-83A4-5CA49B670CF8}"/>
                </a:ext>
              </a:extLst>
            </p:cNvPr>
            <p:cNvPicPr>
              <a:picLocks noChangeAspect="1"/>
            </p:cNvPicPr>
            <p:nvPr/>
          </p:nvPicPr>
          <p:blipFill rotWithShape="1">
            <a:blip r:embed="rId3">
              <a:extLst>
                <a:ext uri="{28A0092B-C50C-407E-A947-70E740481C1C}">
                  <a14:useLocalDpi xmlns:a14="http://schemas.microsoft.com/office/drawing/2010/main"/>
                </a:ext>
              </a:extLst>
            </a:blip>
            <a:srcRect l="30301" t="38578" r="57825" b="38578"/>
            <a:stretch/>
          </p:blipFill>
          <p:spPr>
            <a:xfrm>
              <a:off x="2440812" y="2903998"/>
              <a:ext cx="2460649" cy="2327931"/>
            </a:xfrm>
            <a:prstGeom prst="rect">
              <a:avLst/>
            </a:prstGeom>
          </p:spPr>
        </p:pic>
      </p:grpSp>
      <p:grpSp>
        <p:nvGrpSpPr>
          <p:cNvPr id="7" name="مجموعة 6">
            <a:extLst>
              <a:ext uri="{FF2B5EF4-FFF2-40B4-BE49-F238E27FC236}">
                <a16:creationId xmlns:a16="http://schemas.microsoft.com/office/drawing/2014/main" id="{4E330FC5-0D43-BD90-771A-78E1422BD244}"/>
              </a:ext>
            </a:extLst>
          </p:cNvPr>
          <p:cNvGrpSpPr/>
          <p:nvPr/>
        </p:nvGrpSpPr>
        <p:grpSpPr>
          <a:xfrm>
            <a:off x="307669" y="3704881"/>
            <a:ext cx="2342501" cy="2890400"/>
            <a:chOff x="1409799" y="1900959"/>
            <a:chExt cx="2608638" cy="3218785"/>
          </a:xfrm>
        </p:grpSpPr>
        <p:pic>
          <p:nvPicPr>
            <p:cNvPr id="9" name="صورة 8">
              <a:extLst>
                <a:ext uri="{FF2B5EF4-FFF2-40B4-BE49-F238E27FC236}">
                  <a16:creationId xmlns:a16="http://schemas.microsoft.com/office/drawing/2014/main" id="{0AC3C9CD-E889-72BC-03C3-3650D4B49D57}"/>
                </a:ext>
              </a:extLst>
            </p:cNvPr>
            <p:cNvPicPr>
              <a:picLocks noChangeAspect="1"/>
            </p:cNvPicPr>
            <p:nvPr/>
          </p:nvPicPr>
          <p:blipFill rotWithShape="1">
            <a:blip r:embed="rId3">
              <a:extLst>
                <a:ext uri="{28A0092B-C50C-407E-A947-70E740481C1C}">
                  <a14:useLocalDpi xmlns:a14="http://schemas.microsoft.com/office/drawing/2010/main"/>
                </a:ext>
              </a:extLst>
            </a:blip>
            <a:srcRect l="60779" t="34257" r="28692" b="41437"/>
            <a:stretch/>
          </p:blipFill>
          <p:spPr>
            <a:xfrm rot="20420674">
              <a:off x="1409799" y="3605876"/>
              <a:ext cx="1309127" cy="1486091"/>
            </a:xfrm>
            <a:prstGeom prst="rect">
              <a:avLst/>
            </a:prstGeom>
          </p:spPr>
        </p:pic>
        <p:pic>
          <p:nvPicPr>
            <p:cNvPr id="10" name="صورة 9">
              <a:extLst>
                <a:ext uri="{FF2B5EF4-FFF2-40B4-BE49-F238E27FC236}">
                  <a16:creationId xmlns:a16="http://schemas.microsoft.com/office/drawing/2014/main" id="{BDE74258-DDA3-4AE4-5155-5ECFA336A19C}"/>
                </a:ext>
              </a:extLst>
            </p:cNvPr>
            <p:cNvPicPr>
              <a:picLocks noChangeAspect="1"/>
            </p:cNvPicPr>
            <p:nvPr/>
          </p:nvPicPr>
          <p:blipFill>
            <a:blip r:embed="rId4"/>
            <a:stretch>
              <a:fillRect/>
            </a:stretch>
          </p:blipFill>
          <p:spPr>
            <a:xfrm>
              <a:off x="1564950" y="1900959"/>
              <a:ext cx="2278208" cy="2556867"/>
            </a:xfrm>
            <a:prstGeom prst="rect">
              <a:avLst/>
            </a:prstGeom>
          </p:spPr>
        </p:pic>
        <p:pic>
          <p:nvPicPr>
            <p:cNvPr id="11" name="صورة 10">
              <a:extLst>
                <a:ext uri="{FF2B5EF4-FFF2-40B4-BE49-F238E27FC236}">
                  <a16:creationId xmlns:a16="http://schemas.microsoft.com/office/drawing/2014/main" id="{6028BC68-AD3C-3CCF-45F9-680BA17E12B4}"/>
                </a:ext>
              </a:extLst>
            </p:cNvPr>
            <p:cNvPicPr>
              <a:picLocks noChangeAspect="1"/>
            </p:cNvPicPr>
            <p:nvPr/>
          </p:nvPicPr>
          <p:blipFill rotWithShape="1">
            <a:blip r:embed="rId3">
              <a:extLst>
                <a:ext uri="{28A0092B-C50C-407E-A947-70E740481C1C}">
                  <a14:useLocalDpi xmlns:a14="http://schemas.microsoft.com/office/drawing/2010/main"/>
                </a:ext>
              </a:extLst>
            </a:blip>
            <a:srcRect l="76448" t="73999" r="16988" b="9112"/>
            <a:stretch/>
          </p:blipFill>
          <p:spPr>
            <a:xfrm rot="20420674">
              <a:off x="2988828" y="3633901"/>
              <a:ext cx="1029609" cy="1302565"/>
            </a:xfrm>
            <a:prstGeom prst="rect">
              <a:avLst/>
            </a:prstGeom>
          </p:spPr>
        </p:pic>
        <p:pic>
          <p:nvPicPr>
            <p:cNvPr id="12" name="صورة 11">
              <a:extLst>
                <a:ext uri="{FF2B5EF4-FFF2-40B4-BE49-F238E27FC236}">
                  <a16:creationId xmlns:a16="http://schemas.microsoft.com/office/drawing/2014/main" id="{7147B895-ACE3-9B13-746C-DF3313D7ADAF}"/>
                </a:ext>
              </a:extLst>
            </p:cNvPr>
            <p:cNvPicPr>
              <a:picLocks noChangeAspect="1"/>
            </p:cNvPicPr>
            <p:nvPr/>
          </p:nvPicPr>
          <p:blipFill rotWithShape="1">
            <a:blip r:embed="rId3">
              <a:extLst>
                <a:ext uri="{28A0092B-C50C-407E-A947-70E740481C1C}">
                  <a14:useLocalDpi xmlns:a14="http://schemas.microsoft.com/office/drawing/2010/main"/>
                </a:ext>
              </a:extLst>
            </a:blip>
            <a:srcRect l="77921" t="8047" r="14300" b="75064"/>
            <a:stretch/>
          </p:blipFill>
          <p:spPr>
            <a:xfrm rot="1541565">
              <a:off x="2260694" y="3817179"/>
              <a:ext cx="1220104" cy="1302565"/>
            </a:xfrm>
            <a:prstGeom prst="rect">
              <a:avLst/>
            </a:prstGeom>
          </p:spPr>
        </p:pic>
      </p:grpSp>
      <p:pic>
        <p:nvPicPr>
          <p:cNvPr id="8" name="صورة 7">
            <a:extLst>
              <a:ext uri="{FF2B5EF4-FFF2-40B4-BE49-F238E27FC236}">
                <a16:creationId xmlns:a16="http://schemas.microsoft.com/office/drawing/2014/main" id="{37D3E624-4D3A-8513-9AA0-9DB047A59131}"/>
              </a:ext>
            </a:extLst>
          </p:cNvPr>
          <p:cNvPicPr>
            <a:picLocks noChangeAspect="1"/>
          </p:cNvPicPr>
          <p:nvPr/>
        </p:nvPicPr>
        <p:blipFill rotWithShape="1">
          <a:blip r:embed="rId3">
            <a:extLst>
              <a:ext uri="{28A0092B-C50C-407E-A947-70E740481C1C}">
                <a14:useLocalDpi xmlns:a14="http://schemas.microsoft.com/office/drawing/2010/main"/>
              </a:ext>
            </a:extLst>
          </a:blip>
          <a:srcRect l="16905" t="2464" r="72566" b="73230"/>
          <a:stretch/>
        </p:blipFill>
        <p:spPr>
          <a:xfrm>
            <a:off x="2731385" y="4260304"/>
            <a:ext cx="1736505" cy="1971241"/>
          </a:xfrm>
          <a:prstGeom prst="rect">
            <a:avLst/>
          </a:prstGeom>
        </p:spPr>
      </p:pic>
      <p:pic>
        <p:nvPicPr>
          <p:cNvPr id="13" name="صورة 12">
            <a:extLst>
              <a:ext uri="{FF2B5EF4-FFF2-40B4-BE49-F238E27FC236}">
                <a16:creationId xmlns:a16="http://schemas.microsoft.com/office/drawing/2014/main" id="{9835EF76-628E-162B-A75A-8FE045CEC807}"/>
              </a:ext>
            </a:extLst>
          </p:cNvPr>
          <p:cNvPicPr>
            <a:picLocks noChangeAspect="1"/>
          </p:cNvPicPr>
          <p:nvPr/>
        </p:nvPicPr>
        <p:blipFill rotWithShape="1">
          <a:blip r:embed="rId3">
            <a:extLst>
              <a:ext uri="{28A0092B-C50C-407E-A947-70E740481C1C}">
                <a14:useLocalDpi xmlns:a14="http://schemas.microsoft.com/office/drawing/2010/main"/>
              </a:ext>
            </a:extLst>
          </a:blip>
          <a:srcRect l="84954" t="-165" r="-1737" b="66141"/>
          <a:stretch/>
        </p:blipFill>
        <p:spPr>
          <a:xfrm>
            <a:off x="4014712" y="464451"/>
            <a:ext cx="2963004" cy="2953808"/>
          </a:xfrm>
          <a:prstGeom prst="rect">
            <a:avLst/>
          </a:prstGeom>
        </p:spPr>
      </p:pic>
      <p:pic>
        <p:nvPicPr>
          <p:cNvPr id="14" name="صورة 13">
            <a:extLst>
              <a:ext uri="{FF2B5EF4-FFF2-40B4-BE49-F238E27FC236}">
                <a16:creationId xmlns:a16="http://schemas.microsoft.com/office/drawing/2014/main" id="{166C7252-A1C4-3E5F-4491-A38D4F365B04}"/>
              </a:ext>
            </a:extLst>
          </p:cNvPr>
          <p:cNvPicPr>
            <a:picLocks noChangeAspect="1"/>
          </p:cNvPicPr>
          <p:nvPr/>
        </p:nvPicPr>
        <p:blipFill rotWithShape="1">
          <a:blip r:embed="rId3">
            <a:extLst>
              <a:ext uri="{28A0092B-C50C-407E-A947-70E740481C1C}">
                <a14:useLocalDpi xmlns:a14="http://schemas.microsoft.com/office/drawing/2010/main"/>
              </a:ext>
            </a:extLst>
          </a:blip>
          <a:srcRect l="83217" t="65976"/>
          <a:stretch/>
        </p:blipFill>
        <p:spPr>
          <a:xfrm>
            <a:off x="9372108" y="705794"/>
            <a:ext cx="2397980" cy="2390538"/>
          </a:xfrm>
          <a:prstGeom prst="rect">
            <a:avLst/>
          </a:prstGeom>
        </p:spPr>
      </p:pic>
      <p:pic>
        <p:nvPicPr>
          <p:cNvPr id="15" name="صورة 14">
            <a:extLst>
              <a:ext uri="{FF2B5EF4-FFF2-40B4-BE49-F238E27FC236}">
                <a16:creationId xmlns:a16="http://schemas.microsoft.com/office/drawing/2014/main" id="{AD7D375D-0A6E-38CB-4D30-75F478397290}"/>
              </a:ext>
            </a:extLst>
          </p:cNvPr>
          <p:cNvPicPr>
            <a:picLocks noChangeAspect="1"/>
          </p:cNvPicPr>
          <p:nvPr/>
        </p:nvPicPr>
        <p:blipFill rotWithShape="1">
          <a:blip r:embed="rId3">
            <a:extLst>
              <a:ext uri="{28A0092B-C50C-407E-A947-70E740481C1C}">
                <a14:useLocalDpi xmlns:a14="http://schemas.microsoft.com/office/drawing/2010/main"/>
              </a:ext>
            </a:extLst>
          </a:blip>
          <a:srcRect l="59765" t="69116" r="23795" b="2303"/>
          <a:stretch/>
        </p:blipFill>
        <p:spPr>
          <a:xfrm rot="20303684">
            <a:off x="6573436" y="752787"/>
            <a:ext cx="2652492" cy="2267532"/>
          </a:xfrm>
          <a:prstGeom prst="rect">
            <a:avLst/>
          </a:prstGeom>
        </p:spPr>
      </p:pic>
      <p:pic>
        <p:nvPicPr>
          <p:cNvPr id="17" name="صورة 16">
            <a:extLst>
              <a:ext uri="{FF2B5EF4-FFF2-40B4-BE49-F238E27FC236}">
                <a16:creationId xmlns:a16="http://schemas.microsoft.com/office/drawing/2014/main" id="{6AFD075C-7DB7-B5B6-C8AF-AFB760E74595}"/>
              </a:ext>
            </a:extLst>
          </p:cNvPr>
          <p:cNvPicPr>
            <a:picLocks noChangeAspect="1"/>
          </p:cNvPicPr>
          <p:nvPr/>
        </p:nvPicPr>
        <p:blipFill rotWithShape="1">
          <a:blip r:embed="rId3">
            <a:extLst>
              <a:ext uri="{28A0092B-C50C-407E-A947-70E740481C1C}">
                <a14:useLocalDpi xmlns:a14="http://schemas.microsoft.com/office/drawing/2010/main"/>
              </a:ext>
            </a:extLst>
          </a:blip>
          <a:srcRect l="43577" t="-1221" r="39640" b="67197"/>
          <a:stretch/>
        </p:blipFill>
        <p:spPr>
          <a:xfrm>
            <a:off x="4014712" y="3704881"/>
            <a:ext cx="2963004" cy="2953808"/>
          </a:xfrm>
          <a:prstGeom prst="rect">
            <a:avLst/>
          </a:prstGeom>
        </p:spPr>
      </p:pic>
      <p:pic>
        <p:nvPicPr>
          <p:cNvPr id="18" name="صورة 17">
            <a:extLst>
              <a:ext uri="{FF2B5EF4-FFF2-40B4-BE49-F238E27FC236}">
                <a16:creationId xmlns:a16="http://schemas.microsoft.com/office/drawing/2014/main" id="{EDCEA1B4-1B33-7939-B819-D4A9B67C4FA0}"/>
              </a:ext>
            </a:extLst>
          </p:cNvPr>
          <p:cNvPicPr>
            <a:picLocks noChangeAspect="1"/>
          </p:cNvPicPr>
          <p:nvPr/>
        </p:nvPicPr>
        <p:blipFill rotWithShape="1">
          <a:blip r:embed="rId3">
            <a:extLst>
              <a:ext uri="{28A0092B-C50C-407E-A947-70E740481C1C}">
                <a14:useLocalDpi xmlns:a14="http://schemas.microsoft.com/office/drawing/2010/main"/>
              </a:ext>
            </a:extLst>
          </a:blip>
          <a:srcRect l="43676" t="32846" r="39541" b="33130"/>
          <a:stretch/>
        </p:blipFill>
        <p:spPr>
          <a:xfrm>
            <a:off x="9266649" y="3685811"/>
            <a:ext cx="3030214" cy="3020809"/>
          </a:xfrm>
          <a:prstGeom prst="rect">
            <a:avLst/>
          </a:prstGeom>
        </p:spPr>
      </p:pic>
      <p:pic>
        <p:nvPicPr>
          <p:cNvPr id="19" name="صورة 18">
            <a:extLst>
              <a:ext uri="{FF2B5EF4-FFF2-40B4-BE49-F238E27FC236}">
                <a16:creationId xmlns:a16="http://schemas.microsoft.com/office/drawing/2014/main" id="{AC8F89DD-72A7-F04B-3252-2766E83C2B98}"/>
              </a:ext>
            </a:extLst>
          </p:cNvPr>
          <p:cNvPicPr>
            <a:picLocks noChangeAspect="1"/>
          </p:cNvPicPr>
          <p:nvPr/>
        </p:nvPicPr>
        <p:blipFill rotWithShape="1">
          <a:blip r:embed="rId3">
            <a:extLst>
              <a:ext uri="{28A0092B-C50C-407E-A947-70E740481C1C}">
                <a14:useLocalDpi xmlns:a14="http://schemas.microsoft.com/office/drawing/2010/main"/>
              </a:ext>
            </a:extLst>
          </a:blip>
          <a:srcRect l="27966" t="63494" r="55594" b="4909"/>
          <a:stretch/>
        </p:blipFill>
        <p:spPr>
          <a:xfrm rot="20303684">
            <a:off x="6740247" y="3704828"/>
            <a:ext cx="2652492" cy="2506776"/>
          </a:xfrm>
          <a:prstGeom prst="rect">
            <a:avLst/>
          </a:prstGeom>
        </p:spPr>
      </p:pic>
      <p:pic>
        <p:nvPicPr>
          <p:cNvPr id="20" name="صورة 19">
            <a:extLst>
              <a:ext uri="{FF2B5EF4-FFF2-40B4-BE49-F238E27FC236}">
                <a16:creationId xmlns:a16="http://schemas.microsoft.com/office/drawing/2014/main" id="{3B11DF82-7C81-FAF1-F496-61BD5D36F6E2}"/>
              </a:ext>
            </a:extLst>
          </p:cNvPr>
          <p:cNvPicPr>
            <a:picLocks noChangeAspect="1"/>
          </p:cNvPicPr>
          <p:nvPr/>
        </p:nvPicPr>
        <p:blipFill rotWithShape="1">
          <a:blip r:embed="rId3">
            <a:extLst>
              <a:ext uri="{28A0092B-C50C-407E-A947-70E740481C1C}">
                <a14:useLocalDpi xmlns:a14="http://schemas.microsoft.com/office/drawing/2010/main"/>
              </a:ext>
            </a:extLst>
          </a:blip>
          <a:srcRect l="87367" t="34793" r="-537" b="38121"/>
          <a:stretch/>
        </p:blipFill>
        <p:spPr>
          <a:xfrm>
            <a:off x="2177593" y="-55481"/>
            <a:ext cx="1818143" cy="1838621"/>
          </a:xfrm>
          <a:prstGeom prst="rect">
            <a:avLst/>
          </a:prstGeom>
        </p:spPr>
      </p:pic>
      <p:pic>
        <p:nvPicPr>
          <p:cNvPr id="21" name="صورة 20">
            <a:extLst>
              <a:ext uri="{FF2B5EF4-FFF2-40B4-BE49-F238E27FC236}">
                <a16:creationId xmlns:a16="http://schemas.microsoft.com/office/drawing/2014/main" id="{3EFB0855-DDFF-A9AB-EE1D-00EE795E97B0}"/>
              </a:ext>
            </a:extLst>
          </p:cNvPr>
          <p:cNvPicPr>
            <a:picLocks noChangeAspect="1"/>
          </p:cNvPicPr>
          <p:nvPr/>
        </p:nvPicPr>
        <p:blipFill rotWithShape="1">
          <a:blip r:embed="rId3">
            <a:extLst>
              <a:ext uri="{28A0092B-C50C-407E-A947-70E740481C1C}">
                <a14:useLocalDpi xmlns:a14="http://schemas.microsoft.com/office/drawing/2010/main"/>
              </a:ext>
            </a:extLst>
          </a:blip>
          <a:srcRect l="483" t="66182" r="86347" b="6732"/>
          <a:stretch/>
        </p:blipFill>
        <p:spPr>
          <a:xfrm>
            <a:off x="453763" y="98823"/>
            <a:ext cx="1512974" cy="1530014"/>
          </a:xfrm>
          <a:prstGeom prst="rect">
            <a:avLst/>
          </a:prstGeom>
        </p:spPr>
      </p:pic>
    </p:spTree>
    <p:extLst>
      <p:ext uri="{BB962C8B-B14F-4D97-AF65-F5344CB8AC3E}">
        <p14:creationId xmlns:p14="http://schemas.microsoft.com/office/powerpoint/2010/main" val="211297535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1">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628</Words>
  <Application>Microsoft Office PowerPoint</Application>
  <PresentationFormat>شاشة عريضة</PresentationFormat>
  <Paragraphs>95</Paragraphs>
  <Slides>11</Slides>
  <Notes>11</Notes>
  <HiddenSlides>2</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11</vt:i4>
      </vt:variant>
    </vt:vector>
  </HeadingPairs>
  <TitlesOfParts>
    <vt:vector size="17" baseType="lpstr">
      <vt:lpstr>Calibri</vt:lpstr>
      <vt:lpstr>Wingdings</vt:lpstr>
      <vt:lpstr>Arial</vt:lpstr>
      <vt:lpstr>Cairo</vt:lpstr>
      <vt:lpstr>Harmattan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dc:creator>
  <cp:lastModifiedBy>ingez-ppt</cp:lastModifiedBy>
  <cp:revision>181</cp:revision>
  <dcterms:created xsi:type="dcterms:W3CDTF">2021-04-04T15:06:35Z</dcterms:created>
  <dcterms:modified xsi:type="dcterms:W3CDTF">2024-03-12T13:26:57Z</dcterms:modified>
</cp:coreProperties>
</file>