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embedTrueTypeFonts="1" autoCompressPictures="0">
  <p:sldMasterIdLst>
    <p:sldMasterId id="2147483648" r:id="rId1"/>
  </p:sldMasterIdLst>
  <p:notesMasterIdLst>
    <p:notesMasterId r:id="rId16"/>
  </p:notesMasterIdLst>
  <p:handoutMasterIdLst>
    <p:handoutMasterId r:id="rId17"/>
  </p:handoutMasterIdLst>
  <p:sldIdLst>
    <p:sldId id="498" r:id="rId2"/>
    <p:sldId id="509" r:id="rId3"/>
    <p:sldId id="510" r:id="rId4"/>
    <p:sldId id="512" r:id="rId5"/>
    <p:sldId id="511" r:id="rId6"/>
    <p:sldId id="499" r:id="rId7"/>
    <p:sldId id="514" r:id="rId8"/>
    <p:sldId id="515" r:id="rId9"/>
    <p:sldId id="508" r:id="rId10"/>
    <p:sldId id="506" r:id="rId11"/>
    <p:sldId id="507" r:id="rId12"/>
    <p:sldId id="505" r:id="rId13"/>
    <p:sldId id="344" r:id="rId14"/>
    <p:sldId id="469" r:id="rId15"/>
  </p:sldIdLst>
  <p:sldSz cx="12192000" cy="6858000"/>
  <p:notesSz cx="6858000" cy="9144000"/>
  <p:embeddedFontLst>
    <p:embeddedFont>
      <p:font typeface="Harmattan" panose="01000503000000020003" pitchFamily="2" charset="-78"/>
      <p:regular r:id="rId18"/>
      <p:bold r:id="rId19"/>
    </p:embeddedFont>
  </p:embeddedFontLst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015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EEE7"/>
    <a:srgbClr val="2D334D"/>
    <a:srgbClr val="4375C5"/>
    <a:srgbClr val="539C73"/>
    <a:srgbClr val="E34F6B"/>
    <a:srgbClr val="E58003"/>
    <a:srgbClr val="6F2E93"/>
    <a:srgbClr val="59A5CD"/>
    <a:srgbClr val="2F394C"/>
    <a:srgbClr val="27644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00F2EA-2962-400D-BE1A-EA3702643ABC}" v="41" dt="2026-08-11T15:51:56.54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4796" autoAdjust="0"/>
    <p:restoredTop sz="93441" autoAdjust="0"/>
  </p:normalViewPr>
  <p:slideViewPr>
    <p:cSldViewPr snapToGrid="0">
      <p:cViewPr>
        <p:scale>
          <a:sx n="66" d="100"/>
          <a:sy n="66" d="100"/>
        </p:scale>
        <p:origin x="682" y="365"/>
      </p:cViewPr>
      <p:guideLst>
        <p:guide orient="horz" pos="2160"/>
        <p:guide pos="7015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2" d="100"/>
          <a:sy n="62" d="100"/>
        </p:scale>
        <p:origin x="3226" y="77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1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5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font" Target="fonts/font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asan Selim" userId="84cd2103f36ef0dc" providerId="LiveId" clId="{6ED845BA-74CA-4F74-9AC4-C2ED4D184EBF}"/>
    <pc:docChg chg="undo custSel addSld delSld modSld sldOrd modMainMaster">
      <pc:chgData name="Hasan Selim" userId="84cd2103f36ef0dc" providerId="LiveId" clId="{6ED845BA-74CA-4F74-9AC4-C2ED4D184EBF}" dt="2026-08-11T15:51:57.847" v="2027"/>
      <pc:docMkLst>
        <pc:docMk/>
      </pc:docMkLst>
      <pc:sldChg chg="addSp delSp modSp new del mod ord">
        <pc:chgData name="Hasan Selim" userId="84cd2103f36ef0dc" providerId="LiveId" clId="{6ED845BA-74CA-4F74-9AC4-C2ED4D184EBF}" dt="2026-08-11T08:04:09.754" v="1021" actId="47"/>
        <pc:sldMkLst>
          <pc:docMk/>
          <pc:sldMk cId="3907729630" sldId="487"/>
        </pc:sldMkLst>
      </pc:sldChg>
      <pc:sldChg chg="addSp delSp modSp del mod ord">
        <pc:chgData name="Hasan Selim" userId="84cd2103f36ef0dc" providerId="LiveId" clId="{6ED845BA-74CA-4F74-9AC4-C2ED4D184EBF}" dt="2026-08-11T09:57:23.739" v="1361" actId="47"/>
        <pc:sldMkLst>
          <pc:docMk/>
          <pc:sldMk cId="2304262756" sldId="488"/>
        </pc:sldMkLst>
        <pc:picChg chg="del mod">
          <ac:chgData name="Hasan Selim" userId="84cd2103f36ef0dc" providerId="LiveId" clId="{6ED845BA-74CA-4F74-9AC4-C2ED4D184EBF}" dt="2026-08-11T08:05:11.215" v="1023" actId="478"/>
          <ac:picMkLst>
            <pc:docMk/>
            <pc:sldMk cId="2304262756" sldId="488"/>
            <ac:picMk id="3" creationId="{D43B82E4-5483-63B4-046E-D3C343C46B73}"/>
          </ac:picMkLst>
        </pc:picChg>
        <pc:picChg chg="add del mod">
          <ac:chgData name="Hasan Selim" userId="84cd2103f36ef0dc" providerId="LiveId" clId="{6ED845BA-74CA-4F74-9AC4-C2ED4D184EBF}" dt="2026-08-11T09:44:02.580" v="1086" actId="21"/>
          <ac:picMkLst>
            <pc:docMk/>
            <pc:sldMk cId="2304262756" sldId="488"/>
            <ac:picMk id="6" creationId="{4DD21FCF-4A37-39EB-CD7F-3A41D9EB4520}"/>
          </ac:picMkLst>
        </pc:picChg>
        <pc:picChg chg="add del mod">
          <ac:chgData name="Hasan Selim" userId="84cd2103f36ef0dc" providerId="LiveId" clId="{6ED845BA-74CA-4F74-9AC4-C2ED4D184EBF}" dt="2026-08-11T09:43:52.984" v="1079" actId="21"/>
          <ac:picMkLst>
            <pc:docMk/>
            <pc:sldMk cId="2304262756" sldId="488"/>
            <ac:picMk id="8" creationId="{1432E2AD-2DE2-2199-9962-25464DFCEF7E}"/>
          </ac:picMkLst>
        </pc:picChg>
        <pc:picChg chg="add del mod">
          <ac:chgData name="Hasan Selim" userId="84cd2103f36ef0dc" providerId="LiveId" clId="{6ED845BA-74CA-4F74-9AC4-C2ED4D184EBF}" dt="2026-08-11T09:43:48.524" v="1077" actId="21"/>
          <ac:picMkLst>
            <pc:docMk/>
            <pc:sldMk cId="2304262756" sldId="488"/>
            <ac:picMk id="10" creationId="{7C50D253-3B5F-82CE-6731-6033BAD8547B}"/>
          </ac:picMkLst>
        </pc:picChg>
        <pc:picChg chg="add del mod">
          <ac:chgData name="Hasan Selim" userId="84cd2103f36ef0dc" providerId="LiveId" clId="{6ED845BA-74CA-4F74-9AC4-C2ED4D184EBF}" dt="2026-08-11T09:43:43.744" v="1075" actId="21"/>
          <ac:picMkLst>
            <pc:docMk/>
            <pc:sldMk cId="2304262756" sldId="488"/>
            <ac:picMk id="12" creationId="{610D0453-1995-4B8C-F1C6-4223D6E23D12}"/>
          </ac:picMkLst>
        </pc:picChg>
        <pc:picChg chg="add del mod">
          <ac:chgData name="Hasan Selim" userId="84cd2103f36ef0dc" providerId="LiveId" clId="{6ED845BA-74CA-4F74-9AC4-C2ED4D184EBF}" dt="2026-08-11T09:43:37.472" v="1069" actId="21"/>
          <ac:picMkLst>
            <pc:docMk/>
            <pc:sldMk cId="2304262756" sldId="488"/>
            <ac:picMk id="14" creationId="{1811AB4B-12FC-E52C-6620-B9D845E7C40C}"/>
          </ac:picMkLst>
        </pc:picChg>
        <pc:picChg chg="add del mod">
          <ac:chgData name="Hasan Selim" userId="84cd2103f36ef0dc" providerId="LiveId" clId="{6ED845BA-74CA-4F74-9AC4-C2ED4D184EBF}" dt="2026-08-11T09:43:35.002" v="1067" actId="21"/>
          <ac:picMkLst>
            <pc:docMk/>
            <pc:sldMk cId="2304262756" sldId="488"/>
            <ac:picMk id="16" creationId="{4B71EB90-9A06-12A1-855E-1B6D7427F793}"/>
          </ac:picMkLst>
        </pc:picChg>
        <pc:picChg chg="add del mod">
          <ac:chgData name="Hasan Selim" userId="84cd2103f36ef0dc" providerId="LiveId" clId="{6ED845BA-74CA-4F74-9AC4-C2ED4D184EBF}" dt="2026-08-11T09:43:32.598" v="1065" actId="21"/>
          <ac:picMkLst>
            <pc:docMk/>
            <pc:sldMk cId="2304262756" sldId="488"/>
            <ac:picMk id="18" creationId="{7DE10BC3-C5E4-CEF8-A37E-1E09D2B244D6}"/>
          </ac:picMkLst>
        </pc:picChg>
        <pc:picChg chg="add del mod">
          <ac:chgData name="Hasan Selim" userId="84cd2103f36ef0dc" providerId="LiveId" clId="{6ED845BA-74CA-4F74-9AC4-C2ED4D184EBF}" dt="2026-08-11T09:43:24.918" v="1060" actId="21"/>
          <ac:picMkLst>
            <pc:docMk/>
            <pc:sldMk cId="2304262756" sldId="488"/>
            <ac:picMk id="20" creationId="{98B6AB40-B61D-A44A-ACD9-0F7D942A3BD7}"/>
          </ac:picMkLst>
        </pc:picChg>
        <pc:picChg chg="add del mod">
          <ac:chgData name="Hasan Selim" userId="84cd2103f36ef0dc" providerId="LiveId" clId="{6ED845BA-74CA-4F74-9AC4-C2ED4D184EBF}" dt="2026-08-11T09:43:21.102" v="1058" actId="21"/>
          <ac:picMkLst>
            <pc:docMk/>
            <pc:sldMk cId="2304262756" sldId="488"/>
            <ac:picMk id="22" creationId="{9157E834-9498-AA54-5D18-7A12AAE01DF3}"/>
          </ac:picMkLst>
        </pc:picChg>
        <pc:picChg chg="add del mod">
          <ac:chgData name="Hasan Selim" userId="84cd2103f36ef0dc" providerId="LiveId" clId="{6ED845BA-74CA-4F74-9AC4-C2ED4D184EBF}" dt="2026-08-11T09:43:18.582" v="1056" actId="21"/>
          <ac:picMkLst>
            <pc:docMk/>
            <pc:sldMk cId="2304262756" sldId="488"/>
            <ac:picMk id="24" creationId="{445C4607-510F-ADE4-9F0B-94F2D8400341}"/>
          </ac:picMkLst>
        </pc:picChg>
        <pc:picChg chg="add del mod">
          <ac:chgData name="Hasan Selim" userId="84cd2103f36ef0dc" providerId="LiveId" clId="{6ED845BA-74CA-4F74-9AC4-C2ED4D184EBF}" dt="2026-08-11T09:43:16.089" v="1054" actId="21"/>
          <ac:picMkLst>
            <pc:docMk/>
            <pc:sldMk cId="2304262756" sldId="488"/>
            <ac:picMk id="26" creationId="{FE8BF39C-D04D-D74A-6702-BC768368DB3D}"/>
          </ac:picMkLst>
        </pc:picChg>
        <pc:picChg chg="add del mod">
          <ac:chgData name="Hasan Selim" userId="84cd2103f36ef0dc" providerId="LiveId" clId="{6ED845BA-74CA-4F74-9AC4-C2ED4D184EBF}" dt="2026-08-11T09:43:06.890" v="1052" actId="21"/>
          <ac:picMkLst>
            <pc:docMk/>
            <pc:sldMk cId="2304262756" sldId="488"/>
            <ac:picMk id="28" creationId="{B13F62A3-4B5C-24D6-5B4F-4703E8E5A3DB}"/>
          </ac:picMkLst>
        </pc:picChg>
        <pc:picChg chg="add del mod">
          <ac:chgData name="Hasan Selim" userId="84cd2103f36ef0dc" providerId="LiveId" clId="{6ED845BA-74CA-4F74-9AC4-C2ED4D184EBF}" dt="2026-08-11T09:42:52.696" v="1040" actId="21"/>
          <ac:picMkLst>
            <pc:docMk/>
            <pc:sldMk cId="2304262756" sldId="488"/>
            <ac:picMk id="30" creationId="{CEFE7018-20F4-644E-046E-5A761E6BF4BB}"/>
          </ac:picMkLst>
        </pc:picChg>
      </pc:sldChg>
      <pc:sldChg chg="addSp delSp modSp new del mod">
        <pc:chgData name="Hasan Selim" userId="84cd2103f36ef0dc" providerId="LiveId" clId="{6ED845BA-74CA-4F74-9AC4-C2ED4D184EBF}" dt="2026-08-11T08:04:09.754" v="1021" actId="47"/>
        <pc:sldMkLst>
          <pc:docMk/>
          <pc:sldMk cId="2816648523" sldId="489"/>
        </pc:sldMkLst>
      </pc:sldChg>
      <pc:sldChg chg="addSp delSp modSp new del mod">
        <pc:chgData name="Hasan Selim" userId="84cd2103f36ef0dc" providerId="LiveId" clId="{6ED845BA-74CA-4F74-9AC4-C2ED4D184EBF}" dt="2026-08-11T08:04:09.754" v="1021" actId="47"/>
        <pc:sldMkLst>
          <pc:docMk/>
          <pc:sldMk cId="3769397913" sldId="490"/>
        </pc:sldMkLst>
      </pc:sldChg>
      <pc:sldChg chg="addSp delSp modSp new del mod">
        <pc:chgData name="Hasan Selim" userId="84cd2103f36ef0dc" providerId="LiveId" clId="{6ED845BA-74CA-4F74-9AC4-C2ED4D184EBF}" dt="2026-08-11T08:04:09.754" v="1021" actId="47"/>
        <pc:sldMkLst>
          <pc:docMk/>
          <pc:sldMk cId="3759610620" sldId="491"/>
        </pc:sldMkLst>
      </pc:sldChg>
      <pc:sldChg chg="addSp delSp modSp new del mod">
        <pc:chgData name="Hasan Selim" userId="84cd2103f36ef0dc" providerId="LiveId" clId="{6ED845BA-74CA-4F74-9AC4-C2ED4D184EBF}" dt="2026-08-11T08:04:09.754" v="1021" actId="47"/>
        <pc:sldMkLst>
          <pc:docMk/>
          <pc:sldMk cId="3202105219" sldId="492"/>
        </pc:sldMkLst>
      </pc:sldChg>
      <pc:sldChg chg="addSp delSp modSp new del mod">
        <pc:chgData name="Hasan Selim" userId="84cd2103f36ef0dc" providerId="LiveId" clId="{6ED845BA-74CA-4F74-9AC4-C2ED4D184EBF}" dt="2026-08-11T08:04:09.754" v="1021" actId="47"/>
        <pc:sldMkLst>
          <pc:docMk/>
          <pc:sldMk cId="2278355800" sldId="493"/>
        </pc:sldMkLst>
      </pc:sldChg>
      <pc:sldChg chg="addSp delSp modSp add del mod ord">
        <pc:chgData name="Hasan Selim" userId="84cd2103f36ef0dc" providerId="LiveId" clId="{6ED845BA-74CA-4F74-9AC4-C2ED4D184EBF}" dt="2026-08-11T08:04:09.754" v="1021" actId="47"/>
        <pc:sldMkLst>
          <pc:docMk/>
          <pc:sldMk cId="3625011514" sldId="494"/>
        </pc:sldMkLst>
      </pc:sldChg>
      <pc:sldChg chg="addSp delSp modSp add del mod ord">
        <pc:chgData name="Hasan Selim" userId="84cd2103f36ef0dc" providerId="LiveId" clId="{6ED845BA-74CA-4F74-9AC4-C2ED4D184EBF}" dt="2026-08-11T08:04:09.754" v="1021" actId="47"/>
        <pc:sldMkLst>
          <pc:docMk/>
          <pc:sldMk cId="3584241169" sldId="495"/>
        </pc:sldMkLst>
      </pc:sldChg>
      <pc:sldChg chg="addSp modSp new del mod">
        <pc:chgData name="Hasan Selim" userId="84cd2103f36ef0dc" providerId="LiveId" clId="{6ED845BA-74CA-4F74-9AC4-C2ED4D184EBF}" dt="2026-08-11T08:04:09.754" v="1021" actId="47"/>
        <pc:sldMkLst>
          <pc:docMk/>
          <pc:sldMk cId="1568452621" sldId="496"/>
        </pc:sldMkLst>
      </pc:sldChg>
      <pc:sldChg chg="addSp delSp modSp new del mod">
        <pc:chgData name="Hasan Selim" userId="84cd2103f36ef0dc" providerId="LiveId" clId="{6ED845BA-74CA-4F74-9AC4-C2ED4D184EBF}" dt="2026-08-11T08:04:09.754" v="1021" actId="47"/>
        <pc:sldMkLst>
          <pc:docMk/>
          <pc:sldMk cId="3305918094" sldId="497"/>
        </pc:sldMkLst>
      </pc:sldChg>
      <pc:sldChg chg="addSp delSp modSp new mod ord">
        <pc:chgData name="Hasan Selim" userId="84cd2103f36ef0dc" providerId="LiveId" clId="{6ED845BA-74CA-4F74-9AC4-C2ED4D184EBF}" dt="2026-08-11T15:41:03.421" v="2010"/>
        <pc:sldMkLst>
          <pc:docMk/>
          <pc:sldMk cId="3024549595" sldId="498"/>
        </pc:sldMkLst>
        <pc:spChg chg="add mod">
          <ac:chgData name="Hasan Selim" userId="84cd2103f36ef0dc" providerId="LiveId" clId="{6ED845BA-74CA-4F74-9AC4-C2ED4D184EBF}" dt="2026-08-11T09:47:25.216" v="1179" actId="1076"/>
          <ac:spMkLst>
            <pc:docMk/>
            <pc:sldMk cId="3024549595" sldId="498"/>
            <ac:spMk id="5" creationId="{04F57B11-8B46-90E7-D92B-7F0A01CC56C4}"/>
          </ac:spMkLst>
        </pc:spChg>
        <pc:spChg chg="add mod">
          <ac:chgData name="Hasan Selim" userId="84cd2103f36ef0dc" providerId="LiveId" clId="{6ED845BA-74CA-4F74-9AC4-C2ED4D184EBF}" dt="2026-08-11T14:50:15.962" v="1423" actId="207"/>
          <ac:spMkLst>
            <pc:docMk/>
            <pc:sldMk cId="3024549595" sldId="498"/>
            <ac:spMk id="7" creationId="{61FAC802-581A-4995-B031-D37A034CF4D1}"/>
          </ac:spMkLst>
        </pc:spChg>
        <pc:picChg chg="add mod">
          <ac:chgData name="Hasan Selim" userId="84cd2103f36ef0dc" providerId="LiveId" clId="{6ED845BA-74CA-4F74-9AC4-C2ED4D184EBF}" dt="2026-08-11T15:41:03.421" v="2010"/>
          <ac:picMkLst>
            <pc:docMk/>
            <pc:sldMk cId="3024549595" sldId="498"/>
            <ac:picMk id="3" creationId="{616E0301-358F-103D-3E62-C2834EF1362C}"/>
          </ac:picMkLst>
        </pc:picChg>
        <pc:picChg chg="add del mod">
          <ac:chgData name="Hasan Selim" userId="84cd2103f36ef0dc" providerId="LiveId" clId="{6ED845BA-74CA-4F74-9AC4-C2ED4D184EBF}" dt="2026-08-11T08:04:02.915" v="1020" actId="478"/>
          <ac:picMkLst>
            <pc:docMk/>
            <pc:sldMk cId="3024549595" sldId="498"/>
            <ac:picMk id="9" creationId="{54CB2B85-177A-572B-5CC9-59CB1299123B}"/>
          </ac:picMkLst>
        </pc:picChg>
      </pc:sldChg>
      <pc:sldChg chg="addSp delSp modSp new mod ord">
        <pc:chgData name="Hasan Selim" userId="84cd2103f36ef0dc" providerId="LiveId" clId="{6ED845BA-74CA-4F74-9AC4-C2ED4D184EBF}" dt="2026-08-11T15:36:13.869" v="1967" actId="14100"/>
        <pc:sldMkLst>
          <pc:docMk/>
          <pc:sldMk cId="3104330662" sldId="499"/>
        </pc:sldMkLst>
        <pc:spChg chg="add mod">
          <ac:chgData name="Hasan Selim" userId="84cd2103f36ef0dc" providerId="LiveId" clId="{6ED845BA-74CA-4F74-9AC4-C2ED4D184EBF}" dt="2026-08-11T15:05:49.817" v="1703" actId="207"/>
          <ac:spMkLst>
            <pc:docMk/>
            <pc:sldMk cId="3104330662" sldId="499"/>
            <ac:spMk id="5" creationId="{F07785D2-6518-90BE-5B33-1F47DAEF966E}"/>
          </ac:spMkLst>
        </pc:spChg>
        <pc:spChg chg="add mod">
          <ac:chgData name="Hasan Selim" userId="84cd2103f36ef0dc" providerId="LiveId" clId="{6ED845BA-74CA-4F74-9AC4-C2ED4D184EBF}" dt="2026-08-11T15:05:53.977" v="1704" actId="207"/>
          <ac:spMkLst>
            <pc:docMk/>
            <pc:sldMk cId="3104330662" sldId="499"/>
            <ac:spMk id="7" creationId="{95B21EB0-4DAE-975C-FAF2-82A0674C6A0C}"/>
          </ac:spMkLst>
        </pc:spChg>
        <pc:spChg chg="add mod">
          <ac:chgData name="Hasan Selim" userId="84cd2103f36ef0dc" providerId="LiveId" clId="{6ED845BA-74CA-4F74-9AC4-C2ED4D184EBF}" dt="2026-08-11T15:06:00.184" v="1705" actId="207"/>
          <ac:spMkLst>
            <pc:docMk/>
            <pc:sldMk cId="3104330662" sldId="499"/>
            <ac:spMk id="9" creationId="{0EE437C9-DF33-3CCE-A08E-CD92ABA02BD1}"/>
          </ac:spMkLst>
        </pc:spChg>
        <pc:spChg chg="add del mod">
          <ac:chgData name="Hasan Selim" userId="84cd2103f36ef0dc" providerId="LiveId" clId="{6ED845BA-74CA-4F74-9AC4-C2ED4D184EBF}" dt="2026-08-11T15:02:05.518" v="1612" actId="478"/>
          <ac:spMkLst>
            <pc:docMk/>
            <pc:sldMk cId="3104330662" sldId="499"/>
            <ac:spMk id="10" creationId="{425139CD-F2E9-58D7-C9F1-5094890C7C51}"/>
          </ac:spMkLst>
        </pc:spChg>
        <pc:spChg chg="add mod">
          <ac:chgData name="Hasan Selim" userId="84cd2103f36ef0dc" providerId="LiveId" clId="{6ED845BA-74CA-4F74-9AC4-C2ED4D184EBF}" dt="2026-08-11T15:36:13.869" v="1967" actId="14100"/>
          <ac:spMkLst>
            <pc:docMk/>
            <pc:sldMk cId="3104330662" sldId="499"/>
            <ac:spMk id="12" creationId="{7FA83F7C-90AF-CAC5-C0B7-203CF33E2976}"/>
          </ac:spMkLst>
        </pc:spChg>
        <pc:spChg chg="add mod">
          <ac:chgData name="Hasan Selim" userId="84cd2103f36ef0dc" providerId="LiveId" clId="{6ED845BA-74CA-4F74-9AC4-C2ED4D184EBF}" dt="2026-08-11T15:06:13.130" v="1707" actId="207"/>
          <ac:spMkLst>
            <pc:docMk/>
            <pc:sldMk cId="3104330662" sldId="499"/>
            <ac:spMk id="14" creationId="{FE3CFA22-5050-FC85-BCAF-5555E5487449}"/>
          </ac:spMkLst>
        </pc:spChg>
        <pc:spChg chg="add mod">
          <ac:chgData name="Hasan Selim" userId="84cd2103f36ef0dc" providerId="LiveId" clId="{6ED845BA-74CA-4F74-9AC4-C2ED4D184EBF}" dt="2026-08-11T15:06:21.640" v="1709" actId="20577"/>
          <ac:spMkLst>
            <pc:docMk/>
            <pc:sldMk cId="3104330662" sldId="499"/>
            <ac:spMk id="15" creationId="{2B97F730-663D-5154-938F-59EC4A8A7FCB}"/>
          </ac:spMkLst>
        </pc:spChg>
        <pc:picChg chg="add mod">
          <ac:chgData name="Hasan Selim" userId="84cd2103f36ef0dc" providerId="LiveId" clId="{6ED845BA-74CA-4F74-9AC4-C2ED4D184EBF}" dt="2026-08-11T15:02:13.929" v="1617"/>
          <ac:picMkLst>
            <pc:docMk/>
            <pc:sldMk cId="3104330662" sldId="499"/>
            <ac:picMk id="3" creationId="{0E970E39-DA0D-6BA9-5C66-7F2EFBDCE8ED}"/>
          </ac:picMkLst>
        </pc:picChg>
      </pc:sldChg>
      <pc:sldChg chg="addSp modSp new del mod">
        <pc:chgData name="Hasan Selim" userId="84cd2103f36ef0dc" providerId="LiveId" clId="{6ED845BA-74CA-4F74-9AC4-C2ED4D184EBF}" dt="2026-08-11T08:04:09.754" v="1021" actId="47"/>
        <pc:sldMkLst>
          <pc:docMk/>
          <pc:sldMk cId="3765560719" sldId="499"/>
        </pc:sldMkLst>
      </pc:sldChg>
      <pc:sldChg chg="new del">
        <pc:chgData name="Hasan Selim" userId="84cd2103f36ef0dc" providerId="LiveId" clId="{6ED845BA-74CA-4F74-9AC4-C2ED4D184EBF}" dt="2026-08-11T09:44:19.616" v="1090" actId="47"/>
        <pc:sldMkLst>
          <pc:docMk/>
          <pc:sldMk cId="639452192" sldId="500"/>
        </pc:sldMkLst>
      </pc:sldChg>
      <pc:sldChg chg="new del">
        <pc:chgData name="Hasan Selim" userId="84cd2103f36ef0dc" providerId="LiveId" clId="{6ED845BA-74CA-4F74-9AC4-C2ED4D184EBF}" dt="2026-08-11T09:44:19.616" v="1090" actId="47"/>
        <pc:sldMkLst>
          <pc:docMk/>
          <pc:sldMk cId="907915918" sldId="501"/>
        </pc:sldMkLst>
      </pc:sldChg>
      <pc:sldChg chg="new del">
        <pc:chgData name="Hasan Selim" userId="84cd2103f36ef0dc" providerId="LiveId" clId="{6ED845BA-74CA-4F74-9AC4-C2ED4D184EBF}" dt="2026-08-11T09:44:19.616" v="1090" actId="47"/>
        <pc:sldMkLst>
          <pc:docMk/>
          <pc:sldMk cId="569230655" sldId="502"/>
        </pc:sldMkLst>
      </pc:sldChg>
      <pc:sldChg chg="new del">
        <pc:chgData name="Hasan Selim" userId="84cd2103f36ef0dc" providerId="LiveId" clId="{6ED845BA-74CA-4F74-9AC4-C2ED4D184EBF}" dt="2026-08-11T09:44:19.616" v="1090" actId="47"/>
        <pc:sldMkLst>
          <pc:docMk/>
          <pc:sldMk cId="4091195248" sldId="503"/>
        </pc:sldMkLst>
      </pc:sldChg>
      <pc:sldChg chg="new del">
        <pc:chgData name="Hasan Selim" userId="84cd2103f36ef0dc" providerId="LiveId" clId="{6ED845BA-74CA-4F74-9AC4-C2ED4D184EBF}" dt="2026-08-11T09:44:19.616" v="1090" actId="47"/>
        <pc:sldMkLst>
          <pc:docMk/>
          <pc:sldMk cId="1595146976" sldId="504"/>
        </pc:sldMkLst>
      </pc:sldChg>
      <pc:sldChg chg="addSp modSp new mod">
        <pc:chgData name="Hasan Selim" userId="84cd2103f36ef0dc" providerId="LiveId" clId="{6ED845BA-74CA-4F74-9AC4-C2ED4D184EBF}" dt="2026-08-11T15:51:57.847" v="2027"/>
        <pc:sldMkLst>
          <pc:docMk/>
          <pc:sldMk cId="1405440816" sldId="505"/>
        </pc:sldMkLst>
        <pc:spChg chg="add mod">
          <ac:chgData name="Hasan Selim" userId="84cd2103f36ef0dc" providerId="LiveId" clId="{6ED845BA-74CA-4F74-9AC4-C2ED4D184EBF}" dt="2026-08-11T15:51:57.847" v="2027"/>
          <ac:spMkLst>
            <pc:docMk/>
            <pc:sldMk cId="1405440816" sldId="505"/>
            <ac:spMk id="2" creationId="{BEA10A39-54CC-C0E2-AC26-262E25E56BC2}"/>
          </ac:spMkLst>
        </pc:spChg>
        <pc:grpChg chg="add mod">
          <ac:chgData name="Hasan Selim" userId="84cd2103f36ef0dc" providerId="LiveId" clId="{6ED845BA-74CA-4F74-9AC4-C2ED4D184EBF}" dt="2026-08-11T15:51:57.847" v="2027"/>
          <ac:grpSpMkLst>
            <pc:docMk/>
            <pc:sldMk cId="1405440816" sldId="505"/>
            <ac:grpSpMk id="4" creationId="{E4A42096-1511-B079-FE0C-7B0DF4D0BFBD}"/>
          </ac:grpSpMkLst>
        </pc:grpChg>
        <pc:picChg chg="add mod">
          <ac:chgData name="Hasan Selim" userId="84cd2103f36ef0dc" providerId="LiveId" clId="{6ED845BA-74CA-4F74-9AC4-C2ED4D184EBF}" dt="2026-08-11T15:51:57.847" v="2027"/>
          <ac:picMkLst>
            <pc:docMk/>
            <pc:sldMk cId="1405440816" sldId="505"/>
            <ac:picMk id="3" creationId="{49891DDD-9BAB-711C-2CBF-0C01A82988DE}"/>
          </ac:picMkLst>
        </pc:picChg>
      </pc:sldChg>
      <pc:sldChg chg="addSp modSp new mod ord">
        <pc:chgData name="Hasan Selim" userId="84cd2103f36ef0dc" providerId="LiveId" clId="{6ED845BA-74CA-4F74-9AC4-C2ED4D184EBF}" dt="2026-08-11T15:41:45.147" v="2014"/>
        <pc:sldMkLst>
          <pc:docMk/>
          <pc:sldMk cId="4116520732" sldId="506"/>
        </pc:sldMkLst>
        <pc:picChg chg="add mod">
          <ac:chgData name="Hasan Selim" userId="84cd2103f36ef0dc" providerId="LiveId" clId="{6ED845BA-74CA-4F74-9AC4-C2ED4D184EBF}" dt="2026-08-11T15:41:45.147" v="2014"/>
          <ac:picMkLst>
            <pc:docMk/>
            <pc:sldMk cId="4116520732" sldId="506"/>
            <ac:picMk id="3" creationId="{B1419B94-0BCF-28B3-571C-6F1063784B0D}"/>
          </ac:picMkLst>
        </pc:picChg>
      </pc:sldChg>
      <pc:sldChg chg="addSp modSp new mod ord">
        <pc:chgData name="Hasan Selim" userId="84cd2103f36ef0dc" providerId="LiveId" clId="{6ED845BA-74CA-4F74-9AC4-C2ED4D184EBF}" dt="2026-08-11T15:41:49.855" v="2015"/>
        <pc:sldMkLst>
          <pc:docMk/>
          <pc:sldMk cId="2901245424" sldId="507"/>
        </pc:sldMkLst>
        <pc:picChg chg="add mod">
          <ac:chgData name="Hasan Selim" userId="84cd2103f36ef0dc" providerId="LiveId" clId="{6ED845BA-74CA-4F74-9AC4-C2ED4D184EBF}" dt="2026-08-11T15:41:49.855" v="2015"/>
          <ac:picMkLst>
            <pc:docMk/>
            <pc:sldMk cId="2901245424" sldId="507"/>
            <ac:picMk id="3" creationId="{D25BAAD1-31F9-09B2-CF2C-32B4D1832125}"/>
          </ac:picMkLst>
        </pc:picChg>
      </pc:sldChg>
      <pc:sldChg chg="addSp modSp new mod ord">
        <pc:chgData name="Hasan Selim" userId="84cd2103f36ef0dc" providerId="LiveId" clId="{6ED845BA-74CA-4F74-9AC4-C2ED4D184EBF}" dt="2026-08-11T15:41:41.218" v="2013"/>
        <pc:sldMkLst>
          <pc:docMk/>
          <pc:sldMk cId="3962058678" sldId="508"/>
        </pc:sldMkLst>
        <pc:spChg chg="add mod">
          <ac:chgData name="Hasan Selim" userId="84cd2103f36ef0dc" providerId="LiveId" clId="{6ED845BA-74CA-4F74-9AC4-C2ED4D184EBF}" dt="2026-08-11T15:26:45.222" v="1831" actId="207"/>
          <ac:spMkLst>
            <pc:docMk/>
            <pc:sldMk cId="3962058678" sldId="508"/>
            <ac:spMk id="5" creationId="{137BE830-F526-67EC-FB3E-99C4CA6514AE}"/>
          </ac:spMkLst>
        </pc:spChg>
        <pc:spChg chg="add mod">
          <ac:chgData name="Hasan Selim" userId="84cd2103f36ef0dc" providerId="LiveId" clId="{6ED845BA-74CA-4F74-9AC4-C2ED4D184EBF}" dt="2026-08-11T15:27:30.212" v="1842" actId="1076"/>
          <ac:spMkLst>
            <pc:docMk/>
            <pc:sldMk cId="3962058678" sldId="508"/>
            <ac:spMk id="7" creationId="{72ECF4F5-AB8E-618B-0488-B16B48C9B4E4}"/>
          </ac:spMkLst>
        </pc:spChg>
        <pc:spChg chg="add mod">
          <ac:chgData name="Hasan Selim" userId="84cd2103f36ef0dc" providerId="LiveId" clId="{6ED845BA-74CA-4F74-9AC4-C2ED4D184EBF}" dt="2026-08-11T15:15:47.101" v="1743" actId="122"/>
          <ac:spMkLst>
            <pc:docMk/>
            <pc:sldMk cId="3962058678" sldId="508"/>
            <ac:spMk id="8" creationId="{6E18BC6C-21EC-1846-7DB5-F23AED6827D5}"/>
          </ac:spMkLst>
        </pc:spChg>
        <pc:spChg chg="add mod">
          <ac:chgData name="Hasan Selim" userId="84cd2103f36ef0dc" providerId="LiveId" clId="{6ED845BA-74CA-4F74-9AC4-C2ED4D184EBF}" dt="2026-08-11T15:27:12.435" v="1839" actId="20577"/>
          <ac:spMkLst>
            <pc:docMk/>
            <pc:sldMk cId="3962058678" sldId="508"/>
            <ac:spMk id="9" creationId="{B2DF09F1-F8EC-C214-5E55-07DBBCB96115}"/>
          </ac:spMkLst>
        </pc:spChg>
        <pc:spChg chg="add mod">
          <ac:chgData name="Hasan Selim" userId="84cd2103f36ef0dc" providerId="LiveId" clId="{6ED845BA-74CA-4F74-9AC4-C2ED4D184EBF}" dt="2026-08-11T15:27:14.892" v="1840" actId="20577"/>
          <ac:spMkLst>
            <pc:docMk/>
            <pc:sldMk cId="3962058678" sldId="508"/>
            <ac:spMk id="10" creationId="{7C77CEC1-965C-FFB9-DB69-91AD70F45296}"/>
          </ac:spMkLst>
        </pc:spChg>
        <pc:spChg chg="add mod">
          <ac:chgData name="Hasan Selim" userId="84cd2103f36ef0dc" providerId="LiveId" clId="{6ED845BA-74CA-4F74-9AC4-C2ED4D184EBF}" dt="2026-08-11T15:27:18.239" v="1841" actId="20577"/>
          <ac:spMkLst>
            <pc:docMk/>
            <pc:sldMk cId="3962058678" sldId="508"/>
            <ac:spMk id="11" creationId="{C9152379-8ED2-0E21-E2AA-754A7ACB0D22}"/>
          </ac:spMkLst>
        </pc:spChg>
        <pc:spChg chg="add mod">
          <ac:chgData name="Hasan Selim" userId="84cd2103f36ef0dc" providerId="LiveId" clId="{6ED845BA-74CA-4F74-9AC4-C2ED4D184EBF}" dt="2026-08-11T15:24:55.180" v="1792" actId="14100"/>
          <ac:spMkLst>
            <pc:docMk/>
            <pc:sldMk cId="3962058678" sldId="508"/>
            <ac:spMk id="12" creationId="{37B66CE8-92E1-6A4F-6780-C692701FC9AA}"/>
          </ac:spMkLst>
        </pc:spChg>
        <pc:spChg chg="add mod">
          <ac:chgData name="Hasan Selim" userId="84cd2103f36ef0dc" providerId="LiveId" clId="{6ED845BA-74CA-4F74-9AC4-C2ED4D184EBF}" dt="2026-08-11T15:27:01.123" v="1835" actId="1076"/>
          <ac:spMkLst>
            <pc:docMk/>
            <pc:sldMk cId="3962058678" sldId="508"/>
            <ac:spMk id="13" creationId="{1AEA4054-FA6A-E17D-7BA6-42D2D83B7340}"/>
          </ac:spMkLst>
        </pc:spChg>
        <pc:spChg chg="add mod">
          <ac:chgData name="Hasan Selim" userId="84cd2103f36ef0dc" providerId="LiveId" clId="{6ED845BA-74CA-4F74-9AC4-C2ED4D184EBF}" dt="2026-08-11T15:27:03.488" v="1836" actId="20577"/>
          <ac:spMkLst>
            <pc:docMk/>
            <pc:sldMk cId="3962058678" sldId="508"/>
            <ac:spMk id="14" creationId="{A84684E2-5A10-33EF-2474-D41211032BFD}"/>
          </ac:spMkLst>
        </pc:spChg>
        <pc:spChg chg="add mod">
          <ac:chgData name="Hasan Selim" userId="84cd2103f36ef0dc" providerId="LiveId" clId="{6ED845BA-74CA-4F74-9AC4-C2ED4D184EBF}" dt="2026-08-11T15:27:05.867" v="1837" actId="20577"/>
          <ac:spMkLst>
            <pc:docMk/>
            <pc:sldMk cId="3962058678" sldId="508"/>
            <ac:spMk id="15" creationId="{085E5492-05BD-C404-3C46-8EF27BD62AC3}"/>
          </ac:spMkLst>
        </pc:spChg>
        <pc:picChg chg="add mod">
          <ac:chgData name="Hasan Selim" userId="84cd2103f36ef0dc" providerId="LiveId" clId="{6ED845BA-74CA-4F74-9AC4-C2ED4D184EBF}" dt="2026-08-11T15:41:41.218" v="2013"/>
          <ac:picMkLst>
            <pc:docMk/>
            <pc:sldMk cId="3962058678" sldId="508"/>
            <ac:picMk id="3" creationId="{9A2C9384-EEAD-5E2C-962E-BD26763C336B}"/>
          </ac:picMkLst>
        </pc:picChg>
      </pc:sldChg>
      <pc:sldChg chg="addSp modSp new mod ord">
        <pc:chgData name="Hasan Selim" userId="84cd2103f36ef0dc" providerId="LiveId" clId="{6ED845BA-74CA-4F74-9AC4-C2ED4D184EBF}" dt="2026-08-11T09:55:50.762" v="1340"/>
        <pc:sldMkLst>
          <pc:docMk/>
          <pc:sldMk cId="419516348" sldId="509"/>
        </pc:sldMkLst>
        <pc:spChg chg="add mod ord">
          <ac:chgData name="Hasan Selim" userId="84cd2103f36ef0dc" providerId="LiveId" clId="{6ED845BA-74CA-4F74-9AC4-C2ED4D184EBF}" dt="2026-08-11T09:53:39.880" v="1319" actId="108"/>
          <ac:spMkLst>
            <pc:docMk/>
            <pc:sldMk cId="419516348" sldId="509"/>
            <ac:spMk id="5" creationId="{68B9EB16-E89A-A17A-CCC2-D7B8CEAEC157}"/>
          </ac:spMkLst>
        </pc:spChg>
        <pc:spChg chg="add mod">
          <ac:chgData name="Hasan Selim" userId="84cd2103f36ef0dc" providerId="LiveId" clId="{6ED845BA-74CA-4F74-9AC4-C2ED4D184EBF}" dt="2026-08-11T09:55:50.762" v="1340"/>
          <ac:spMkLst>
            <pc:docMk/>
            <pc:sldMk cId="419516348" sldId="509"/>
            <ac:spMk id="6" creationId="{BAC7197F-0880-F1B6-C955-828A670B8A77}"/>
          </ac:spMkLst>
        </pc:spChg>
        <pc:spChg chg="add mod">
          <ac:chgData name="Hasan Selim" userId="84cd2103f36ef0dc" providerId="LiveId" clId="{6ED845BA-74CA-4F74-9AC4-C2ED4D184EBF}" dt="2026-08-11T09:52:57.510" v="1312" actId="20577"/>
          <ac:spMkLst>
            <pc:docMk/>
            <pc:sldMk cId="419516348" sldId="509"/>
            <ac:spMk id="8" creationId="{EEC9D9B8-9B7A-0A8D-4FFC-EBE5E9BC1335}"/>
          </ac:spMkLst>
        </pc:spChg>
        <pc:spChg chg="add mod">
          <ac:chgData name="Hasan Selim" userId="84cd2103f36ef0dc" providerId="LiveId" clId="{6ED845BA-74CA-4F74-9AC4-C2ED4D184EBF}" dt="2026-08-11T09:55:36.105" v="1339" actId="208"/>
          <ac:spMkLst>
            <pc:docMk/>
            <pc:sldMk cId="419516348" sldId="509"/>
            <ac:spMk id="9" creationId="{4992467C-D205-F062-032A-8D0F74DEC654}"/>
          </ac:spMkLst>
        </pc:spChg>
        <pc:spChg chg="add mod">
          <ac:chgData name="Hasan Selim" userId="84cd2103f36ef0dc" providerId="LiveId" clId="{6ED845BA-74CA-4F74-9AC4-C2ED4D184EBF}" dt="2026-08-11T09:55:33.525" v="1338" actId="208"/>
          <ac:spMkLst>
            <pc:docMk/>
            <pc:sldMk cId="419516348" sldId="509"/>
            <ac:spMk id="10" creationId="{3AF802C0-4EC2-6921-A1F5-A09915B9EC99}"/>
          </ac:spMkLst>
        </pc:spChg>
        <pc:spChg chg="add mod">
          <ac:chgData name="Hasan Selim" userId="84cd2103f36ef0dc" providerId="LiveId" clId="{6ED845BA-74CA-4F74-9AC4-C2ED4D184EBF}" dt="2026-08-11T09:55:30.685" v="1337" actId="208"/>
          <ac:spMkLst>
            <pc:docMk/>
            <pc:sldMk cId="419516348" sldId="509"/>
            <ac:spMk id="11" creationId="{3073C1EF-E4E5-C303-81A7-DE3B814D2128}"/>
          </ac:spMkLst>
        </pc:spChg>
        <pc:grpChg chg="add mod">
          <ac:chgData name="Hasan Selim" userId="84cd2103f36ef0dc" providerId="LiveId" clId="{6ED845BA-74CA-4F74-9AC4-C2ED4D184EBF}" dt="2026-08-11T09:55:50.762" v="1340"/>
          <ac:grpSpMkLst>
            <pc:docMk/>
            <pc:sldMk cId="419516348" sldId="509"/>
            <ac:grpSpMk id="7" creationId="{E9A37EE6-3BFB-8434-0423-A94090D06DEE}"/>
          </ac:grpSpMkLst>
        </pc:grpChg>
        <pc:picChg chg="add mod">
          <ac:chgData name="Hasan Selim" userId="84cd2103f36ef0dc" providerId="LiveId" clId="{6ED845BA-74CA-4F74-9AC4-C2ED4D184EBF}" dt="2026-08-11T09:55:50.762" v="1340"/>
          <ac:picMkLst>
            <pc:docMk/>
            <pc:sldMk cId="419516348" sldId="509"/>
            <ac:picMk id="3" creationId="{16043FD9-E654-112E-A068-FF666D90646B}"/>
          </ac:picMkLst>
        </pc:picChg>
      </pc:sldChg>
      <pc:sldChg chg="addSp delSp modSp new mod ord">
        <pc:chgData name="Hasan Selim" userId="84cd2103f36ef0dc" providerId="LiveId" clId="{6ED845BA-74CA-4F74-9AC4-C2ED4D184EBF}" dt="2026-08-11T15:41:23.048" v="2011"/>
        <pc:sldMkLst>
          <pc:docMk/>
          <pc:sldMk cId="1885320164" sldId="510"/>
        </pc:sldMkLst>
        <pc:spChg chg="add mod">
          <ac:chgData name="Hasan Selim" userId="84cd2103f36ef0dc" providerId="LiveId" clId="{6ED845BA-74CA-4F74-9AC4-C2ED4D184EBF}" dt="2026-08-11T14:49:55.405" v="1420" actId="403"/>
          <ac:spMkLst>
            <pc:docMk/>
            <pc:sldMk cId="1885320164" sldId="510"/>
            <ac:spMk id="5" creationId="{C2B3A30A-8D20-97BE-44DC-5B41C85524E8}"/>
          </ac:spMkLst>
        </pc:spChg>
        <pc:spChg chg="add mod">
          <ac:chgData name="Hasan Selim" userId="84cd2103f36ef0dc" providerId="LiveId" clId="{6ED845BA-74CA-4F74-9AC4-C2ED4D184EBF}" dt="2026-08-11T14:52:22.843" v="1573" actId="1076"/>
          <ac:spMkLst>
            <pc:docMk/>
            <pc:sldMk cId="1885320164" sldId="510"/>
            <ac:spMk id="6" creationId="{D27F8AD8-020C-CDA0-7A1B-318E11CF0F32}"/>
          </ac:spMkLst>
        </pc:spChg>
        <pc:spChg chg="add mod">
          <ac:chgData name="Hasan Selim" userId="84cd2103f36ef0dc" providerId="LiveId" clId="{6ED845BA-74CA-4F74-9AC4-C2ED4D184EBF}" dt="2026-08-11T14:52:22.843" v="1573" actId="1076"/>
          <ac:spMkLst>
            <pc:docMk/>
            <pc:sldMk cId="1885320164" sldId="510"/>
            <ac:spMk id="7" creationId="{C8C3126F-1FEF-A7F2-988A-9138215B9EE8}"/>
          </ac:spMkLst>
        </pc:spChg>
        <pc:spChg chg="add mod">
          <ac:chgData name="Hasan Selim" userId="84cd2103f36ef0dc" providerId="LiveId" clId="{6ED845BA-74CA-4F74-9AC4-C2ED4D184EBF}" dt="2026-08-11T14:52:51.826" v="1580" actId="1076"/>
          <ac:spMkLst>
            <pc:docMk/>
            <pc:sldMk cId="1885320164" sldId="510"/>
            <ac:spMk id="8" creationId="{46C82E3C-4464-C284-C6B0-C8706183245E}"/>
          </ac:spMkLst>
        </pc:spChg>
        <pc:spChg chg="add mod">
          <ac:chgData name="Hasan Selim" userId="84cd2103f36ef0dc" providerId="LiveId" clId="{6ED845BA-74CA-4F74-9AC4-C2ED4D184EBF}" dt="2026-08-11T14:52:22.843" v="1573" actId="1076"/>
          <ac:spMkLst>
            <pc:docMk/>
            <pc:sldMk cId="1885320164" sldId="510"/>
            <ac:spMk id="9" creationId="{B6A33F3E-1B67-A288-2E11-6E7AC47F3EA7}"/>
          </ac:spMkLst>
        </pc:spChg>
        <pc:spChg chg="add del mod">
          <ac:chgData name="Hasan Selim" userId="84cd2103f36ef0dc" providerId="LiveId" clId="{6ED845BA-74CA-4F74-9AC4-C2ED4D184EBF}" dt="2026-08-11T14:50:05.625" v="1422" actId="478"/>
          <ac:spMkLst>
            <pc:docMk/>
            <pc:sldMk cId="1885320164" sldId="510"/>
            <ac:spMk id="12" creationId="{3F2D4D4F-9910-6316-BDAB-A9013D43F22F}"/>
          </ac:spMkLst>
        </pc:spChg>
        <pc:spChg chg="add mod">
          <ac:chgData name="Hasan Selim" userId="84cd2103f36ef0dc" providerId="LiveId" clId="{6ED845BA-74CA-4F74-9AC4-C2ED4D184EBF}" dt="2026-08-11T14:52:47.059" v="1579" actId="1076"/>
          <ac:spMkLst>
            <pc:docMk/>
            <pc:sldMk cId="1885320164" sldId="510"/>
            <ac:spMk id="14" creationId="{80996B18-C467-EEB5-F374-02423AF500CF}"/>
          </ac:spMkLst>
        </pc:spChg>
        <pc:spChg chg="add mod">
          <ac:chgData name="Hasan Selim" userId="84cd2103f36ef0dc" providerId="LiveId" clId="{6ED845BA-74CA-4F74-9AC4-C2ED4D184EBF}" dt="2026-08-11T14:51:17.593" v="1478" actId="571"/>
          <ac:spMkLst>
            <pc:docMk/>
            <pc:sldMk cId="1885320164" sldId="510"/>
            <ac:spMk id="15" creationId="{F195DE3C-1AF4-9236-DF77-772AF126314D}"/>
          </ac:spMkLst>
        </pc:spChg>
        <pc:spChg chg="add mod">
          <ac:chgData name="Hasan Selim" userId="84cd2103f36ef0dc" providerId="LiveId" clId="{6ED845BA-74CA-4F74-9AC4-C2ED4D184EBF}" dt="2026-08-11T14:52:09.021" v="1571" actId="20577"/>
          <ac:spMkLst>
            <pc:docMk/>
            <pc:sldMk cId="1885320164" sldId="510"/>
            <ac:spMk id="16" creationId="{5D2FA48C-8F3B-D675-B338-A795818E08AF}"/>
          </ac:spMkLst>
        </pc:spChg>
        <pc:spChg chg="add mod">
          <ac:chgData name="Hasan Selim" userId="84cd2103f36ef0dc" providerId="LiveId" clId="{6ED845BA-74CA-4F74-9AC4-C2ED4D184EBF}" dt="2026-08-11T14:52:34.754" v="1575" actId="1076"/>
          <ac:spMkLst>
            <pc:docMk/>
            <pc:sldMk cId="1885320164" sldId="510"/>
            <ac:spMk id="17" creationId="{A06E3A92-0664-EC35-0740-82E32E060A3E}"/>
          </ac:spMkLst>
        </pc:spChg>
        <pc:spChg chg="add mod">
          <ac:chgData name="Hasan Selim" userId="84cd2103f36ef0dc" providerId="LiveId" clId="{6ED845BA-74CA-4F74-9AC4-C2ED4D184EBF}" dt="2026-08-11T14:52:37.414" v="1576" actId="1076"/>
          <ac:spMkLst>
            <pc:docMk/>
            <pc:sldMk cId="1885320164" sldId="510"/>
            <ac:spMk id="18" creationId="{5E1B2E08-49AA-D4BE-C130-3038D13D291C}"/>
          </ac:spMkLst>
        </pc:spChg>
        <pc:picChg chg="add mod">
          <ac:chgData name="Hasan Selim" userId="84cd2103f36ef0dc" providerId="LiveId" clId="{6ED845BA-74CA-4F74-9AC4-C2ED4D184EBF}" dt="2026-08-11T15:41:23.048" v="2011"/>
          <ac:picMkLst>
            <pc:docMk/>
            <pc:sldMk cId="1885320164" sldId="510"/>
            <ac:picMk id="3" creationId="{10A1BB7B-BFED-0AD6-5876-FD68119E3185}"/>
          </ac:picMkLst>
        </pc:picChg>
        <pc:picChg chg="add del mod">
          <ac:chgData name="Hasan Selim" userId="84cd2103f36ef0dc" providerId="LiveId" clId="{6ED845BA-74CA-4F74-9AC4-C2ED4D184EBF}" dt="2026-08-11T14:52:12.726" v="1572" actId="478"/>
          <ac:picMkLst>
            <pc:docMk/>
            <pc:sldMk cId="1885320164" sldId="510"/>
            <ac:picMk id="11" creationId="{41FAEA15-0975-FD98-6A23-B87C16405B24}"/>
          </ac:picMkLst>
        </pc:picChg>
      </pc:sldChg>
      <pc:sldChg chg="addSp modSp new mod ord">
        <pc:chgData name="Hasan Selim" userId="84cd2103f36ef0dc" providerId="LiveId" clId="{6ED845BA-74CA-4F74-9AC4-C2ED4D184EBF}" dt="2026-08-11T15:41:29.404" v="2012"/>
        <pc:sldMkLst>
          <pc:docMk/>
          <pc:sldMk cId="1928482115" sldId="511"/>
        </pc:sldMkLst>
        <pc:spChg chg="add mod">
          <ac:chgData name="Hasan Selim" userId="84cd2103f36ef0dc" providerId="LiveId" clId="{6ED845BA-74CA-4F74-9AC4-C2ED4D184EBF}" dt="2026-08-11T14:54:30.761" v="1594" actId="1076"/>
          <ac:spMkLst>
            <pc:docMk/>
            <pc:sldMk cId="1928482115" sldId="511"/>
            <ac:spMk id="5" creationId="{9DF75200-04FA-E330-AC92-5EE82E257094}"/>
          </ac:spMkLst>
        </pc:spChg>
        <pc:spChg chg="add mod">
          <ac:chgData name="Hasan Selim" userId="84cd2103f36ef0dc" providerId="LiveId" clId="{6ED845BA-74CA-4F74-9AC4-C2ED4D184EBF}" dt="2026-08-11T14:54:39.888" v="1596" actId="1076"/>
          <ac:spMkLst>
            <pc:docMk/>
            <pc:sldMk cId="1928482115" sldId="511"/>
            <ac:spMk id="7" creationId="{7F73F68A-978E-E082-A4F2-50D7717FF56E}"/>
          </ac:spMkLst>
        </pc:spChg>
        <pc:spChg chg="add mod">
          <ac:chgData name="Hasan Selim" userId="84cd2103f36ef0dc" providerId="LiveId" clId="{6ED845BA-74CA-4F74-9AC4-C2ED4D184EBF}" dt="2026-08-11T14:54:21.985" v="1592" actId="1076"/>
          <ac:spMkLst>
            <pc:docMk/>
            <pc:sldMk cId="1928482115" sldId="511"/>
            <ac:spMk id="9" creationId="{248F11A6-AFB2-0B1C-75B3-FCE83883820D}"/>
          </ac:spMkLst>
        </pc:spChg>
        <pc:spChg chg="add mod">
          <ac:chgData name="Hasan Selim" userId="84cd2103f36ef0dc" providerId="LiveId" clId="{6ED845BA-74CA-4F74-9AC4-C2ED4D184EBF}" dt="2026-08-11T14:54:12.580" v="1590"/>
          <ac:spMkLst>
            <pc:docMk/>
            <pc:sldMk cId="1928482115" sldId="511"/>
            <ac:spMk id="11" creationId="{3F1765E1-91A7-E74D-14ED-FFC4BEEC6454}"/>
          </ac:spMkLst>
        </pc:spChg>
        <pc:spChg chg="add mod">
          <ac:chgData name="Hasan Selim" userId="84cd2103f36ef0dc" providerId="LiveId" clId="{6ED845BA-74CA-4F74-9AC4-C2ED4D184EBF}" dt="2026-08-11T14:54:05.812" v="1589"/>
          <ac:spMkLst>
            <pc:docMk/>
            <pc:sldMk cId="1928482115" sldId="511"/>
            <ac:spMk id="13" creationId="{97F75933-A686-F825-2A4B-7E1DA3940B47}"/>
          </ac:spMkLst>
        </pc:spChg>
        <pc:picChg chg="add mod">
          <ac:chgData name="Hasan Selim" userId="84cd2103f36ef0dc" providerId="LiveId" clId="{6ED845BA-74CA-4F74-9AC4-C2ED4D184EBF}" dt="2026-08-11T15:41:29.404" v="2012"/>
          <ac:picMkLst>
            <pc:docMk/>
            <pc:sldMk cId="1928482115" sldId="511"/>
            <ac:picMk id="3" creationId="{8E76A902-0AB7-6A34-8C0E-99EFC7236569}"/>
          </ac:picMkLst>
        </pc:picChg>
      </pc:sldChg>
      <pc:sldChg chg="addSp modSp add mod ord">
        <pc:chgData name="Hasan Selim" userId="84cd2103f36ef0dc" providerId="LiveId" clId="{6ED845BA-74CA-4F74-9AC4-C2ED4D184EBF}" dt="2026-08-11T15:40:55.161" v="2009" actId="207"/>
        <pc:sldMkLst>
          <pc:docMk/>
          <pc:sldMk cId="3657075426" sldId="512"/>
        </pc:sldMkLst>
        <pc:spChg chg="add mod">
          <ac:chgData name="Hasan Selim" userId="84cd2103f36ef0dc" providerId="LiveId" clId="{6ED845BA-74CA-4F74-9AC4-C2ED4D184EBF}" dt="2026-08-11T15:40:55.161" v="2009" actId="207"/>
          <ac:spMkLst>
            <pc:docMk/>
            <pc:sldMk cId="3657075426" sldId="512"/>
            <ac:spMk id="5" creationId="{A42E7DBB-DDBF-A6E7-41E9-A31FE26E90CA}"/>
          </ac:spMkLst>
        </pc:spChg>
        <pc:spChg chg="add mod">
          <ac:chgData name="Hasan Selim" userId="84cd2103f36ef0dc" providerId="LiveId" clId="{6ED845BA-74CA-4F74-9AC4-C2ED4D184EBF}" dt="2026-08-11T15:40:53.675" v="2008" actId="207"/>
          <ac:spMkLst>
            <pc:docMk/>
            <pc:sldMk cId="3657075426" sldId="512"/>
            <ac:spMk id="7" creationId="{60CEF0CE-E8E8-6B24-20C2-E753F43F7DC4}"/>
          </ac:spMkLst>
        </pc:spChg>
        <pc:spChg chg="add mod">
          <ac:chgData name="Hasan Selim" userId="84cd2103f36ef0dc" providerId="LiveId" clId="{6ED845BA-74CA-4F74-9AC4-C2ED4D184EBF}" dt="2026-08-11T15:40:51.411" v="2007" actId="207"/>
          <ac:spMkLst>
            <pc:docMk/>
            <pc:sldMk cId="3657075426" sldId="512"/>
            <ac:spMk id="9" creationId="{7CF94C11-429E-09CB-B8A1-4FC0A187347D}"/>
          </ac:spMkLst>
        </pc:spChg>
        <pc:spChg chg="add mod">
          <ac:chgData name="Hasan Selim" userId="84cd2103f36ef0dc" providerId="LiveId" clId="{6ED845BA-74CA-4F74-9AC4-C2ED4D184EBF}" dt="2026-08-11T15:40:49.711" v="2006" actId="207"/>
          <ac:spMkLst>
            <pc:docMk/>
            <pc:sldMk cId="3657075426" sldId="512"/>
            <ac:spMk id="11" creationId="{526B5EE0-9F77-C24B-726C-3FFDDE7169D4}"/>
          </ac:spMkLst>
        </pc:spChg>
        <pc:spChg chg="add mod">
          <ac:chgData name="Hasan Selim" userId="84cd2103f36ef0dc" providerId="LiveId" clId="{6ED845BA-74CA-4F74-9AC4-C2ED4D184EBF}" dt="2026-08-11T15:40:46.083" v="2005" actId="207"/>
          <ac:spMkLst>
            <pc:docMk/>
            <pc:sldMk cId="3657075426" sldId="512"/>
            <ac:spMk id="13" creationId="{F6A9D574-BC9C-768A-C9C6-0AD7F3A8872C}"/>
          </ac:spMkLst>
        </pc:spChg>
        <pc:picChg chg="add mod">
          <ac:chgData name="Hasan Selim" userId="84cd2103f36ef0dc" providerId="LiveId" clId="{6ED845BA-74CA-4F74-9AC4-C2ED4D184EBF}" dt="2026-08-11T15:38:47.273" v="1973"/>
          <ac:picMkLst>
            <pc:docMk/>
            <pc:sldMk cId="3657075426" sldId="512"/>
            <ac:picMk id="3" creationId="{5E7FF25F-422B-123F-58C1-4787EFADE7FB}"/>
          </ac:picMkLst>
        </pc:picChg>
      </pc:sldChg>
      <pc:sldChg chg="addSp add del mod ord">
        <pc:chgData name="Hasan Selim" userId="84cd2103f36ef0dc" providerId="LiveId" clId="{6ED845BA-74CA-4F74-9AC4-C2ED4D184EBF}" dt="2026-08-11T15:37:16.624" v="1970" actId="47"/>
        <pc:sldMkLst>
          <pc:docMk/>
          <pc:sldMk cId="3312257708" sldId="513"/>
        </pc:sldMkLst>
        <pc:picChg chg="add">
          <ac:chgData name="Hasan Selim" userId="84cd2103f36ef0dc" providerId="LiveId" clId="{6ED845BA-74CA-4F74-9AC4-C2ED4D184EBF}" dt="2026-08-11T09:43:50.354" v="1078" actId="22"/>
          <ac:picMkLst>
            <pc:docMk/>
            <pc:sldMk cId="3312257708" sldId="513"/>
            <ac:picMk id="3" creationId="{508DEF5C-2717-6137-963E-971382CAA6C3}"/>
          </ac:picMkLst>
        </pc:picChg>
      </pc:sldChg>
      <pc:sldChg chg="addSp delSp modSp add mod ord">
        <pc:chgData name="Hasan Selim" userId="84cd2103f36ef0dc" providerId="LiveId" clId="{6ED845BA-74CA-4F74-9AC4-C2ED4D184EBF}" dt="2026-08-11T15:35:50.982" v="1965" actId="403"/>
        <pc:sldMkLst>
          <pc:docMk/>
          <pc:sldMk cId="2253772576" sldId="514"/>
        </pc:sldMkLst>
        <pc:spChg chg="add mod">
          <ac:chgData name="Hasan Selim" userId="84cd2103f36ef0dc" providerId="LiveId" clId="{6ED845BA-74CA-4F74-9AC4-C2ED4D184EBF}" dt="2026-08-11T15:35:02.413" v="1950" actId="207"/>
          <ac:spMkLst>
            <pc:docMk/>
            <pc:sldMk cId="2253772576" sldId="514"/>
            <ac:spMk id="5" creationId="{D7A4C618-3F86-8B49-31F0-8774E75CBD10}"/>
          </ac:spMkLst>
        </pc:spChg>
        <pc:spChg chg="add mod">
          <ac:chgData name="Hasan Selim" userId="84cd2103f36ef0dc" providerId="LiveId" clId="{6ED845BA-74CA-4F74-9AC4-C2ED4D184EBF}" dt="2026-08-11T15:35:01.147" v="1949" actId="207"/>
          <ac:spMkLst>
            <pc:docMk/>
            <pc:sldMk cId="2253772576" sldId="514"/>
            <ac:spMk id="7" creationId="{611F3410-A3DE-D898-9641-49BEAB686455}"/>
          </ac:spMkLst>
        </pc:spChg>
        <pc:spChg chg="add mod">
          <ac:chgData name="Hasan Selim" userId="84cd2103f36ef0dc" providerId="LiveId" clId="{6ED845BA-74CA-4F74-9AC4-C2ED4D184EBF}" dt="2026-08-11T15:35:41.828" v="1959" actId="1076"/>
          <ac:spMkLst>
            <pc:docMk/>
            <pc:sldMk cId="2253772576" sldId="514"/>
            <ac:spMk id="9" creationId="{5A5564A0-A460-67CD-07D3-2D9EB21010D3}"/>
          </ac:spMkLst>
        </pc:spChg>
        <pc:spChg chg="add mod">
          <ac:chgData name="Hasan Selim" userId="84cd2103f36ef0dc" providerId="LiveId" clId="{6ED845BA-74CA-4F74-9AC4-C2ED4D184EBF}" dt="2026-08-11T15:34:45.311" v="1944" actId="207"/>
          <ac:spMkLst>
            <pc:docMk/>
            <pc:sldMk cId="2253772576" sldId="514"/>
            <ac:spMk id="10" creationId="{4240691B-1CAE-BAEC-2488-CBD0E191B6D6}"/>
          </ac:spMkLst>
        </pc:spChg>
        <pc:spChg chg="add mod">
          <ac:chgData name="Hasan Selim" userId="84cd2103f36ef0dc" providerId="LiveId" clId="{6ED845BA-74CA-4F74-9AC4-C2ED4D184EBF}" dt="2026-08-11T15:35:11.675" v="1951" actId="1076"/>
          <ac:spMkLst>
            <pc:docMk/>
            <pc:sldMk cId="2253772576" sldId="514"/>
            <ac:spMk id="12" creationId="{9ED38159-83D5-B680-F74B-F4ABD577AA99}"/>
          </ac:spMkLst>
        </pc:spChg>
        <pc:spChg chg="add del mod">
          <ac:chgData name="Hasan Selim" userId="84cd2103f36ef0dc" providerId="LiveId" clId="{6ED845BA-74CA-4F74-9AC4-C2ED4D184EBF}" dt="2026-08-11T15:32:23.288" v="1902" actId="478"/>
          <ac:spMkLst>
            <pc:docMk/>
            <pc:sldMk cId="2253772576" sldId="514"/>
            <ac:spMk id="13" creationId="{D6031189-651E-25E8-0DED-0DFA25143A28}"/>
          </ac:spMkLst>
        </pc:spChg>
        <pc:spChg chg="add mod">
          <ac:chgData name="Hasan Selim" userId="84cd2103f36ef0dc" providerId="LiveId" clId="{6ED845BA-74CA-4F74-9AC4-C2ED4D184EBF}" dt="2026-08-11T15:35:50.982" v="1965" actId="403"/>
          <ac:spMkLst>
            <pc:docMk/>
            <pc:sldMk cId="2253772576" sldId="514"/>
            <ac:spMk id="15" creationId="{FF015F0B-8956-DDFB-423D-116DC8B1175B}"/>
          </ac:spMkLst>
        </pc:spChg>
        <pc:picChg chg="add mod">
          <ac:chgData name="Hasan Selim" userId="84cd2103f36ef0dc" providerId="LiveId" clId="{6ED845BA-74CA-4F74-9AC4-C2ED4D184EBF}" dt="2026-08-11T15:31:40.479" v="1889"/>
          <ac:picMkLst>
            <pc:docMk/>
            <pc:sldMk cId="2253772576" sldId="514"/>
            <ac:picMk id="3" creationId="{A19FD001-2264-3E62-E9E5-75F709E4746C}"/>
          </ac:picMkLst>
        </pc:picChg>
      </pc:sldChg>
      <pc:sldChg chg="addSp delSp modSp add mod ord">
        <pc:chgData name="Hasan Selim" userId="84cd2103f36ef0dc" providerId="LiveId" clId="{6ED845BA-74CA-4F74-9AC4-C2ED4D184EBF}" dt="2026-08-11T15:30:56.749" v="1885" actId="14100"/>
        <pc:sldMkLst>
          <pc:docMk/>
          <pc:sldMk cId="3182362166" sldId="515"/>
        </pc:sldMkLst>
        <pc:spChg chg="add del mod">
          <ac:chgData name="Hasan Selim" userId="84cd2103f36ef0dc" providerId="LiveId" clId="{6ED845BA-74CA-4F74-9AC4-C2ED4D184EBF}" dt="2026-08-11T15:07:22.966" v="1711" actId="478"/>
          <ac:spMkLst>
            <pc:docMk/>
            <pc:sldMk cId="3182362166" sldId="515"/>
            <ac:spMk id="4" creationId="{F4436B0B-8234-175B-E411-FBC6C2EC4B4A}"/>
          </ac:spMkLst>
        </pc:spChg>
        <pc:spChg chg="add mod">
          <ac:chgData name="Hasan Selim" userId="84cd2103f36ef0dc" providerId="LiveId" clId="{6ED845BA-74CA-4F74-9AC4-C2ED4D184EBF}" dt="2026-08-11T15:30:54.380" v="1884" actId="108"/>
          <ac:spMkLst>
            <pc:docMk/>
            <pc:sldMk cId="3182362166" sldId="515"/>
            <ac:spMk id="6" creationId="{A23EA9B7-B973-1327-7C2E-649448A9B175}"/>
          </ac:spMkLst>
        </pc:spChg>
        <pc:spChg chg="add mod">
          <ac:chgData name="Hasan Selim" userId="84cd2103f36ef0dc" providerId="LiveId" clId="{6ED845BA-74CA-4F74-9AC4-C2ED4D184EBF}" dt="2026-08-11T15:30:56.749" v="1885" actId="14100"/>
          <ac:spMkLst>
            <pc:docMk/>
            <pc:sldMk cId="3182362166" sldId="515"/>
            <ac:spMk id="8" creationId="{45357819-D646-488F-89F9-EDE982F6C497}"/>
          </ac:spMkLst>
        </pc:spChg>
        <pc:spChg chg="add mod">
          <ac:chgData name="Hasan Selim" userId="84cd2103f36ef0dc" providerId="LiveId" clId="{6ED845BA-74CA-4F74-9AC4-C2ED4D184EBF}" dt="2026-08-11T15:30:28.799" v="1880" actId="207"/>
          <ac:spMkLst>
            <pc:docMk/>
            <pc:sldMk cId="3182362166" sldId="515"/>
            <ac:spMk id="10" creationId="{012D60AE-F748-211C-5B7E-05DABB8625BE}"/>
          </ac:spMkLst>
        </pc:spChg>
        <pc:picChg chg="add mod">
          <ac:chgData name="Hasan Selim" userId="84cd2103f36ef0dc" providerId="LiveId" clId="{6ED845BA-74CA-4F74-9AC4-C2ED4D184EBF}" dt="2026-08-11T15:07:25.366" v="1712"/>
          <ac:picMkLst>
            <pc:docMk/>
            <pc:sldMk cId="3182362166" sldId="515"/>
            <ac:picMk id="3" creationId="{B151E149-984E-BF8D-9406-8B4D5EDF708D}"/>
          </ac:picMkLst>
        </pc:picChg>
      </pc:sldChg>
      <pc:sldChg chg="add del">
        <pc:chgData name="Hasan Selim" userId="84cd2103f36ef0dc" providerId="LiveId" clId="{6ED845BA-74CA-4F74-9AC4-C2ED4D184EBF}" dt="2026-08-11T09:57:28.274" v="1362" actId="47"/>
        <pc:sldMkLst>
          <pc:docMk/>
          <pc:sldMk cId="2560036357" sldId="516"/>
        </pc:sldMkLst>
      </pc:sldChg>
      <pc:sldChg chg="add del">
        <pc:chgData name="Hasan Selim" userId="84cd2103f36ef0dc" providerId="LiveId" clId="{6ED845BA-74CA-4F74-9AC4-C2ED4D184EBF}" dt="2026-08-11T09:57:28.274" v="1362" actId="47"/>
        <pc:sldMkLst>
          <pc:docMk/>
          <pc:sldMk cId="1864505826" sldId="517"/>
        </pc:sldMkLst>
      </pc:sldChg>
      <pc:sldChg chg="add del">
        <pc:chgData name="Hasan Selim" userId="84cd2103f36ef0dc" providerId="LiveId" clId="{6ED845BA-74CA-4F74-9AC4-C2ED4D184EBF}" dt="2026-08-11T09:57:28.274" v="1362" actId="47"/>
        <pc:sldMkLst>
          <pc:docMk/>
          <pc:sldMk cId="2755160670" sldId="518"/>
        </pc:sldMkLst>
      </pc:sldChg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D4144A84-2F69-B8BB-60ED-8C3E28FB65C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4BCACE6-0B84-55F2-4B1E-E9CA7B1E4BD0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92A13E-D979-4127-9460-7AE9936FC23B}" type="datetimeFigureOut">
              <a:rPr lang="en-US" smtClean="0"/>
              <a:t>8/11/2026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033850D9-CDA7-FA98-8821-F5F1BE2A92F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4108646-1119-2E7B-33C6-38F2ED2E873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F8A9A4-E521-4810-8FDA-A513F6DF28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337621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رأس 1"/>
          <p:cNvSpPr>
            <a:spLocks noGrp="1"/>
          </p:cNvSpPr>
          <p:nvPr>
            <p:ph type="hdr" sz="quarter"/>
          </p:nvPr>
        </p:nvSpPr>
        <p:spPr>
          <a:xfrm>
            <a:off x="388620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idx="1"/>
          </p:nvPr>
        </p:nvSpPr>
        <p:spPr>
          <a:xfrm>
            <a:off x="1588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1"/>
          <a:lstStyle>
            <a:lvl1pPr algn="l">
              <a:defRPr sz="1200"/>
            </a:lvl1pPr>
          </a:lstStyle>
          <a:p>
            <a:fld id="{0B661963-7CE1-4AE6-A018-4F1F456F3430}" type="datetimeFigureOut">
              <a:rPr lang="ar-SA" smtClean="0"/>
              <a:t>27/02/1448</a:t>
            </a:fld>
            <a:endParaRPr lang="ar-SA"/>
          </a:p>
        </p:txBody>
      </p:sp>
      <p:sp>
        <p:nvSpPr>
          <p:cNvPr id="4" name="عنصر نائب لصورة الشريحة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1" anchor="ctr"/>
          <a:lstStyle/>
          <a:p>
            <a:endParaRPr lang="ar-SA"/>
          </a:p>
        </p:txBody>
      </p:sp>
      <p:sp>
        <p:nvSpPr>
          <p:cNvPr id="5" name="عنصر نائب للملاحظات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1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4"/>
          </p:nvPr>
        </p:nvSpPr>
        <p:spPr>
          <a:xfrm>
            <a:off x="388620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r">
              <a:defRPr sz="1200"/>
            </a:lvl1pPr>
          </a:lstStyle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5"/>
          </p:nvPr>
        </p:nvSpPr>
        <p:spPr>
          <a:xfrm>
            <a:off x="1588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1" anchor="b"/>
          <a:lstStyle>
            <a:lvl1pPr algn="l">
              <a:defRPr sz="1200"/>
            </a:lvl1pPr>
          </a:lstStyle>
          <a:p>
            <a:fld id="{1B3AEE65-B85F-4666-B6BC-9C3C3B14038B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306739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200" dirty="0">
                <a:solidFill>
                  <a:schemeClr val="bg1">
                    <a:lumMod val="75000"/>
                  </a:schemeClr>
                </a:solidFill>
              </a:rPr>
              <a:t>هذا القالب من تصميم موقع انجز ( </a:t>
            </a:r>
            <a:r>
              <a:rPr lang="en-US" sz="1200" dirty="0">
                <a:solidFill>
                  <a:schemeClr val="bg1">
                    <a:lumMod val="75000"/>
                  </a:schemeClr>
                </a:solidFill>
              </a:rPr>
              <a:t>ingez-ppt.com</a:t>
            </a:r>
            <a:r>
              <a:rPr lang="ar-SA" sz="1200" dirty="0">
                <a:solidFill>
                  <a:schemeClr val="bg1">
                    <a:lumMod val="75000"/>
                  </a:schemeClr>
                </a:solidFill>
              </a:rPr>
              <a:t> ) : موقع عربي متخصص بتصميم قوالب البوربوينت باللغة العربية</a:t>
            </a:r>
            <a:endParaRPr lang="ar-EG" sz="1200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3AEE65-B85F-4666-B6BC-9C3C3B14038B}" type="slidenum">
              <a:rPr lang="ar-SA" smtClean="0"/>
              <a:t>13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5656851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صورة الشريحة 1"/>
          <p:cNvSpPr>
            <a:spLocks noGrp="1" noRot="1" noChangeAspect="1"/>
          </p:cNvSpPr>
          <p:nvPr>
            <p:ph type="sldImg"/>
          </p:nvPr>
        </p:nvSpPr>
        <p:spPr>
          <a:xfrm>
            <a:off x="481013" y="1279525"/>
            <a:ext cx="6143625" cy="3455988"/>
          </a:xfrm>
        </p:spPr>
      </p:sp>
      <p:sp>
        <p:nvSpPr>
          <p:cNvPr id="3" name="عنصر نائب للملاحظات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881116">
              <a:defRPr/>
            </a:pPr>
            <a:r>
              <a:rPr lang="ar-SA" dirty="0"/>
              <a:t>هذا القالب من تصميم موقع انجز ( </a:t>
            </a:r>
            <a:r>
              <a:rPr lang="en-US" dirty="0"/>
              <a:t>ingez-ppt.com</a:t>
            </a:r>
            <a:r>
              <a:rPr lang="ar-SA" dirty="0"/>
              <a:t> ) : موقع عربي متخصص بتصميم قوالب البوربوينت باللغة العربية</a:t>
            </a:r>
            <a:endParaRPr lang="ar-EG" dirty="0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C9ED8D1-4334-4964-8D2E-D7A9C856A158}" type="slidenum">
              <a:rPr lang="en-GB" smtClean="0"/>
              <a:t>14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87515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تخطيط مخص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423264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0347173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الوجه الثان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8166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>
            <a:extLst>
              <a:ext uri="{FF2B5EF4-FFF2-40B4-BE49-F238E27FC236}">
                <a16:creationId xmlns:a16="http://schemas.microsoft.com/office/drawing/2014/main" id="{46849932-8751-86F4-ADEF-1FC48AE76F77}"/>
              </a:ext>
            </a:extLst>
          </p:cNvPr>
          <p:cNvSpPr txBox="1"/>
          <p:nvPr userDrawn="1"/>
        </p:nvSpPr>
        <p:spPr>
          <a:xfrm>
            <a:off x="2615406" y="-369332"/>
            <a:ext cx="6961188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هذا القالب من تصميم موقع انجز ( </a:t>
            </a:r>
            <a:r>
              <a:rPr lang="en-US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ingez-ppt.com</a:t>
            </a:r>
            <a:r>
              <a:rPr lang="ar-SA" sz="1400" dirty="0">
                <a:solidFill>
                  <a:schemeClr val="bg1">
                    <a:lumMod val="75000"/>
                  </a:schemeClr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) : موقع عربي متخصص بتصميم قوالب البوربوينت باللغة العربية</a:t>
            </a:r>
            <a:endParaRPr lang="ar-EG" sz="1400" dirty="0">
              <a:solidFill>
                <a:schemeClr val="bg1">
                  <a:lumMod val="75000"/>
                </a:schemeClr>
              </a:solidFill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0977544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2" r:id="rId3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fonts.google.com/specimen/Harmattan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5.png"/><Relationship Id="rId4" Type="http://schemas.openxmlformats.org/officeDocument/2006/relationships/image" Target="../media/image14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616E0301-358F-103D-3E62-C2834EF1362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5" name="Text Placeholder 2">
            <a:extLst>
              <a:ext uri="{FF2B5EF4-FFF2-40B4-BE49-F238E27FC236}">
                <a16:creationId xmlns:a16="http://schemas.microsoft.com/office/drawing/2014/main" id="{04F57B11-8B46-90E7-D92B-7F0A01CC56C4}"/>
              </a:ext>
            </a:extLst>
          </p:cNvPr>
          <p:cNvSpPr txBox="1">
            <a:spLocks/>
          </p:cNvSpPr>
          <p:nvPr/>
        </p:nvSpPr>
        <p:spPr>
          <a:xfrm>
            <a:off x="2286000" y="4315617"/>
            <a:ext cx="3810000" cy="402087"/>
          </a:xfrm>
          <a:prstGeom prst="rect">
            <a:avLst/>
          </a:prstGeom>
        </p:spPr>
        <p:txBody>
          <a:bodyPr>
            <a:prstTxWarp prst="textWave2">
              <a:avLst/>
            </a:prstTxWarp>
          </a:bodyPr>
          <a:lstStyle>
            <a:lvl1pPr marL="228600" indent="-228600" algn="r" defTabSz="914400" rtl="1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r" defTabSz="914400" rtl="1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ar-SA" sz="1100" b="1" dirty="0">
                <a:solidFill>
                  <a:schemeClr val="bg1"/>
                </a:solidFill>
              </a:rPr>
              <a:t>حضورك اليوم يصنع مستقبلك غدا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7" name="مستطيل: زوايا مستديرة 17">
            <a:extLst>
              <a:ext uri="{FF2B5EF4-FFF2-40B4-BE49-F238E27FC236}">
                <a16:creationId xmlns:a16="http://schemas.microsoft.com/office/drawing/2014/main" id="{61FAC802-581A-4995-B031-D37A034CF4D1}"/>
              </a:ext>
            </a:extLst>
          </p:cNvPr>
          <p:cNvSpPr/>
          <p:nvPr/>
        </p:nvSpPr>
        <p:spPr>
          <a:xfrm>
            <a:off x="2926713" y="4773585"/>
            <a:ext cx="2915288" cy="860136"/>
          </a:xfrm>
          <a:prstGeom prst="roundRect">
            <a:avLst/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2400" b="1" dirty="0">
                <a:solidFill>
                  <a:srgbClr val="2F394C"/>
                </a:solidFill>
                <a:latin typeface="Harmattan"/>
                <a:ea typeface="Harmattan"/>
                <a:cs typeface="Harmattan"/>
              </a:rPr>
              <a:t>معا نحو يوم دراسي أفضل</a:t>
            </a:r>
          </a:p>
        </p:txBody>
      </p:sp>
    </p:spTree>
    <p:extLst>
      <p:ext uri="{BB962C8B-B14F-4D97-AF65-F5344CB8AC3E}">
        <p14:creationId xmlns:p14="http://schemas.microsoft.com/office/powerpoint/2010/main" val="302454959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1419B94-0BCF-28B3-571C-6F1063784B0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652073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D25BAAD1-31F9-09B2-CF2C-32B4D183212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2454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مجموعة 3">
            <a:extLst>
              <a:ext uri="{FF2B5EF4-FFF2-40B4-BE49-F238E27FC236}">
                <a16:creationId xmlns:a16="http://schemas.microsoft.com/office/drawing/2014/main" id="{E4A42096-1511-B079-FE0C-7B0DF4D0BFBD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-92597" y="0"/>
            <a:ext cx="12281422" cy="6858000"/>
            <a:chOff x="-92597" y="0"/>
            <a:chExt cx="12281422" cy="6858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49891DDD-9BAB-711C-2CBF-0C01A82988DE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-92597" y="0"/>
              <a:ext cx="12281422" cy="6858000"/>
            </a:xfrm>
            <a:prstGeom prst="rect">
              <a:avLst/>
            </a:prstGeom>
          </p:spPr>
        </p:pic>
        <p:sp>
          <p:nvSpPr>
            <p:cNvPr id="2" name="مستطيل 1">
              <a:extLst>
                <a:ext uri="{FF2B5EF4-FFF2-40B4-BE49-F238E27FC236}">
                  <a16:creationId xmlns:a16="http://schemas.microsoft.com/office/drawing/2014/main" id="{BEA10A39-54CC-C0E2-AC26-262E25E56BC2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7268547" y="3263265"/>
              <a:ext cx="73323" cy="58433"/>
            </a:xfrm>
            <a:prstGeom prst="rect">
              <a:avLst/>
            </a:prstGeom>
            <a:solidFill>
              <a:srgbClr val="F7EEE7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</p:spTree>
    <p:extLst>
      <p:ext uri="{BB962C8B-B14F-4D97-AF65-F5344CB8AC3E}">
        <p14:creationId xmlns:p14="http://schemas.microsoft.com/office/powerpoint/2010/main" val="140544081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8CA2D86-3FEF-056B-96C4-8C53232AFEC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227270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ستطيل 4">
            <a:extLst>
              <a:ext uri="{FF2B5EF4-FFF2-40B4-BE49-F238E27FC236}">
                <a16:creationId xmlns:a16="http://schemas.microsoft.com/office/drawing/2014/main" id="{481AADFD-D526-0AF3-EF03-FD42936448B3}"/>
              </a:ext>
            </a:extLst>
          </p:cNvPr>
          <p:cNvSpPr/>
          <p:nvPr/>
        </p:nvSpPr>
        <p:spPr>
          <a:xfrm>
            <a:off x="-101599" y="1"/>
            <a:ext cx="12395200" cy="6858000"/>
          </a:xfrm>
          <a:prstGeom prst="rect">
            <a:avLst/>
          </a:prstGeom>
          <a:solidFill>
            <a:srgbClr val="0023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rtl="1"/>
            <a:endParaRPr lang="ar-EG" sz="1633" dirty="0">
              <a:latin typeface="Harmattan" panose="01000503000000020003" pitchFamily="2" charset="-78"/>
              <a:cs typeface="Harmattan" panose="01000503000000020003" pitchFamily="2" charset="-78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8197C538-F605-4470-B8E7-E81A57470B0C}"/>
              </a:ext>
            </a:extLst>
          </p:cNvPr>
          <p:cNvSpPr txBox="1"/>
          <p:nvPr/>
        </p:nvSpPr>
        <p:spPr>
          <a:xfrm>
            <a:off x="3013828" y="4357960"/>
            <a:ext cx="6164349" cy="5361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EG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الخط</a:t>
            </a:r>
            <a:r>
              <a:rPr lang="ar-SA" sz="1432" b="1" dirty="0" err="1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وط</a:t>
            </a:r>
            <a:r>
              <a:rPr lang="ar-EG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 المستخدم</a:t>
            </a:r>
            <a:r>
              <a:rPr lang="ar-SA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ة</a:t>
            </a:r>
            <a:r>
              <a:rPr lang="en-GB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en-US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</a:t>
            </a:r>
            <a:r>
              <a:rPr lang="ar-EG" sz="1432" b="1" dirty="0">
                <a:solidFill>
                  <a:srgbClr val="00FF85"/>
                </a:solidFill>
                <a:latin typeface="Harmattan" panose="01000503000000020003" pitchFamily="2" charset="-78"/>
                <a:cs typeface="Harmattan" panose="01000503000000020003" pitchFamily="2" charset="-78"/>
              </a:rPr>
              <a:t> في القالب </a:t>
            </a:r>
            <a:endParaRPr lang="ar-SA" sz="1432" b="1" dirty="0">
              <a:solidFill>
                <a:srgbClr val="00FF85"/>
              </a:solidFill>
              <a:latin typeface="Harmattan" panose="01000503000000020003" pitchFamily="2" charset="-78"/>
              <a:cs typeface="Harmattan" panose="01000503000000020003" pitchFamily="2" charset="-78"/>
            </a:endParaRPr>
          </a:p>
          <a:p>
            <a:pPr algn="ctr" rtl="1"/>
            <a:r>
              <a:rPr lang="en-US" sz="1089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Harmattan</a:t>
            </a:r>
            <a:r>
              <a:rPr lang="ar-EG" sz="1452" b="1" dirty="0">
                <a:solidFill>
                  <a:srgbClr val="22222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ar-EG" sz="1452" b="1" dirty="0">
                <a:solidFill>
                  <a:srgbClr val="00FF85"/>
                </a:solidFill>
                <a:latin typeface="Arial" panose="020B0604020202020204" pitchFamily="34" charset="0"/>
                <a:cs typeface="Arial" panose="020B0604020202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الرابط</a:t>
            </a:r>
            <a:endParaRPr lang="ar-EG" sz="1452" b="1" dirty="0">
              <a:solidFill>
                <a:srgbClr val="00FF85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" name="مجموعة 1">
            <a:extLst>
              <a:ext uri="{FF2B5EF4-FFF2-40B4-BE49-F238E27FC236}">
                <a16:creationId xmlns:a16="http://schemas.microsoft.com/office/drawing/2014/main" id="{24ECBBBA-6F20-B561-97FE-277B26437ACC}"/>
              </a:ext>
            </a:extLst>
          </p:cNvPr>
          <p:cNvGrpSpPr/>
          <p:nvPr/>
        </p:nvGrpSpPr>
        <p:grpSpPr>
          <a:xfrm>
            <a:off x="3302695" y="5323313"/>
            <a:ext cx="5586612" cy="1230549"/>
            <a:chOff x="2948473" y="5146985"/>
            <a:chExt cx="6158205" cy="1356452"/>
          </a:xfrm>
        </p:grpSpPr>
        <p:sp>
          <p:nvSpPr>
            <p:cNvPr id="4" name="مستطيل: زوايا مستديرة 3">
              <a:extLst>
                <a:ext uri="{FF2B5EF4-FFF2-40B4-BE49-F238E27FC236}">
                  <a16:creationId xmlns:a16="http://schemas.microsoft.com/office/drawing/2014/main" id="{C271014F-2CEE-97B9-A158-6F4A5DCEB1EE}"/>
                </a:ext>
              </a:extLst>
            </p:cNvPr>
            <p:cNvSpPr/>
            <p:nvPr/>
          </p:nvSpPr>
          <p:spPr>
            <a:xfrm>
              <a:off x="2948473" y="5146985"/>
              <a:ext cx="6158205" cy="1356452"/>
            </a:xfrm>
            <a:prstGeom prst="roundRect">
              <a:avLst/>
            </a:prstGeom>
            <a:noFill/>
            <a:ln>
              <a:solidFill>
                <a:srgbClr val="00FF8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 sz="1633" dirty="0"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sp>
          <p:nvSpPr>
            <p:cNvPr id="8" name="مربع نص 7">
              <a:extLst>
                <a:ext uri="{FF2B5EF4-FFF2-40B4-BE49-F238E27FC236}">
                  <a16:creationId xmlns:a16="http://schemas.microsoft.com/office/drawing/2014/main" id="{BABF9B4D-3A8C-0F47-58C8-48D769647876}"/>
                </a:ext>
              </a:extLst>
            </p:cNvPr>
            <p:cNvSpPr txBox="1"/>
            <p:nvPr/>
          </p:nvSpPr>
          <p:spPr>
            <a:xfrm>
              <a:off x="3447393" y="5272906"/>
              <a:ext cx="4528458" cy="963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/>
              <a:br>
                <a:rPr lang="ar-SA" sz="1270" i="1" dirty="0">
                  <a:solidFill>
                    <a:schemeClr val="bg1"/>
                  </a:solidFill>
                  <a:latin typeface="Harmattan" panose="01000503000000020003" pitchFamily="2" charset="-78"/>
                  <a:cs typeface="Harmattan" panose="01000503000000020003" pitchFamily="2" charset="-78"/>
                </a:rPr>
              </a:br>
              <a:r>
                <a:rPr lang="ar-SA" sz="1270" i="1" dirty="0">
                  <a:solidFill>
                    <a:schemeClr val="bg1"/>
                  </a:solidFill>
                  <a:latin typeface="Harmattan" panose="01000503000000020003" pitchFamily="2" charset="-78"/>
                  <a:cs typeface="Harmattan" panose="01000503000000020003" pitchFamily="2" charset="-78"/>
                </a:rPr>
                <a:t>تم تصميم هذا القالب بواسطة موقع انجز </a:t>
              </a:r>
              <a:r>
                <a:rPr lang="en-US" sz="1270" i="1" dirty="0">
                  <a:solidFill>
                    <a:schemeClr val="bg1"/>
                  </a:solidFill>
                  <a:latin typeface="Harmattan" panose="01000503000000020003" pitchFamily="2" charset="-78"/>
                  <a:cs typeface="Harmattan" panose="01000503000000020003" pitchFamily="2" charset="-78"/>
                </a:rPr>
                <a:t>ingez-ppt </a:t>
              </a:r>
              <a:r>
                <a:rPr lang="ar-SA" sz="1270" i="1" dirty="0">
                  <a:solidFill>
                    <a:schemeClr val="bg1"/>
                  </a:solidFill>
                  <a:latin typeface="Harmattan" panose="01000503000000020003" pitchFamily="2" charset="-78"/>
                  <a:cs typeface="Harmattan" panose="01000503000000020003" pitchFamily="2" charset="-78"/>
                </a:rPr>
                <a:t> ولا يحق لأي شخص إعادة نشر أو توزيع ملفات القوالب أو إصدارات معدلة في مواقع اونلاين أخرى بدون إذن خطي من انجز</a:t>
              </a:r>
              <a:endParaRPr lang="ar-SA" sz="1270" dirty="0">
                <a:solidFill>
                  <a:schemeClr val="bg1"/>
                </a:solidFill>
                <a:latin typeface="Harmattan" panose="01000503000000020003" pitchFamily="2" charset="-78"/>
                <a:cs typeface="Harmattan" panose="01000503000000020003" pitchFamily="2" charset="-78"/>
              </a:endParaRPr>
            </a:p>
          </p:txBody>
        </p:sp>
        <p:pic>
          <p:nvPicPr>
            <p:cNvPr id="10" name="رسم 9" descr="تحذير مع تعبئة خالصة">
              <a:extLst>
                <a:ext uri="{FF2B5EF4-FFF2-40B4-BE49-F238E27FC236}">
                  <a16:creationId xmlns:a16="http://schemas.microsoft.com/office/drawing/2014/main" id="{2D3C8203-3A1E-F1AD-B63C-078DEDD301A2}"/>
                </a:ext>
              </a:extLst>
            </p:cNvPr>
            <p:cNvPicPr>
              <a:picLocks noChangeAspect="1"/>
            </p:cNvPicPr>
            <p:nvPr/>
          </p:nvPicPr>
          <p:blipFill>
            <a:blip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8052318" y="5357235"/>
              <a:ext cx="914400" cy="914400"/>
            </a:xfrm>
            <a:prstGeom prst="rect">
              <a:avLst/>
            </a:prstGeom>
          </p:spPr>
        </p:pic>
      </p:grpSp>
      <p:pic>
        <p:nvPicPr>
          <p:cNvPr id="7" name="صورة 6">
            <a:extLst>
              <a:ext uri="{FF2B5EF4-FFF2-40B4-BE49-F238E27FC236}">
                <a16:creationId xmlns:a16="http://schemas.microsoft.com/office/drawing/2014/main" id="{DECB949A-8D39-07DD-1345-FBEA06D6248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81236" y="21779"/>
            <a:ext cx="4029529" cy="40320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33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مجموعة 6">
            <a:extLst>
              <a:ext uri="{FF2B5EF4-FFF2-40B4-BE49-F238E27FC236}">
                <a16:creationId xmlns:a16="http://schemas.microsoft.com/office/drawing/2014/main" id="{E9A37EE6-3BFB-8434-0423-A94090D06DEE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3175" y="0"/>
            <a:ext cx="12185650" cy="6858000"/>
            <a:chOff x="3175" y="0"/>
            <a:chExt cx="12185650" cy="6858000"/>
          </a:xfrm>
        </p:grpSpPr>
        <p:pic>
          <p:nvPicPr>
            <p:cNvPr id="3" name="صورة 2">
              <a:extLst>
                <a:ext uri="{FF2B5EF4-FFF2-40B4-BE49-F238E27FC236}">
                  <a16:creationId xmlns:a16="http://schemas.microsoft.com/office/drawing/2014/main" id="{16043FD9-E654-112E-A068-FF666D90646B}"/>
                </a:ext>
              </a:extLst>
            </p:cNvPr>
            <p:cNvPicPr>
              <a:picLocks noGrp="1" noRot="1" noChangeAspect="1" noMove="1" noResize="1" noEditPoints="1" noAdjustHandles="1" noChangeArrowheads="1" noChangeShapeType="1" noCrop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75" y="0"/>
              <a:ext cx="12185650" cy="6858000"/>
            </a:xfrm>
            <a:prstGeom prst="rect">
              <a:avLst/>
            </a:prstGeom>
          </p:spPr>
        </p:pic>
        <p:sp>
          <p:nvSpPr>
            <p:cNvPr id="6" name="مستطيل 5">
              <a:extLst>
                <a:ext uri="{FF2B5EF4-FFF2-40B4-BE49-F238E27FC236}">
                  <a16:creationId xmlns:a16="http://schemas.microsoft.com/office/drawing/2014/main" id="{BAC7197F-0880-F1B6-C955-828A670B8A77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11318240" y="1432560"/>
              <a:ext cx="494665" cy="412539"/>
            </a:xfrm>
            <a:prstGeom prst="rect">
              <a:avLst/>
            </a:prstGeom>
            <a:solidFill>
              <a:srgbClr val="FEFAF4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/>
              <a:endParaRPr lang="ar-SA"/>
            </a:p>
          </p:txBody>
        </p:sp>
      </p:grpSp>
      <p:sp>
        <p:nvSpPr>
          <p:cNvPr id="5" name="مستطيل: زوايا مستديرة 17">
            <a:extLst>
              <a:ext uri="{FF2B5EF4-FFF2-40B4-BE49-F238E27FC236}">
                <a16:creationId xmlns:a16="http://schemas.microsoft.com/office/drawing/2014/main" id="{68B9EB16-E89A-A17A-CCC2-D7B8CEAEC157}"/>
              </a:ext>
            </a:extLst>
          </p:cNvPr>
          <p:cNvSpPr/>
          <p:nvPr/>
        </p:nvSpPr>
        <p:spPr>
          <a:xfrm>
            <a:off x="3966213" y="1398059"/>
            <a:ext cx="7826372" cy="837142"/>
          </a:xfrm>
          <a:prstGeom prst="roundRect">
            <a:avLst/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2400" dirty="0">
                <a:ln>
                  <a:solidFill>
                    <a:srgbClr val="434777"/>
                  </a:solidFill>
                </a:ln>
                <a:solidFill>
                  <a:srgbClr val="434777"/>
                </a:solidFill>
              </a:rPr>
              <a:t>رنَّ المنبه، لكنك ما زلت تشعر بالنعاس واليوم لديك درس مهم في المدرسة</a:t>
            </a:r>
          </a:p>
        </p:txBody>
      </p:sp>
      <p:sp>
        <p:nvSpPr>
          <p:cNvPr id="8" name="مستطيل: زوايا مستديرة 17">
            <a:extLst>
              <a:ext uri="{FF2B5EF4-FFF2-40B4-BE49-F238E27FC236}">
                <a16:creationId xmlns:a16="http://schemas.microsoft.com/office/drawing/2014/main" id="{EEC9D9B8-9B7A-0A8D-4FFC-EBE5E9BC1335}"/>
              </a:ext>
            </a:extLst>
          </p:cNvPr>
          <p:cNvSpPr/>
          <p:nvPr/>
        </p:nvSpPr>
        <p:spPr>
          <a:xfrm>
            <a:off x="5690238" y="2032002"/>
            <a:ext cx="4540882" cy="837142"/>
          </a:xfrm>
          <a:prstGeom prst="roundRect">
            <a:avLst/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4400" b="1" dirty="0">
                <a:solidFill>
                  <a:srgbClr val="E34F6B"/>
                </a:solidFill>
              </a:rPr>
              <a:t>مــاذا ســــــتـفعل</a:t>
            </a:r>
            <a:endParaRPr lang="ar-SA" sz="4400" b="1" dirty="0">
              <a:solidFill>
                <a:srgbClr val="E34F6B"/>
              </a:solidFill>
              <a:latin typeface="Harmattan"/>
              <a:ea typeface="Harmattan"/>
              <a:cs typeface="Harmattan"/>
            </a:endParaRPr>
          </a:p>
        </p:txBody>
      </p:sp>
      <p:sp>
        <p:nvSpPr>
          <p:cNvPr id="9" name="مستطيل: زوايا مستديرة 17">
            <a:extLst>
              <a:ext uri="{FF2B5EF4-FFF2-40B4-BE49-F238E27FC236}">
                <a16:creationId xmlns:a16="http://schemas.microsoft.com/office/drawing/2014/main" id="{4992467C-D205-F062-032A-8D0F74DEC654}"/>
              </a:ext>
            </a:extLst>
          </p:cNvPr>
          <p:cNvSpPr/>
          <p:nvPr/>
        </p:nvSpPr>
        <p:spPr>
          <a:xfrm>
            <a:off x="6027576" y="2878351"/>
            <a:ext cx="3981610" cy="837142"/>
          </a:xfrm>
          <a:prstGeom prst="roundRect">
            <a:avLst/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2800" dirty="0">
                <a:ln>
                  <a:solidFill>
                    <a:srgbClr val="59A5CD"/>
                  </a:solidFill>
                </a:ln>
                <a:solidFill>
                  <a:srgbClr val="59A5CD"/>
                </a:solidFill>
              </a:rPr>
              <a:t>أستيقظ وأستعد للمدرسة</a:t>
            </a:r>
            <a:endParaRPr lang="ar-SA" sz="2800" dirty="0">
              <a:ln>
                <a:solidFill>
                  <a:srgbClr val="59A5CD"/>
                </a:solidFill>
              </a:ln>
              <a:solidFill>
                <a:srgbClr val="59A5CD"/>
              </a:solidFill>
              <a:latin typeface="Harmattan"/>
              <a:ea typeface="Harmattan"/>
              <a:cs typeface="Harmattan"/>
            </a:endParaRPr>
          </a:p>
        </p:txBody>
      </p:sp>
      <p:sp>
        <p:nvSpPr>
          <p:cNvPr id="10" name="مستطيل: زوايا مستديرة 17">
            <a:extLst>
              <a:ext uri="{FF2B5EF4-FFF2-40B4-BE49-F238E27FC236}">
                <a16:creationId xmlns:a16="http://schemas.microsoft.com/office/drawing/2014/main" id="{3AF802C0-4EC2-6921-A1F5-A09915B9EC99}"/>
              </a:ext>
            </a:extLst>
          </p:cNvPr>
          <p:cNvSpPr/>
          <p:nvPr/>
        </p:nvSpPr>
        <p:spPr>
          <a:xfrm>
            <a:off x="6027576" y="3940072"/>
            <a:ext cx="3981610" cy="837142"/>
          </a:xfrm>
          <a:prstGeom prst="roundRect">
            <a:avLst/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2800" dirty="0">
                <a:ln>
                  <a:solidFill>
                    <a:srgbClr val="539C73"/>
                  </a:solidFill>
                </a:ln>
                <a:solidFill>
                  <a:srgbClr val="539C73"/>
                </a:solidFill>
              </a:rPr>
              <a:t>أعود للنوم وأغيب اليوم</a:t>
            </a:r>
            <a:endParaRPr lang="ar-SA" sz="2800" dirty="0">
              <a:ln>
                <a:solidFill>
                  <a:srgbClr val="539C73"/>
                </a:solidFill>
              </a:ln>
              <a:solidFill>
                <a:srgbClr val="539C73"/>
              </a:solidFill>
              <a:latin typeface="Harmattan"/>
              <a:ea typeface="Harmattan"/>
              <a:cs typeface="Harmattan"/>
            </a:endParaRPr>
          </a:p>
        </p:txBody>
      </p:sp>
      <p:sp>
        <p:nvSpPr>
          <p:cNvPr id="11" name="مستطيل: زوايا مستديرة 17">
            <a:extLst>
              <a:ext uri="{FF2B5EF4-FFF2-40B4-BE49-F238E27FC236}">
                <a16:creationId xmlns:a16="http://schemas.microsoft.com/office/drawing/2014/main" id="{3073C1EF-E4E5-C303-81A7-DE3B814D2128}"/>
              </a:ext>
            </a:extLst>
          </p:cNvPr>
          <p:cNvSpPr/>
          <p:nvPr/>
        </p:nvSpPr>
        <p:spPr>
          <a:xfrm>
            <a:off x="6027576" y="5041370"/>
            <a:ext cx="3981610" cy="837142"/>
          </a:xfrm>
          <a:prstGeom prst="roundRect">
            <a:avLst/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2800" dirty="0">
                <a:ln>
                  <a:solidFill>
                    <a:srgbClr val="F6AD37"/>
                  </a:solidFill>
                </a:ln>
                <a:solidFill>
                  <a:srgbClr val="F6AD37"/>
                </a:solidFill>
              </a:rPr>
              <a:t>أتأخر قليلًا ثم أذهب</a:t>
            </a:r>
            <a:endParaRPr lang="ar-SA" sz="2800" dirty="0">
              <a:ln>
                <a:solidFill>
                  <a:srgbClr val="F6AD37"/>
                </a:solidFill>
              </a:ln>
              <a:solidFill>
                <a:srgbClr val="F6AD37"/>
              </a:solidFill>
              <a:latin typeface="Harmattan"/>
              <a:ea typeface="Harmattan"/>
              <a:cs typeface="Harmattan"/>
            </a:endParaRPr>
          </a:p>
        </p:txBody>
      </p:sp>
    </p:spTree>
    <p:extLst>
      <p:ext uri="{BB962C8B-B14F-4D97-AF65-F5344CB8AC3E}">
        <p14:creationId xmlns:p14="http://schemas.microsoft.com/office/powerpoint/2010/main" val="4195163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10A1BB7B-BFED-0AD6-5876-FD68119E3185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C2B3A30A-8D20-97BE-44DC-5B41C85524E8}"/>
              </a:ext>
            </a:extLst>
          </p:cNvPr>
          <p:cNvSpPr txBox="1"/>
          <p:nvPr/>
        </p:nvSpPr>
        <p:spPr>
          <a:xfrm>
            <a:off x="10268311" y="3522446"/>
            <a:ext cx="14530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E34F6B"/>
                </a:solidFill>
              </a:rPr>
              <a:t>فرصة للسؤال والمشاركة</a:t>
            </a:r>
            <a:endParaRPr lang="ar-SA" sz="2000" dirty="0">
              <a:solidFill>
                <a:srgbClr val="E34F6B"/>
              </a:solidFill>
            </a:endParaRPr>
          </a:p>
        </p:txBody>
      </p:sp>
      <p:sp>
        <p:nvSpPr>
          <p:cNvPr id="6" name="مربع نص 5">
            <a:extLst>
              <a:ext uri="{FF2B5EF4-FFF2-40B4-BE49-F238E27FC236}">
                <a16:creationId xmlns:a16="http://schemas.microsoft.com/office/drawing/2014/main" id="{D27F8AD8-020C-CDA0-7A1B-318E11CF0F32}"/>
              </a:ext>
            </a:extLst>
          </p:cNvPr>
          <p:cNvSpPr txBox="1"/>
          <p:nvPr/>
        </p:nvSpPr>
        <p:spPr>
          <a:xfrm>
            <a:off x="8508788" y="3678032"/>
            <a:ext cx="14530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6F2E93"/>
                </a:solidFill>
              </a:rPr>
              <a:t>واجبًا أو مهمة</a:t>
            </a:r>
            <a:endParaRPr lang="ar-SA" sz="2000" dirty="0">
              <a:solidFill>
                <a:srgbClr val="6F2E93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C8C3126F-1FEF-A7F2-988A-9138215B9EE8}"/>
              </a:ext>
            </a:extLst>
          </p:cNvPr>
          <p:cNvSpPr txBox="1"/>
          <p:nvPr/>
        </p:nvSpPr>
        <p:spPr>
          <a:xfrm>
            <a:off x="6749265" y="3678032"/>
            <a:ext cx="14530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E58003"/>
                </a:solidFill>
              </a:rPr>
              <a:t>نشاطًا جماعيًا</a:t>
            </a:r>
            <a:endParaRPr lang="ar-SA" sz="2000" dirty="0">
              <a:solidFill>
                <a:srgbClr val="E58003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6C82E3C-4464-C284-C6B0-C8706183245E}"/>
              </a:ext>
            </a:extLst>
          </p:cNvPr>
          <p:cNvSpPr txBox="1"/>
          <p:nvPr/>
        </p:nvSpPr>
        <p:spPr>
          <a:xfrm>
            <a:off x="5075744" y="3678032"/>
            <a:ext cx="13334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27644C"/>
                </a:solidFill>
              </a:rPr>
              <a:t>شرحًا مهمًا</a:t>
            </a:r>
            <a:endParaRPr lang="ar-SA" sz="2000" dirty="0">
              <a:solidFill>
                <a:srgbClr val="27644C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6A33F3E-1B67-A288-2E11-6E7AC47F3EA7}"/>
              </a:ext>
            </a:extLst>
          </p:cNvPr>
          <p:cNvSpPr txBox="1"/>
          <p:nvPr/>
        </p:nvSpPr>
        <p:spPr>
          <a:xfrm>
            <a:off x="3304211" y="3678032"/>
            <a:ext cx="14986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4375C5"/>
                </a:solidFill>
              </a:rPr>
              <a:t>درسًا جديدًا</a:t>
            </a:r>
            <a:endParaRPr lang="ar-SA" sz="2000" dirty="0">
              <a:solidFill>
                <a:srgbClr val="4375C5"/>
              </a:solidFill>
            </a:endParaRPr>
          </a:p>
        </p:txBody>
      </p:sp>
      <p:sp>
        <p:nvSpPr>
          <p:cNvPr id="14" name="مستطيل: زوايا مستديرة 17">
            <a:extLst>
              <a:ext uri="{FF2B5EF4-FFF2-40B4-BE49-F238E27FC236}">
                <a16:creationId xmlns:a16="http://schemas.microsoft.com/office/drawing/2014/main" id="{80996B18-C467-EEB5-F374-02423AF500CF}"/>
              </a:ext>
            </a:extLst>
          </p:cNvPr>
          <p:cNvSpPr/>
          <p:nvPr/>
        </p:nvSpPr>
        <p:spPr>
          <a:xfrm>
            <a:off x="10373105" y="4113996"/>
            <a:ext cx="1348214" cy="860136"/>
          </a:xfrm>
          <a:prstGeom prst="roundRect">
            <a:avLst>
              <a:gd name="adj" fmla="val 0"/>
            </a:avLst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1600" b="1" dirty="0">
                <a:solidFill>
                  <a:srgbClr val="2F394C"/>
                </a:solidFill>
                <a:latin typeface="Harmattan"/>
                <a:ea typeface="Harmattan"/>
                <a:cs typeface="Harmattan"/>
              </a:rPr>
              <a:t>سؤال بسيط اليوم يفتح لك فهما أكبر غدا</a:t>
            </a:r>
          </a:p>
        </p:txBody>
      </p:sp>
      <p:sp>
        <p:nvSpPr>
          <p:cNvPr id="15" name="مستطيل: زوايا مستديرة 17">
            <a:extLst>
              <a:ext uri="{FF2B5EF4-FFF2-40B4-BE49-F238E27FC236}">
                <a16:creationId xmlns:a16="http://schemas.microsoft.com/office/drawing/2014/main" id="{F195DE3C-1AF4-9236-DF77-772AF126314D}"/>
              </a:ext>
            </a:extLst>
          </p:cNvPr>
          <p:cNvSpPr/>
          <p:nvPr/>
        </p:nvSpPr>
        <p:spPr>
          <a:xfrm>
            <a:off x="8508788" y="4113996"/>
            <a:ext cx="1557801" cy="860136"/>
          </a:xfrm>
          <a:prstGeom prst="roundRect">
            <a:avLst>
              <a:gd name="adj" fmla="val 0"/>
            </a:avLst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1600" b="1" dirty="0">
                <a:solidFill>
                  <a:srgbClr val="2F394C"/>
                </a:solidFill>
                <a:latin typeface="Harmattan"/>
                <a:ea typeface="Harmattan"/>
                <a:cs typeface="Harmattan"/>
              </a:rPr>
              <a:t>سؤال بسيط اليوم يفتح لك فهما أكبر غدا</a:t>
            </a:r>
          </a:p>
        </p:txBody>
      </p:sp>
      <p:sp>
        <p:nvSpPr>
          <p:cNvPr id="16" name="مستطيل: زوايا مستديرة 17">
            <a:extLst>
              <a:ext uri="{FF2B5EF4-FFF2-40B4-BE49-F238E27FC236}">
                <a16:creationId xmlns:a16="http://schemas.microsoft.com/office/drawing/2014/main" id="{5D2FA48C-8F3B-D675-B338-A795818E08AF}"/>
              </a:ext>
            </a:extLst>
          </p:cNvPr>
          <p:cNvSpPr/>
          <p:nvPr/>
        </p:nvSpPr>
        <p:spPr>
          <a:xfrm>
            <a:off x="6696868" y="4113996"/>
            <a:ext cx="1557801" cy="860136"/>
          </a:xfrm>
          <a:prstGeom prst="roundRect">
            <a:avLst>
              <a:gd name="adj" fmla="val 0"/>
            </a:avLst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1600" b="1" dirty="0">
                <a:solidFill>
                  <a:srgbClr val="2F394C"/>
                </a:solidFill>
                <a:latin typeface="Harmattan"/>
                <a:ea typeface="Harmattan"/>
                <a:cs typeface="Harmattan"/>
              </a:rPr>
              <a:t>مشاركة مع زملائك تزيد من فهمك وثقتك</a:t>
            </a:r>
          </a:p>
        </p:txBody>
      </p:sp>
      <p:sp>
        <p:nvSpPr>
          <p:cNvPr id="17" name="مستطيل: زوايا مستديرة 17">
            <a:extLst>
              <a:ext uri="{FF2B5EF4-FFF2-40B4-BE49-F238E27FC236}">
                <a16:creationId xmlns:a16="http://schemas.microsoft.com/office/drawing/2014/main" id="{A06E3A92-0664-EC35-0740-82E32E060A3E}"/>
              </a:ext>
            </a:extLst>
          </p:cNvPr>
          <p:cNvSpPr/>
          <p:nvPr/>
        </p:nvSpPr>
        <p:spPr>
          <a:xfrm>
            <a:off x="4946307" y="3986675"/>
            <a:ext cx="1557801" cy="860136"/>
          </a:xfrm>
          <a:prstGeom prst="roundRect">
            <a:avLst>
              <a:gd name="adj" fmla="val 0"/>
            </a:avLst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1600" b="1" dirty="0">
                <a:solidFill>
                  <a:srgbClr val="2F394C"/>
                </a:solidFill>
                <a:latin typeface="Harmattan"/>
                <a:ea typeface="Harmattan"/>
                <a:cs typeface="Harmattan"/>
              </a:rPr>
              <a:t>توضيح يسهل عليك فهم الدروس</a:t>
            </a:r>
          </a:p>
        </p:txBody>
      </p:sp>
      <p:sp>
        <p:nvSpPr>
          <p:cNvPr id="18" name="مستطيل: زوايا مستديرة 17">
            <a:extLst>
              <a:ext uri="{FF2B5EF4-FFF2-40B4-BE49-F238E27FC236}">
                <a16:creationId xmlns:a16="http://schemas.microsoft.com/office/drawing/2014/main" id="{5E1B2E08-49AA-D4BE-C130-3038D13D291C}"/>
              </a:ext>
            </a:extLst>
          </p:cNvPr>
          <p:cNvSpPr/>
          <p:nvPr/>
        </p:nvSpPr>
        <p:spPr>
          <a:xfrm>
            <a:off x="3353346" y="3990528"/>
            <a:ext cx="1557801" cy="860136"/>
          </a:xfrm>
          <a:prstGeom prst="roundRect">
            <a:avLst>
              <a:gd name="adj" fmla="val 0"/>
            </a:avLst>
          </a:prstGeom>
          <a:noFill/>
          <a:ln w="57150">
            <a:noFill/>
            <a:prstDash val="soli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 defTabSz="414730"/>
            <a:r>
              <a:rPr lang="ar-SA" sz="1600" b="1" dirty="0">
                <a:solidFill>
                  <a:srgbClr val="2F394C"/>
                </a:solidFill>
                <a:latin typeface="Harmattan"/>
                <a:ea typeface="Harmattan"/>
                <a:cs typeface="Harmattan"/>
              </a:rPr>
              <a:t>شرح مهم لبناء فهمك للمادة</a:t>
            </a:r>
          </a:p>
        </p:txBody>
      </p:sp>
    </p:spTree>
    <p:extLst>
      <p:ext uri="{BB962C8B-B14F-4D97-AF65-F5344CB8AC3E}">
        <p14:creationId xmlns:p14="http://schemas.microsoft.com/office/powerpoint/2010/main" val="18853201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980880-B3F0-BEB4-2AF5-BBF89CDF81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5E7FF25F-422B-123F-58C1-4787EFADE7F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A42E7DBB-DDBF-A6E7-41E9-A31FE26E90CA}"/>
              </a:ext>
            </a:extLst>
          </p:cNvPr>
          <p:cNvSpPr txBox="1"/>
          <p:nvPr/>
        </p:nvSpPr>
        <p:spPr>
          <a:xfrm>
            <a:off x="1867221" y="1467589"/>
            <a:ext cx="228059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4375C5"/>
                </a:solidFill>
              </a:rPr>
              <a:t>فهم أقل للدروس</a:t>
            </a:r>
          </a:p>
          <a:p>
            <a:pPr lvl="0"/>
            <a:r>
              <a:rPr lang="ar-SA" dirty="0">
                <a:solidFill>
                  <a:srgbClr val="2D334D"/>
                </a:solidFill>
              </a:rPr>
              <a:t>أفوت الشرح وأجد صعوبة في فهم الدرس الجديد.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0CEF0CE-E8E8-6B24-20C2-E753F43F7DC4}"/>
              </a:ext>
            </a:extLst>
          </p:cNvPr>
          <p:cNvSpPr txBox="1"/>
          <p:nvPr/>
        </p:nvSpPr>
        <p:spPr>
          <a:xfrm>
            <a:off x="1519430" y="2390919"/>
            <a:ext cx="26283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6F2E93"/>
                </a:solidFill>
              </a:rPr>
              <a:t>دروس ومهام متراكمة</a:t>
            </a:r>
            <a:endParaRPr lang="ar-SA" dirty="0">
              <a:solidFill>
                <a:srgbClr val="6F2E93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تتراكم الدروس والواجبات والملاحظات وأشعر بالضغط.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7CF94C11-429E-09CB-B8A1-4FC0A187347D}"/>
              </a:ext>
            </a:extLst>
          </p:cNvPr>
          <p:cNvSpPr txBox="1"/>
          <p:nvPr/>
        </p:nvSpPr>
        <p:spPr>
          <a:xfrm>
            <a:off x="1329380" y="3396843"/>
            <a:ext cx="281843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E58003"/>
                </a:solidFill>
              </a:rPr>
              <a:t>تأثير على درجاتي</a:t>
            </a:r>
            <a:endParaRPr lang="ar-SA" dirty="0">
              <a:solidFill>
                <a:srgbClr val="E58003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أخطئ أكثر في الاختبارات وتقل درجاتي.</a:t>
            </a: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526B5EE0-9F77-C24B-726C-3FFDDE7169D4}"/>
              </a:ext>
            </a:extLst>
          </p:cNvPr>
          <p:cNvSpPr txBox="1"/>
          <p:nvPr/>
        </p:nvSpPr>
        <p:spPr>
          <a:xfrm>
            <a:off x="1234355" y="4320173"/>
            <a:ext cx="291346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E34F6B"/>
                </a:solidFill>
              </a:rPr>
              <a:t>فقدان الثقة والشعور بالإحباط</a:t>
            </a:r>
            <a:endParaRPr lang="ar-SA" dirty="0">
              <a:solidFill>
                <a:srgbClr val="E34F6B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أشعر أنني لا أستطيع اللحاق بالزملاء، وأفقد الحماس.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F6A9D574-BC9C-768A-C9C6-0AD7F3A8872C}"/>
              </a:ext>
            </a:extLst>
          </p:cNvPr>
          <p:cNvSpPr txBox="1"/>
          <p:nvPr/>
        </p:nvSpPr>
        <p:spPr>
          <a:xfrm>
            <a:off x="1519430" y="5253663"/>
            <a:ext cx="2628389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539C73"/>
                </a:solidFill>
              </a:rPr>
              <a:t>ابتعادي عن الأنشطة والصداقات</a:t>
            </a:r>
            <a:endParaRPr lang="ar-SA" dirty="0">
              <a:solidFill>
                <a:srgbClr val="539C73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أفوت الأنشطة والفعاليات </a:t>
            </a:r>
          </a:p>
          <a:p>
            <a:pPr lvl="0"/>
            <a:r>
              <a:rPr lang="ar-SA" dirty="0">
                <a:solidFill>
                  <a:srgbClr val="2D334D"/>
                </a:solidFill>
              </a:rPr>
              <a:t>وأبتعد عن زملائي.</a:t>
            </a:r>
          </a:p>
        </p:txBody>
      </p:sp>
    </p:spTree>
    <p:extLst>
      <p:ext uri="{BB962C8B-B14F-4D97-AF65-F5344CB8AC3E}">
        <p14:creationId xmlns:p14="http://schemas.microsoft.com/office/powerpoint/2010/main" val="36570754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8E76A902-0AB7-6A34-8C0E-99EFC7236569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9DF75200-04FA-E330-AC92-5EE82E257094}"/>
              </a:ext>
            </a:extLst>
          </p:cNvPr>
          <p:cNvSpPr txBox="1"/>
          <p:nvPr/>
        </p:nvSpPr>
        <p:spPr>
          <a:xfrm>
            <a:off x="8294955" y="3089421"/>
            <a:ext cx="14530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E34F6B"/>
                </a:solidFill>
              </a:rPr>
              <a:t>دروس متراكمة</a:t>
            </a:r>
            <a:endParaRPr lang="ar-SA" sz="2000" dirty="0">
              <a:solidFill>
                <a:srgbClr val="E34F6B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F73F68A-978E-E082-A4F2-50D7717FF56E}"/>
              </a:ext>
            </a:extLst>
          </p:cNvPr>
          <p:cNvSpPr txBox="1"/>
          <p:nvPr/>
        </p:nvSpPr>
        <p:spPr>
          <a:xfrm>
            <a:off x="10207736" y="3489531"/>
            <a:ext cx="1453008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6F2E93"/>
                </a:solidFill>
              </a:rPr>
              <a:t>ضغط أكبر</a:t>
            </a:r>
            <a:endParaRPr lang="ar-SA" sz="2000" dirty="0">
              <a:solidFill>
                <a:srgbClr val="6F2E93"/>
              </a:solidFill>
            </a:endParaRP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248F11A6-AFB2-0B1C-75B3-FCE83883820D}"/>
              </a:ext>
            </a:extLst>
          </p:cNvPr>
          <p:cNvSpPr txBox="1"/>
          <p:nvPr/>
        </p:nvSpPr>
        <p:spPr>
          <a:xfrm>
            <a:off x="6268702" y="2735478"/>
            <a:ext cx="1453008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E58003"/>
                </a:solidFill>
              </a:rPr>
              <a:t>مهمة أو اختبار يصبح أصعب</a:t>
            </a:r>
            <a:endParaRPr lang="ar-SA" sz="2000" dirty="0">
              <a:solidFill>
                <a:srgbClr val="E58003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3F1765E1-91A7-E74D-14ED-FFC4BEEC6454}"/>
              </a:ext>
            </a:extLst>
          </p:cNvPr>
          <p:cNvSpPr txBox="1"/>
          <p:nvPr/>
        </p:nvSpPr>
        <p:spPr>
          <a:xfrm>
            <a:off x="4475529" y="2487558"/>
            <a:ext cx="13334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27644C"/>
                </a:solidFill>
              </a:rPr>
              <a:t>درس يحتاج إلى تعويض</a:t>
            </a:r>
            <a:endParaRPr lang="ar-SA" sz="2000" dirty="0">
              <a:solidFill>
                <a:srgbClr val="27644C"/>
              </a:solidFill>
            </a:endParaRP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97F75933-A686-F825-2A4B-7E1DA3940B47}"/>
              </a:ext>
            </a:extLst>
          </p:cNvPr>
          <p:cNvSpPr txBox="1"/>
          <p:nvPr/>
        </p:nvSpPr>
        <p:spPr>
          <a:xfrm>
            <a:off x="2517132" y="2335368"/>
            <a:ext cx="1498624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000" b="1" dirty="0">
                <a:solidFill>
                  <a:srgbClr val="4375C5"/>
                </a:solidFill>
              </a:rPr>
              <a:t>حصة فائتة</a:t>
            </a:r>
            <a:endParaRPr lang="ar-SA" sz="2000" dirty="0">
              <a:solidFill>
                <a:srgbClr val="4375C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84821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0E970E39-DA0D-6BA9-5C66-7F2EFBDCE8E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F07785D2-6518-90BE-5B33-1F47DAEF966E}"/>
              </a:ext>
            </a:extLst>
          </p:cNvPr>
          <p:cNvSpPr txBox="1"/>
          <p:nvPr/>
        </p:nvSpPr>
        <p:spPr>
          <a:xfrm>
            <a:off x="1377696" y="1810003"/>
            <a:ext cx="119647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539C73"/>
                </a:solidFill>
              </a:rPr>
              <a:t>المرض</a:t>
            </a:r>
            <a:br>
              <a:rPr lang="ar-SA" dirty="0"/>
            </a:br>
            <a:r>
              <a:rPr lang="ar-SA" dirty="0"/>
              <a:t>أحتاج إلى الراحة والعناية.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95B21EB0-4DAE-975C-FAF2-82A0674C6A0C}"/>
              </a:ext>
            </a:extLst>
          </p:cNvPr>
          <p:cNvSpPr txBox="1"/>
          <p:nvPr/>
        </p:nvSpPr>
        <p:spPr>
          <a:xfrm>
            <a:off x="1411427" y="3115709"/>
            <a:ext cx="198123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E58003"/>
                </a:solidFill>
              </a:rPr>
              <a:t>السهر وقلة النوم</a:t>
            </a:r>
            <a:br>
              <a:rPr lang="ar-SA" dirty="0"/>
            </a:br>
            <a:r>
              <a:rPr lang="ar-SA" dirty="0"/>
              <a:t>قد يجعل الاستيقاظ والذهاب إلى المدرسة أكثر صعوبة.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0EE437C9-DF33-3CCE-A08E-CD92ABA02BD1}"/>
              </a:ext>
            </a:extLst>
          </p:cNvPr>
          <p:cNvSpPr txBox="1"/>
          <p:nvPr/>
        </p:nvSpPr>
        <p:spPr>
          <a:xfrm>
            <a:off x="1803400" y="4494709"/>
            <a:ext cx="1706825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4375C5"/>
                </a:solidFill>
              </a:rPr>
              <a:t>صعوبة الدراسة</a:t>
            </a:r>
            <a:br>
              <a:rPr lang="ar-SA" dirty="0"/>
            </a:br>
            <a:r>
              <a:rPr lang="ar-SA" dirty="0"/>
              <a:t>هناك درس أو مادة لا أفهمها وأحتاج إلى مساعدة.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7FA83F7C-90AF-CAC5-C0B7-203CF33E2976}"/>
              </a:ext>
            </a:extLst>
          </p:cNvPr>
          <p:cNvSpPr txBox="1"/>
          <p:nvPr/>
        </p:nvSpPr>
        <p:spPr>
          <a:xfrm>
            <a:off x="8056881" y="2074667"/>
            <a:ext cx="23427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E34F6B"/>
                </a:solidFill>
              </a:rPr>
              <a:t>مشكلة في المدرسة</a:t>
            </a:r>
            <a:br>
              <a:rPr lang="ar-SA" dirty="0"/>
            </a:br>
            <a:r>
              <a:rPr lang="ar-SA" dirty="0"/>
              <a:t>قد أشعر بعدم الراحة</a:t>
            </a:r>
          </a:p>
          <a:p>
            <a:r>
              <a:rPr lang="ar-SA" dirty="0"/>
              <a:t> أو أواجه مشكلة مع الآخرين.</a:t>
            </a: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FE3CFA22-5050-FC85-BCAF-5555E5487449}"/>
              </a:ext>
            </a:extLst>
          </p:cNvPr>
          <p:cNvSpPr txBox="1"/>
          <p:nvPr/>
        </p:nvSpPr>
        <p:spPr>
          <a:xfrm>
            <a:off x="8270239" y="3392708"/>
            <a:ext cx="204029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6F2E93"/>
                </a:solidFill>
              </a:rPr>
              <a:t>ظروف شخصية أو أسرية</a:t>
            </a:r>
            <a:br>
              <a:rPr lang="ar-SA" dirty="0"/>
            </a:br>
            <a:r>
              <a:rPr lang="ar-SA" dirty="0"/>
              <a:t>قد أحتاج إلى دعم من أسرتي أو المدرسة.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2B97F730-663D-5154-938F-59EC4A8A7FCB}"/>
              </a:ext>
            </a:extLst>
          </p:cNvPr>
          <p:cNvSpPr txBox="1"/>
          <p:nvPr/>
        </p:nvSpPr>
        <p:spPr>
          <a:xfrm>
            <a:off x="8056880" y="4710749"/>
            <a:ext cx="14354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b="1" dirty="0">
                <a:solidFill>
                  <a:srgbClr val="59A5CD"/>
                </a:solidFill>
              </a:rPr>
              <a:t>أسباب أخرى</a:t>
            </a:r>
            <a:br>
              <a:rPr lang="ar-SA" dirty="0"/>
            </a:br>
            <a:r>
              <a:rPr lang="ar-SA" dirty="0"/>
              <a:t>مثل الانتقال </a:t>
            </a:r>
          </a:p>
          <a:p>
            <a:r>
              <a:rPr lang="ar-SA" dirty="0"/>
              <a:t>أو أمور طارئة.</a:t>
            </a:r>
          </a:p>
        </p:txBody>
      </p:sp>
    </p:spTree>
    <p:extLst>
      <p:ext uri="{BB962C8B-B14F-4D97-AF65-F5344CB8AC3E}">
        <p14:creationId xmlns:p14="http://schemas.microsoft.com/office/powerpoint/2010/main" val="31043306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DCD108-5827-D4C2-4CF9-80960CE44A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A19FD001-2264-3E62-E9E5-75F709E4746C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D7A4C618-3F86-8B49-31F0-8774E75CBD10}"/>
              </a:ext>
            </a:extLst>
          </p:cNvPr>
          <p:cNvSpPr txBox="1"/>
          <p:nvPr/>
        </p:nvSpPr>
        <p:spPr>
          <a:xfrm>
            <a:off x="1254628" y="1775377"/>
            <a:ext cx="21415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4375C5"/>
                </a:solidFill>
              </a:rPr>
              <a:t>أنَظِّمُ وقتي</a:t>
            </a:r>
            <a:endParaRPr lang="ar-SA" sz="2000" dirty="0">
              <a:solidFill>
                <a:srgbClr val="4375C5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أضع جدولاً يوميًا </a:t>
            </a:r>
          </a:p>
          <a:p>
            <a:pPr lvl="0"/>
            <a:r>
              <a:rPr lang="ar-SA" dirty="0">
                <a:solidFill>
                  <a:srgbClr val="2D334D"/>
                </a:solidFill>
              </a:rPr>
              <a:t>وألتزم به.</a:t>
            </a: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611F3410-A3DE-D898-9641-49BEAB686455}"/>
              </a:ext>
            </a:extLst>
          </p:cNvPr>
          <p:cNvSpPr txBox="1"/>
          <p:nvPr/>
        </p:nvSpPr>
        <p:spPr>
          <a:xfrm>
            <a:off x="232278" y="3174410"/>
            <a:ext cx="2004059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539C73"/>
                </a:solidFill>
              </a:rPr>
              <a:t>أحب مدرستي</a:t>
            </a:r>
            <a:endParaRPr lang="ar-SA" sz="2000" dirty="0">
              <a:solidFill>
                <a:srgbClr val="539C73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أذكّر أن كل يوم فيه شيء جديد أتعلمه.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5A5564A0-A460-67CD-07D3-2D9EB21010D3}"/>
              </a:ext>
            </a:extLst>
          </p:cNvPr>
          <p:cNvSpPr txBox="1"/>
          <p:nvPr/>
        </p:nvSpPr>
        <p:spPr>
          <a:xfrm>
            <a:off x="1282297" y="4504861"/>
            <a:ext cx="248126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E58003"/>
                </a:solidFill>
              </a:rPr>
              <a:t>أطلب المساعدة</a:t>
            </a:r>
            <a:endParaRPr lang="ar-SA" sz="2000" dirty="0">
              <a:solidFill>
                <a:srgbClr val="E58003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لا أتردد في سؤال معلمي </a:t>
            </a:r>
          </a:p>
          <a:p>
            <a:pPr lvl="0"/>
            <a:r>
              <a:rPr lang="ar-SA" dirty="0">
                <a:solidFill>
                  <a:srgbClr val="2D334D"/>
                </a:solidFill>
              </a:rPr>
              <a:t>أو أصدقائي عما لا أفهم</a:t>
            </a:r>
            <a:r>
              <a:rPr lang="ar-SA" dirty="0"/>
              <a:t>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4240691B-1CAE-BAEC-2488-CBD0E191B6D6}"/>
              </a:ext>
            </a:extLst>
          </p:cNvPr>
          <p:cNvSpPr txBox="1"/>
          <p:nvPr/>
        </p:nvSpPr>
        <p:spPr>
          <a:xfrm>
            <a:off x="9022080" y="1812583"/>
            <a:ext cx="1829520" cy="954107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r>
              <a:rPr lang="ar-SA" sz="2000" b="1" dirty="0">
                <a:solidFill>
                  <a:srgbClr val="6F2E93"/>
                </a:solidFill>
              </a:rPr>
              <a:t>أستعد جيدًا</a:t>
            </a:r>
            <a:endParaRPr lang="ar-SA" sz="2000" dirty="0">
              <a:solidFill>
                <a:srgbClr val="6F2E93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أجهز حقيبتي وأدواتي من الليل.</a:t>
            </a: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9ED38159-83D5-B680-F74B-F4ABD577AA99}"/>
              </a:ext>
            </a:extLst>
          </p:cNvPr>
          <p:cNvSpPr txBox="1"/>
          <p:nvPr/>
        </p:nvSpPr>
        <p:spPr>
          <a:xfrm>
            <a:off x="9192419" y="3174409"/>
            <a:ext cx="210534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E34F6B"/>
                </a:solidFill>
              </a:rPr>
              <a:t>أشارك وأتفاعل</a:t>
            </a:r>
            <a:endParaRPr lang="ar-SA" sz="2000" dirty="0">
              <a:solidFill>
                <a:srgbClr val="E34F6B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أشارك في الدرس وأطرح الأسئلة وأتَعَلَّم أكثر.</a:t>
            </a: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FF015F0B-8956-DDFB-423D-116DC8B1175B}"/>
              </a:ext>
            </a:extLst>
          </p:cNvPr>
          <p:cNvSpPr txBox="1"/>
          <p:nvPr/>
        </p:nvSpPr>
        <p:spPr>
          <a:xfrm>
            <a:off x="8375334" y="4695837"/>
            <a:ext cx="182952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ar-SA" sz="2000" b="1" dirty="0">
                <a:solidFill>
                  <a:srgbClr val="59A5CD"/>
                </a:solidFill>
              </a:rPr>
              <a:t>أكافئ نفسي</a:t>
            </a:r>
            <a:endParaRPr lang="ar-SA" sz="2000" dirty="0">
              <a:solidFill>
                <a:srgbClr val="59A5CD"/>
              </a:solidFill>
            </a:endParaRPr>
          </a:p>
          <a:p>
            <a:pPr lvl="0"/>
            <a:r>
              <a:rPr lang="ar-SA" dirty="0">
                <a:solidFill>
                  <a:srgbClr val="2D334D"/>
                </a:solidFill>
              </a:rPr>
              <a:t>عندما ألتزم، أكافئ نفسي بشيء أحبه.</a:t>
            </a:r>
          </a:p>
        </p:txBody>
      </p:sp>
    </p:spTree>
    <p:extLst>
      <p:ext uri="{BB962C8B-B14F-4D97-AF65-F5344CB8AC3E}">
        <p14:creationId xmlns:p14="http://schemas.microsoft.com/office/powerpoint/2010/main" val="225377257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10B783-207B-DF75-D4FC-BE5D7F326A6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B151E149-984E-BF8D-9406-8B4D5EDF708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6" name="مربع نص 5">
            <a:extLst>
              <a:ext uri="{FF2B5EF4-FFF2-40B4-BE49-F238E27FC236}">
                <a16:creationId xmlns:a16="http://schemas.microsoft.com/office/drawing/2014/main" id="{A23EA9B7-B973-1327-7C2E-649448A9B175}"/>
              </a:ext>
            </a:extLst>
          </p:cNvPr>
          <p:cNvSpPr txBox="1"/>
          <p:nvPr/>
        </p:nvSpPr>
        <p:spPr>
          <a:xfrm>
            <a:off x="4441508" y="2167116"/>
            <a:ext cx="1934464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SA" sz="2400" b="1" dirty="0">
                <a:solidFill>
                  <a:srgbClr val="539C73"/>
                </a:solidFill>
              </a:rPr>
              <a:t>تحسين </a:t>
            </a:r>
          </a:p>
          <a:p>
            <a:pPr algn="ctr"/>
            <a:r>
              <a:rPr lang="ar-SA" sz="2400" b="1" dirty="0">
                <a:solidFill>
                  <a:srgbClr val="539C73"/>
                </a:solidFill>
              </a:rPr>
              <a:t>التحصيل الدراسي</a:t>
            </a:r>
          </a:p>
          <a:p>
            <a:pPr algn="ctr">
              <a:buNone/>
            </a:pPr>
            <a:r>
              <a:rPr lang="ar-SA" sz="1600" b="1" dirty="0">
                <a:solidFill>
                  <a:srgbClr val="2D334D"/>
                </a:solidFill>
              </a:rPr>
              <a:t>أتابع الدروس وأفهمها بشكل أفضل.</a:t>
            </a: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45357819-D646-488F-89F9-EDE982F6C497}"/>
              </a:ext>
            </a:extLst>
          </p:cNvPr>
          <p:cNvSpPr txBox="1"/>
          <p:nvPr/>
        </p:nvSpPr>
        <p:spPr>
          <a:xfrm>
            <a:off x="6697472" y="2177185"/>
            <a:ext cx="1867408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ar-SA" sz="2400" b="1" dirty="0">
                <a:solidFill>
                  <a:srgbClr val="E34F6B"/>
                </a:solidFill>
              </a:rPr>
              <a:t>فرص أكبر للمستقبل</a:t>
            </a:r>
          </a:p>
          <a:p>
            <a:pPr algn="ctr">
              <a:buNone/>
            </a:pPr>
            <a:r>
              <a:rPr lang="ar-SA" sz="1600" b="1" dirty="0">
                <a:solidFill>
                  <a:srgbClr val="2D334D"/>
                </a:solidFill>
              </a:rPr>
              <a:t>التعلم المنتظم يساعدني على بناء مهاراتي وتحقيق أهدافي.</a:t>
            </a: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012D60AE-F748-211C-5B7E-05DABB8625BE}"/>
              </a:ext>
            </a:extLst>
          </p:cNvPr>
          <p:cNvSpPr txBox="1"/>
          <p:nvPr/>
        </p:nvSpPr>
        <p:spPr>
          <a:xfrm>
            <a:off x="8886380" y="2242235"/>
            <a:ext cx="160528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ar-SA" sz="2400" b="1" dirty="0">
                <a:solidFill>
                  <a:srgbClr val="4375C5"/>
                </a:solidFill>
              </a:rPr>
              <a:t>اكتساب السمعة الجيدة</a:t>
            </a:r>
          </a:p>
          <a:p>
            <a:pPr algn="ctr">
              <a:buNone/>
            </a:pPr>
            <a:r>
              <a:rPr lang="ar-SA" sz="1600" b="1" dirty="0">
                <a:solidFill>
                  <a:srgbClr val="2D334D"/>
                </a:solidFill>
              </a:rPr>
              <a:t>الالتزام بالحضور يعكس المسؤولية والاهتمام.</a:t>
            </a:r>
            <a:endParaRPr lang="ar-SA" sz="1600" dirty="0">
              <a:solidFill>
                <a:srgbClr val="2D33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8236216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صورة 2">
            <a:extLst>
              <a:ext uri="{FF2B5EF4-FFF2-40B4-BE49-F238E27FC236}">
                <a16:creationId xmlns:a16="http://schemas.microsoft.com/office/drawing/2014/main" id="{9A2C9384-EEAD-5E2C-962E-BD26763C336B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75" y="0"/>
            <a:ext cx="12185650" cy="6858000"/>
          </a:xfrm>
          <a:prstGeom prst="rect">
            <a:avLst/>
          </a:prstGeom>
        </p:spPr>
      </p:pic>
      <p:sp>
        <p:nvSpPr>
          <p:cNvPr id="5" name="مربع نص 4">
            <a:extLst>
              <a:ext uri="{FF2B5EF4-FFF2-40B4-BE49-F238E27FC236}">
                <a16:creationId xmlns:a16="http://schemas.microsoft.com/office/drawing/2014/main" id="{137BE830-F526-67EC-FB3E-99C4CA6514AE}"/>
              </a:ext>
            </a:extLst>
          </p:cNvPr>
          <p:cNvSpPr txBox="1"/>
          <p:nvPr/>
        </p:nvSpPr>
        <p:spPr>
          <a:xfrm>
            <a:off x="899160" y="3871675"/>
            <a:ext cx="22898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ar-SA" b="1" dirty="0">
                <a:solidFill>
                  <a:srgbClr val="539C73"/>
                </a:solidFill>
              </a:rPr>
              <a:t>تكون صداقات أجمل وتعيش تجارب رائعة</a:t>
            </a:r>
            <a:endParaRPr lang="ar-SA" dirty="0">
              <a:solidFill>
                <a:srgbClr val="539C73"/>
              </a:solidFill>
            </a:endParaRPr>
          </a:p>
        </p:txBody>
      </p:sp>
      <p:sp>
        <p:nvSpPr>
          <p:cNvPr id="7" name="مربع نص 6">
            <a:extLst>
              <a:ext uri="{FF2B5EF4-FFF2-40B4-BE49-F238E27FC236}">
                <a16:creationId xmlns:a16="http://schemas.microsoft.com/office/drawing/2014/main" id="{72ECF4F5-AB8E-618B-0488-B16B48C9B4E4}"/>
              </a:ext>
            </a:extLst>
          </p:cNvPr>
          <p:cNvSpPr txBox="1"/>
          <p:nvPr/>
        </p:nvSpPr>
        <p:spPr>
          <a:xfrm>
            <a:off x="9209563" y="4717259"/>
            <a:ext cx="1770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ar-SA" b="1" dirty="0">
                <a:solidFill>
                  <a:srgbClr val="4375C5"/>
                </a:solidFill>
              </a:rPr>
              <a:t>لا أستسلم وأبذل جهدي دائماً</a:t>
            </a:r>
            <a:endParaRPr lang="ar-SA" dirty="0">
              <a:solidFill>
                <a:srgbClr val="4375C5"/>
              </a:solidFill>
            </a:endParaRPr>
          </a:p>
        </p:txBody>
      </p:sp>
      <p:sp>
        <p:nvSpPr>
          <p:cNvPr id="8" name="مربع نص 7">
            <a:extLst>
              <a:ext uri="{FF2B5EF4-FFF2-40B4-BE49-F238E27FC236}">
                <a16:creationId xmlns:a16="http://schemas.microsoft.com/office/drawing/2014/main" id="{6E18BC6C-21EC-1846-7DB5-F23AED6827D5}"/>
              </a:ext>
            </a:extLst>
          </p:cNvPr>
          <p:cNvSpPr txBox="1"/>
          <p:nvPr/>
        </p:nvSpPr>
        <p:spPr>
          <a:xfrm>
            <a:off x="899160" y="1721326"/>
            <a:ext cx="233172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ar-SA" sz="2400" b="1" dirty="0">
                <a:solidFill>
                  <a:schemeClr val="bg1"/>
                </a:solidFill>
              </a:rPr>
              <a:t>عندما تلتزم بالحضور</a:t>
            </a:r>
          </a:p>
        </p:txBody>
      </p:sp>
      <p:sp>
        <p:nvSpPr>
          <p:cNvPr id="9" name="مربع نص 8">
            <a:extLst>
              <a:ext uri="{FF2B5EF4-FFF2-40B4-BE49-F238E27FC236}">
                <a16:creationId xmlns:a16="http://schemas.microsoft.com/office/drawing/2014/main" id="{B2DF09F1-F8EC-C214-5E55-07DBBCB96115}"/>
              </a:ext>
            </a:extLst>
          </p:cNvPr>
          <p:cNvSpPr txBox="1"/>
          <p:nvPr/>
        </p:nvSpPr>
        <p:spPr>
          <a:xfrm>
            <a:off x="1032828" y="2438002"/>
            <a:ext cx="23317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ar-SA" b="1" dirty="0">
                <a:solidFill>
                  <a:srgbClr val="6F2E93"/>
                </a:solidFill>
              </a:rPr>
              <a:t>تفهم أكثر وتتعلم بسهولة</a:t>
            </a:r>
            <a:endParaRPr lang="ar-SA" dirty="0">
              <a:solidFill>
                <a:srgbClr val="6F2E93"/>
              </a:solidFill>
            </a:endParaRPr>
          </a:p>
        </p:txBody>
      </p:sp>
      <p:sp>
        <p:nvSpPr>
          <p:cNvPr id="10" name="مربع نص 9">
            <a:extLst>
              <a:ext uri="{FF2B5EF4-FFF2-40B4-BE49-F238E27FC236}">
                <a16:creationId xmlns:a16="http://schemas.microsoft.com/office/drawing/2014/main" id="{7C77CEC1-965C-FFB9-DB69-91AD70F45296}"/>
              </a:ext>
            </a:extLst>
          </p:cNvPr>
          <p:cNvSpPr txBox="1"/>
          <p:nvPr/>
        </p:nvSpPr>
        <p:spPr>
          <a:xfrm>
            <a:off x="1196658" y="3062346"/>
            <a:ext cx="200406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ar-SA" b="1" dirty="0">
                <a:solidFill>
                  <a:srgbClr val="59A5CD"/>
                </a:solidFill>
              </a:rPr>
              <a:t>تحقق أفضل الدرجات وتتميز عن الآخرين</a:t>
            </a:r>
            <a:endParaRPr lang="ar-SA" dirty="0">
              <a:solidFill>
                <a:srgbClr val="59A5CD"/>
              </a:solidFill>
            </a:endParaRPr>
          </a:p>
        </p:txBody>
      </p:sp>
      <p:sp>
        <p:nvSpPr>
          <p:cNvPr id="11" name="مربع نص 10">
            <a:extLst>
              <a:ext uri="{FF2B5EF4-FFF2-40B4-BE49-F238E27FC236}">
                <a16:creationId xmlns:a16="http://schemas.microsoft.com/office/drawing/2014/main" id="{C9152379-8ED2-0E21-E2AA-754A7ACB0D22}"/>
              </a:ext>
            </a:extLst>
          </p:cNvPr>
          <p:cNvSpPr txBox="1"/>
          <p:nvPr/>
        </p:nvSpPr>
        <p:spPr>
          <a:xfrm>
            <a:off x="1099185" y="4681004"/>
            <a:ext cx="208978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ar-SA" b="1" dirty="0">
                <a:solidFill>
                  <a:srgbClr val="E58003"/>
                </a:solidFill>
              </a:rPr>
              <a:t>تقترب من أهدافك وتحقق أحلامك الكبيرة</a:t>
            </a:r>
            <a:endParaRPr lang="ar-SA" dirty="0">
              <a:solidFill>
                <a:srgbClr val="E58003"/>
              </a:solidFill>
            </a:endParaRPr>
          </a:p>
        </p:txBody>
      </p:sp>
      <p:sp>
        <p:nvSpPr>
          <p:cNvPr id="12" name="مربع نص 11">
            <a:extLst>
              <a:ext uri="{FF2B5EF4-FFF2-40B4-BE49-F238E27FC236}">
                <a16:creationId xmlns:a16="http://schemas.microsoft.com/office/drawing/2014/main" id="{37B66CE8-92E1-6A4F-6780-C692701FC9AA}"/>
              </a:ext>
            </a:extLst>
          </p:cNvPr>
          <p:cNvSpPr txBox="1"/>
          <p:nvPr/>
        </p:nvSpPr>
        <p:spPr>
          <a:xfrm>
            <a:off x="8639174" y="1842074"/>
            <a:ext cx="192770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ar-SA" sz="2400" b="1" dirty="0">
                <a:solidFill>
                  <a:schemeClr val="bg1"/>
                </a:solidFill>
              </a:rPr>
              <a:t>أعد نفسي بـ...</a:t>
            </a:r>
          </a:p>
        </p:txBody>
      </p:sp>
      <p:sp>
        <p:nvSpPr>
          <p:cNvPr id="13" name="مربع نص 12">
            <a:extLst>
              <a:ext uri="{FF2B5EF4-FFF2-40B4-BE49-F238E27FC236}">
                <a16:creationId xmlns:a16="http://schemas.microsoft.com/office/drawing/2014/main" id="{1AEA4054-FA6A-E17D-7BA6-42D2D83B7340}"/>
              </a:ext>
            </a:extLst>
          </p:cNvPr>
          <p:cNvSpPr txBox="1"/>
          <p:nvPr/>
        </p:nvSpPr>
        <p:spPr>
          <a:xfrm>
            <a:off x="9509600" y="2331916"/>
            <a:ext cx="1470342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ar-SA" b="1" dirty="0">
                <a:solidFill>
                  <a:srgbClr val="E34F6B"/>
                </a:solidFill>
              </a:rPr>
              <a:t>أحضر من أول الحصة ولا أتأخر</a:t>
            </a:r>
            <a:endParaRPr lang="ar-SA" dirty="0">
              <a:solidFill>
                <a:srgbClr val="E34F6B"/>
              </a:solidFill>
            </a:endParaRPr>
          </a:p>
        </p:txBody>
      </p:sp>
      <p:sp>
        <p:nvSpPr>
          <p:cNvPr id="14" name="مربع نص 13">
            <a:extLst>
              <a:ext uri="{FF2B5EF4-FFF2-40B4-BE49-F238E27FC236}">
                <a16:creationId xmlns:a16="http://schemas.microsoft.com/office/drawing/2014/main" id="{A84684E2-5A10-33EF-2474-D41211032BFD}"/>
              </a:ext>
            </a:extLst>
          </p:cNvPr>
          <p:cNvSpPr txBox="1"/>
          <p:nvPr/>
        </p:nvSpPr>
        <p:spPr>
          <a:xfrm>
            <a:off x="9224963" y="3149324"/>
            <a:ext cx="177037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ar-SA" b="1" dirty="0">
                <a:solidFill>
                  <a:srgbClr val="E58003"/>
                </a:solidFill>
              </a:rPr>
              <a:t>أشارك بفعالية وأستفيد من وقتي</a:t>
            </a:r>
            <a:endParaRPr lang="ar-SA" dirty="0">
              <a:solidFill>
                <a:srgbClr val="E58003"/>
              </a:solidFill>
            </a:endParaRPr>
          </a:p>
        </p:txBody>
      </p:sp>
      <p:sp>
        <p:nvSpPr>
          <p:cNvPr id="15" name="مربع نص 14">
            <a:extLst>
              <a:ext uri="{FF2B5EF4-FFF2-40B4-BE49-F238E27FC236}">
                <a16:creationId xmlns:a16="http://schemas.microsoft.com/office/drawing/2014/main" id="{085E5492-05BD-C404-3C46-8EF27BD62AC3}"/>
              </a:ext>
            </a:extLst>
          </p:cNvPr>
          <p:cNvSpPr txBox="1"/>
          <p:nvPr/>
        </p:nvSpPr>
        <p:spPr>
          <a:xfrm>
            <a:off x="9003033" y="3871674"/>
            <a:ext cx="199231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/>
            <a:r>
              <a:rPr lang="ar-SA" b="1" dirty="0">
                <a:solidFill>
                  <a:srgbClr val="539C73"/>
                </a:solidFill>
              </a:rPr>
              <a:t>أحترم معلمي </a:t>
            </a:r>
          </a:p>
          <a:p>
            <a:pPr lvl="0"/>
            <a:r>
              <a:rPr lang="ar-SA" b="1" dirty="0">
                <a:solidFill>
                  <a:srgbClr val="539C73"/>
                </a:solidFill>
              </a:rPr>
              <a:t>وزملائي وأتعاون معهم</a:t>
            </a:r>
            <a:endParaRPr lang="ar-SA" dirty="0">
              <a:solidFill>
                <a:srgbClr val="539C7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2058678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مخصص 1">
      <a:majorFont>
        <a:latin typeface="Harmattan"/>
        <a:ea typeface=""/>
        <a:cs typeface="Harmattan"/>
      </a:majorFont>
      <a:minorFont>
        <a:latin typeface="Harmattan"/>
        <a:ea typeface=""/>
        <a:cs typeface="Harmatta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446</Words>
  <Application>Microsoft Office PowerPoint</Application>
  <PresentationFormat>شاشة عريضة</PresentationFormat>
  <Paragraphs>80</Paragraphs>
  <Slides>14</Slides>
  <Notes>2</Notes>
  <HiddenSlides>2</HiddenSlides>
  <MMClips>0</MMClips>
  <ScaleCrop>false</ScaleCrop>
  <HeadingPairs>
    <vt:vector size="6" baseType="variant">
      <vt:variant>
        <vt:lpstr>الخطوط المستخدمة</vt:lpstr>
      </vt:variant>
      <vt:variant>
        <vt:i4>4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14</vt:i4>
      </vt:variant>
    </vt:vector>
  </HeadingPairs>
  <TitlesOfParts>
    <vt:vector size="19" baseType="lpstr">
      <vt:lpstr>Calibri</vt:lpstr>
      <vt:lpstr>Arial</vt:lpstr>
      <vt:lpstr>Harmattan</vt:lpstr>
      <vt:lpstr>Aptos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ingez-ppt</dc:creator>
  <cp:lastModifiedBy>Hasan Selim</cp:lastModifiedBy>
  <cp:revision>280</cp:revision>
  <dcterms:created xsi:type="dcterms:W3CDTF">2021-04-04T15:06:35Z</dcterms:created>
  <dcterms:modified xsi:type="dcterms:W3CDTF">2026-08-11T15:52:00Z</dcterms:modified>
</cp:coreProperties>
</file>