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48" r:id="rId1"/>
  </p:sldMasterIdLst>
  <p:notesMasterIdLst>
    <p:notesMasterId r:id="rId15"/>
  </p:notesMasterIdLst>
  <p:sldIdLst>
    <p:sldId id="358" r:id="rId2"/>
    <p:sldId id="345" r:id="rId3"/>
    <p:sldId id="477" r:id="rId4"/>
    <p:sldId id="478" r:id="rId5"/>
    <p:sldId id="479" r:id="rId6"/>
    <p:sldId id="480" r:id="rId7"/>
    <p:sldId id="483" r:id="rId8"/>
    <p:sldId id="481" r:id="rId9"/>
    <p:sldId id="482" r:id="rId10"/>
    <p:sldId id="484" r:id="rId11"/>
    <p:sldId id="476" r:id="rId12"/>
    <p:sldId id="344" r:id="rId13"/>
    <p:sldId id="316" r:id="rId14"/>
  </p:sldIdLst>
  <p:sldSz cx="12192000" cy="6858000"/>
  <p:notesSz cx="6858000" cy="9144000"/>
  <p:embeddedFontLst>
    <p:embeddedFont>
      <p:font typeface="Cairo" panose="020B0604020202020204" charset="-78"/>
      <p:regular r:id="rId16"/>
      <p:bold r:id="rId17"/>
    </p:embeddedFont>
    <p:embeddedFont>
      <p:font typeface="Harmattan" panose="01000503000000020003" pitchFamily="2" charset="-78"/>
      <p:regular r:id="rId18"/>
      <p:bold r:id="rId19"/>
    </p:embeddedFont>
  </p:embeddedFont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9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0707"/>
    <a:srgbClr val="49BBE9"/>
    <a:srgbClr val="B763A1"/>
    <a:srgbClr val="72CBEE"/>
    <a:srgbClr val="F38BB1"/>
    <a:srgbClr val="8ED5F1"/>
    <a:srgbClr val="EEF4FB"/>
    <a:srgbClr val="F8FCFE"/>
    <a:srgbClr val="B4D7CC"/>
    <a:srgbClr val="FAFA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44AEA0-BCA4-48D1-8E88-9EF1BA5F0825}" v="44" dt="2025-07-24T15:17:17.5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258" autoAdjust="0"/>
    <p:restoredTop sz="93441" autoAdjust="0"/>
  </p:normalViewPr>
  <p:slideViewPr>
    <p:cSldViewPr snapToGrid="0">
      <p:cViewPr>
        <p:scale>
          <a:sx n="100" d="100"/>
          <a:sy n="100" d="100"/>
        </p:scale>
        <p:origin x="660" y="462"/>
      </p:cViewPr>
      <p:guideLst>
        <p:guide orient="horz" pos="2160"/>
        <p:guide pos="69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san MH" userId="84cd2103f36ef0dc" providerId="LiveId" clId="{9FF0F4F3-40A0-4B5B-8F0D-2BE5F8C04197}"/>
    <pc:docChg chg="undo custSel modSld">
      <pc:chgData name="hassan MH" userId="84cd2103f36ef0dc" providerId="LiveId" clId="{9FF0F4F3-40A0-4B5B-8F0D-2BE5F8C04197}" dt="2021-04-12T10:10:31.804" v="35" actId="1076"/>
      <pc:docMkLst>
        <pc:docMk/>
      </pc:docMkLst>
      <pc:sldChg chg="modSp mod">
        <pc:chgData name="hassan MH" userId="84cd2103f36ef0dc" providerId="LiveId" clId="{9FF0F4F3-40A0-4B5B-8F0D-2BE5F8C04197}" dt="2021-04-12T09:56:29.184" v="8" actId="108"/>
        <pc:sldMkLst>
          <pc:docMk/>
          <pc:sldMk cId="3171556542" sldId="325"/>
        </pc:sldMkLst>
      </pc:sldChg>
      <pc:sldChg chg="modSp mod">
        <pc:chgData name="hassan MH" userId="84cd2103f36ef0dc" providerId="LiveId" clId="{9FF0F4F3-40A0-4B5B-8F0D-2BE5F8C04197}" dt="2021-04-12T09:56:59.212" v="15" actId="207"/>
        <pc:sldMkLst>
          <pc:docMk/>
          <pc:sldMk cId="3020850079" sldId="326"/>
        </pc:sldMkLst>
      </pc:sldChg>
      <pc:sldChg chg="modSp mod">
        <pc:chgData name="hassan MH" userId="84cd2103f36ef0dc" providerId="LiveId" clId="{9FF0F4F3-40A0-4B5B-8F0D-2BE5F8C04197}" dt="2021-04-12T10:08:25.988" v="34" actId="207"/>
        <pc:sldMkLst>
          <pc:docMk/>
          <pc:sldMk cId="2735844276" sldId="327"/>
        </pc:sldMkLst>
      </pc:sldChg>
      <pc:sldChg chg="modSp mod">
        <pc:chgData name="hassan MH" userId="84cd2103f36ef0dc" providerId="LiveId" clId="{9FF0F4F3-40A0-4B5B-8F0D-2BE5F8C04197}" dt="2021-04-12T09:57:42.937" v="19" actId="1076"/>
        <pc:sldMkLst>
          <pc:docMk/>
          <pc:sldMk cId="2956901229" sldId="329"/>
        </pc:sldMkLst>
      </pc:sldChg>
      <pc:sldChg chg="modSp mod">
        <pc:chgData name="hassan MH" userId="84cd2103f36ef0dc" providerId="LiveId" clId="{9FF0F4F3-40A0-4B5B-8F0D-2BE5F8C04197}" dt="2021-04-12T09:56:31.640" v="9" actId="108"/>
        <pc:sldMkLst>
          <pc:docMk/>
          <pc:sldMk cId="7337125" sldId="331"/>
        </pc:sldMkLst>
      </pc:sldChg>
      <pc:sldChg chg="modSp mod">
        <pc:chgData name="hassan MH" userId="84cd2103f36ef0dc" providerId="LiveId" clId="{9FF0F4F3-40A0-4B5B-8F0D-2BE5F8C04197}" dt="2021-04-12T09:56:36.543" v="11" actId="108"/>
        <pc:sldMkLst>
          <pc:docMk/>
          <pc:sldMk cId="3034690765" sldId="334"/>
        </pc:sldMkLst>
      </pc:sldChg>
      <pc:sldChg chg="modSp mod">
        <pc:chgData name="hassan MH" userId="84cd2103f36ef0dc" providerId="LiveId" clId="{9FF0F4F3-40A0-4B5B-8F0D-2BE5F8C04197}" dt="2021-04-12T10:10:31.804" v="35" actId="1076"/>
        <pc:sldMkLst>
          <pc:docMk/>
          <pc:sldMk cId="849095795" sldId="335"/>
        </pc:sldMkLst>
      </pc:sldChg>
      <pc:sldChg chg="modSp mod">
        <pc:chgData name="hassan MH" userId="84cd2103f36ef0dc" providerId="LiveId" clId="{9FF0F4F3-40A0-4B5B-8F0D-2BE5F8C04197}" dt="2021-04-12T09:56:14.708" v="4" actId="108"/>
        <pc:sldMkLst>
          <pc:docMk/>
          <pc:sldMk cId="3808681735" sldId="336"/>
        </pc:sldMkLst>
      </pc:sldChg>
      <pc:sldChg chg="modSp mod">
        <pc:chgData name="hassan MH" userId="84cd2103f36ef0dc" providerId="LiveId" clId="{9FF0F4F3-40A0-4B5B-8F0D-2BE5F8C04197}" dt="2021-04-12T09:56:00.254" v="2" actId="1582"/>
        <pc:sldMkLst>
          <pc:docMk/>
          <pc:sldMk cId="3118254844" sldId="337"/>
        </pc:sldMkLst>
      </pc:sldChg>
      <pc:sldChg chg="modSp mod">
        <pc:chgData name="hassan MH" userId="84cd2103f36ef0dc" providerId="LiveId" clId="{9FF0F4F3-40A0-4B5B-8F0D-2BE5F8C04197}" dt="2021-04-12T09:56:17.465" v="5" actId="108"/>
        <pc:sldMkLst>
          <pc:docMk/>
          <pc:sldMk cId="2060135580" sldId="339"/>
        </pc:sldMkLst>
      </pc:sldChg>
      <pc:sldChg chg="modSp mod">
        <pc:chgData name="hassan MH" userId="84cd2103f36ef0dc" providerId="LiveId" clId="{9FF0F4F3-40A0-4B5B-8F0D-2BE5F8C04197}" dt="2021-04-12T09:56:20.387" v="6" actId="108"/>
        <pc:sldMkLst>
          <pc:docMk/>
          <pc:sldMk cId="3388744958" sldId="341"/>
        </pc:sldMkLst>
      </pc:sldChg>
      <pc:sldChg chg="modSp mod">
        <pc:chgData name="hassan MH" userId="84cd2103f36ef0dc" providerId="LiveId" clId="{9FF0F4F3-40A0-4B5B-8F0D-2BE5F8C04197}" dt="2021-04-12T09:56:41.315" v="13" actId="108"/>
        <pc:sldMkLst>
          <pc:docMk/>
          <pc:sldMk cId="1169945893" sldId="342"/>
        </pc:sldMkLst>
      </pc:sldChg>
      <pc:sldChg chg="modSp mod">
        <pc:chgData name="hassan MH" userId="84cd2103f36ef0dc" providerId="LiveId" clId="{9FF0F4F3-40A0-4B5B-8F0D-2BE5F8C04197}" dt="2021-04-12T09:57:29.249" v="18" actId="108"/>
        <pc:sldMkLst>
          <pc:docMk/>
          <pc:sldMk cId="2213985449" sldId="343"/>
        </pc:sldMkLst>
      </pc:sldChg>
    </pc:docChg>
  </pc:docChgLst>
  <pc:docChgLst>
    <pc:chgData name="Hasan Selim" userId="84cd2103f36ef0dc" providerId="LiveId" clId="{8F520B5D-1696-463D-BA1E-FBA40CB76F37}"/>
    <pc:docChg chg="undo custSel addSld delSld modSld modMainMaster">
      <pc:chgData name="Hasan Selim" userId="84cd2103f36ef0dc" providerId="LiveId" clId="{8F520B5D-1696-463D-BA1E-FBA40CB76F37}" dt="2025-07-23T11:27:25.709" v="664" actId="478"/>
      <pc:docMkLst>
        <pc:docMk/>
      </pc:docMkLst>
      <pc:sldChg chg="addSp delSp modSp mod chgLayout">
        <pc:chgData name="Hasan Selim" userId="84cd2103f36ef0dc" providerId="LiveId" clId="{8F520B5D-1696-463D-BA1E-FBA40CB76F37}" dt="2025-07-23T11:17:35.872" v="412" actId="21"/>
        <pc:sldMkLst>
          <pc:docMk/>
          <pc:sldMk cId="225812144" sldId="345"/>
        </pc:sldMkLst>
        <pc:spChg chg="del">
          <ac:chgData name="Hasan Selim" userId="84cd2103f36ef0dc" providerId="LiveId" clId="{8F520B5D-1696-463D-BA1E-FBA40CB76F37}" dt="2025-07-23T10:49:56.599" v="97" actId="21"/>
          <ac:spMkLst>
            <pc:docMk/>
            <pc:sldMk cId="225812144" sldId="345"/>
            <ac:spMk id="2" creationId="{DFC8FCF5-DEF1-DE89-F4D1-A2B67F2BD463}"/>
          </ac:spMkLst>
        </pc:spChg>
        <pc:spChg chg="add mod ord">
          <ac:chgData name="Hasan Selim" userId="84cd2103f36ef0dc" providerId="LiveId" clId="{8F520B5D-1696-463D-BA1E-FBA40CB76F37}" dt="2025-07-23T11:06:42.269" v="344" actId="108"/>
          <ac:spMkLst>
            <pc:docMk/>
            <pc:sldMk cId="225812144" sldId="345"/>
            <ac:spMk id="3" creationId="{CC695719-71B3-99BF-0446-41B0F5C60441}"/>
          </ac:spMkLst>
        </pc:spChg>
        <pc:spChg chg="mod">
          <ac:chgData name="Hasan Selim" userId="84cd2103f36ef0dc" providerId="LiveId" clId="{8F520B5D-1696-463D-BA1E-FBA40CB76F37}" dt="2025-07-23T10:57:26.349" v="207" actId="1076"/>
          <ac:spMkLst>
            <pc:docMk/>
            <pc:sldMk cId="225812144" sldId="345"/>
            <ac:spMk id="6" creationId="{E6DE37C0-A619-35B5-D705-AE51F535CFCD}"/>
          </ac:spMkLst>
        </pc:spChg>
        <pc:spChg chg="mod">
          <ac:chgData name="Hasan Selim" userId="84cd2103f36ef0dc" providerId="LiveId" clId="{8F520B5D-1696-463D-BA1E-FBA40CB76F37}" dt="2025-07-23T10:56:49.502" v="195"/>
          <ac:spMkLst>
            <pc:docMk/>
            <pc:sldMk cId="225812144" sldId="345"/>
            <ac:spMk id="8" creationId="{ABC95B4D-82E4-D9CD-D58B-392288440685}"/>
          </ac:spMkLst>
        </pc:spChg>
        <pc:spChg chg="mod">
          <ac:chgData name="Hasan Selim" userId="84cd2103f36ef0dc" providerId="LiveId" clId="{8F520B5D-1696-463D-BA1E-FBA40CB76F37}" dt="2025-07-23T10:56:49.502" v="195"/>
          <ac:spMkLst>
            <pc:docMk/>
            <pc:sldMk cId="225812144" sldId="345"/>
            <ac:spMk id="9" creationId="{BA90B0FE-9051-71AC-5C36-D88C0C580B34}"/>
          </ac:spMkLst>
        </pc:spChg>
        <pc:spChg chg="mod">
          <ac:chgData name="Hasan Selim" userId="84cd2103f36ef0dc" providerId="LiveId" clId="{8F520B5D-1696-463D-BA1E-FBA40CB76F37}" dt="2025-07-23T10:56:53.400" v="198" actId="948"/>
          <ac:spMkLst>
            <pc:docMk/>
            <pc:sldMk cId="225812144" sldId="345"/>
            <ac:spMk id="11" creationId="{E2875787-75A1-1638-E77C-C95170AE44C0}"/>
          </ac:spMkLst>
        </pc:spChg>
        <pc:spChg chg="mod">
          <ac:chgData name="Hasan Selim" userId="84cd2103f36ef0dc" providerId="LiveId" clId="{8F520B5D-1696-463D-BA1E-FBA40CB76F37}" dt="2025-07-23T10:56:53.400" v="198" actId="948"/>
          <ac:spMkLst>
            <pc:docMk/>
            <pc:sldMk cId="225812144" sldId="345"/>
            <ac:spMk id="12" creationId="{2F128CE9-F8DE-2201-7AFD-F740F3B37E0E}"/>
          </ac:spMkLst>
        </pc:spChg>
        <pc:spChg chg="del">
          <ac:chgData name="Hasan Selim" userId="84cd2103f36ef0dc" providerId="LiveId" clId="{8F520B5D-1696-463D-BA1E-FBA40CB76F37}" dt="2025-07-23T10:52:08.465" v="139" actId="478"/>
          <ac:spMkLst>
            <pc:docMk/>
            <pc:sldMk cId="225812144" sldId="345"/>
            <ac:spMk id="57" creationId="{F336D678-15C7-A151-68D9-1E3CD2B5D127}"/>
          </ac:spMkLst>
        </pc:spChg>
        <pc:spChg chg="del mod">
          <ac:chgData name="Hasan Selim" userId="84cd2103f36ef0dc" providerId="LiveId" clId="{8F520B5D-1696-463D-BA1E-FBA40CB76F37}" dt="2025-07-23T10:52:06.740" v="138" actId="478"/>
          <ac:spMkLst>
            <pc:docMk/>
            <pc:sldMk cId="225812144" sldId="345"/>
            <ac:spMk id="58" creationId="{892ED526-D87D-4DDA-EDD1-5B9C2F7CBDC6}"/>
          </ac:spMkLst>
        </pc:spChg>
        <pc:grpChg chg="add del mod">
          <ac:chgData name="Hasan Selim" userId="84cd2103f36ef0dc" providerId="LiveId" clId="{8F520B5D-1696-463D-BA1E-FBA40CB76F37}" dt="2025-07-23T11:17:35.872" v="412" actId="21"/>
          <ac:grpSpMkLst>
            <pc:docMk/>
            <pc:sldMk cId="225812144" sldId="345"/>
            <ac:grpSpMk id="7" creationId="{2D78BB10-45E8-CC16-9D10-C96A66001AE2}"/>
          </ac:grpSpMkLst>
        </pc:grpChg>
        <pc:grpChg chg="add del mod">
          <ac:chgData name="Hasan Selim" userId="84cd2103f36ef0dc" providerId="LiveId" clId="{8F520B5D-1696-463D-BA1E-FBA40CB76F37}" dt="2025-07-23T11:17:35.872" v="412" actId="21"/>
          <ac:grpSpMkLst>
            <pc:docMk/>
            <pc:sldMk cId="225812144" sldId="345"/>
            <ac:grpSpMk id="10" creationId="{D7AED48C-F1F3-5D0D-6334-6670754939D3}"/>
          </ac:grpSpMkLst>
        </pc:grpChg>
        <pc:picChg chg="add mod">
          <ac:chgData name="Hasan Selim" userId="84cd2103f36ef0dc" providerId="LiveId" clId="{8F520B5D-1696-463D-BA1E-FBA40CB76F37}" dt="2025-07-23T10:56:39.539" v="194" actId="1076"/>
          <ac:picMkLst>
            <pc:docMk/>
            <pc:sldMk cId="225812144" sldId="345"/>
            <ac:picMk id="5" creationId="{740A10A5-F4B3-1A22-BE6A-1414D254D994}"/>
          </ac:picMkLst>
        </pc:picChg>
        <pc:picChg chg="del">
          <ac:chgData name="Hasan Selim" userId="84cd2103f36ef0dc" providerId="LiveId" clId="{8F520B5D-1696-463D-BA1E-FBA40CB76F37}" dt="2025-07-23T10:22:37.672" v="6" actId="478"/>
          <ac:picMkLst>
            <pc:docMk/>
            <pc:sldMk cId="225812144" sldId="345"/>
            <ac:picMk id="59" creationId="{C5036671-31A7-FB4D-FCBF-A5BA62156528}"/>
          </ac:picMkLst>
        </pc:picChg>
      </pc:sldChg>
      <pc:sldChg chg="addSp delSp modSp mod setBg">
        <pc:chgData name="Hasan Selim" userId="84cd2103f36ef0dc" providerId="LiveId" clId="{8F520B5D-1696-463D-BA1E-FBA40CB76F37}" dt="2025-07-23T11:27:25.709" v="664" actId="478"/>
        <pc:sldMkLst>
          <pc:docMk/>
          <pc:sldMk cId="3214672097" sldId="358"/>
        </pc:sldMkLst>
        <pc:spChg chg="mod">
          <ac:chgData name="Hasan Selim" userId="84cd2103f36ef0dc" providerId="LiveId" clId="{8F520B5D-1696-463D-BA1E-FBA40CB76F37}" dt="2025-07-23T11:05:01.165" v="334" actId="1076"/>
          <ac:spMkLst>
            <pc:docMk/>
            <pc:sldMk cId="3214672097" sldId="358"/>
            <ac:spMk id="2" creationId="{EF0DBAA4-AA66-5C27-B287-2D52CD401A79}"/>
          </ac:spMkLst>
        </pc:spChg>
        <pc:spChg chg="del mod topLvl">
          <ac:chgData name="Hasan Selim" userId="84cd2103f36ef0dc" providerId="LiveId" clId="{8F520B5D-1696-463D-BA1E-FBA40CB76F37}" dt="2025-07-23T10:47:23.829" v="37" actId="478"/>
          <ac:spMkLst>
            <pc:docMk/>
            <pc:sldMk cId="3214672097" sldId="358"/>
            <ac:spMk id="48" creationId="{138740E3-056A-C4EB-EF3E-5973F4357741}"/>
          </ac:spMkLst>
        </pc:spChg>
        <pc:spChg chg="mod topLvl">
          <ac:chgData name="Hasan Selim" userId="84cd2103f36ef0dc" providerId="LiveId" clId="{8F520B5D-1696-463D-BA1E-FBA40CB76F37}" dt="2025-07-23T10:47:32.889" v="41" actId="207"/>
          <ac:spMkLst>
            <pc:docMk/>
            <pc:sldMk cId="3214672097" sldId="358"/>
            <ac:spMk id="49" creationId="{6564287B-6D95-253C-D1DA-D4C679258B9F}"/>
          </ac:spMkLst>
        </pc:spChg>
        <pc:spChg chg="del">
          <ac:chgData name="Hasan Selim" userId="84cd2103f36ef0dc" providerId="LiveId" clId="{8F520B5D-1696-463D-BA1E-FBA40CB76F37}" dt="2025-07-23T10:22:41.569" v="8" actId="478"/>
          <ac:spMkLst>
            <pc:docMk/>
            <pc:sldMk cId="3214672097" sldId="358"/>
            <ac:spMk id="50" creationId="{F9D00D7B-3B8B-AA1E-408F-4251B8A60FA8}"/>
          </ac:spMkLst>
        </pc:spChg>
        <pc:spChg chg="del">
          <ac:chgData name="Hasan Selim" userId="84cd2103f36ef0dc" providerId="LiveId" clId="{8F520B5D-1696-463D-BA1E-FBA40CB76F37}" dt="2025-07-23T10:22:42.849" v="10" actId="478"/>
          <ac:spMkLst>
            <pc:docMk/>
            <pc:sldMk cId="3214672097" sldId="358"/>
            <ac:spMk id="51" creationId="{5CC97C20-2315-78BB-BB4B-186701742413}"/>
          </ac:spMkLst>
        </pc:spChg>
        <pc:spChg chg="del">
          <ac:chgData name="Hasan Selim" userId="84cd2103f36ef0dc" providerId="LiveId" clId="{8F520B5D-1696-463D-BA1E-FBA40CB76F37}" dt="2025-07-23T10:22:43.472" v="11" actId="478"/>
          <ac:spMkLst>
            <pc:docMk/>
            <pc:sldMk cId="3214672097" sldId="358"/>
            <ac:spMk id="52" creationId="{F5E3703F-0A67-48F5-5CA3-ED0B54903B9D}"/>
          </ac:spMkLst>
        </pc:spChg>
        <pc:spChg chg="del">
          <ac:chgData name="Hasan Selim" userId="84cd2103f36ef0dc" providerId="LiveId" clId="{8F520B5D-1696-463D-BA1E-FBA40CB76F37}" dt="2025-07-23T10:22:41.569" v="8" actId="478"/>
          <ac:spMkLst>
            <pc:docMk/>
            <pc:sldMk cId="3214672097" sldId="358"/>
            <ac:spMk id="54" creationId="{63F0F94A-65A8-D175-50D2-DAAB8EBFA5D4}"/>
          </ac:spMkLst>
        </pc:spChg>
        <pc:spChg chg="add del mod">
          <ac:chgData name="Hasan Selim" userId="84cd2103f36ef0dc" providerId="LiveId" clId="{8F520B5D-1696-463D-BA1E-FBA40CB76F37}" dt="2025-07-23T10:48:51.540" v="86" actId="478"/>
          <ac:spMkLst>
            <pc:docMk/>
            <pc:sldMk cId="3214672097" sldId="358"/>
            <ac:spMk id="58" creationId="{EA86E9DB-BB72-15D4-457F-E2C27B695BBD}"/>
          </ac:spMkLst>
        </pc:spChg>
        <pc:spChg chg="add mod">
          <ac:chgData name="Hasan Selim" userId="84cd2103f36ef0dc" providerId="LiveId" clId="{8F520B5D-1696-463D-BA1E-FBA40CB76F37}" dt="2025-07-23T10:48:38.369" v="84" actId="164"/>
          <ac:spMkLst>
            <pc:docMk/>
            <pc:sldMk cId="3214672097" sldId="358"/>
            <ac:spMk id="59" creationId="{90B13349-0574-D80F-6102-9DA9F541F00D}"/>
          </ac:spMkLst>
        </pc:spChg>
        <pc:spChg chg="add mod">
          <ac:chgData name="Hasan Selim" userId="84cd2103f36ef0dc" providerId="LiveId" clId="{8F520B5D-1696-463D-BA1E-FBA40CB76F37}" dt="2025-07-23T10:47:34.918" v="42" actId="571"/>
          <ac:spMkLst>
            <pc:docMk/>
            <pc:sldMk cId="3214672097" sldId="358"/>
            <ac:spMk id="60" creationId="{6759DDB0-70A9-675E-6EDB-F8D7276EB847}"/>
          </ac:spMkLst>
        </pc:spChg>
        <pc:spChg chg="add del mod topLvl">
          <ac:chgData name="Hasan Selim" userId="84cd2103f36ef0dc" providerId="LiveId" clId="{8F520B5D-1696-463D-BA1E-FBA40CB76F37}" dt="2025-07-23T10:49:05.649" v="92"/>
          <ac:spMkLst>
            <pc:docMk/>
            <pc:sldMk cId="3214672097" sldId="358"/>
            <ac:spMk id="61" creationId="{FF463B0D-A6B0-7A38-60B0-9E29DAB50E59}"/>
          </ac:spMkLst>
        </pc:spChg>
        <pc:spChg chg="add mod">
          <ac:chgData name="Hasan Selim" userId="84cd2103f36ef0dc" providerId="LiveId" clId="{8F520B5D-1696-463D-BA1E-FBA40CB76F37}" dt="2025-07-23T10:47:37.438" v="44" actId="571"/>
          <ac:spMkLst>
            <pc:docMk/>
            <pc:sldMk cId="3214672097" sldId="358"/>
            <ac:spMk id="62" creationId="{658AB79E-7486-A55D-20E4-84860809111E}"/>
          </ac:spMkLst>
        </pc:spChg>
        <pc:spChg chg="add mod">
          <ac:chgData name="Hasan Selim" userId="84cd2103f36ef0dc" providerId="LiveId" clId="{8F520B5D-1696-463D-BA1E-FBA40CB76F37}" dt="2025-07-23T10:47:38.229" v="45" actId="571"/>
          <ac:spMkLst>
            <pc:docMk/>
            <pc:sldMk cId="3214672097" sldId="358"/>
            <ac:spMk id="63" creationId="{5E1A5EF6-D970-FDE5-D5E4-04EA6A8CCE26}"/>
          </ac:spMkLst>
        </pc:spChg>
        <pc:spChg chg="add mod">
          <ac:chgData name="Hasan Selim" userId="84cd2103f36ef0dc" providerId="LiveId" clId="{8F520B5D-1696-463D-BA1E-FBA40CB76F37}" dt="2025-07-23T10:47:39.129" v="46" actId="571"/>
          <ac:spMkLst>
            <pc:docMk/>
            <pc:sldMk cId="3214672097" sldId="358"/>
            <ac:spMk id="64" creationId="{DA0B2435-78DF-C9C8-8705-AE373EF8B7A6}"/>
          </ac:spMkLst>
        </pc:spChg>
        <pc:spChg chg="add mod">
          <ac:chgData name="Hasan Selim" userId="84cd2103f36ef0dc" providerId="LiveId" clId="{8F520B5D-1696-463D-BA1E-FBA40CB76F37}" dt="2025-07-23T10:47:40.051" v="47" actId="571"/>
          <ac:spMkLst>
            <pc:docMk/>
            <pc:sldMk cId="3214672097" sldId="358"/>
            <ac:spMk id="65" creationId="{ED7282A3-BC3B-FF0A-163F-A8371C305110}"/>
          </ac:spMkLst>
        </pc:spChg>
        <pc:spChg chg="add mod">
          <ac:chgData name="Hasan Selim" userId="84cd2103f36ef0dc" providerId="LiveId" clId="{8F520B5D-1696-463D-BA1E-FBA40CB76F37}" dt="2025-07-23T10:47:58.638" v="69" actId="1076"/>
          <ac:spMkLst>
            <pc:docMk/>
            <pc:sldMk cId="3214672097" sldId="358"/>
            <ac:spMk id="66" creationId="{590B9ABA-6996-8F12-4BC2-4DBC67E9DD96}"/>
          </ac:spMkLst>
        </pc:spChg>
        <pc:spChg chg="add del mod topLvl">
          <ac:chgData name="Hasan Selim" userId="84cd2103f36ef0dc" providerId="LiveId" clId="{8F520B5D-1696-463D-BA1E-FBA40CB76F37}" dt="2025-07-23T10:49:05.649" v="92"/>
          <ac:spMkLst>
            <pc:docMk/>
            <pc:sldMk cId="3214672097" sldId="358"/>
            <ac:spMk id="67" creationId="{70702E8F-542F-0E39-1809-520B62CA60C4}"/>
          </ac:spMkLst>
        </pc:spChg>
        <pc:spChg chg="add mod">
          <ac:chgData name="Hasan Selim" userId="84cd2103f36ef0dc" providerId="LiveId" clId="{8F520B5D-1696-463D-BA1E-FBA40CB76F37}" dt="2025-07-23T10:47:42.838" v="50" actId="571"/>
          <ac:spMkLst>
            <pc:docMk/>
            <pc:sldMk cId="3214672097" sldId="358"/>
            <ac:spMk id="68" creationId="{9ACFF989-6C8E-67CE-6438-FB8B95929F05}"/>
          </ac:spMkLst>
        </pc:spChg>
        <pc:spChg chg="add mod topLvl">
          <ac:chgData name="Hasan Selim" userId="84cd2103f36ef0dc" providerId="LiveId" clId="{8F520B5D-1696-463D-BA1E-FBA40CB76F37}" dt="2025-07-23T10:49:02.130" v="91" actId="165"/>
          <ac:spMkLst>
            <pc:docMk/>
            <pc:sldMk cId="3214672097" sldId="358"/>
            <ac:spMk id="69" creationId="{57D85A49-CFDE-6D16-4566-367E046DEB35}"/>
          </ac:spMkLst>
        </pc:spChg>
        <pc:spChg chg="add del mod topLvl">
          <ac:chgData name="Hasan Selim" userId="84cd2103f36ef0dc" providerId="LiveId" clId="{8F520B5D-1696-463D-BA1E-FBA40CB76F37}" dt="2025-07-23T10:49:05.649" v="92"/>
          <ac:spMkLst>
            <pc:docMk/>
            <pc:sldMk cId="3214672097" sldId="358"/>
            <ac:spMk id="70" creationId="{D5F2CB08-92D2-E5DB-875D-3394E9102E19}"/>
          </ac:spMkLst>
        </pc:spChg>
        <pc:spChg chg="add mod">
          <ac:chgData name="Hasan Selim" userId="84cd2103f36ef0dc" providerId="LiveId" clId="{8F520B5D-1696-463D-BA1E-FBA40CB76F37}" dt="2025-07-23T10:47:44.819" v="53" actId="571"/>
          <ac:spMkLst>
            <pc:docMk/>
            <pc:sldMk cId="3214672097" sldId="358"/>
            <ac:spMk id="71" creationId="{75F1FA0B-E478-E999-DBF3-242D546C13D3}"/>
          </ac:spMkLst>
        </pc:spChg>
        <pc:spChg chg="add del mod topLvl">
          <ac:chgData name="Hasan Selim" userId="84cd2103f36ef0dc" providerId="LiveId" clId="{8F520B5D-1696-463D-BA1E-FBA40CB76F37}" dt="2025-07-23T10:49:05.649" v="92"/>
          <ac:spMkLst>
            <pc:docMk/>
            <pc:sldMk cId="3214672097" sldId="358"/>
            <ac:spMk id="72" creationId="{8686752D-60D9-65CC-7A25-D9F8ABC1F59B}"/>
          </ac:spMkLst>
        </pc:spChg>
        <pc:spChg chg="add mod">
          <ac:chgData name="Hasan Selim" userId="84cd2103f36ef0dc" providerId="LiveId" clId="{8F520B5D-1696-463D-BA1E-FBA40CB76F37}" dt="2025-07-23T10:48:01.319" v="71" actId="1076"/>
          <ac:spMkLst>
            <pc:docMk/>
            <pc:sldMk cId="3214672097" sldId="358"/>
            <ac:spMk id="73" creationId="{A3B5CDAB-5A68-AE3C-F1DA-268EC465E876}"/>
          </ac:spMkLst>
        </pc:spChg>
        <pc:spChg chg="add mod">
          <ac:chgData name="Hasan Selim" userId="84cd2103f36ef0dc" providerId="LiveId" clId="{8F520B5D-1696-463D-BA1E-FBA40CB76F37}" dt="2025-07-23T10:47:47.094" v="56" actId="571"/>
          <ac:spMkLst>
            <pc:docMk/>
            <pc:sldMk cId="3214672097" sldId="358"/>
            <ac:spMk id="74" creationId="{E357CCB3-C4AF-5250-7A27-5239E56D1CD1}"/>
          </ac:spMkLst>
        </pc:spChg>
        <pc:spChg chg="add del mod topLvl">
          <ac:chgData name="Hasan Selim" userId="84cd2103f36ef0dc" providerId="LiveId" clId="{8F520B5D-1696-463D-BA1E-FBA40CB76F37}" dt="2025-07-23T10:49:05.649" v="92"/>
          <ac:spMkLst>
            <pc:docMk/>
            <pc:sldMk cId="3214672097" sldId="358"/>
            <ac:spMk id="75" creationId="{BC90F621-DB97-E7FE-ACE5-2356A3819D44}"/>
          </ac:spMkLst>
        </pc:spChg>
        <pc:spChg chg="add del mod topLvl">
          <ac:chgData name="Hasan Selim" userId="84cd2103f36ef0dc" providerId="LiveId" clId="{8F520B5D-1696-463D-BA1E-FBA40CB76F37}" dt="2025-07-23T10:49:05.649" v="92"/>
          <ac:spMkLst>
            <pc:docMk/>
            <pc:sldMk cId="3214672097" sldId="358"/>
            <ac:spMk id="76" creationId="{D20E0639-C73D-F5A8-3F62-AB0F954611AC}"/>
          </ac:spMkLst>
        </pc:spChg>
        <pc:spChg chg="add del mod topLvl">
          <ac:chgData name="Hasan Selim" userId="84cd2103f36ef0dc" providerId="LiveId" clId="{8F520B5D-1696-463D-BA1E-FBA40CB76F37}" dt="2025-07-23T10:49:05.649" v="92"/>
          <ac:spMkLst>
            <pc:docMk/>
            <pc:sldMk cId="3214672097" sldId="358"/>
            <ac:spMk id="77" creationId="{FF9231C8-B370-01D0-8F25-0F57A022E5D0}"/>
          </ac:spMkLst>
        </pc:spChg>
        <pc:spChg chg="add mod">
          <ac:chgData name="Hasan Selim" userId="84cd2103f36ef0dc" providerId="LiveId" clId="{8F520B5D-1696-463D-BA1E-FBA40CB76F37}" dt="2025-07-23T10:48:03.058" v="72" actId="1076"/>
          <ac:spMkLst>
            <pc:docMk/>
            <pc:sldMk cId="3214672097" sldId="358"/>
            <ac:spMk id="78" creationId="{2C19DDC4-EA9A-295C-A33F-F1A254E602E4}"/>
          </ac:spMkLst>
        </pc:spChg>
        <pc:spChg chg="add mod">
          <ac:chgData name="Hasan Selim" userId="84cd2103f36ef0dc" providerId="LiveId" clId="{8F520B5D-1696-463D-BA1E-FBA40CB76F37}" dt="2025-07-23T10:47:50.790" v="61" actId="571"/>
          <ac:spMkLst>
            <pc:docMk/>
            <pc:sldMk cId="3214672097" sldId="358"/>
            <ac:spMk id="79" creationId="{E02B32A9-EAC8-AECB-B2CC-3BF040AA9447}"/>
          </ac:spMkLst>
        </pc:spChg>
        <pc:spChg chg="add del mod topLvl">
          <ac:chgData name="Hasan Selim" userId="84cd2103f36ef0dc" providerId="LiveId" clId="{8F520B5D-1696-463D-BA1E-FBA40CB76F37}" dt="2025-07-23T10:49:05.649" v="92"/>
          <ac:spMkLst>
            <pc:docMk/>
            <pc:sldMk cId="3214672097" sldId="358"/>
            <ac:spMk id="80" creationId="{08F280BF-0720-6ABE-1116-4613F73B67EF}"/>
          </ac:spMkLst>
        </pc:spChg>
        <pc:spChg chg="add del mod topLvl">
          <ac:chgData name="Hasan Selim" userId="84cd2103f36ef0dc" providerId="LiveId" clId="{8F520B5D-1696-463D-BA1E-FBA40CB76F37}" dt="2025-07-23T10:49:05.649" v="92"/>
          <ac:spMkLst>
            <pc:docMk/>
            <pc:sldMk cId="3214672097" sldId="358"/>
            <ac:spMk id="81" creationId="{0243725B-DC73-F523-BCDE-1C4C81D49498}"/>
          </ac:spMkLst>
        </pc:spChg>
        <pc:spChg chg="add mod">
          <ac:chgData name="Hasan Selim" userId="84cd2103f36ef0dc" providerId="LiveId" clId="{8F520B5D-1696-463D-BA1E-FBA40CB76F37}" dt="2025-07-23T10:47:53.078" v="64" actId="571"/>
          <ac:spMkLst>
            <pc:docMk/>
            <pc:sldMk cId="3214672097" sldId="358"/>
            <ac:spMk id="82" creationId="{20C48B20-2894-6460-DB51-30C895EA0207}"/>
          </ac:spMkLst>
        </pc:spChg>
        <pc:spChg chg="add mod">
          <ac:chgData name="Hasan Selim" userId="84cd2103f36ef0dc" providerId="LiveId" clId="{8F520B5D-1696-463D-BA1E-FBA40CB76F37}" dt="2025-07-23T10:48:06.967" v="74" actId="1076"/>
          <ac:spMkLst>
            <pc:docMk/>
            <pc:sldMk cId="3214672097" sldId="358"/>
            <ac:spMk id="83" creationId="{ECBE7278-4B48-D81A-381B-38CBEF38CB0E}"/>
          </ac:spMkLst>
        </pc:spChg>
        <pc:spChg chg="add mod">
          <ac:chgData name="Hasan Selim" userId="84cd2103f36ef0dc" providerId="LiveId" clId="{8F520B5D-1696-463D-BA1E-FBA40CB76F37}" dt="2025-07-23T10:47:54.410" v="66" actId="571"/>
          <ac:spMkLst>
            <pc:docMk/>
            <pc:sldMk cId="3214672097" sldId="358"/>
            <ac:spMk id="84" creationId="{B2471849-BBDB-1136-1DA8-7C872BEBD18D}"/>
          </ac:spMkLst>
        </pc:spChg>
        <pc:spChg chg="add mod">
          <ac:chgData name="Hasan Selim" userId="84cd2103f36ef0dc" providerId="LiveId" clId="{8F520B5D-1696-463D-BA1E-FBA40CB76F37}" dt="2025-07-23T10:47:55.279" v="67" actId="571"/>
          <ac:spMkLst>
            <pc:docMk/>
            <pc:sldMk cId="3214672097" sldId="358"/>
            <ac:spMk id="85" creationId="{1E788F22-E437-CB0D-AD25-879F81B48AF6}"/>
          </ac:spMkLst>
        </pc:spChg>
        <pc:spChg chg="add mod">
          <ac:chgData name="Hasan Selim" userId="84cd2103f36ef0dc" providerId="LiveId" clId="{8F520B5D-1696-463D-BA1E-FBA40CB76F37}" dt="2025-07-23T10:48:38.369" v="84" actId="164"/>
          <ac:spMkLst>
            <pc:docMk/>
            <pc:sldMk cId="3214672097" sldId="358"/>
            <ac:spMk id="87" creationId="{38AB9523-3254-787D-C39A-55F87B67C82F}"/>
          </ac:spMkLst>
        </pc:spChg>
        <pc:spChg chg="mod">
          <ac:chgData name="Hasan Selim" userId="84cd2103f36ef0dc" providerId="LiveId" clId="{8F520B5D-1696-463D-BA1E-FBA40CB76F37}" dt="2025-07-23T10:48:53.649" v="89" actId="948"/>
          <ac:spMkLst>
            <pc:docMk/>
            <pc:sldMk cId="3214672097" sldId="358"/>
            <ac:spMk id="90" creationId="{4F9C3587-DC63-11C4-1620-2D2829760382}"/>
          </ac:spMkLst>
        </pc:spChg>
        <pc:spChg chg="mod">
          <ac:chgData name="Hasan Selim" userId="84cd2103f36ef0dc" providerId="LiveId" clId="{8F520B5D-1696-463D-BA1E-FBA40CB76F37}" dt="2025-07-23T10:48:53.649" v="89" actId="948"/>
          <ac:spMkLst>
            <pc:docMk/>
            <pc:sldMk cId="3214672097" sldId="358"/>
            <ac:spMk id="91" creationId="{99B1C3CD-7B10-A439-410A-4B6C90533111}"/>
          </ac:spMkLst>
        </pc:spChg>
        <pc:spChg chg="del mod">
          <ac:chgData name="Hasan Selim" userId="84cd2103f36ef0dc" providerId="LiveId" clId="{8F520B5D-1696-463D-BA1E-FBA40CB76F37}" dt="2025-07-23T10:49:19.439" v="94"/>
          <ac:spMkLst>
            <pc:docMk/>
            <pc:sldMk cId="3214672097" sldId="358"/>
            <ac:spMk id="92" creationId="{75641DE4-1AB0-AB9D-231B-26D8FF783BD5}"/>
          </ac:spMkLst>
        </pc:spChg>
        <pc:spChg chg="add del">
          <ac:chgData name="Hasan Selim" userId="84cd2103f36ef0dc" providerId="LiveId" clId="{8F520B5D-1696-463D-BA1E-FBA40CB76F37}" dt="2025-07-23T10:49:19.439" v="94"/>
          <ac:spMkLst>
            <pc:docMk/>
            <pc:sldMk cId="3214672097" sldId="358"/>
            <ac:spMk id="93" creationId="{01B13D70-7A64-F19C-0E0B-99345343AC86}"/>
          </ac:spMkLst>
        </pc:spChg>
        <pc:spChg chg="del mod">
          <ac:chgData name="Hasan Selim" userId="84cd2103f36ef0dc" providerId="LiveId" clId="{8F520B5D-1696-463D-BA1E-FBA40CB76F37}" dt="2025-07-23T10:51:36.552" v="133" actId="21"/>
          <ac:spMkLst>
            <pc:docMk/>
            <pc:sldMk cId="3214672097" sldId="358"/>
            <ac:spMk id="94" creationId="{54DAF4FB-AABF-CCAE-2214-C047D6556EC3}"/>
          </ac:spMkLst>
        </pc:spChg>
        <pc:grpChg chg="del">
          <ac:chgData name="Hasan Selim" userId="84cd2103f36ef0dc" providerId="LiveId" clId="{8F520B5D-1696-463D-BA1E-FBA40CB76F37}" dt="2025-07-23T10:22:42.410" v="9" actId="478"/>
          <ac:grpSpMkLst>
            <pc:docMk/>
            <pc:sldMk cId="3214672097" sldId="358"/>
            <ac:grpSpMk id="7" creationId="{68326675-4778-82B0-1324-13EB34BCC4E4}"/>
          </ac:grpSpMkLst>
        </pc:grpChg>
        <pc:grpChg chg="add del mod">
          <ac:chgData name="Hasan Selim" userId="84cd2103f36ef0dc" providerId="LiveId" clId="{8F520B5D-1696-463D-BA1E-FBA40CB76F37}" dt="2025-07-23T10:47:23.829" v="37" actId="478"/>
          <ac:grpSpMkLst>
            <pc:docMk/>
            <pc:sldMk cId="3214672097" sldId="358"/>
            <ac:grpSpMk id="18" creationId="{85FBBDEC-2F4B-985B-83F8-0AFB42DD05D3}"/>
          </ac:grpSpMkLst>
        </pc:grpChg>
        <pc:grpChg chg="del">
          <ac:chgData name="Hasan Selim" userId="84cd2103f36ef0dc" providerId="LiveId" clId="{8F520B5D-1696-463D-BA1E-FBA40CB76F37}" dt="2025-07-23T10:22:41.569" v="8" actId="478"/>
          <ac:grpSpMkLst>
            <pc:docMk/>
            <pc:sldMk cId="3214672097" sldId="358"/>
            <ac:grpSpMk id="39" creationId="{D1D79AD3-0D0E-5726-0A49-2081654B6DDE}"/>
          </ac:grpSpMkLst>
        </pc:grpChg>
        <pc:grpChg chg="del">
          <ac:chgData name="Hasan Selim" userId="84cd2103f36ef0dc" providerId="LiveId" clId="{8F520B5D-1696-463D-BA1E-FBA40CB76F37}" dt="2025-07-23T10:22:41.569" v="8" actId="478"/>
          <ac:grpSpMkLst>
            <pc:docMk/>
            <pc:sldMk cId="3214672097" sldId="358"/>
            <ac:grpSpMk id="42" creationId="{FADA5C31-6681-EEE6-E6EA-85BE2BB5B0FC}"/>
          </ac:grpSpMkLst>
        </pc:grpChg>
        <pc:grpChg chg="del">
          <ac:chgData name="Hasan Selim" userId="84cd2103f36ef0dc" providerId="LiveId" clId="{8F520B5D-1696-463D-BA1E-FBA40CB76F37}" dt="2025-07-23T10:22:41.569" v="8" actId="478"/>
          <ac:grpSpMkLst>
            <pc:docMk/>
            <pc:sldMk cId="3214672097" sldId="358"/>
            <ac:grpSpMk id="45" creationId="{E6BFBC33-E9A5-58EE-6BC8-88E436C0E570}"/>
          </ac:grpSpMkLst>
        </pc:grpChg>
        <pc:grpChg chg="del">
          <ac:chgData name="Hasan Selim" userId="84cd2103f36ef0dc" providerId="LiveId" clId="{8F520B5D-1696-463D-BA1E-FBA40CB76F37}" dt="2025-07-23T10:22:41.569" v="8" actId="478"/>
          <ac:grpSpMkLst>
            <pc:docMk/>
            <pc:sldMk cId="3214672097" sldId="358"/>
            <ac:grpSpMk id="55" creationId="{E1F0D36B-203A-138D-ACA6-B33C786DD06A}"/>
          </ac:grpSpMkLst>
        </pc:grpChg>
        <pc:grpChg chg="mod">
          <ac:chgData name="Hasan Selim" userId="84cd2103f36ef0dc" providerId="LiveId" clId="{8F520B5D-1696-463D-BA1E-FBA40CB76F37}" dt="2025-07-23T10:48:11.509" v="76" actId="1076"/>
          <ac:grpSpMkLst>
            <pc:docMk/>
            <pc:sldMk cId="3214672097" sldId="358"/>
            <ac:grpSpMk id="86" creationId="{F55DC266-7DEB-F2FD-5883-3A551B2071BA}"/>
          </ac:grpSpMkLst>
        </pc:grpChg>
        <pc:grpChg chg="add mod">
          <ac:chgData name="Hasan Selim" userId="84cd2103f36ef0dc" providerId="LiveId" clId="{8F520B5D-1696-463D-BA1E-FBA40CB76F37}" dt="2025-07-23T11:01:03.216" v="275" actId="1076"/>
          <ac:grpSpMkLst>
            <pc:docMk/>
            <pc:sldMk cId="3214672097" sldId="358"/>
            <ac:grpSpMk id="88" creationId="{E16A989E-0554-3F9B-1CC1-4A2B62E17320}"/>
          </ac:grpSpMkLst>
        </pc:grpChg>
        <pc:grpChg chg="add mod">
          <ac:chgData name="Hasan Selim" userId="84cd2103f36ef0dc" providerId="LiveId" clId="{8F520B5D-1696-463D-BA1E-FBA40CB76F37}" dt="2025-07-23T11:06:19.760" v="343" actId="1076"/>
          <ac:grpSpMkLst>
            <pc:docMk/>
            <pc:sldMk cId="3214672097" sldId="358"/>
            <ac:grpSpMk id="89" creationId="{714F8833-A9DB-C26F-444B-875AE4F8D3BC}"/>
          </ac:grpSpMkLst>
        </pc:grpChg>
        <pc:grpChg chg="add mod">
          <ac:chgData name="Hasan Selim" userId="84cd2103f36ef0dc" providerId="LiveId" clId="{8F520B5D-1696-463D-BA1E-FBA40CB76F37}" dt="2025-07-23T11:01:27.751" v="285" actId="688"/>
          <ac:grpSpMkLst>
            <pc:docMk/>
            <pc:sldMk cId="3214672097" sldId="358"/>
            <ac:grpSpMk id="98" creationId="{1F8065F9-E648-B2DE-D46D-79033307D0B8}"/>
          </ac:grpSpMkLst>
        </pc:grpChg>
        <pc:grpChg chg="add mod">
          <ac:chgData name="Hasan Selim" userId="84cd2103f36ef0dc" providerId="LiveId" clId="{8F520B5D-1696-463D-BA1E-FBA40CB76F37}" dt="2025-07-23T11:05:06.490" v="335" actId="1076"/>
          <ac:grpSpMkLst>
            <pc:docMk/>
            <pc:sldMk cId="3214672097" sldId="358"/>
            <ac:grpSpMk id="115" creationId="{964E5667-ACC5-17B4-18A7-681320C36D04}"/>
          </ac:grpSpMkLst>
        </pc:grpChg>
        <pc:grpChg chg="add del mod">
          <ac:chgData name="Hasan Selim" userId="84cd2103f36ef0dc" providerId="LiveId" clId="{8F520B5D-1696-463D-BA1E-FBA40CB76F37}" dt="2025-07-23T11:27:25.709" v="664" actId="478"/>
          <ac:grpSpMkLst>
            <pc:docMk/>
            <pc:sldMk cId="3214672097" sldId="358"/>
            <ac:grpSpMk id="116" creationId="{B9030F93-05DE-66C7-3225-2B0FEC261C51}"/>
          </ac:grpSpMkLst>
        </pc:grpChg>
        <pc:grpChg chg="add del mod">
          <ac:chgData name="Hasan Selim" userId="84cd2103f36ef0dc" providerId="LiveId" clId="{8F520B5D-1696-463D-BA1E-FBA40CB76F37}" dt="2025-07-23T11:27:25.709" v="664" actId="478"/>
          <ac:grpSpMkLst>
            <pc:docMk/>
            <pc:sldMk cId="3214672097" sldId="358"/>
            <ac:grpSpMk id="119" creationId="{503E9609-77B4-C08F-CECB-870AE52DEDEF}"/>
          </ac:grpSpMkLst>
        </pc:grpChg>
        <pc:grpChg chg="add del mod">
          <ac:chgData name="Hasan Selim" userId="84cd2103f36ef0dc" providerId="LiveId" clId="{8F520B5D-1696-463D-BA1E-FBA40CB76F37}" dt="2025-07-23T11:27:25.709" v="664" actId="478"/>
          <ac:grpSpMkLst>
            <pc:docMk/>
            <pc:sldMk cId="3214672097" sldId="358"/>
            <ac:grpSpMk id="122" creationId="{5FCB7E9D-E83C-A5BB-3C6B-45B0D66C56F3}"/>
          </ac:grpSpMkLst>
        </pc:grpChg>
        <pc:picChg chg="del">
          <ac:chgData name="Hasan Selim" userId="84cd2103f36ef0dc" providerId="LiveId" clId="{8F520B5D-1696-463D-BA1E-FBA40CB76F37}" dt="2025-07-23T10:22:40.609" v="7" actId="478"/>
          <ac:picMkLst>
            <pc:docMk/>
            <pc:sldMk cId="3214672097" sldId="358"/>
            <ac:picMk id="3" creationId="{742C9866-0241-AF61-CF97-91429A8639E3}"/>
          </ac:picMkLst>
        </pc:picChg>
        <pc:picChg chg="add del mod">
          <ac:chgData name="Hasan Selim" userId="84cd2103f36ef0dc" providerId="LiveId" clId="{8F520B5D-1696-463D-BA1E-FBA40CB76F37}" dt="2025-07-23T11:03:56.198" v="315" actId="478"/>
          <ac:picMkLst>
            <pc:docMk/>
            <pc:sldMk cId="3214672097" sldId="358"/>
            <ac:picMk id="5" creationId="{5C4BD6B1-6BFA-3291-262D-EC08D1D7B5E0}"/>
          </ac:picMkLst>
        </pc:picChg>
        <pc:picChg chg="add del mod">
          <ac:chgData name="Hasan Selim" userId="84cd2103f36ef0dc" providerId="LiveId" clId="{8F520B5D-1696-463D-BA1E-FBA40CB76F37}" dt="2025-07-23T11:27:24.294" v="663" actId="478"/>
          <ac:picMkLst>
            <pc:docMk/>
            <pc:sldMk cId="3214672097" sldId="358"/>
            <ac:picMk id="16" creationId="{8970CDDB-F739-32E4-F179-C1F8AAAC1EF5}"/>
          </ac:picMkLst>
        </pc:picChg>
        <pc:picChg chg="del">
          <ac:chgData name="Hasan Selim" userId="84cd2103f36ef0dc" providerId="LiveId" clId="{8F520B5D-1696-463D-BA1E-FBA40CB76F37}" dt="2025-07-23T10:22:41.569" v="8" actId="478"/>
          <ac:picMkLst>
            <pc:docMk/>
            <pc:sldMk cId="3214672097" sldId="358"/>
            <ac:picMk id="53" creationId="{047A15D7-721E-656D-EAD8-1F71A846F2D4}"/>
          </ac:picMkLst>
        </pc:picChg>
        <pc:picChg chg="add mod">
          <ac:chgData name="Hasan Selim" userId="84cd2103f36ef0dc" providerId="LiveId" clId="{8F520B5D-1696-463D-BA1E-FBA40CB76F37}" dt="2025-07-23T10:59:40.519" v="245" actId="164"/>
          <ac:picMkLst>
            <pc:docMk/>
            <pc:sldMk cId="3214672097" sldId="358"/>
            <ac:picMk id="96" creationId="{B19F3E92-B618-6ABA-ACCF-12A09D229C3E}"/>
          </ac:picMkLst>
        </pc:picChg>
        <pc:picChg chg="add mod">
          <ac:chgData name="Hasan Selim" userId="84cd2103f36ef0dc" providerId="LiveId" clId="{8F520B5D-1696-463D-BA1E-FBA40CB76F37}" dt="2025-07-23T11:06:03.800" v="342" actId="1582"/>
          <ac:picMkLst>
            <pc:docMk/>
            <pc:sldMk cId="3214672097" sldId="358"/>
            <ac:picMk id="97" creationId="{DFB626C1-F37B-A2B8-54FF-28B7F4626280}"/>
          </ac:picMkLst>
        </pc:picChg>
        <pc:picChg chg="add del mod">
          <ac:chgData name="Hasan Selim" userId="84cd2103f36ef0dc" providerId="LiveId" clId="{8F520B5D-1696-463D-BA1E-FBA40CB76F37}" dt="2025-07-23T11:00:07.318" v="254" actId="478"/>
          <ac:picMkLst>
            <pc:docMk/>
            <pc:sldMk cId="3214672097" sldId="358"/>
            <ac:picMk id="100" creationId="{4EF2BD84-92AC-FF04-20A4-D32AC2A0F7DB}"/>
          </ac:picMkLst>
        </pc:picChg>
        <pc:picChg chg="add del mod">
          <ac:chgData name="Hasan Selim" userId="84cd2103f36ef0dc" providerId="LiveId" clId="{8F520B5D-1696-463D-BA1E-FBA40CB76F37}" dt="2025-07-23T11:00:13.378" v="257" actId="478"/>
          <ac:picMkLst>
            <pc:docMk/>
            <pc:sldMk cId="3214672097" sldId="358"/>
            <ac:picMk id="102" creationId="{583F0B6D-FAF6-D285-2A89-04CA6771FB62}"/>
          </ac:picMkLst>
        </pc:picChg>
        <pc:picChg chg="add del mod">
          <ac:chgData name="Hasan Selim" userId="84cd2103f36ef0dc" providerId="LiveId" clId="{8F520B5D-1696-463D-BA1E-FBA40CB76F37}" dt="2025-07-23T11:00:23.300" v="260" actId="478"/>
          <ac:picMkLst>
            <pc:docMk/>
            <pc:sldMk cId="3214672097" sldId="358"/>
            <ac:picMk id="104" creationId="{6F463ED7-7F93-B1EA-CDF4-FB24E4ECFD48}"/>
          </ac:picMkLst>
        </pc:picChg>
        <pc:picChg chg="add del mod">
          <ac:chgData name="Hasan Selim" userId="84cd2103f36ef0dc" providerId="LiveId" clId="{8F520B5D-1696-463D-BA1E-FBA40CB76F37}" dt="2025-07-23T11:00:37.866" v="264" actId="478"/>
          <ac:picMkLst>
            <pc:docMk/>
            <pc:sldMk cId="3214672097" sldId="358"/>
            <ac:picMk id="106" creationId="{F36FB36C-7A6E-CB0A-1DC2-2AAF98D80400}"/>
          </ac:picMkLst>
        </pc:picChg>
        <pc:picChg chg="add del mod">
          <ac:chgData name="Hasan Selim" userId="84cd2103f36ef0dc" providerId="LiveId" clId="{8F520B5D-1696-463D-BA1E-FBA40CB76F37}" dt="2025-07-23T11:00:44.039" v="267" actId="478"/>
          <ac:picMkLst>
            <pc:docMk/>
            <pc:sldMk cId="3214672097" sldId="358"/>
            <ac:picMk id="108" creationId="{6BB807E0-4647-B0CD-DD28-99269E687E14}"/>
          </ac:picMkLst>
        </pc:picChg>
        <pc:picChg chg="add mod">
          <ac:chgData name="Hasan Selim" userId="84cd2103f36ef0dc" providerId="LiveId" clId="{8F520B5D-1696-463D-BA1E-FBA40CB76F37}" dt="2025-07-23T11:20:32.208" v="522" actId="1076"/>
          <ac:picMkLst>
            <pc:docMk/>
            <pc:sldMk cId="3214672097" sldId="358"/>
            <ac:picMk id="110" creationId="{0772B46C-C7A8-E0CC-C715-24F17ABB5721}"/>
          </ac:picMkLst>
        </pc:picChg>
        <pc:picChg chg="add mod">
          <ac:chgData name="Hasan Selim" userId="84cd2103f36ef0dc" providerId="LiveId" clId="{8F520B5D-1696-463D-BA1E-FBA40CB76F37}" dt="2025-07-23T11:02:52.639" v="298" actId="164"/>
          <ac:picMkLst>
            <pc:docMk/>
            <pc:sldMk cId="3214672097" sldId="358"/>
            <ac:picMk id="112" creationId="{A476F35E-A5B2-046E-567D-6B6721B5451A}"/>
          </ac:picMkLst>
        </pc:picChg>
        <pc:picChg chg="add mod">
          <ac:chgData name="Hasan Selim" userId="84cd2103f36ef0dc" providerId="LiveId" clId="{8F520B5D-1696-463D-BA1E-FBA40CB76F37}" dt="2025-07-23T11:02:52.639" v="298" actId="164"/>
          <ac:picMkLst>
            <pc:docMk/>
            <pc:sldMk cId="3214672097" sldId="358"/>
            <ac:picMk id="114" creationId="{0DFF03E5-187B-867F-5178-7F0BD8B0F2BE}"/>
          </ac:picMkLst>
        </pc:picChg>
        <pc:picChg chg="mod">
          <ac:chgData name="Hasan Selim" userId="84cd2103f36ef0dc" providerId="LiveId" clId="{8F520B5D-1696-463D-BA1E-FBA40CB76F37}" dt="2025-07-23T11:03:12.030" v="304" actId="207"/>
          <ac:picMkLst>
            <pc:docMk/>
            <pc:sldMk cId="3214672097" sldId="358"/>
            <ac:picMk id="117" creationId="{10C0DB19-50A3-E054-4469-B911C3A6CE03}"/>
          </ac:picMkLst>
        </pc:picChg>
        <pc:picChg chg="mod">
          <ac:chgData name="Hasan Selim" userId="84cd2103f36ef0dc" providerId="LiveId" clId="{8F520B5D-1696-463D-BA1E-FBA40CB76F37}" dt="2025-07-23T11:02:56.210" v="300" actId="571"/>
          <ac:picMkLst>
            <pc:docMk/>
            <pc:sldMk cId="3214672097" sldId="358"/>
            <ac:picMk id="118" creationId="{DE53DBF2-48C3-3C75-2077-4D1176F62120}"/>
          </ac:picMkLst>
        </pc:picChg>
        <pc:picChg chg="mod">
          <ac:chgData name="Hasan Selim" userId="84cd2103f36ef0dc" providerId="LiveId" clId="{8F520B5D-1696-463D-BA1E-FBA40CB76F37}" dt="2025-07-23T11:04:19.570" v="323" actId="571"/>
          <ac:picMkLst>
            <pc:docMk/>
            <pc:sldMk cId="3214672097" sldId="358"/>
            <ac:picMk id="120" creationId="{113F6C9E-60A5-0E5D-427C-BD2237AB228E}"/>
          </ac:picMkLst>
        </pc:picChg>
        <pc:picChg chg="mod">
          <ac:chgData name="Hasan Selim" userId="84cd2103f36ef0dc" providerId="LiveId" clId="{8F520B5D-1696-463D-BA1E-FBA40CB76F37}" dt="2025-07-23T11:04:19.570" v="323" actId="571"/>
          <ac:picMkLst>
            <pc:docMk/>
            <pc:sldMk cId="3214672097" sldId="358"/>
            <ac:picMk id="121" creationId="{BC74253A-2E4A-7B77-3055-82F3FBD1ECAC}"/>
          </ac:picMkLst>
        </pc:picChg>
        <pc:picChg chg="mod">
          <ac:chgData name="Hasan Selim" userId="84cd2103f36ef0dc" providerId="LiveId" clId="{8F520B5D-1696-463D-BA1E-FBA40CB76F37}" dt="2025-07-23T11:04:29.308" v="326" actId="571"/>
          <ac:picMkLst>
            <pc:docMk/>
            <pc:sldMk cId="3214672097" sldId="358"/>
            <ac:picMk id="123" creationId="{A2147D59-5588-2F44-6472-5C4959C5EFF7}"/>
          </ac:picMkLst>
        </pc:picChg>
        <pc:picChg chg="mod">
          <ac:chgData name="Hasan Selim" userId="84cd2103f36ef0dc" providerId="LiveId" clId="{8F520B5D-1696-463D-BA1E-FBA40CB76F37}" dt="2025-07-23T11:04:29.308" v="326" actId="571"/>
          <ac:picMkLst>
            <pc:docMk/>
            <pc:sldMk cId="3214672097" sldId="358"/>
            <ac:picMk id="124" creationId="{3D87CD1B-BF5F-D73B-4A0E-F1A32D3E3530}"/>
          </ac:picMkLst>
        </pc:picChg>
        <pc:picChg chg="add del mod">
          <ac:chgData name="Hasan Selim" userId="84cd2103f36ef0dc" providerId="LiveId" clId="{8F520B5D-1696-463D-BA1E-FBA40CB76F37}" dt="2025-07-23T11:23:06.318" v="549" actId="21"/>
          <ac:picMkLst>
            <pc:docMk/>
            <pc:sldMk cId="3214672097" sldId="358"/>
            <ac:picMk id="125" creationId="{BDB46B62-F026-D12D-70DA-C66E6799BDDA}"/>
          </ac:picMkLst>
        </pc:picChg>
        <pc:picChg chg="add mod">
          <ac:chgData name="Hasan Selim" userId="84cd2103f36ef0dc" providerId="LiveId" clId="{8F520B5D-1696-463D-BA1E-FBA40CB76F37}" dt="2025-07-23T11:23:04.750" v="548" actId="1076"/>
          <ac:picMkLst>
            <pc:docMk/>
            <pc:sldMk cId="3214672097" sldId="358"/>
            <ac:picMk id="126" creationId="{1C5CA0D5-6D44-5A31-9561-D4B55343DD84}"/>
          </ac:picMkLst>
        </pc:picChg>
      </pc:sldChg>
      <pc:sldChg chg="addSp delSp modSp mod">
        <pc:chgData name="Hasan Selim" userId="84cd2103f36ef0dc" providerId="LiveId" clId="{8F520B5D-1696-463D-BA1E-FBA40CB76F37}" dt="2025-07-23T11:26:12.279" v="638"/>
        <pc:sldMkLst>
          <pc:docMk/>
          <pc:sldMk cId="2852566979" sldId="412"/>
        </pc:sldMkLst>
        <pc:grpChg chg="del">
          <ac:chgData name="Hasan Selim" userId="84cd2103f36ef0dc" providerId="LiveId" clId="{8F520B5D-1696-463D-BA1E-FBA40CB76F37}" dt="2025-07-23T10:22:34.829" v="4" actId="478"/>
          <ac:grpSpMkLst>
            <pc:docMk/>
            <pc:sldMk cId="2852566979" sldId="412"/>
            <ac:grpSpMk id="2" creationId="{64E932C7-5DC6-FDCC-AA3D-7A307FA3F0D5}"/>
          </ac:grpSpMkLst>
        </pc:grpChg>
        <pc:grpChg chg="del">
          <ac:chgData name="Hasan Selim" userId="84cd2103f36ef0dc" providerId="LiveId" clId="{8F520B5D-1696-463D-BA1E-FBA40CB76F37}" dt="2025-07-23T10:22:34.829" v="4" actId="478"/>
          <ac:grpSpMkLst>
            <pc:docMk/>
            <pc:sldMk cId="2852566979" sldId="412"/>
            <ac:grpSpMk id="12" creationId="{803EB4F8-43C3-38DF-928F-443EA96E21C8}"/>
          </ac:grpSpMkLst>
        </pc:grpChg>
        <pc:grpChg chg="del">
          <ac:chgData name="Hasan Selim" userId="84cd2103f36ef0dc" providerId="LiveId" clId="{8F520B5D-1696-463D-BA1E-FBA40CB76F37}" dt="2025-07-23T10:22:34.829" v="4" actId="478"/>
          <ac:grpSpMkLst>
            <pc:docMk/>
            <pc:sldMk cId="2852566979" sldId="412"/>
            <ac:grpSpMk id="42" creationId="{390EAD7C-1A52-3456-9558-1B2DA4719363}"/>
          </ac:grpSpMkLst>
        </pc:grpChg>
        <pc:picChg chg="add del mod">
          <ac:chgData name="Hasan Selim" userId="84cd2103f36ef0dc" providerId="LiveId" clId="{8F520B5D-1696-463D-BA1E-FBA40CB76F37}" dt="2025-07-23T11:25:58.669" v="633" actId="478"/>
          <ac:picMkLst>
            <pc:docMk/>
            <pc:sldMk cId="2852566979" sldId="412"/>
            <ac:picMk id="10" creationId="{E00C2A5E-5E52-1282-7171-83C4E63D9F7F}"/>
          </ac:picMkLst>
        </pc:picChg>
        <pc:picChg chg="del">
          <ac:chgData name="Hasan Selim" userId="84cd2103f36ef0dc" providerId="LiveId" clId="{8F520B5D-1696-463D-BA1E-FBA40CB76F37}" dt="2025-07-23T10:22:34.829" v="4" actId="478"/>
          <ac:picMkLst>
            <pc:docMk/>
            <pc:sldMk cId="2852566979" sldId="412"/>
            <ac:picMk id="11" creationId="{E6241DB0-B71D-3633-556F-8A8ABA7C594B}"/>
          </ac:picMkLst>
        </pc:picChg>
        <pc:picChg chg="del">
          <ac:chgData name="Hasan Selim" userId="84cd2103f36ef0dc" providerId="LiveId" clId="{8F520B5D-1696-463D-BA1E-FBA40CB76F37}" dt="2025-07-23T10:22:35.550" v="5" actId="478"/>
          <ac:picMkLst>
            <pc:docMk/>
            <pc:sldMk cId="2852566979" sldId="412"/>
            <ac:picMk id="57" creationId="{C03594F1-FEB2-2041-2148-E8B5B8818776}"/>
          </ac:picMkLst>
        </pc:picChg>
        <pc:picChg chg="del">
          <ac:chgData name="Hasan Selim" userId="84cd2103f36ef0dc" providerId="LiveId" clId="{8F520B5D-1696-463D-BA1E-FBA40CB76F37}" dt="2025-07-23T10:22:34.829" v="4" actId="478"/>
          <ac:picMkLst>
            <pc:docMk/>
            <pc:sldMk cId="2852566979" sldId="412"/>
            <ac:picMk id="58" creationId="{65F7E9FE-8E26-9127-EA6F-A3A5239B6256}"/>
          </ac:picMkLst>
        </pc:picChg>
        <pc:picChg chg="add del mod">
          <ac:chgData name="Hasan Selim" userId="84cd2103f36ef0dc" providerId="LiveId" clId="{8F520B5D-1696-463D-BA1E-FBA40CB76F37}" dt="2025-07-23T11:25:58.295" v="632" actId="478"/>
          <ac:picMkLst>
            <pc:docMk/>
            <pc:sldMk cId="2852566979" sldId="412"/>
            <ac:picMk id="60" creationId="{CF03EC12-D645-8CB0-D262-912947AA8B16}"/>
          </ac:picMkLst>
        </pc:picChg>
        <pc:picChg chg="add del mod">
          <ac:chgData name="Hasan Selim" userId="84cd2103f36ef0dc" providerId="LiveId" clId="{8F520B5D-1696-463D-BA1E-FBA40CB76F37}" dt="2025-07-23T11:25:57.449" v="631" actId="478"/>
          <ac:picMkLst>
            <pc:docMk/>
            <pc:sldMk cId="2852566979" sldId="412"/>
            <ac:picMk id="62" creationId="{8D8272F5-939E-AF6A-86CF-7ACE3A9CD824}"/>
          </ac:picMkLst>
        </pc:picChg>
        <pc:picChg chg="add del mod">
          <ac:chgData name="Hasan Selim" userId="84cd2103f36ef0dc" providerId="LiveId" clId="{8F520B5D-1696-463D-BA1E-FBA40CB76F37}" dt="2025-07-23T11:25:57.140" v="630" actId="478"/>
          <ac:picMkLst>
            <pc:docMk/>
            <pc:sldMk cId="2852566979" sldId="412"/>
            <ac:picMk id="64" creationId="{D139268C-9068-A4B6-0F93-D04F5DF02593}"/>
          </ac:picMkLst>
        </pc:picChg>
        <pc:picChg chg="add del mod">
          <ac:chgData name="Hasan Selim" userId="84cd2103f36ef0dc" providerId="LiveId" clId="{8F520B5D-1696-463D-BA1E-FBA40CB76F37}" dt="2025-07-23T11:25:56.800" v="629" actId="478"/>
          <ac:picMkLst>
            <pc:docMk/>
            <pc:sldMk cId="2852566979" sldId="412"/>
            <ac:picMk id="66" creationId="{6B9853C7-6878-DFB9-A730-E4C4A710A6C7}"/>
          </ac:picMkLst>
        </pc:picChg>
        <pc:picChg chg="add mod">
          <ac:chgData name="Hasan Selim" userId="84cd2103f36ef0dc" providerId="LiveId" clId="{8F520B5D-1696-463D-BA1E-FBA40CB76F37}" dt="2025-07-23T11:26:06.753" v="637" actId="1076"/>
          <ac:picMkLst>
            <pc:docMk/>
            <pc:sldMk cId="2852566979" sldId="412"/>
            <ac:picMk id="68" creationId="{4E1B7D67-3CDF-BBA8-5010-1F28EEBCC31A}"/>
          </ac:picMkLst>
        </pc:picChg>
        <pc:picChg chg="add mod">
          <ac:chgData name="Hasan Selim" userId="84cd2103f36ef0dc" providerId="LiveId" clId="{8F520B5D-1696-463D-BA1E-FBA40CB76F37}" dt="2025-07-23T11:25:15.849" v="601" actId="1076"/>
          <ac:picMkLst>
            <pc:docMk/>
            <pc:sldMk cId="2852566979" sldId="412"/>
            <ac:picMk id="70" creationId="{5773685E-ECC5-2F45-D345-2F828B65DDE4}"/>
          </ac:picMkLst>
        </pc:picChg>
        <pc:picChg chg="add mod">
          <ac:chgData name="Hasan Selim" userId="84cd2103f36ef0dc" providerId="LiveId" clId="{8F520B5D-1696-463D-BA1E-FBA40CB76F37}" dt="2025-07-23T11:26:12.279" v="638"/>
          <ac:picMkLst>
            <pc:docMk/>
            <pc:sldMk cId="2852566979" sldId="412"/>
            <ac:picMk id="72" creationId="{172FCD56-93C2-28BE-36B0-D4FBC45E676C}"/>
          </ac:picMkLst>
        </pc:picChg>
      </pc:sldChg>
      <pc:sldChg chg="new del">
        <pc:chgData name="Hasan Selim" userId="84cd2103f36ef0dc" providerId="LiveId" clId="{8F520B5D-1696-463D-BA1E-FBA40CB76F37}" dt="2025-07-23T10:52:30.159" v="144" actId="47"/>
        <pc:sldMkLst>
          <pc:docMk/>
          <pc:sldMk cId="1958522238" sldId="413"/>
        </pc:sldMkLst>
      </pc:sldChg>
      <pc:sldChg chg="addSp modSp new mod">
        <pc:chgData name="Hasan Selim" userId="84cd2103f36ef0dc" providerId="LiveId" clId="{8F520B5D-1696-463D-BA1E-FBA40CB76F37}" dt="2025-07-23T10:58:14.329" v="221" actId="1076"/>
        <pc:sldMkLst>
          <pc:docMk/>
          <pc:sldMk cId="1161203835" sldId="414"/>
        </pc:sldMkLst>
        <pc:spChg chg="mod">
          <ac:chgData name="Hasan Selim" userId="84cd2103f36ef0dc" providerId="LiveId" clId="{8F520B5D-1696-463D-BA1E-FBA40CB76F37}" dt="2025-07-23T10:52:42.351" v="148"/>
          <ac:spMkLst>
            <pc:docMk/>
            <pc:sldMk cId="1161203835" sldId="414"/>
            <ac:spMk id="2" creationId="{C7D4B8E9-DE56-93E4-4190-4327BD51F3C3}"/>
          </ac:spMkLst>
        </pc:spChg>
        <pc:spChg chg="add">
          <ac:chgData name="Hasan Selim" userId="84cd2103f36ef0dc" providerId="LiveId" clId="{8F520B5D-1696-463D-BA1E-FBA40CB76F37}" dt="2025-07-23T10:52:48.150" v="149"/>
          <ac:spMkLst>
            <pc:docMk/>
            <pc:sldMk cId="1161203835" sldId="414"/>
            <ac:spMk id="3" creationId="{5C386656-E697-542E-E2A6-DE64C3BF377F}"/>
          </ac:spMkLst>
        </pc:spChg>
        <pc:spChg chg="add mod">
          <ac:chgData name="Hasan Selim" userId="84cd2103f36ef0dc" providerId="LiveId" clId="{8F520B5D-1696-463D-BA1E-FBA40CB76F37}" dt="2025-07-23T10:58:14.329" v="221" actId="1076"/>
          <ac:spMkLst>
            <pc:docMk/>
            <pc:sldMk cId="1161203835" sldId="414"/>
            <ac:spMk id="4" creationId="{56A908E3-8C03-A25A-202F-481F08017E60}"/>
          </ac:spMkLst>
        </pc:spChg>
        <pc:spChg chg="add mod">
          <ac:chgData name="Hasan Selim" userId="84cd2103f36ef0dc" providerId="LiveId" clId="{8F520B5D-1696-463D-BA1E-FBA40CB76F37}" dt="2025-07-23T10:52:56.209" v="152"/>
          <ac:spMkLst>
            <pc:docMk/>
            <pc:sldMk cId="1161203835" sldId="414"/>
            <ac:spMk id="5" creationId="{33426D3A-BD1C-EFC5-1257-79968FA018B2}"/>
          </ac:spMkLst>
        </pc:spChg>
        <pc:spChg chg="add">
          <ac:chgData name="Hasan Selim" userId="84cd2103f36ef0dc" providerId="LiveId" clId="{8F520B5D-1696-463D-BA1E-FBA40CB76F37}" dt="2025-07-23T10:53:01.589" v="153"/>
          <ac:spMkLst>
            <pc:docMk/>
            <pc:sldMk cId="1161203835" sldId="414"/>
            <ac:spMk id="6" creationId="{3F52F7C1-FDE6-2448-446F-96CF84C3EC43}"/>
          </ac:spMkLst>
        </pc:spChg>
        <pc:spChg chg="add">
          <ac:chgData name="Hasan Selim" userId="84cd2103f36ef0dc" providerId="LiveId" clId="{8F520B5D-1696-463D-BA1E-FBA40CB76F37}" dt="2025-07-23T10:53:03.779" v="154"/>
          <ac:spMkLst>
            <pc:docMk/>
            <pc:sldMk cId="1161203835" sldId="414"/>
            <ac:spMk id="7" creationId="{BBC5CB30-43CD-256C-BAF5-55363F7C1219}"/>
          </ac:spMkLst>
        </pc:spChg>
        <pc:picChg chg="add mod">
          <ac:chgData name="Hasan Selim" userId="84cd2103f36ef0dc" providerId="LiveId" clId="{8F520B5D-1696-463D-BA1E-FBA40CB76F37}" dt="2025-07-23T10:58:09.929" v="220" actId="1076"/>
          <ac:picMkLst>
            <pc:docMk/>
            <pc:sldMk cId="1161203835" sldId="414"/>
            <ac:picMk id="9" creationId="{C0E7C26F-75A7-F016-E577-EFD8FC92B30F}"/>
          </ac:picMkLst>
        </pc:picChg>
      </pc:sldChg>
      <pc:sldChg chg="addSp modSp add mod">
        <pc:chgData name="Hasan Selim" userId="84cd2103f36ef0dc" providerId="LiveId" clId="{8F520B5D-1696-463D-BA1E-FBA40CB76F37}" dt="2025-07-23T11:20:54.199" v="525" actId="1076"/>
        <pc:sldMkLst>
          <pc:docMk/>
          <pc:sldMk cId="667859331" sldId="415"/>
        </pc:sldMkLst>
        <pc:spChg chg="mod">
          <ac:chgData name="Hasan Selim" userId="84cd2103f36ef0dc" providerId="LiveId" clId="{8F520B5D-1696-463D-BA1E-FBA40CB76F37}" dt="2025-07-23T10:53:21.860" v="157"/>
          <ac:spMkLst>
            <pc:docMk/>
            <pc:sldMk cId="667859331" sldId="415"/>
            <ac:spMk id="2" creationId="{39085170-E7B5-C784-FDA2-0FCE7C6A7B6A}"/>
          </ac:spMkLst>
        </pc:spChg>
        <pc:spChg chg="add mod">
          <ac:chgData name="Hasan Selim" userId="84cd2103f36ef0dc" providerId="LiveId" clId="{8F520B5D-1696-463D-BA1E-FBA40CB76F37}" dt="2025-07-23T11:20:54.199" v="525" actId="1076"/>
          <ac:spMkLst>
            <pc:docMk/>
            <pc:sldMk cId="667859331" sldId="415"/>
            <ac:spMk id="3" creationId="{018DD610-B279-BAED-5FA2-566DBEA06831}"/>
          </ac:spMkLst>
        </pc:spChg>
        <pc:picChg chg="add mod">
          <ac:chgData name="Hasan Selim" userId="84cd2103f36ef0dc" providerId="LiveId" clId="{8F520B5D-1696-463D-BA1E-FBA40CB76F37}" dt="2025-07-23T11:16:01.332" v="396" actId="1076"/>
          <ac:picMkLst>
            <pc:docMk/>
            <pc:sldMk cId="667859331" sldId="415"/>
            <ac:picMk id="5" creationId="{43200A27-03F8-161C-A2EA-7EE1C2918BBC}"/>
          </ac:picMkLst>
        </pc:picChg>
      </pc:sldChg>
      <pc:sldChg chg="addSp delSp modSp add mod">
        <pc:chgData name="Hasan Selim" userId="84cd2103f36ef0dc" providerId="LiveId" clId="{8F520B5D-1696-463D-BA1E-FBA40CB76F37}" dt="2025-07-23T11:21:56.332" v="542" actId="14100"/>
        <pc:sldMkLst>
          <pc:docMk/>
          <pc:sldMk cId="2637454329" sldId="416"/>
        </pc:sldMkLst>
        <pc:spChg chg="mod">
          <ac:chgData name="Hasan Selim" userId="84cd2103f36ef0dc" providerId="LiveId" clId="{8F520B5D-1696-463D-BA1E-FBA40CB76F37}" dt="2025-07-23T10:53:35.959" v="160"/>
          <ac:spMkLst>
            <pc:docMk/>
            <pc:sldMk cId="2637454329" sldId="416"/>
            <ac:spMk id="2" creationId="{4A103CE3-7D77-C51C-BD5A-890F83584B93}"/>
          </ac:spMkLst>
        </pc:spChg>
        <pc:spChg chg="add del mod">
          <ac:chgData name="Hasan Selim" userId="84cd2103f36ef0dc" providerId="LiveId" clId="{8F520B5D-1696-463D-BA1E-FBA40CB76F37}" dt="2025-07-23T11:07:24.911" v="356" actId="478"/>
          <ac:spMkLst>
            <pc:docMk/>
            <pc:sldMk cId="2637454329" sldId="416"/>
            <ac:spMk id="3" creationId="{8423BCD4-99C7-8BDD-2472-609F96E73878}"/>
          </ac:spMkLst>
        </pc:spChg>
        <pc:spChg chg="add mod">
          <ac:chgData name="Hasan Selim" userId="84cd2103f36ef0dc" providerId="LiveId" clId="{8F520B5D-1696-463D-BA1E-FBA40CB76F37}" dt="2025-07-23T11:21:56.332" v="542" actId="14100"/>
          <ac:spMkLst>
            <pc:docMk/>
            <pc:sldMk cId="2637454329" sldId="416"/>
            <ac:spMk id="4" creationId="{FEFA3B1F-9641-0434-CA63-D850113EB9BE}"/>
          </ac:spMkLst>
        </pc:spChg>
        <pc:picChg chg="add del mod">
          <ac:chgData name="Hasan Selim" userId="84cd2103f36ef0dc" providerId="LiveId" clId="{8F520B5D-1696-463D-BA1E-FBA40CB76F37}" dt="2025-07-23T11:21:19.710" v="531" actId="21"/>
          <ac:picMkLst>
            <pc:docMk/>
            <pc:sldMk cId="2637454329" sldId="416"/>
            <ac:picMk id="6" creationId="{9338C7D7-6485-D332-89D7-CC7D50D1EBFF}"/>
          </ac:picMkLst>
        </pc:picChg>
        <pc:picChg chg="add mod">
          <ac:chgData name="Hasan Selim" userId="84cd2103f36ef0dc" providerId="LiveId" clId="{8F520B5D-1696-463D-BA1E-FBA40CB76F37}" dt="2025-07-23T11:21:29.330" v="534" actId="1076"/>
          <ac:picMkLst>
            <pc:docMk/>
            <pc:sldMk cId="2637454329" sldId="416"/>
            <ac:picMk id="7" creationId="{BCED8FF0-290D-0C84-5BF6-116852C861E3}"/>
          </ac:picMkLst>
        </pc:picChg>
      </pc:sldChg>
      <pc:sldChg chg="addSp modSp add mod">
        <pc:chgData name="Hasan Selim" userId="84cd2103f36ef0dc" providerId="LiveId" clId="{8F520B5D-1696-463D-BA1E-FBA40CB76F37}" dt="2025-07-23T11:27:12.880" v="662" actId="1076"/>
        <pc:sldMkLst>
          <pc:docMk/>
          <pc:sldMk cId="1451512938" sldId="417"/>
        </pc:sldMkLst>
        <pc:spChg chg="mod">
          <ac:chgData name="Hasan Selim" userId="84cd2103f36ef0dc" providerId="LiveId" clId="{8F520B5D-1696-463D-BA1E-FBA40CB76F37}" dt="2025-07-23T11:19:29.761" v="500" actId="14100"/>
          <ac:spMkLst>
            <pc:docMk/>
            <pc:sldMk cId="1451512938" sldId="417"/>
            <ac:spMk id="2" creationId="{5142BD37-DE4F-F80E-244E-229AD0B84D70}"/>
          </ac:spMkLst>
        </pc:spChg>
        <pc:spChg chg="add mod">
          <ac:chgData name="Hasan Selim" userId="84cd2103f36ef0dc" providerId="LiveId" clId="{8F520B5D-1696-463D-BA1E-FBA40CB76F37}" dt="2025-07-23T11:27:12.880" v="662" actId="1076"/>
          <ac:spMkLst>
            <pc:docMk/>
            <pc:sldMk cId="1451512938" sldId="417"/>
            <ac:spMk id="3" creationId="{28413950-41DD-4527-9012-1F6892667BBE}"/>
          </ac:spMkLst>
        </pc:spChg>
        <pc:spChg chg="add mod">
          <ac:chgData name="Hasan Selim" userId="84cd2103f36ef0dc" providerId="LiveId" clId="{8F520B5D-1696-463D-BA1E-FBA40CB76F37}" dt="2025-07-23T11:19:37.254" v="502" actId="1076"/>
          <ac:spMkLst>
            <pc:docMk/>
            <pc:sldMk cId="1451512938" sldId="417"/>
            <ac:spMk id="6" creationId="{ACA3770F-CE7D-26F7-752E-09CDFDCC5673}"/>
          </ac:spMkLst>
        </pc:spChg>
        <pc:grpChg chg="add mod">
          <ac:chgData name="Hasan Selim" userId="84cd2103f36ef0dc" providerId="LiveId" clId="{8F520B5D-1696-463D-BA1E-FBA40CB76F37}" dt="2025-07-23T11:19:37.254" v="502" actId="1076"/>
          <ac:grpSpMkLst>
            <pc:docMk/>
            <pc:sldMk cId="1451512938" sldId="417"/>
            <ac:grpSpMk id="7" creationId="{7D86AF23-398A-F7A6-FB62-830B6D1111CC}"/>
          </ac:grpSpMkLst>
        </pc:grpChg>
        <pc:picChg chg="add mod">
          <ac:chgData name="Hasan Selim" userId="84cd2103f36ef0dc" providerId="LiveId" clId="{8F520B5D-1696-463D-BA1E-FBA40CB76F37}" dt="2025-07-23T11:19:37.254" v="502" actId="1076"/>
          <ac:picMkLst>
            <pc:docMk/>
            <pc:sldMk cId="1451512938" sldId="417"/>
            <ac:picMk id="5" creationId="{23F3538F-36EA-25F7-F8CA-B28ADB837590}"/>
          </ac:picMkLst>
        </pc:picChg>
      </pc:sldChg>
      <pc:sldChg chg="addSp modSp add mod">
        <pc:chgData name="Hasan Selim" userId="84cd2103f36ef0dc" providerId="LiveId" clId="{8F520B5D-1696-463D-BA1E-FBA40CB76F37}" dt="2025-07-23T11:18:02.209" v="415" actId="12"/>
        <pc:sldMkLst>
          <pc:docMk/>
          <pc:sldMk cId="2616042882" sldId="418"/>
        </pc:sldMkLst>
        <pc:spChg chg="mod">
          <ac:chgData name="Hasan Selim" userId="84cd2103f36ef0dc" providerId="LiveId" clId="{8F520B5D-1696-463D-BA1E-FBA40CB76F37}" dt="2025-07-23T11:17:16.311" v="405" actId="14100"/>
          <ac:spMkLst>
            <pc:docMk/>
            <pc:sldMk cId="2616042882" sldId="418"/>
            <ac:spMk id="2" creationId="{5418F5B5-4DE7-F1C5-2526-56679CFDF7F0}"/>
          </ac:spMkLst>
        </pc:spChg>
        <pc:spChg chg="add mod">
          <ac:chgData name="Hasan Selim" userId="84cd2103f36ef0dc" providerId="LiveId" clId="{8F520B5D-1696-463D-BA1E-FBA40CB76F37}" dt="2025-07-23T11:18:02.209" v="415" actId="12"/>
          <ac:spMkLst>
            <pc:docMk/>
            <pc:sldMk cId="2616042882" sldId="418"/>
            <ac:spMk id="3" creationId="{A1611884-0054-F8CD-9E16-3ACAD79C3691}"/>
          </ac:spMkLst>
        </pc:spChg>
        <pc:picChg chg="add mod">
          <ac:chgData name="Hasan Selim" userId="84cd2103f36ef0dc" providerId="LiveId" clId="{8F520B5D-1696-463D-BA1E-FBA40CB76F37}" dt="2025-07-23T11:17:50.969" v="414" actId="1076"/>
          <ac:picMkLst>
            <pc:docMk/>
            <pc:sldMk cId="2616042882" sldId="418"/>
            <ac:picMk id="5" creationId="{FE23778E-DC37-96CF-BE07-FBA39FE0932A}"/>
          </ac:picMkLst>
        </pc:picChg>
      </pc:sldChg>
      <pc:sldChg chg="addSp delSp modSp add mod">
        <pc:chgData name="Hasan Selim" userId="84cd2103f36ef0dc" providerId="LiveId" clId="{8F520B5D-1696-463D-BA1E-FBA40CB76F37}" dt="2025-07-23T11:27:03.791" v="661" actId="164"/>
        <pc:sldMkLst>
          <pc:docMk/>
          <pc:sldMk cId="4043163530" sldId="419"/>
        </pc:sldMkLst>
        <pc:spChg chg="mod">
          <ac:chgData name="Hasan Selim" userId="84cd2103f36ef0dc" providerId="LiveId" clId="{8F520B5D-1696-463D-BA1E-FBA40CB76F37}" dt="2025-07-23T10:54:23.572" v="172"/>
          <ac:spMkLst>
            <pc:docMk/>
            <pc:sldMk cId="4043163530" sldId="419"/>
            <ac:spMk id="2" creationId="{ADAEE766-90CB-7879-381C-F33BE1B3A4C3}"/>
          </ac:spMkLst>
        </pc:spChg>
        <pc:spChg chg="add mod">
          <ac:chgData name="Hasan Selim" userId="84cd2103f36ef0dc" providerId="LiveId" clId="{8F520B5D-1696-463D-BA1E-FBA40CB76F37}" dt="2025-07-23T11:20:15.974" v="521" actId="14100"/>
          <ac:spMkLst>
            <pc:docMk/>
            <pc:sldMk cId="4043163530" sldId="419"/>
            <ac:spMk id="3" creationId="{54A3A206-B3E8-C527-C87E-21194C658CF0}"/>
          </ac:spMkLst>
        </pc:spChg>
        <pc:spChg chg="add mod">
          <ac:chgData name="Hasan Selim" userId="84cd2103f36ef0dc" providerId="LiveId" clId="{8F520B5D-1696-463D-BA1E-FBA40CB76F37}" dt="2025-07-23T11:27:03.791" v="661" actId="164"/>
          <ac:spMkLst>
            <pc:docMk/>
            <pc:sldMk cId="4043163530" sldId="419"/>
            <ac:spMk id="7" creationId="{DC3BB300-C5FB-8BC6-BC2E-5CA3BCCE0FF6}"/>
          </ac:spMkLst>
        </pc:spChg>
        <pc:grpChg chg="add mod">
          <ac:chgData name="Hasan Selim" userId="84cd2103f36ef0dc" providerId="LiveId" clId="{8F520B5D-1696-463D-BA1E-FBA40CB76F37}" dt="2025-07-23T11:27:03.791" v="661" actId="164"/>
          <ac:grpSpMkLst>
            <pc:docMk/>
            <pc:sldMk cId="4043163530" sldId="419"/>
            <ac:grpSpMk id="8" creationId="{ECBBB349-53D2-DB7B-D5AE-870745F88FD7}"/>
          </ac:grpSpMkLst>
        </pc:grpChg>
        <pc:picChg chg="add del mod">
          <ac:chgData name="Hasan Selim" userId="84cd2103f36ef0dc" providerId="LiveId" clId="{8F520B5D-1696-463D-BA1E-FBA40CB76F37}" dt="2025-07-23T11:21:14.638" v="528" actId="21"/>
          <ac:picMkLst>
            <pc:docMk/>
            <pc:sldMk cId="4043163530" sldId="419"/>
            <ac:picMk id="5" creationId="{BCED8FF0-290D-0C84-5BF6-116852C861E3}"/>
          </ac:picMkLst>
        </pc:picChg>
        <pc:picChg chg="add mod">
          <ac:chgData name="Hasan Selim" userId="84cd2103f36ef0dc" providerId="LiveId" clId="{8F520B5D-1696-463D-BA1E-FBA40CB76F37}" dt="2025-07-23T11:27:03.791" v="661" actId="164"/>
          <ac:picMkLst>
            <pc:docMk/>
            <pc:sldMk cId="4043163530" sldId="419"/>
            <ac:picMk id="6" creationId="{9338C7D7-6485-D332-89D7-CC7D50D1EBFF}"/>
          </ac:picMkLst>
        </pc:picChg>
      </pc:sldChg>
      <pc:sldChg chg="addSp delSp modSp add mod">
        <pc:chgData name="Hasan Selim" userId="84cd2103f36ef0dc" providerId="LiveId" clId="{8F520B5D-1696-463D-BA1E-FBA40CB76F37}" dt="2025-07-23T11:24:07.589" v="565" actId="1076"/>
        <pc:sldMkLst>
          <pc:docMk/>
          <pc:sldMk cId="3426403094" sldId="420"/>
        </pc:sldMkLst>
        <pc:spChg chg="mod">
          <ac:chgData name="Hasan Selim" userId="84cd2103f36ef0dc" providerId="LiveId" clId="{8F520B5D-1696-463D-BA1E-FBA40CB76F37}" dt="2025-07-23T11:24:07.589" v="565" actId="1076"/>
          <ac:spMkLst>
            <pc:docMk/>
            <pc:sldMk cId="3426403094" sldId="420"/>
            <ac:spMk id="2" creationId="{F54C1AC9-987F-C0E9-341F-B3D54D78E60F}"/>
          </ac:spMkLst>
        </pc:spChg>
        <pc:picChg chg="add del mod">
          <ac:chgData name="Hasan Selim" userId="84cd2103f36ef0dc" providerId="LiveId" clId="{8F520B5D-1696-463D-BA1E-FBA40CB76F37}" dt="2025-07-23T11:22:52.314" v="544" actId="21"/>
          <ac:picMkLst>
            <pc:docMk/>
            <pc:sldMk cId="3426403094" sldId="420"/>
            <ac:picMk id="4" creationId="{BDB46B62-F026-D12D-70DA-C66E6799BDDA}"/>
          </ac:picMkLst>
        </pc:picChg>
        <pc:picChg chg="add mod">
          <ac:chgData name="Hasan Selim" userId="84cd2103f36ef0dc" providerId="LiveId" clId="{8F520B5D-1696-463D-BA1E-FBA40CB76F37}" dt="2025-07-23T11:23:42.883" v="557" actId="1076"/>
          <ac:picMkLst>
            <pc:docMk/>
            <pc:sldMk cId="3426403094" sldId="420"/>
            <ac:picMk id="6" creationId="{4FAB762B-AE11-F998-753B-F35DC82B9B0B}"/>
          </ac:picMkLst>
        </pc:picChg>
      </pc:sldChg>
      <pc:sldChg chg="delSp modSp add mod">
        <pc:chgData name="Hasan Selim" userId="84cd2103f36ef0dc" providerId="LiveId" clId="{8F520B5D-1696-463D-BA1E-FBA40CB76F37}" dt="2025-07-23T11:24:59.089" v="598" actId="1076"/>
        <pc:sldMkLst>
          <pc:docMk/>
          <pc:sldMk cId="3913889766" sldId="421"/>
        </pc:sldMkLst>
        <pc:spChg chg="mod">
          <ac:chgData name="Hasan Selim" userId="84cd2103f36ef0dc" providerId="LiveId" clId="{8F520B5D-1696-463D-BA1E-FBA40CB76F37}" dt="2025-07-23T11:24:57.999" v="597" actId="1076"/>
          <ac:spMkLst>
            <pc:docMk/>
            <pc:sldMk cId="3913889766" sldId="421"/>
            <ac:spMk id="2" creationId="{45E5EBCD-4E52-62E2-15E2-632DFA151BD8}"/>
          </ac:spMkLst>
        </pc:spChg>
        <pc:grpChg chg="mod">
          <ac:chgData name="Hasan Selim" userId="84cd2103f36ef0dc" providerId="LiveId" clId="{8F520B5D-1696-463D-BA1E-FBA40CB76F37}" dt="2025-07-23T11:24:59.089" v="598" actId="1076"/>
          <ac:grpSpMkLst>
            <pc:docMk/>
            <pc:sldMk cId="3913889766" sldId="421"/>
            <ac:grpSpMk id="115" creationId="{4C3423A6-3F6A-956F-7C65-51BFD2192A2E}"/>
          </ac:grpSpMkLst>
        </pc:grpChg>
        <pc:grpChg chg="del">
          <ac:chgData name="Hasan Selim" userId="84cd2103f36ef0dc" providerId="LiveId" clId="{8F520B5D-1696-463D-BA1E-FBA40CB76F37}" dt="2025-07-23T11:24:52.760" v="594" actId="478"/>
          <ac:grpSpMkLst>
            <pc:docMk/>
            <pc:sldMk cId="3913889766" sldId="421"/>
            <ac:grpSpMk id="116" creationId="{39DE8820-016C-3EFF-5252-DB034F297A64}"/>
          </ac:grpSpMkLst>
        </pc:grpChg>
        <pc:grpChg chg="del">
          <ac:chgData name="Hasan Selim" userId="84cd2103f36ef0dc" providerId="LiveId" clId="{8F520B5D-1696-463D-BA1E-FBA40CB76F37}" dt="2025-07-23T11:24:52.760" v="594" actId="478"/>
          <ac:grpSpMkLst>
            <pc:docMk/>
            <pc:sldMk cId="3913889766" sldId="421"/>
            <ac:grpSpMk id="119" creationId="{49EAFA51-CE84-64B3-A4EA-F07A9BE434B4}"/>
          </ac:grpSpMkLst>
        </pc:grpChg>
        <pc:grpChg chg="del">
          <ac:chgData name="Hasan Selim" userId="84cd2103f36ef0dc" providerId="LiveId" clId="{8F520B5D-1696-463D-BA1E-FBA40CB76F37}" dt="2025-07-23T11:24:52.760" v="594" actId="478"/>
          <ac:grpSpMkLst>
            <pc:docMk/>
            <pc:sldMk cId="3913889766" sldId="421"/>
            <ac:grpSpMk id="122" creationId="{9B586066-6EF7-A985-CD2A-5D76F3F3C82E}"/>
          </ac:grpSpMkLst>
        </pc:grpChg>
        <pc:picChg chg="del">
          <ac:chgData name="Hasan Selim" userId="84cd2103f36ef0dc" providerId="LiveId" clId="{8F520B5D-1696-463D-BA1E-FBA40CB76F37}" dt="2025-07-23T11:24:53.300" v="595" actId="478"/>
          <ac:picMkLst>
            <pc:docMk/>
            <pc:sldMk cId="3913889766" sldId="421"/>
            <ac:picMk id="16" creationId="{50604E25-9199-39B3-F949-63B1DB4CF18D}"/>
          </ac:picMkLst>
        </pc:picChg>
      </pc:sldChg>
      <pc:sldChg chg="delSp modSp add mod">
        <pc:chgData name="Hasan Selim" userId="84cd2103f36ef0dc" providerId="LiveId" clId="{8F520B5D-1696-463D-BA1E-FBA40CB76F37}" dt="2025-07-23T11:25:53.549" v="627" actId="1076"/>
        <pc:sldMkLst>
          <pc:docMk/>
          <pc:sldMk cId="593416043" sldId="422"/>
        </pc:sldMkLst>
        <pc:picChg chg="del">
          <ac:chgData name="Hasan Selim" userId="84cd2103f36ef0dc" providerId="LiveId" clId="{8F520B5D-1696-463D-BA1E-FBA40CB76F37}" dt="2025-07-23T11:25:32.964" v="612" actId="21"/>
          <ac:picMkLst>
            <pc:docMk/>
            <pc:sldMk cId="593416043" sldId="422"/>
            <ac:picMk id="10" creationId="{96E2C476-A0C1-766D-0A8E-A8A5DEBC5AC2}"/>
          </ac:picMkLst>
        </pc:picChg>
        <pc:picChg chg="del mod">
          <ac:chgData name="Hasan Selim" userId="84cd2103f36ef0dc" providerId="LiveId" clId="{8F520B5D-1696-463D-BA1E-FBA40CB76F37}" dt="2025-07-23T11:25:32.964" v="612" actId="21"/>
          <ac:picMkLst>
            <pc:docMk/>
            <pc:sldMk cId="593416043" sldId="422"/>
            <ac:picMk id="60" creationId="{70BED57D-B10E-1891-3B27-5F4EC50E14AF}"/>
          </ac:picMkLst>
        </pc:picChg>
        <pc:picChg chg="mod">
          <ac:chgData name="Hasan Selim" userId="84cd2103f36ef0dc" providerId="LiveId" clId="{8F520B5D-1696-463D-BA1E-FBA40CB76F37}" dt="2025-07-23T11:25:53.549" v="627" actId="1076"/>
          <ac:picMkLst>
            <pc:docMk/>
            <pc:sldMk cId="593416043" sldId="422"/>
            <ac:picMk id="62" creationId="{0203D738-1D52-48CA-927A-74CCBC3750A9}"/>
          </ac:picMkLst>
        </pc:picChg>
        <pc:picChg chg="mod">
          <ac:chgData name="Hasan Selim" userId="84cd2103f36ef0dc" providerId="LiveId" clId="{8F520B5D-1696-463D-BA1E-FBA40CB76F37}" dt="2025-07-23T11:25:53.549" v="627" actId="1076"/>
          <ac:picMkLst>
            <pc:docMk/>
            <pc:sldMk cId="593416043" sldId="422"/>
            <ac:picMk id="64" creationId="{AFF9CE89-3AD1-E0D5-960F-CE49981ED3C6}"/>
          </ac:picMkLst>
        </pc:picChg>
        <pc:picChg chg="mod">
          <ac:chgData name="Hasan Selim" userId="84cd2103f36ef0dc" providerId="LiveId" clId="{8F520B5D-1696-463D-BA1E-FBA40CB76F37}" dt="2025-07-23T11:25:53.549" v="627" actId="1076"/>
          <ac:picMkLst>
            <pc:docMk/>
            <pc:sldMk cId="593416043" sldId="422"/>
            <ac:picMk id="66" creationId="{CA05E4FE-AC3A-13BE-D956-F771B6C32FA2}"/>
          </ac:picMkLst>
        </pc:picChg>
        <pc:picChg chg="del mod">
          <ac:chgData name="Hasan Selim" userId="84cd2103f36ef0dc" providerId="LiveId" clId="{8F520B5D-1696-463D-BA1E-FBA40CB76F37}" dt="2025-07-23T11:25:21.739" v="604" actId="478"/>
          <ac:picMkLst>
            <pc:docMk/>
            <pc:sldMk cId="593416043" sldId="422"/>
            <ac:picMk id="68" creationId="{4314BED4-AA09-3435-D714-CFDCCB91F320}"/>
          </ac:picMkLst>
        </pc:picChg>
        <pc:picChg chg="del">
          <ac:chgData name="Hasan Selim" userId="84cd2103f36ef0dc" providerId="LiveId" clId="{8F520B5D-1696-463D-BA1E-FBA40CB76F37}" dt="2025-07-23T11:25:22.249" v="605" actId="478"/>
          <ac:picMkLst>
            <pc:docMk/>
            <pc:sldMk cId="593416043" sldId="422"/>
            <ac:picMk id="70" creationId="{E519BAA9-A16F-D3E2-6BB9-32DBB989A9BE}"/>
          </ac:picMkLst>
        </pc:picChg>
        <pc:picChg chg="del">
          <ac:chgData name="Hasan Selim" userId="84cd2103f36ef0dc" providerId="LiveId" clId="{8F520B5D-1696-463D-BA1E-FBA40CB76F37}" dt="2025-07-23T11:25:22.750" v="606" actId="478"/>
          <ac:picMkLst>
            <pc:docMk/>
            <pc:sldMk cId="593416043" sldId="422"/>
            <ac:picMk id="72" creationId="{E09C474C-C0F2-F942-12A9-6B7026468DBE}"/>
          </ac:picMkLst>
        </pc:picChg>
      </pc:sldChg>
      <pc:sldChg chg="addSp delSp modSp add mod">
        <pc:chgData name="Hasan Selim" userId="84cd2103f36ef0dc" providerId="LiveId" clId="{8F520B5D-1696-463D-BA1E-FBA40CB76F37}" dt="2025-07-23T11:25:44.629" v="622" actId="1076"/>
        <pc:sldMkLst>
          <pc:docMk/>
          <pc:sldMk cId="1796585511" sldId="423"/>
        </pc:sldMkLst>
        <pc:picChg chg="add mod">
          <ac:chgData name="Hasan Selim" userId="84cd2103f36ef0dc" providerId="LiveId" clId="{8F520B5D-1696-463D-BA1E-FBA40CB76F37}" dt="2025-07-23T11:25:44.629" v="622" actId="1076"/>
          <ac:picMkLst>
            <pc:docMk/>
            <pc:sldMk cId="1796585511" sldId="423"/>
            <ac:picMk id="10" creationId="{96E2C476-A0C1-766D-0A8E-A8A5DEBC5AC2}"/>
          </ac:picMkLst>
        </pc:picChg>
        <pc:picChg chg="add mod">
          <ac:chgData name="Hasan Selim" userId="84cd2103f36ef0dc" providerId="LiveId" clId="{8F520B5D-1696-463D-BA1E-FBA40CB76F37}" dt="2025-07-23T11:25:44.629" v="622" actId="1076"/>
          <ac:picMkLst>
            <pc:docMk/>
            <pc:sldMk cId="1796585511" sldId="423"/>
            <ac:picMk id="60" creationId="{70BED57D-B10E-1891-3B27-5F4EC50E14AF}"/>
          </ac:picMkLst>
        </pc:picChg>
        <pc:picChg chg="del">
          <ac:chgData name="Hasan Selim" userId="84cd2103f36ef0dc" providerId="LiveId" clId="{8F520B5D-1696-463D-BA1E-FBA40CB76F37}" dt="2025-07-23T11:25:36.419" v="614" actId="478"/>
          <ac:picMkLst>
            <pc:docMk/>
            <pc:sldMk cId="1796585511" sldId="423"/>
            <ac:picMk id="62" creationId="{0A1CBAC7-CFB4-435B-E4B2-35ADC98B0075}"/>
          </ac:picMkLst>
        </pc:picChg>
        <pc:picChg chg="del">
          <ac:chgData name="Hasan Selim" userId="84cd2103f36ef0dc" providerId="LiveId" clId="{8F520B5D-1696-463D-BA1E-FBA40CB76F37}" dt="2025-07-23T11:25:36.419" v="614" actId="478"/>
          <ac:picMkLst>
            <pc:docMk/>
            <pc:sldMk cId="1796585511" sldId="423"/>
            <ac:picMk id="64" creationId="{652D8EE8-1715-B152-CE46-ABDFC4BC4D44}"/>
          </ac:picMkLst>
        </pc:picChg>
        <pc:picChg chg="del">
          <ac:chgData name="Hasan Selim" userId="84cd2103f36ef0dc" providerId="LiveId" clId="{8F520B5D-1696-463D-BA1E-FBA40CB76F37}" dt="2025-07-23T11:25:36.419" v="614" actId="478"/>
          <ac:picMkLst>
            <pc:docMk/>
            <pc:sldMk cId="1796585511" sldId="423"/>
            <ac:picMk id="66" creationId="{58FB0C5D-E053-9E25-2A57-B354F2DC3F23}"/>
          </ac:picMkLst>
        </pc:picChg>
      </pc:sldChg>
      <pc:sldChg chg="del">
        <pc:chgData name="Hasan Selim" userId="84cd2103f36ef0dc" providerId="LiveId" clId="{8F520B5D-1696-463D-BA1E-FBA40CB76F37}" dt="2025-07-23T10:22:30.448" v="2" actId="47"/>
        <pc:sldMkLst>
          <pc:docMk/>
          <pc:sldMk cId="3324910339" sldId="488"/>
        </pc:sldMkLst>
      </pc:sldChg>
      <pc:sldChg chg="del">
        <pc:chgData name="Hasan Selim" userId="84cd2103f36ef0dc" providerId="LiveId" clId="{8F520B5D-1696-463D-BA1E-FBA40CB76F37}" dt="2025-07-23T10:22:27.602" v="1" actId="47"/>
        <pc:sldMkLst>
          <pc:docMk/>
          <pc:sldMk cId="4162833293" sldId="497"/>
        </pc:sldMkLst>
      </pc:sldChg>
      <pc:sldChg chg="del">
        <pc:chgData name="Hasan Selim" userId="84cd2103f36ef0dc" providerId="LiveId" clId="{8F520B5D-1696-463D-BA1E-FBA40CB76F37}" dt="2025-07-23T10:22:27.602" v="1" actId="47"/>
        <pc:sldMkLst>
          <pc:docMk/>
          <pc:sldMk cId="1732179179" sldId="498"/>
        </pc:sldMkLst>
      </pc:sldChg>
      <pc:sldChg chg="del">
        <pc:chgData name="Hasan Selim" userId="84cd2103f36ef0dc" providerId="LiveId" clId="{8F520B5D-1696-463D-BA1E-FBA40CB76F37}" dt="2025-07-23T10:22:27.602" v="1" actId="47"/>
        <pc:sldMkLst>
          <pc:docMk/>
          <pc:sldMk cId="1605147076" sldId="501"/>
        </pc:sldMkLst>
      </pc:sldChg>
      <pc:sldChg chg="del">
        <pc:chgData name="Hasan Selim" userId="84cd2103f36ef0dc" providerId="LiveId" clId="{8F520B5D-1696-463D-BA1E-FBA40CB76F37}" dt="2025-07-23T10:22:27.602" v="1" actId="47"/>
        <pc:sldMkLst>
          <pc:docMk/>
          <pc:sldMk cId="1085520142" sldId="504"/>
        </pc:sldMkLst>
      </pc:sldChg>
      <pc:sldChg chg="del">
        <pc:chgData name="Hasan Selim" userId="84cd2103f36ef0dc" providerId="LiveId" clId="{8F520B5D-1696-463D-BA1E-FBA40CB76F37}" dt="2025-07-23T10:22:27.602" v="1" actId="47"/>
        <pc:sldMkLst>
          <pc:docMk/>
          <pc:sldMk cId="3276136232" sldId="505"/>
        </pc:sldMkLst>
      </pc:sldChg>
      <pc:sldChg chg="del">
        <pc:chgData name="Hasan Selim" userId="84cd2103f36ef0dc" providerId="LiveId" clId="{8F520B5D-1696-463D-BA1E-FBA40CB76F37}" dt="2025-07-23T10:22:27.602" v="1" actId="47"/>
        <pc:sldMkLst>
          <pc:docMk/>
          <pc:sldMk cId="1752374698" sldId="506"/>
        </pc:sldMkLst>
      </pc:sldChg>
      <pc:sldChg chg="del">
        <pc:chgData name="Hasan Selim" userId="84cd2103f36ef0dc" providerId="LiveId" clId="{8F520B5D-1696-463D-BA1E-FBA40CB76F37}" dt="2025-07-23T10:22:27.602" v="1" actId="47"/>
        <pc:sldMkLst>
          <pc:docMk/>
          <pc:sldMk cId="3217909375" sldId="507"/>
        </pc:sldMkLst>
      </pc:sldChg>
      <pc:sldChg chg="del">
        <pc:chgData name="Hasan Selim" userId="84cd2103f36ef0dc" providerId="LiveId" clId="{8F520B5D-1696-463D-BA1E-FBA40CB76F37}" dt="2025-07-23T10:22:27.602" v="1" actId="47"/>
        <pc:sldMkLst>
          <pc:docMk/>
          <pc:sldMk cId="3794117641" sldId="508"/>
        </pc:sldMkLst>
      </pc:sldChg>
      <pc:sldChg chg="del">
        <pc:chgData name="Hasan Selim" userId="84cd2103f36ef0dc" providerId="LiveId" clId="{8F520B5D-1696-463D-BA1E-FBA40CB76F37}" dt="2025-07-23T10:22:31.428" v="3" actId="47"/>
        <pc:sldMkLst>
          <pc:docMk/>
          <pc:sldMk cId="407759590" sldId="509"/>
        </pc:sldMkLst>
      </pc:sldChg>
      <pc:sldMasterChg chg="addSp delSp modSp mod setBg modSldLayout sldLayoutOrd">
        <pc:chgData name="Hasan Selim" userId="84cd2103f36ef0dc" providerId="LiveId" clId="{8F520B5D-1696-463D-BA1E-FBA40CB76F37}" dt="2025-07-23T11:23:22.533" v="552" actId="1076"/>
        <pc:sldMasterMkLst>
          <pc:docMk/>
          <pc:sldMasterMk cId="1097754498" sldId="2147483648"/>
        </pc:sldMasterMkLst>
        <pc:spChg chg="add del">
          <ac:chgData name="Hasan Selim" userId="84cd2103f36ef0dc" providerId="LiveId" clId="{8F520B5D-1696-463D-BA1E-FBA40CB76F37}" dt="2025-07-23T10:56:21.190" v="189"/>
          <ac:spMkLst>
            <pc:docMk/>
            <pc:sldMasterMk cId="1097754498" sldId="2147483648"/>
            <ac:spMk id="2" creationId="{FF287639-6173-8389-9A73-2104C4C179F1}"/>
          </ac:spMkLst>
        </pc:spChg>
        <pc:spChg chg="mod">
          <ac:chgData name="Hasan Selim" userId="84cd2103f36ef0dc" providerId="LiveId" clId="{8F520B5D-1696-463D-BA1E-FBA40CB76F37}" dt="2025-07-23T11:05:44.280" v="341" actId="208"/>
          <ac:spMkLst>
            <pc:docMk/>
            <pc:sldMasterMk cId="1097754498" sldId="2147483648"/>
            <ac:spMk id="3" creationId="{0B12F0E6-0968-B982-9D75-D7E12E1B42DB}"/>
          </ac:spMkLst>
        </pc:spChg>
        <pc:spChg chg="add del mod">
          <ac:chgData name="Hasan Selim" userId="84cd2103f36ef0dc" providerId="LiveId" clId="{8F520B5D-1696-463D-BA1E-FBA40CB76F37}" dt="2025-07-23T10:56:21.190" v="189"/>
          <ac:spMkLst>
            <pc:docMk/>
            <pc:sldMasterMk cId="1097754498" sldId="2147483648"/>
            <ac:spMk id="94" creationId="{54DAF4FB-AABF-CCAE-2214-C047D6556EC3}"/>
          </ac:spMkLst>
        </pc:spChg>
        <pc:sldLayoutChg chg="setBg">
          <pc:chgData name="Hasan Selim" userId="84cd2103f36ef0dc" providerId="LiveId" clId="{8F520B5D-1696-463D-BA1E-FBA40CB76F37}" dt="2025-07-23T10:46:02.768" v="22"/>
          <pc:sldLayoutMkLst>
            <pc:docMk/>
            <pc:sldMasterMk cId="1097754498" sldId="2147483648"/>
            <pc:sldLayoutMk cId="2703471739" sldId="2147483650"/>
          </pc:sldLayoutMkLst>
        </pc:sldLayoutChg>
        <pc:sldLayoutChg chg="addSp delSp modSp mod ord setBg">
          <pc:chgData name="Hasan Selim" userId="84cd2103f36ef0dc" providerId="LiveId" clId="{8F520B5D-1696-463D-BA1E-FBA40CB76F37}" dt="2025-07-23T11:23:22.533" v="552" actId="1076"/>
          <pc:sldLayoutMkLst>
            <pc:docMk/>
            <pc:sldMasterMk cId="1097754498" sldId="2147483648"/>
            <pc:sldLayoutMk cId="742326489" sldId="2147483651"/>
          </pc:sldLayoutMkLst>
          <pc:spChg chg="add del mod">
            <ac:chgData name="Hasan Selim" userId="84cd2103f36ef0dc" providerId="LiveId" clId="{8F520B5D-1696-463D-BA1E-FBA40CB76F37}" dt="2025-07-23T10:50:46.218" v="111" actId="21"/>
            <ac:spMkLst>
              <pc:docMk/>
              <pc:sldMasterMk cId="1097754498" sldId="2147483648"/>
              <pc:sldLayoutMk cId="742326489" sldId="2147483651"/>
              <ac:spMk id="6" creationId="{DFC8FCF5-DEF1-DE89-F4D1-A2B67F2BD463}"/>
            </ac:spMkLst>
          </pc:spChg>
          <pc:spChg chg="del">
            <ac:chgData name="Hasan Selim" userId="84cd2103f36ef0dc" providerId="LiveId" clId="{8F520B5D-1696-463D-BA1E-FBA40CB76F37}" dt="2025-07-23T10:22:18.581" v="0" actId="478"/>
            <ac:spMkLst>
              <pc:docMk/>
              <pc:sldMasterMk cId="1097754498" sldId="2147483648"/>
              <pc:sldLayoutMk cId="742326489" sldId="2147483651"/>
              <ac:spMk id="7" creationId="{750B965C-3B3A-81E4-B002-0E0E83E2C9B0}"/>
            </ac:spMkLst>
          </pc:spChg>
          <pc:spChg chg="del">
            <ac:chgData name="Hasan Selim" userId="84cd2103f36ef0dc" providerId="LiveId" clId="{8F520B5D-1696-463D-BA1E-FBA40CB76F37}" dt="2025-07-23T10:22:18.581" v="0" actId="478"/>
            <ac:spMkLst>
              <pc:docMk/>
              <pc:sldMasterMk cId="1097754498" sldId="2147483648"/>
              <pc:sldLayoutMk cId="742326489" sldId="2147483651"/>
              <ac:spMk id="8" creationId="{0B6BD5AF-AED6-7F2F-AC61-C16AC9A922AE}"/>
            </ac:spMkLst>
          </pc:spChg>
          <pc:spChg chg="add del mod">
            <ac:chgData name="Hasan Selim" userId="84cd2103f36ef0dc" providerId="LiveId" clId="{8F520B5D-1696-463D-BA1E-FBA40CB76F37}" dt="2025-07-23T10:50:11.030" v="100"/>
            <ac:spMkLst>
              <pc:docMk/>
              <pc:sldMasterMk cId="1097754498" sldId="2147483648"/>
              <pc:sldLayoutMk cId="742326489" sldId="2147483651"/>
              <ac:spMk id="18" creationId="{E1B87A47-6E3F-1FD1-3F05-F8B949C8EAA4}"/>
            </ac:spMkLst>
          </pc:spChg>
          <pc:spChg chg="add del">
            <ac:chgData name="Hasan Selim" userId="84cd2103f36ef0dc" providerId="LiveId" clId="{8F520B5D-1696-463D-BA1E-FBA40CB76F37}" dt="2025-07-23T10:50:18.509" v="101" actId="11529"/>
            <ac:spMkLst>
              <pc:docMk/>
              <pc:sldMasterMk cId="1097754498" sldId="2147483648"/>
              <pc:sldLayoutMk cId="742326489" sldId="2147483651"/>
              <ac:spMk id="32" creationId="{09BE5439-2546-4539-FE21-F2A4DF3B29A7}"/>
            </ac:spMkLst>
          </pc:spChg>
          <pc:spChg chg="add mod">
            <ac:chgData name="Hasan Selim" userId="84cd2103f36ef0dc" providerId="LiveId" clId="{8F520B5D-1696-463D-BA1E-FBA40CB76F37}" dt="2025-07-23T10:50:53.280" v="114" actId="14100"/>
            <ac:spMkLst>
              <pc:docMk/>
              <pc:sldMasterMk cId="1097754498" sldId="2147483648"/>
              <pc:sldLayoutMk cId="742326489" sldId="2147483651"/>
              <ac:spMk id="36" creationId="{D240DE11-D48F-5CDB-9A4F-175BA136FFA0}"/>
            </ac:spMkLst>
          </pc:spChg>
          <pc:spChg chg="mod">
            <ac:chgData name="Hasan Selim" userId="84cd2103f36ef0dc" providerId="LiveId" clId="{8F520B5D-1696-463D-BA1E-FBA40CB76F37}" dt="2025-07-23T11:17:40.168" v="413"/>
            <ac:spMkLst>
              <pc:docMk/>
              <pc:sldMasterMk cId="1097754498" sldId="2147483648"/>
              <pc:sldLayoutMk cId="742326489" sldId="2147483651"/>
              <ac:spMk id="40" creationId="{ABC95B4D-82E4-D9CD-D58B-392288440685}"/>
            </ac:spMkLst>
          </pc:spChg>
          <pc:spChg chg="mod">
            <ac:chgData name="Hasan Selim" userId="84cd2103f36ef0dc" providerId="LiveId" clId="{8F520B5D-1696-463D-BA1E-FBA40CB76F37}" dt="2025-07-23T11:17:40.168" v="413"/>
            <ac:spMkLst>
              <pc:docMk/>
              <pc:sldMasterMk cId="1097754498" sldId="2147483648"/>
              <pc:sldLayoutMk cId="742326489" sldId="2147483651"/>
              <ac:spMk id="44" creationId="{BA90B0FE-9051-71AC-5C36-D88C0C580B34}"/>
            </ac:spMkLst>
          </pc:spChg>
          <pc:spChg chg="mod">
            <ac:chgData name="Hasan Selim" userId="84cd2103f36ef0dc" providerId="LiveId" clId="{8F520B5D-1696-463D-BA1E-FBA40CB76F37}" dt="2025-07-23T11:17:40.168" v="413"/>
            <ac:spMkLst>
              <pc:docMk/>
              <pc:sldMasterMk cId="1097754498" sldId="2147483648"/>
              <pc:sldLayoutMk cId="742326489" sldId="2147483651"/>
              <ac:spMk id="58" creationId="{E2875787-75A1-1638-E77C-C95170AE44C0}"/>
            </ac:spMkLst>
          </pc:spChg>
          <pc:spChg chg="mod">
            <ac:chgData name="Hasan Selim" userId="84cd2103f36ef0dc" providerId="LiveId" clId="{8F520B5D-1696-463D-BA1E-FBA40CB76F37}" dt="2025-07-23T11:17:40.168" v="413"/>
            <ac:spMkLst>
              <pc:docMk/>
              <pc:sldMasterMk cId="1097754498" sldId="2147483648"/>
              <pc:sldLayoutMk cId="742326489" sldId="2147483651"/>
              <ac:spMk id="59" creationId="{2F128CE9-F8DE-2201-7AFD-F740F3B37E0E}"/>
            </ac:spMkLst>
          </pc:spChg>
          <pc:grpChg chg="del">
            <ac:chgData name="Hasan Selim" userId="84cd2103f36ef0dc" providerId="LiveId" clId="{8F520B5D-1696-463D-BA1E-FBA40CB76F37}" dt="2025-07-23T10:22:18.581" v="0" actId="478"/>
            <ac:grpSpMkLst>
              <pc:docMk/>
              <pc:sldMasterMk cId="1097754498" sldId="2147483648"/>
              <pc:sldLayoutMk cId="742326489" sldId="2147483651"/>
              <ac:grpSpMk id="2" creationId="{2F19FF86-41F5-9CA2-6BC7-7F017D5AF228}"/>
            </ac:grpSpMkLst>
          </pc:grpChg>
          <pc:grpChg chg="del">
            <ac:chgData name="Hasan Selim" userId="84cd2103f36ef0dc" providerId="LiveId" clId="{8F520B5D-1696-463D-BA1E-FBA40CB76F37}" dt="2025-07-23T10:22:18.581" v="0" actId="478"/>
            <ac:grpSpMkLst>
              <pc:docMk/>
              <pc:sldMasterMk cId="1097754498" sldId="2147483648"/>
              <pc:sldLayoutMk cId="742326489" sldId="2147483651"/>
              <ac:grpSpMk id="9" creationId="{A630DC64-86E0-406F-E66D-CF01D923E38E}"/>
            </ac:grpSpMkLst>
          </pc:grpChg>
          <pc:grpChg chg="del">
            <ac:chgData name="Hasan Selim" userId="84cd2103f36ef0dc" providerId="LiveId" clId="{8F520B5D-1696-463D-BA1E-FBA40CB76F37}" dt="2025-07-23T10:22:18.581" v="0" actId="478"/>
            <ac:grpSpMkLst>
              <pc:docMk/>
              <pc:sldMasterMk cId="1097754498" sldId="2147483648"/>
              <pc:sldLayoutMk cId="742326489" sldId="2147483651"/>
              <ac:grpSpMk id="12" creationId="{09757450-15FD-AA60-12CF-C7F1850326F3}"/>
            </ac:grpSpMkLst>
          </pc:grpChg>
          <pc:grpChg chg="del">
            <ac:chgData name="Hasan Selim" userId="84cd2103f36ef0dc" providerId="LiveId" clId="{8F520B5D-1696-463D-BA1E-FBA40CB76F37}" dt="2025-07-23T10:22:18.581" v="0" actId="478"/>
            <ac:grpSpMkLst>
              <pc:docMk/>
              <pc:sldMasterMk cId="1097754498" sldId="2147483648"/>
              <pc:sldLayoutMk cId="742326489" sldId="2147483651"/>
              <ac:grpSpMk id="15" creationId="{55B85136-73C3-F133-CCE2-9EBA15B6AA8D}"/>
            </ac:grpSpMkLst>
          </pc:grpChg>
          <pc:grpChg chg="del">
            <ac:chgData name="Hasan Selim" userId="84cd2103f36ef0dc" providerId="LiveId" clId="{8F520B5D-1696-463D-BA1E-FBA40CB76F37}" dt="2025-07-23T10:22:18.581" v="0" actId="478"/>
            <ac:grpSpMkLst>
              <pc:docMk/>
              <pc:sldMasterMk cId="1097754498" sldId="2147483648"/>
              <pc:sldLayoutMk cId="742326489" sldId="2147483651"/>
              <ac:grpSpMk id="25" creationId="{3628D0D1-05DB-81BE-7853-0448F329E0E4}"/>
            </ac:grpSpMkLst>
          </pc:grpChg>
          <pc:grpChg chg="add mod">
            <ac:chgData name="Hasan Selim" userId="84cd2103f36ef0dc" providerId="LiveId" clId="{8F520B5D-1696-463D-BA1E-FBA40CB76F37}" dt="2025-07-23T11:17:40.168" v="413"/>
            <ac:grpSpMkLst>
              <pc:docMk/>
              <pc:sldMasterMk cId="1097754498" sldId="2147483648"/>
              <pc:sldLayoutMk cId="742326489" sldId="2147483651"/>
              <ac:grpSpMk id="38" creationId="{2D78BB10-45E8-CC16-9D10-C96A66001AE2}"/>
            </ac:grpSpMkLst>
          </pc:grpChg>
          <pc:grpChg chg="add mod">
            <ac:chgData name="Hasan Selim" userId="84cd2103f36ef0dc" providerId="LiveId" clId="{8F520B5D-1696-463D-BA1E-FBA40CB76F37}" dt="2025-07-23T11:17:40.168" v="413"/>
            <ac:grpSpMkLst>
              <pc:docMk/>
              <pc:sldMasterMk cId="1097754498" sldId="2147483648"/>
              <pc:sldLayoutMk cId="742326489" sldId="2147483651"/>
              <ac:grpSpMk id="57" creationId="{D7AED48C-F1F3-5D0D-6334-6670754939D3}"/>
            </ac:grpSpMkLst>
          </pc:grpChg>
          <pc:picChg chg="add mod">
            <ac:chgData name="Hasan Selim" userId="84cd2103f36ef0dc" providerId="LiveId" clId="{8F520B5D-1696-463D-BA1E-FBA40CB76F37}" dt="2025-07-23T11:23:22.533" v="552" actId="1076"/>
            <ac:picMkLst>
              <pc:docMk/>
              <pc:sldMasterMk cId="1097754498" sldId="2147483648"/>
              <pc:sldLayoutMk cId="742326489" sldId="2147483651"/>
              <ac:picMk id="125" creationId="{BDB46B62-F026-D12D-70DA-C66E6799BDDA}"/>
            </ac:picMkLst>
          </pc:picChg>
        </pc:sldLayoutChg>
        <pc:sldLayoutChg chg="setBg">
          <pc:chgData name="Hasan Selim" userId="84cd2103f36ef0dc" providerId="LiveId" clId="{8F520B5D-1696-463D-BA1E-FBA40CB76F37}" dt="2025-07-23T10:46:02.768" v="22"/>
          <pc:sldLayoutMkLst>
            <pc:docMk/>
            <pc:sldMasterMk cId="1097754498" sldId="2147483648"/>
            <pc:sldLayoutMk cId="2611383697" sldId="2147483658"/>
          </pc:sldLayoutMkLst>
        </pc:sldLayoutChg>
      </pc:sldMasterChg>
    </pc:docChg>
  </pc:docChgLst>
  <pc:docChgLst>
    <pc:chgData name="Hasan Selim" userId="84cd2103f36ef0dc" providerId="LiveId" clId="{0E44AEA0-BCA4-48D1-8E88-9EF1BA5F0825}"/>
    <pc:docChg chg="undo custSel addSld delSld modSld sldOrd modMainMaster">
      <pc:chgData name="Hasan Selim" userId="84cd2103f36ef0dc" providerId="LiveId" clId="{0E44AEA0-BCA4-48D1-8E88-9EF1BA5F0825}" dt="2025-07-24T15:20:21.046" v="353" actId="1076"/>
      <pc:docMkLst>
        <pc:docMk/>
      </pc:docMkLst>
      <pc:sldChg chg="addSp delSp modSp mod">
        <pc:chgData name="Hasan Selim" userId="84cd2103f36ef0dc" providerId="LiveId" clId="{0E44AEA0-BCA4-48D1-8E88-9EF1BA5F0825}" dt="2025-07-24T11:04:45.389" v="262" actId="1076"/>
        <pc:sldMkLst>
          <pc:docMk/>
          <pc:sldMk cId="225812144" sldId="345"/>
        </pc:sldMkLst>
        <pc:spChg chg="mod">
          <ac:chgData name="Hasan Selim" userId="84cd2103f36ef0dc" providerId="LiveId" clId="{0E44AEA0-BCA4-48D1-8E88-9EF1BA5F0825}" dt="2025-07-24T10:56:40.762" v="117" actId="207"/>
          <ac:spMkLst>
            <pc:docMk/>
            <pc:sldMk cId="225812144" sldId="345"/>
            <ac:spMk id="3" creationId="{CC695719-71B3-99BF-0446-41B0F5C60441}"/>
          </ac:spMkLst>
        </pc:spChg>
        <pc:spChg chg="mod">
          <ac:chgData name="Hasan Selim" userId="84cd2103f36ef0dc" providerId="LiveId" clId="{0E44AEA0-BCA4-48D1-8E88-9EF1BA5F0825}" dt="2025-07-24T11:04:45.389" v="262" actId="1076"/>
          <ac:spMkLst>
            <pc:docMk/>
            <pc:sldMk cId="225812144" sldId="345"/>
            <ac:spMk id="6" creationId="{E6DE37C0-A619-35B5-D705-AE51F535CFCD}"/>
          </ac:spMkLst>
        </pc:spChg>
        <pc:spChg chg="mod">
          <ac:chgData name="Hasan Selim" userId="84cd2103f36ef0dc" providerId="LiveId" clId="{0E44AEA0-BCA4-48D1-8E88-9EF1BA5F0825}" dt="2025-07-24T10:59:26.726" v="161"/>
          <ac:spMkLst>
            <pc:docMk/>
            <pc:sldMk cId="225812144" sldId="345"/>
            <ac:spMk id="15" creationId="{B0BAED74-A319-A441-C6A6-34D07D5E4F3B}"/>
          </ac:spMkLst>
        </pc:spChg>
        <pc:spChg chg="mod">
          <ac:chgData name="Hasan Selim" userId="84cd2103f36ef0dc" providerId="LiveId" clId="{0E44AEA0-BCA4-48D1-8E88-9EF1BA5F0825}" dt="2025-07-24T10:59:26.726" v="161"/>
          <ac:spMkLst>
            <pc:docMk/>
            <pc:sldMk cId="225812144" sldId="345"/>
            <ac:spMk id="17" creationId="{54C8E49B-B78B-497B-5316-F7009890BB80}"/>
          </ac:spMkLst>
        </pc:spChg>
        <pc:spChg chg="mod">
          <ac:chgData name="Hasan Selim" userId="84cd2103f36ef0dc" providerId="LiveId" clId="{0E44AEA0-BCA4-48D1-8E88-9EF1BA5F0825}" dt="2025-07-24T10:59:26.726" v="161"/>
          <ac:spMkLst>
            <pc:docMk/>
            <pc:sldMk cId="225812144" sldId="345"/>
            <ac:spMk id="21" creationId="{6385AF9C-137E-7F10-573E-D523D42B6F67}"/>
          </ac:spMkLst>
        </pc:spChg>
        <pc:spChg chg="mod">
          <ac:chgData name="Hasan Selim" userId="84cd2103f36ef0dc" providerId="LiveId" clId="{0E44AEA0-BCA4-48D1-8E88-9EF1BA5F0825}" dt="2025-07-24T10:59:26.726" v="161"/>
          <ac:spMkLst>
            <pc:docMk/>
            <pc:sldMk cId="225812144" sldId="345"/>
            <ac:spMk id="23" creationId="{AD4B1DC4-B354-11D3-49C7-45DA61EEFB4C}"/>
          </ac:spMkLst>
        </pc:spChg>
        <pc:spChg chg="mod">
          <ac:chgData name="Hasan Selim" userId="84cd2103f36ef0dc" providerId="LiveId" clId="{0E44AEA0-BCA4-48D1-8E88-9EF1BA5F0825}" dt="2025-07-24T10:59:26.726" v="161"/>
          <ac:spMkLst>
            <pc:docMk/>
            <pc:sldMk cId="225812144" sldId="345"/>
            <ac:spMk id="28" creationId="{F593B61E-52A9-034A-57EA-236C6923CBC2}"/>
          </ac:spMkLst>
        </pc:spChg>
        <pc:spChg chg="mod">
          <ac:chgData name="Hasan Selim" userId="84cd2103f36ef0dc" providerId="LiveId" clId="{0E44AEA0-BCA4-48D1-8E88-9EF1BA5F0825}" dt="2025-07-24T10:59:26.726" v="161"/>
          <ac:spMkLst>
            <pc:docMk/>
            <pc:sldMk cId="225812144" sldId="345"/>
            <ac:spMk id="29" creationId="{B495FA90-F80E-7CE9-4119-B085B184AB12}"/>
          </ac:spMkLst>
        </pc:spChg>
        <pc:spChg chg="mod">
          <ac:chgData name="Hasan Selim" userId="84cd2103f36ef0dc" providerId="LiveId" clId="{0E44AEA0-BCA4-48D1-8E88-9EF1BA5F0825}" dt="2025-07-24T10:59:26.726" v="161"/>
          <ac:spMkLst>
            <pc:docMk/>
            <pc:sldMk cId="225812144" sldId="345"/>
            <ac:spMk id="33" creationId="{F649D952-B8A4-2431-FC60-C48BB71A24AE}"/>
          </ac:spMkLst>
        </pc:spChg>
        <pc:spChg chg="mod">
          <ac:chgData name="Hasan Selim" userId="84cd2103f36ef0dc" providerId="LiveId" clId="{0E44AEA0-BCA4-48D1-8E88-9EF1BA5F0825}" dt="2025-07-24T10:59:26.726" v="161"/>
          <ac:spMkLst>
            <pc:docMk/>
            <pc:sldMk cId="225812144" sldId="345"/>
            <ac:spMk id="35" creationId="{17E1F4D1-F341-C869-F3E9-CB6267D742F7}"/>
          </ac:spMkLst>
        </pc:spChg>
        <pc:spChg chg="mod">
          <ac:chgData name="Hasan Selim" userId="84cd2103f36ef0dc" providerId="LiveId" clId="{0E44AEA0-BCA4-48D1-8E88-9EF1BA5F0825}" dt="2025-07-24T10:59:26.726" v="161"/>
          <ac:spMkLst>
            <pc:docMk/>
            <pc:sldMk cId="225812144" sldId="345"/>
            <ac:spMk id="36" creationId="{EF124204-18F4-32A3-F629-03722356799A}"/>
          </ac:spMkLst>
        </pc:spChg>
        <pc:spChg chg="mod">
          <ac:chgData name="Hasan Selim" userId="84cd2103f36ef0dc" providerId="LiveId" clId="{0E44AEA0-BCA4-48D1-8E88-9EF1BA5F0825}" dt="2025-07-24T10:59:26.726" v="161"/>
          <ac:spMkLst>
            <pc:docMk/>
            <pc:sldMk cId="225812144" sldId="345"/>
            <ac:spMk id="37" creationId="{0FB8C043-90AF-EF24-95D9-5B4322E1D375}"/>
          </ac:spMkLst>
        </pc:spChg>
        <pc:grpChg chg="mod">
          <ac:chgData name="Hasan Selim" userId="84cd2103f36ef0dc" providerId="LiveId" clId="{0E44AEA0-BCA4-48D1-8E88-9EF1BA5F0825}" dt="2025-07-24T10:59:28.922" v="162" actId="1076"/>
          <ac:grpSpMkLst>
            <pc:docMk/>
            <pc:sldMk cId="225812144" sldId="345"/>
            <ac:grpSpMk id="10" creationId="{F4FE6563-22AD-4D02-47B4-3EC6FCA9D5D5}"/>
          </ac:grpSpMkLst>
        </pc:grpChg>
        <pc:picChg chg="add del mod">
          <ac:chgData name="Hasan Selim" userId="84cd2103f36ef0dc" providerId="LiveId" clId="{0E44AEA0-BCA4-48D1-8E88-9EF1BA5F0825}" dt="2025-07-24T10:59:26.458" v="160" actId="478"/>
          <ac:picMkLst>
            <pc:docMk/>
            <pc:sldMk cId="225812144" sldId="345"/>
            <ac:picMk id="4" creationId="{7F991B07-FDA8-3EC3-3F91-790D3E99B6D5}"/>
          </ac:picMkLst>
        </pc:picChg>
        <pc:picChg chg="add del mod">
          <ac:chgData name="Hasan Selim" userId="84cd2103f36ef0dc" providerId="LiveId" clId="{0E44AEA0-BCA4-48D1-8E88-9EF1BA5F0825}" dt="2025-07-24T10:55:56.409" v="110" actId="478"/>
          <ac:picMkLst>
            <pc:docMk/>
            <pc:sldMk cId="225812144" sldId="345"/>
            <ac:picMk id="7" creationId="{B4F1CA7C-935A-C0E0-0F93-DCE99EA1A11E}"/>
          </ac:picMkLst>
        </pc:picChg>
        <pc:picChg chg="add del">
          <ac:chgData name="Hasan Selim" userId="84cd2103f36ef0dc" providerId="LiveId" clId="{0E44AEA0-BCA4-48D1-8E88-9EF1BA5F0825}" dt="2025-07-24T10:56:28.859" v="116" actId="478"/>
          <ac:picMkLst>
            <pc:docMk/>
            <pc:sldMk cId="225812144" sldId="345"/>
            <ac:picMk id="9" creationId="{883947B3-7547-14C1-0606-C79A5D48A558}"/>
          </ac:picMkLst>
        </pc:picChg>
        <pc:picChg chg="add mod">
          <ac:chgData name="Hasan Selim" userId="84cd2103f36ef0dc" providerId="LiveId" clId="{0E44AEA0-BCA4-48D1-8E88-9EF1BA5F0825}" dt="2025-07-24T11:03:04.004" v="236" actId="1076"/>
          <ac:picMkLst>
            <pc:docMk/>
            <pc:sldMk cId="225812144" sldId="345"/>
            <ac:picMk id="38" creationId="{0076CD45-C5D0-97FD-323A-92CC066048FD}"/>
          </ac:picMkLst>
        </pc:picChg>
      </pc:sldChg>
      <pc:sldChg chg="addSp delSp modSp mod setBg">
        <pc:chgData name="Hasan Selim" userId="84cd2103f36ef0dc" providerId="LiveId" clId="{0E44AEA0-BCA4-48D1-8E88-9EF1BA5F0825}" dt="2025-07-24T15:18:00.153" v="351" actId="478"/>
        <pc:sldMkLst>
          <pc:docMk/>
          <pc:sldMk cId="3214672097" sldId="358"/>
        </pc:sldMkLst>
        <pc:spChg chg="mod">
          <ac:chgData name="Hasan Selim" userId="84cd2103f36ef0dc" providerId="LiveId" clId="{0E44AEA0-BCA4-48D1-8E88-9EF1BA5F0825}" dt="2025-07-24T15:15:46.442" v="320" actId="1076"/>
          <ac:spMkLst>
            <pc:docMk/>
            <pc:sldMk cId="3214672097" sldId="358"/>
            <ac:spMk id="2" creationId="{EF0DBAA4-AA66-5C27-B287-2D52CD401A79}"/>
          </ac:spMkLst>
        </pc:spChg>
        <pc:spChg chg="add mod">
          <ac:chgData name="Hasan Selim" userId="84cd2103f36ef0dc" providerId="LiveId" clId="{0E44AEA0-BCA4-48D1-8E88-9EF1BA5F0825}" dt="2025-07-24T15:11:17.694" v="264" actId="1076"/>
          <ac:spMkLst>
            <pc:docMk/>
            <pc:sldMk cId="3214672097" sldId="358"/>
            <ac:spMk id="3" creationId="{B091FA3D-CAD1-1656-1645-A3632B8422EC}"/>
          </ac:spMkLst>
        </pc:spChg>
        <pc:spChg chg="add del">
          <ac:chgData name="Hasan Selim" userId="84cd2103f36ef0dc" providerId="LiveId" clId="{0E44AEA0-BCA4-48D1-8E88-9EF1BA5F0825}" dt="2025-07-24T10:49:35.872" v="37" actId="478"/>
          <ac:spMkLst>
            <pc:docMk/>
            <pc:sldMk cId="3214672097" sldId="358"/>
            <ac:spMk id="5" creationId="{AF6E0406-7918-F90F-2130-175854EF21D9}"/>
          </ac:spMkLst>
        </pc:spChg>
        <pc:spChg chg="add">
          <ac:chgData name="Hasan Selim" userId="84cd2103f36ef0dc" providerId="LiveId" clId="{0E44AEA0-BCA4-48D1-8E88-9EF1BA5F0825}" dt="2025-07-24T10:50:00.388" v="38" actId="11529"/>
          <ac:spMkLst>
            <pc:docMk/>
            <pc:sldMk cId="3214672097" sldId="358"/>
            <ac:spMk id="6" creationId="{043ADD01-9272-0E74-9DEF-1D430C31C611}"/>
          </ac:spMkLst>
        </pc:spChg>
        <pc:spChg chg="mod">
          <ac:chgData name="Hasan Selim" userId="84cd2103f36ef0dc" providerId="LiveId" clId="{0E44AEA0-BCA4-48D1-8E88-9EF1BA5F0825}" dt="2025-07-24T15:11:28.205" v="265"/>
          <ac:spMkLst>
            <pc:docMk/>
            <pc:sldMk cId="3214672097" sldId="358"/>
            <ac:spMk id="7" creationId="{6E971FBD-07FC-8D88-5F3B-2ED804456E5D}"/>
          </ac:spMkLst>
        </pc:spChg>
        <pc:spChg chg="add del">
          <ac:chgData name="Hasan Selim" userId="84cd2103f36ef0dc" providerId="LiveId" clId="{0E44AEA0-BCA4-48D1-8E88-9EF1BA5F0825}" dt="2025-07-24T10:50:24.488" v="48"/>
          <ac:spMkLst>
            <pc:docMk/>
            <pc:sldMk cId="3214672097" sldId="358"/>
            <ac:spMk id="7" creationId="{FEDBDCAB-6E07-39AA-D927-C81158BADC0E}"/>
          </ac:spMkLst>
        </pc:spChg>
        <pc:spChg chg="add del mod">
          <ac:chgData name="Hasan Selim" userId="84cd2103f36ef0dc" providerId="LiveId" clId="{0E44AEA0-BCA4-48D1-8E88-9EF1BA5F0825}" dt="2025-07-24T10:50:24.488" v="48"/>
          <ac:spMkLst>
            <pc:docMk/>
            <pc:sldMk cId="3214672097" sldId="358"/>
            <ac:spMk id="8" creationId="{7F209A45-DDB4-8A5F-6B62-5C1EF34AB394}"/>
          </ac:spMkLst>
        </pc:spChg>
        <pc:spChg chg="mod">
          <ac:chgData name="Hasan Selim" userId="84cd2103f36ef0dc" providerId="LiveId" clId="{0E44AEA0-BCA4-48D1-8E88-9EF1BA5F0825}" dt="2025-07-24T15:11:28.205" v="265"/>
          <ac:spMkLst>
            <pc:docMk/>
            <pc:sldMk cId="3214672097" sldId="358"/>
            <ac:spMk id="9" creationId="{9FED73AB-4B05-A4F0-E46B-9D1085E32827}"/>
          </ac:spMkLst>
        </pc:spChg>
        <pc:spChg chg="add mod">
          <ac:chgData name="Hasan Selim" userId="84cd2103f36ef0dc" providerId="LiveId" clId="{0E44AEA0-BCA4-48D1-8E88-9EF1BA5F0825}" dt="2025-07-24T10:50:15.400" v="45" actId="14100"/>
          <ac:spMkLst>
            <pc:docMk/>
            <pc:sldMk cId="3214672097" sldId="358"/>
            <ac:spMk id="9" creationId="{FFC76918-A636-890D-3F42-E3F7A32166E7}"/>
          </ac:spMkLst>
        </pc:spChg>
        <pc:spChg chg="add mod">
          <ac:chgData name="Hasan Selim" userId="84cd2103f36ef0dc" providerId="LiveId" clId="{0E44AEA0-BCA4-48D1-8E88-9EF1BA5F0825}" dt="2025-07-24T10:50:18.367" v="47" actId="948"/>
          <ac:spMkLst>
            <pc:docMk/>
            <pc:sldMk cId="3214672097" sldId="358"/>
            <ac:spMk id="10" creationId="{FD4A144F-BCC3-B4DD-68F8-543D49CE3C69}"/>
          </ac:spMkLst>
        </pc:spChg>
        <pc:spChg chg="del">
          <ac:chgData name="Hasan Selim" userId="84cd2103f36ef0dc" providerId="LiveId" clId="{0E44AEA0-BCA4-48D1-8E88-9EF1BA5F0825}" dt="2025-07-24T10:50:28.758" v="53" actId="478"/>
          <ac:spMkLst>
            <pc:docMk/>
            <pc:sldMk cId="3214672097" sldId="358"/>
            <ac:spMk id="11" creationId="{62620033-9EF3-0482-17D3-6EACB30D69DB}"/>
          </ac:spMkLst>
        </pc:spChg>
        <pc:spChg chg="del mod">
          <ac:chgData name="Hasan Selim" userId="84cd2103f36ef0dc" providerId="LiveId" clId="{0E44AEA0-BCA4-48D1-8E88-9EF1BA5F0825}" dt="2025-07-24T10:50:31.465" v="58" actId="478"/>
          <ac:spMkLst>
            <pc:docMk/>
            <pc:sldMk cId="3214672097" sldId="358"/>
            <ac:spMk id="12" creationId="{AE3A7D50-66E0-4271-1289-5286CAC2C8AF}"/>
          </ac:spMkLst>
        </pc:spChg>
        <pc:spChg chg="mod">
          <ac:chgData name="Hasan Selim" userId="84cd2103f36ef0dc" providerId="LiveId" clId="{0E44AEA0-BCA4-48D1-8E88-9EF1BA5F0825}" dt="2025-07-24T15:11:28.205" v="265"/>
          <ac:spMkLst>
            <pc:docMk/>
            <pc:sldMk cId="3214672097" sldId="358"/>
            <ac:spMk id="13" creationId="{76A0D09E-40CC-0E1A-B50B-D01BAEB49246}"/>
          </ac:spMkLst>
        </pc:spChg>
        <pc:spChg chg="del mod ord">
          <ac:chgData name="Hasan Selim" userId="84cd2103f36ef0dc" providerId="LiveId" clId="{0E44AEA0-BCA4-48D1-8E88-9EF1BA5F0825}" dt="2025-07-24T10:54:30.320" v="92" actId="21"/>
          <ac:spMkLst>
            <pc:docMk/>
            <pc:sldMk cId="3214672097" sldId="358"/>
            <ac:spMk id="13" creationId="{8836E243-6DDC-AB87-F94F-9809681856B9}"/>
          </ac:spMkLst>
        </pc:spChg>
        <pc:spChg chg="del mod">
          <ac:chgData name="Hasan Selim" userId="84cd2103f36ef0dc" providerId="LiveId" clId="{0E44AEA0-BCA4-48D1-8E88-9EF1BA5F0825}" dt="2025-07-24T10:50:26.797" v="50" actId="478"/>
          <ac:spMkLst>
            <pc:docMk/>
            <pc:sldMk cId="3214672097" sldId="358"/>
            <ac:spMk id="14" creationId="{00750231-2969-3C58-3821-C1EF259A4226}"/>
          </ac:spMkLst>
        </pc:spChg>
        <pc:spChg chg="del mod">
          <ac:chgData name="Hasan Selim" userId="84cd2103f36ef0dc" providerId="LiveId" clId="{0E44AEA0-BCA4-48D1-8E88-9EF1BA5F0825}" dt="2025-07-24T10:50:27.243" v="51" actId="478"/>
          <ac:spMkLst>
            <pc:docMk/>
            <pc:sldMk cId="3214672097" sldId="358"/>
            <ac:spMk id="15" creationId="{D84F7C30-AA6A-65C8-997E-8EAED4F2B517}"/>
          </ac:spMkLst>
        </pc:spChg>
        <pc:spChg chg="del">
          <ac:chgData name="Hasan Selim" userId="84cd2103f36ef0dc" providerId="LiveId" clId="{0E44AEA0-BCA4-48D1-8E88-9EF1BA5F0825}" dt="2025-07-24T10:50:26.335" v="49" actId="478"/>
          <ac:spMkLst>
            <pc:docMk/>
            <pc:sldMk cId="3214672097" sldId="358"/>
            <ac:spMk id="16" creationId="{3F427EA9-B5E4-EFB0-F8CA-977871922564}"/>
          </ac:spMkLst>
        </pc:spChg>
        <pc:spChg chg="del">
          <ac:chgData name="Hasan Selim" userId="84cd2103f36ef0dc" providerId="LiveId" clId="{0E44AEA0-BCA4-48D1-8E88-9EF1BA5F0825}" dt="2025-07-24T10:50:32.103" v="60" actId="478"/>
          <ac:spMkLst>
            <pc:docMk/>
            <pc:sldMk cId="3214672097" sldId="358"/>
            <ac:spMk id="17" creationId="{0DDBA5F7-C109-9C2C-CE55-5518DBA3923D}"/>
          </ac:spMkLst>
        </pc:spChg>
        <pc:spChg chg="del mod">
          <ac:chgData name="Hasan Selim" userId="84cd2103f36ef0dc" providerId="LiveId" clId="{0E44AEA0-BCA4-48D1-8E88-9EF1BA5F0825}" dt="2025-07-24T10:50:28.391" v="52" actId="478"/>
          <ac:spMkLst>
            <pc:docMk/>
            <pc:sldMk cId="3214672097" sldId="358"/>
            <ac:spMk id="18" creationId="{0DB46BC4-20F9-73AC-3812-FB9834257669}"/>
          </ac:spMkLst>
        </pc:spChg>
        <pc:spChg chg="mod">
          <ac:chgData name="Hasan Selim" userId="84cd2103f36ef0dc" providerId="LiveId" clId="{0E44AEA0-BCA4-48D1-8E88-9EF1BA5F0825}" dt="2025-07-24T15:11:28.205" v="265"/>
          <ac:spMkLst>
            <pc:docMk/>
            <pc:sldMk cId="3214672097" sldId="358"/>
            <ac:spMk id="18" creationId="{271C7DCE-DCC0-2898-AA37-2E1BB214DC73}"/>
          </ac:spMkLst>
        </pc:spChg>
        <pc:spChg chg="del">
          <ac:chgData name="Hasan Selim" userId="84cd2103f36ef0dc" providerId="LiveId" clId="{0E44AEA0-BCA4-48D1-8E88-9EF1BA5F0825}" dt="2025-07-24T10:50:30.971" v="57" actId="478"/>
          <ac:spMkLst>
            <pc:docMk/>
            <pc:sldMk cId="3214672097" sldId="358"/>
            <ac:spMk id="19" creationId="{8A337EAD-4382-125F-5121-5A66DA98301A}"/>
          </ac:spMkLst>
        </pc:spChg>
        <pc:spChg chg="del">
          <ac:chgData name="Hasan Selim" userId="84cd2103f36ef0dc" providerId="LiveId" clId="{0E44AEA0-BCA4-48D1-8E88-9EF1BA5F0825}" dt="2025-07-24T10:50:31.783" v="59" actId="478"/>
          <ac:spMkLst>
            <pc:docMk/>
            <pc:sldMk cId="3214672097" sldId="358"/>
            <ac:spMk id="20" creationId="{9AB2FF98-B094-DFD1-1AA7-F47B65E7A999}"/>
          </ac:spMkLst>
        </pc:spChg>
        <pc:spChg chg="mod">
          <ac:chgData name="Hasan Selim" userId="84cd2103f36ef0dc" providerId="LiveId" clId="{0E44AEA0-BCA4-48D1-8E88-9EF1BA5F0825}" dt="2025-07-24T15:11:28.205" v="265"/>
          <ac:spMkLst>
            <pc:docMk/>
            <pc:sldMk cId="3214672097" sldId="358"/>
            <ac:spMk id="20" creationId="{E0433003-0C7D-E072-2B75-E8915483801C}"/>
          </ac:spMkLst>
        </pc:spChg>
        <pc:spChg chg="del">
          <ac:chgData name="Hasan Selim" userId="84cd2103f36ef0dc" providerId="LiveId" clId="{0E44AEA0-BCA4-48D1-8E88-9EF1BA5F0825}" dt="2025-07-24T10:50:30.604" v="56" actId="478"/>
          <ac:spMkLst>
            <pc:docMk/>
            <pc:sldMk cId="3214672097" sldId="358"/>
            <ac:spMk id="21" creationId="{0B150729-AF32-C1CB-417A-49416F2E3F59}"/>
          </ac:spMkLst>
        </pc:spChg>
        <pc:spChg chg="del mod">
          <ac:chgData name="Hasan Selim" userId="84cd2103f36ef0dc" providerId="LiveId" clId="{0E44AEA0-BCA4-48D1-8E88-9EF1BA5F0825}" dt="2025-07-24T10:50:34.880" v="62" actId="478"/>
          <ac:spMkLst>
            <pc:docMk/>
            <pc:sldMk cId="3214672097" sldId="358"/>
            <ac:spMk id="22" creationId="{10D7402B-90B9-E030-ECF0-E98C12397602}"/>
          </ac:spMkLst>
        </pc:spChg>
        <pc:spChg chg="mod">
          <ac:chgData name="Hasan Selim" userId="84cd2103f36ef0dc" providerId="LiveId" clId="{0E44AEA0-BCA4-48D1-8E88-9EF1BA5F0825}" dt="2025-07-24T15:11:28.205" v="265"/>
          <ac:spMkLst>
            <pc:docMk/>
            <pc:sldMk cId="3214672097" sldId="358"/>
            <ac:spMk id="22" creationId="{C37497A8-E96C-C4C9-2C78-ABEB0970F8A0}"/>
          </ac:spMkLst>
        </pc:spChg>
        <pc:spChg chg="del mod">
          <ac:chgData name="Hasan Selim" userId="84cd2103f36ef0dc" providerId="LiveId" clId="{0E44AEA0-BCA4-48D1-8E88-9EF1BA5F0825}" dt="2025-07-24T10:50:32.851" v="61" actId="478"/>
          <ac:spMkLst>
            <pc:docMk/>
            <pc:sldMk cId="3214672097" sldId="358"/>
            <ac:spMk id="23" creationId="{56B9396B-A5FC-1888-E2B7-E5D1171825CB}"/>
          </ac:spMkLst>
        </pc:spChg>
        <pc:spChg chg="del">
          <ac:chgData name="Hasan Selim" userId="84cd2103f36ef0dc" providerId="LiveId" clId="{0E44AEA0-BCA4-48D1-8E88-9EF1BA5F0825}" dt="2025-07-24T10:50:29.410" v="54" actId="478"/>
          <ac:spMkLst>
            <pc:docMk/>
            <pc:sldMk cId="3214672097" sldId="358"/>
            <ac:spMk id="24" creationId="{6CC2ABDB-F851-ADA2-5DA4-B80925AE360C}"/>
          </ac:spMkLst>
        </pc:spChg>
        <pc:spChg chg="del mod">
          <ac:chgData name="Hasan Selim" userId="84cd2103f36ef0dc" providerId="LiveId" clId="{0E44AEA0-BCA4-48D1-8E88-9EF1BA5F0825}" dt="2025-07-24T10:50:29.760" v="55" actId="478"/>
          <ac:spMkLst>
            <pc:docMk/>
            <pc:sldMk cId="3214672097" sldId="358"/>
            <ac:spMk id="25" creationId="{936DA9F0-EA76-B5CB-DF78-7F1CCCECC3F9}"/>
          </ac:spMkLst>
        </pc:spChg>
        <pc:spChg chg="mod">
          <ac:chgData name="Hasan Selim" userId="84cd2103f36ef0dc" providerId="LiveId" clId="{0E44AEA0-BCA4-48D1-8E88-9EF1BA5F0825}" dt="2025-07-24T15:11:28.205" v="265"/>
          <ac:spMkLst>
            <pc:docMk/>
            <pc:sldMk cId="3214672097" sldId="358"/>
            <ac:spMk id="34" creationId="{D0F43B65-7DEC-E5E6-BBD1-511200472571}"/>
          </ac:spMkLst>
        </pc:spChg>
        <pc:spChg chg="mod">
          <ac:chgData name="Hasan Selim" userId="84cd2103f36ef0dc" providerId="LiveId" clId="{0E44AEA0-BCA4-48D1-8E88-9EF1BA5F0825}" dt="2025-07-24T15:11:28.205" v="265"/>
          <ac:spMkLst>
            <pc:docMk/>
            <pc:sldMk cId="3214672097" sldId="358"/>
            <ac:spMk id="36" creationId="{B40AC3A4-B59D-1803-FAF8-3E440F996484}"/>
          </ac:spMkLst>
        </pc:spChg>
        <pc:spChg chg="mod">
          <ac:chgData name="Hasan Selim" userId="84cd2103f36ef0dc" providerId="LiveId" clId="{0E44AEA0-BCA4-48D1-8E88-9EF1BA5F0825}" dt="2025-07-24T15:11:28.205" v="265"/>
          <ac:spMkLst>
            <pc:docMk/>
            <pc:sldMk cId="3214672097" sldId="358"/>
            <ac:spMk id="41" creationId="{60903CBE-AC5A-5283-FC0E-A2522E5DD0C9}"/>
          </ac:spMkLst>
        </pc:spChg>
        <pc:spChg chg="mod">
          <ac:chgData name="Hasan Selim" userId="84cd2103f36ef0dc" providerId="LiveId" clId="{0E44AEA0-BCA4-48D1-8E88-9EF1BA5F0825}" dt="2025-07-24T15:11:28.205" v="265"/>
          <ac:spMkLst>
            <pc:docMk/>
            <pc:sldMk cId="3214672097" sldId="358"/>
            <ac:spMk id="43" creationId="{1D233011-5AB8-31B7-DB26-B6E6EBA9C7E0}"/>
          </ac:spMkLst>
        </pc:spChg>
        <pc:spChg chg="mod">
          <ac:chgData name="Hasan Selim" userId="84cd2103f36ef0dc" providerId="LiveId" clId="{0E44AEA0-BCA4-48D1-8E88-9EF1BA5F0825}" dt="2025-07-24T15:11:37.059" v="266"/>
          <ac:spMkLst>
            <pc:docMk/>
            <pc:sldMk cId="3214672097" sldId="358"/>
            <ac:spMk id="51" creationId="{F22F45B1-AA31-7B45-B378-83EFFB561EA7}"/>
          </ac:spMkLst>
        </pc:spChg>
        <pc:spChg chg="mod">
          <ac:chgData name="Hasan Selim" userId="84cd2103f36ef0dc" providerId="LiveId" clId="{0E44AEA0-BCA4-48D1-8E88-9EF1BA5F0825}" dt="2025-07-24T15:11:37.059" v="266"/>
          <ac:spMkLst>
            <pc:docMk/>
            <pc:sldMk cId="3214672097" sldId="358"/>
            <ac:spMk id="54" creationId="{6434A6B7-30D3-2413-6A73-37F6E2BB0059}"/>
          </ac:spMkLst>
        </pc:spChg>
        <pc:spChg chg="mod">
          <ac:chgData name="Hasan Selim" userId="84cd2103f36ef0dc" providerId="LiveId" clId="{0E44AEA0-BCA4-48D1-8E88-9EF1BA5F0825}" dt="2025-07-24T15:11:37.059" v="266"/>
          <ac:spMkLst>
            <pc:docMk/>
            <pc:sldMk cId="3214672097" sldId="358"/>
            <ac:spMk id="55" creationId="{B16F015C-45CE-399C-9233-375811FC8B2E}"/>
          </ac:spMkLst>
        </pc:spChg>
        <pc:spChg chg="mod">
          <ac:chgData name="Hasan Selim" userId="84cd2103f36ef0dc" providerId="LiveId" clId="{0E44AEA0-BCA4-48D1-8E88-9EF1BA5F0825}" dt="2025-07-24T15:11:37.059" v="266"/>
          <ac:spMkLst>
            <pc:docMk/>
            <pc:sldMk cId="3214672097" sldId="358"/>
            <ac:spMk id="57" creationId="{6957C71C-037E-45C6-BCAC-38D3F44B910A}"/>
          </ac:spMkLst>
        </pc:spChg>
        <pc:spChg chg="mod">
          <ac:chgData name="Hasan Selim" userId="84cd2103f36ef0dc" providerId="LiveId" clId="{0E44AEA0-BCA4-48D1-8E88-9EF1BA5F0825}" dt="2025-07-24T15:11:37.059" v="266"/>
          <ac:spMkLst>
            <pc:docMk/>
            <pc:sldMk cId="3214672097" sldId="358"/>
            <ac:spMk id="58" creationId="{7E549899-0FD5-907B-CFFD-7AFCA1DF1212}"/>
          </ac:spMkLst>
        </pc:spChg>
        <pc:spChg chg="mod">
          <ac:chgData name="Hasan Selim" userId="84cd2103f36ef0dc" providerId="LiveId" clId="{0E44AEA0-BCA4-48D1-8E88-9EF1BA5F0825}" dt="2025-07-24T15:11:37.059" v="266"/>
          <ac:spMkLst>
            <pc:docMk/>
            <pc:sldMk cId="3214672097" sldId="358"/>
            <ac:spMk id="61" creationId="{A3725B5D-6AC2-4925-E112-D4F34FDA0BE3}"/>
          </ac:spMkLst>
        </pc:spChg>
        <pc:spChg chg="mod">
          <ac:chgData name="Hasan Selim" userId="84cd2103f36ef0dc" providerId="LiveId" clId="{0E44AEA0-BCA4-48D1-8E88-9EF1BA5F0825}" dt="2025-07-24T15:11:37.059" v="266"/>
          <ac:spMkLst>
            <pc:docMk/>
            <pc:sldMk cId="3214672097" sldId="358"/>
            <ac:spMk id="65" creationId="{1512AA37-5918-13CD-183E-EF733A221AC0}"/>
          </ac:spMkLst>
        </pc:spChg>
        <pc:spChg chg="mod">
          <ac:chgData name="Hasan Selim" userId="84cd2103f36ef0dc" providerId="LiveId" clId="{0E44AEA0-BCA4-48D1-8E88-9EF1BA5F0825}" dt="2025-07-24T15:11:37.059" v="266"/>
          <ac:spMkLst>
            <pc:docMk/>
            <pc:sldMk cId="3214672097" sldId="358"/>
            <ac:spMk id="72" creationId="{9406EC1C-E223-06E8-D9EB-F27267053AAB}"/>
          </ac:spMkLst>
        </pc:spChg>
        <pc:spChg chg="mod">
          <ac:chgData name="Hasan Selim" userId="84cd2103f36ef0dc" providerId="LiveId" clId="{0E44AEA0-BCA4-48D1-8E88-9EF1BA5F0825}" dt="2025-07-24T15:11:37.059" v="266"/>
          <ac:spMkLst>
            <pc:docMk/>
            <pc:sldMk cId="3214672097" sldId="358"/>
            <ac:spMk id="73" creationId="{F6D85C59-49D0-1B7E-D6DE-EC265246B3E4}"/>
          </ac:spMkLst>
        </pc:spChg>
        <pc:spChg chg="mod">
          <ac:chgData name="Hasan Selim" userId="84cd2103f36ef0dc" providerId="LiveId" clId="{0E44AEA0-BCA4-48D1-8E88-9EF1BA5F0825}" dt="2025-07-24T15:11:37.059" v="266"/>
          <ac:spMkLst>
            <pc:docMk/>
            <pc:sldMk cId="3214672097" sldId="358"/>
            <ac:spMk id="74" creationId="{ABCB23DC-3CFA-61AF-AEC3-0E04B63AEC36}"/>
          </ac:spMkLst>
        </pc:spChg>
        <pc:grpChg chg="del mod">
          <ac:chgData name="Hasan Selim" userId="84cd2103f36ef0dc" providerId="LiveId" clId="{0E44AEA0-BCA4-48D1-8E88-9EF1BA5F0825}" dt="2025-07-24T15:17:57.430" v="347" actId="478"/>
          <ac:grpSpMkLst>
            <pc:docMk/>
            <pc:sldMk cId="3214672097" sldId="358"/>
            <ac:grpSpMk id="4" creationId="{16448995-B5F7-FEC3-8749-742E61C7180B}"/>
          </ac:grpSpMkLst>
        </pc:grpChg>
        <pc:grpChg chg="del mod">
          <ac:chgData name="Hasan Selim" userId="84cd2103f36ef0dc" providerId="LiveId" clId="{0E44AEA0-BCA4-48D1-8E88-9EF1BA5F0825}" dt="2025-07-24T15:17:57.973" v="348" actId="478"/>
          <ac:grpSpMkLst>
            <pc:docMk/>
            <pc:sldMk cId="3214672097" sldId="358"/>
            <ac:grpSpMk id="8" creationId="{E3F11D4A-9F8B-400F-832D-B72B4A917768}"/>
          </ac:grpSpMkLst>
        </pc:grpChg>
        <pc:grpChg chg="del mod">
          <ac:chgData name="Hasan Selim" userId="84cd2103f36ef0dc" providerId="LiveId" clId="{0E44AEA0-BCA4-48D1-8E88-9EF1BA5F0825}" dt="2025-07-24T15:15:26.730" v="316" actId="21"/>
          <ac:grpSpMkLst>
            <pc:docMk/>
            <pc:sldMk cId="3214672097" sldId="358"/>
            <ac:grpSpMk id="12" creationId="{BFA84E3C-A2B3-2745-941E-6FA3E14D8954}"/>
          </ac:grpSpMkLst>
        </pc:grpChg>
        <pc:grpChg chg="del mod">
          <ac:chgData name="Hasan Selim" userId="84cd2103f36ef0dc" providerId="LiveId" clId="{0E44AEA0-BCA4-48D1-8E88-9EF1BA5F0825}" dt="2025-07-24T15:17:56.728" v="346" actId="478"/>
          <ac:grpSpMkLst>
            <pc:docMk/>
            <pc:sldMk cId="3214672097" sldId="358"/>
            <ac:grpSpMk id="17" creationId="{174BA49F-9E49-C81C-4C0B-A2FF4744989E}"/>
          </ac:grpSpMkLst>
        </pc:grpChg>
        <pc:grpChg chg="del mod">
          <ac:chgData name="Hasan Selim" userId="84cd2103f36ef0dc" providerId="LiveId" clId="{0E44AEA0-BCA4-48D1-8E88-9EF1BA5F0825}" dt="2025-07-24T15:15:26.730" v="316" actId="21"/>
          <ac:grpSpMkLst>
            <pc:docMk/>
            <pc:sldMk cId="3214672097" sldId="358"/>
            <ac:grpSpMk id="23" creationId="{EEB31209-DD1E-7BD1-A368-17C4B72636E1}"/>
          </ac:grpSpMkLst>
        </pc:grpChg>
        <pc:grpChg chg="del mod">
          <ac:chgData name="Hasan Selim" userId="84cd2103f36ef0dc" providerId="LiveId" clId="{0E44AEA0-BCA4-48D1-8E88-9EF1BA5F0825}" dt="2025-07-24T15:18:00.153" v="351" actId="478"/>
          <ac:grpSpMkLst>
            <pc:docMk/>
            <pc:sldMk cId="3214672097" sldId="358"/>
            <ac:grpSpMk id="29" creationId="{90502332-C8D2-7F1E-CEBA-60E5C32D6969}"/>
          </ac:grpSpMkLst>
        </pc:grpChg>
        <pc:grpChg chg="del mod">
          <ac:chgData name="Hasan Selim" userId="84cd2103f36ef0dc" providerId="LiveId" clId="{0E44AEA0-BCA4-48D1-8E88-9EF1BA5F0825}" dt="2025-07-24T15:17:59.302" v="350" actId="478"/>
          <ac:grpSpMkLst>
            <pc:docMk/>
            <pc:sldMk cId="3214672097" sldId="358"/>
            <ac:grpSpMk id="37" creationId="{CD437737-18A2-54C6-5011-BC3DD4580C26}"/>
          </ac:grpSpMkLst>
        </pc:grpChg>
        <pc:grpChg chg="del mod">
          <ac:chgData name="Hasan Selim" userId="84cd2103f36ef0dc" providerId="LiveId" clId="{0E44AEA0-BCA4-48D1-8E88-9EF1BA5F0825}" dt="2025-07-24T15:17:58.564" v="349" actId="478"/>
          <ac:grpSpMkLst>
            <pc:docMk/>
            <pc:sldMk cId="3214672097" sldId="358"/>
            <ac:grpSpMk id="45" creationId="{A53A2D7F-7C38-9E97-B67D-AC1D6E0DA22F}"/>
          </ac:grpSpMkLst>
        </pc:grpChg>
        <pc:picChg chg="add del mod">
          <ac:chgData name="Hasan Selim" userId="84cd2103f36ef0dc" providerId="LiveId" clId="{0E44AEA0-BCA4-48D1-8E88-9EF1BA5F0825}" dt="2025-07-24T10:50:55.833" v="69" actId="478"/>
          <ac:picMkLst>
            <pc:docMk/>
            <pc:sldMk cId="3214672097" sldId="358"/>
            <ac:picMk id="4" creationId="{66A2466C-4740-E606-5EA1-F176A006E8B2}"/>
          </ac:picMkLst>
        </pc:picChg>
        <pc:picChg chg="add del mod">
          <ac:chgData name="Hasan Selim" userId="84cd2103f36ef0dc" providerId="LiveId" clId="{0E44AEA0-BCA4-48D1-8E88-9EF1BA5F0825}" dt="2025-07-24T10:51:25.167" v="74" actId="478"/>
          <ac:picMkLst>
            <pc:docMk/>
            <pc:sldMk cId="3214672097" sldId="358"/>
            <ac:picMk id="27" creationId="{D9744AB6-51E1-2D22-938C-D5CB763057A8}"/>
          </ac:picMkLst>
        </pc:picChg>
        <pc:picChg chg="add del mod">
          <ac:chgData name="Hasan Selim" userId="84cd2103f36ef0dc" providerId="LiveId" clId="{0E44AEA0-BCA4-48D1-8E88-9EF1BA5F0825}" dt="2025-07-24T10:54:09.506" v="84" actId="478"/>
          <ac:picMkLst>
            <pc:docMk/>
            <pc:sldMk cId="3214672097" sldId="358"/>
            <ac:picMk id="29" creationId="{67309FE1-FA2F-AF7E-6501-D8EE5388E6E2}"/>
          </ac:picMkLst>
        </pc:picChg>
        <pc:picChg chg="add mod">
          <ac:chgData name="Hasan Selim" userId="84cd2103f36ef0dc" providerId="LiveId" clId="{0E44AEA0-BCA4-48D1-8E88-9EF1BA5F0825}" dt="2025-07-24T15:17:37.092" v="345" actId="1076"/>
          <ac:picMkLst>
            <pc:docMk/>
            <pc:sldMk cId="3214672097" sldId="358"/>
            <ac:picMk id="31" creationId="{3163476F-62A0-6F58-A4C3-95CE8500154F}"/>
          </ac:picMkLst>
        </pc:picChg>
        <pc:picChg chg="mod">
          <ac:chgData name="Hasan Selim" userId="84cd2103f36ef0dc" providerId="LiveId" clId="{0E44AEA0-BCA4-48D1-8E88-9EF1BA5F0825}" dt="2025-07-24T15:15:50.817" v="321" actId="1076"/>
          <ac:picMkLst>
            <pc:docMk/>
            <pc:sldMk cId="3214672097" sldId="358"/>
            <ac:picMk id="44" creationId="{1D4B2F49-330A-2CEC-AFCA-6DCCC90A7465}"/>
          </ac:picMkLst>
        </pc:picChg>
        <pc:picChg chg="add del mod">
          <ac:chgData name="Hasan Selim" userId="84cd2103f36ef0dc" providerId="LiveId" clId="{0E44AEA0-BCA4-48D1-8E88-9EF1BA5F0825}" dt="2025-07-24T15:17:31.631" v="341" actId="478"/>
          <ac:picMkLst>
            <pc:docMk/>
            <pc:sldMk cId="3214672097" sldId="358"/>
            <ac:picMk id="75" creationId="{BDCDB12F-802E-81B7-3484-C466EF0C5377}"/>
          </ac:picMkLst>
        </pc:picChg>
      </pc:sldChg>
      <pc:sldChg chg="del">
        <pc:chgData name="Hasan Selim" userId="84cd2103f36ef0dc" providerId="LiveId" clId="{0E44AEA0-BCA4-48D1-8E88-9EF1BA5F0825}" dt="2025-07-24T11:03:48.583" v="258" actId="47"/>
        <pc:sldMkLst>
          <pc:docMk/>
          <pc:sldMk cId="1796585511" sldId="423"/>
        </pc:sldMkLst>
      </pc:sldChg>
      <pc:sldChg chg="setBg">
        <pc:chgData name="Hasan Selim" userId="84cd2103f36ef0dc" providerId="LiveId" clId="{0E44AEA0-BCA4-48D1-8E88-9EF1BA5F0825}" dt="2025-07-24T10:49:10.319" v="35"/>
        <pc:sldMkLst>
          <pc:docMk/>
          <pc:sldMk cId="2783524456" sldId="476"/>
        </pc:sldMkLst>
      </pc:sldChg>
      <pc:sldChg chg="addSp modSp add mod">
        <pc:chgData name="Hasan Selim" userId="84cd2103f36ef0dc" providerId="LiveId" clId="{0E44AEA0-BCA4-48D1-8E88-9EF1BA5F0825}" dt="2025-07-24T10:57:43.832" v="133" actId="108"/>
        <pc:sldMkLst>
          <pc:docMk/>
          <pc:sldMk cId="2712983405" sldId="477"/>
        </pc:sldMkLst>
        <pc:spChg chg="mod">
          <ac:chgData name="Hasan Selim" userId="84cd2103f36ef0dc" providerId="LiveId" clId="{0E44AEA0-BCA4-48D1-8E88-9EF1BA5F0825}" dt="2025-07-24T10:57:43.832" v="133" actId="108"/>
          <ac:spMkLst>
            <pc:docMk/>
            <pc:sldMk cId="2712983405" sldId="477"/>
            <ac:spMk id="3" creationId="{0B642E3A-EDBB-3572-25BD-618FF2AFFECB}"/>
          </ac:spMkLst>
        </pc:spChg>
        <pc:spChg chg="mod">
          <ac:chgData name="Hasan Selim" userId="84cd2103f36ef0dc" providerId="LiveId" clId="{0E44AEA0-BCA4-48D1-8E88-9EF1BA5F0825}" dt="2025-07-24T10:57:35.456" v="132" actId="20577"/>
          <ac:spMkLst>
            <pc:docMk/>
            <pc:sldMk cId="2712983405" sldId="477"/>
            <ac:spMk id="6" creationId="{B7B5F24F-E0D4-D4E6-F911-CAF118397381}"/>
          </ac:spMkLst>
        </pc:spChg>
        <pc:picChg chg="add mod">
          <ac:chgData name="Hasan Selim" userId="84cd2103f36ef0dc" providerId="LiveId" clId="{0E44AEA0-BCA4-48D1-8E88-9EF1BA5F0825}" dt="2025-07-24T10:57:19.949" v="125" actId="1076"/>
          <ac:picMkLst>
            <pc:docMk/>
            <pc:sldMk cId="2712983405" sldId="477"/>
            <ac:picMk id="4" creationId="{89626456-CDA9-EDB7-E6EF-4B33221DDE76}"/>
          </ac:picMkLst>
        </pc:picChg>
      </pc:sldChg>
      <pc:sldChg chg="addSp modSp add mod">
        <pc:chgData name="Hasan Selim" userId="84cd2103f36ef0dc" providerId="LiveId" clId="{0E44AEA0-BCA4-48D1-8E88-9EF1BA5F0825}" dt="2025-07-24T15:16:35.583" v="324" actId="108"/>
        <pc:sldMkLst>
          <pc:docMk/>
          <pc:sldMk cId="3753179173" sldId="478"/>
        </pc:sldMkLst>
        <pc:spChg chg="mod">
          <ac:chgData name="Hasan Selim" userId="84cd2103f36ef0dc" providerId="LiveId" clId="{0E44AEA0-BCA4-48D1-8E88-9EF1BA5F0825}" dt="2025-07-24T15:16:35.583" v="324" actId="108"/>
          <ac:spMkLst>
            <pc:docMk/>
            <pc:sldMk cId="3753179173" sldId="478"/>
            <ac:spMk id="3" creationId="{F1A4C589-E26E-A3A2-495F-415598C574AA}"/>
          </ac:spMkLst>
        </pc:spChg>
        <pc:spChg chg="mod">
          <ac:chgData name="Hasan Selim" userId="84cd2103f36ef0dc" providerId="LiveId" clId="{0E44AEA0-BCA4-48D1-8E88-9EF1BA5F0825}" dt="2025-07-24T10:58:34.373" v="150" actId="1076"/>
          <ac:spMkLst>
            <pc:docMk/>
            <pc:sldMk cId="3753179173" sldId="478"/>
            <ac:spMk id="6" creationId="{C90E2CD3-7082-0C7C-D773-23837D84E375}"/>
          </ac:spMkLst>
        </pc:spChg>
        <pc:picChg chg="add mod modCrop">
          <ac:chgData name="Hasan Selim" userId="84cd2103f36ef0dc" providerId="LiveId" clId="{0E44AEA0-BCA4-48D1-8E88-9EF1BA5F0825}" dt="2025-07-24T10:58:35.648" v="151" actId="1076"/>
          <ac:picMkLst>
            <pc:docMk/>
            <pc:sldMk cId="3753179173" sldId="478"/>
            <ac:picMk id="4" creationId="{46E52906-D946-866E-16DD-1E96B23119AE}"/>
          </ac:picMkLst>
        </pc:picChg>
      </pc:sldChg>
      <pc:sldChg chg="addSp delSp modSp add mod">
        <pc:chgData name="Hasan Selim" userId="84cd2103f36ef0dc" providerId="LiveId" clId="{0E44AEA0-BCA4-48D1-8E88-9EF1BA5F0825}" dt="2025-07-24T15:16:39.302" v="325" actId="108"/>
        <pc:sldMkLst>
          <pc:docMk/>
          <pc:sldMk cId="1132134481" sldId="479"/>
        </pc:sldMkLst>
        <pc:spChg chg="mod">
          <ac:chgData name="Hasan Selim" userId="84cd2103f36ef0dc" providerId="LiveId" clId="{0E44AEA0-BCA4-48D1-8E88-9EF1BA5F0825}" dt="2025-07-24T15:16:39.302" v="325" actId="108"/>
          <ac:spMkLst>
            <pc:docMk/>
            <pc:sldMk cId="1132134481" sldId="479"/>
            <ac:spMk id="3" creationId="{14557EBA-1215-DB7B-2C21-44583DE5161A}"/>
          </ac:spMkLst>
        </pc:spChg>
        <pc:spChg chg="add mod">
          <ac:chgData name="Hasan Selim" userId="84cd2103f36ef0dc" providerId="LiveId" clId="{0E44AEA0-BCA4-48D1-8E88-9EF1BA5F0825}" dt="2025-07-24T11:01:34.128" v="210" actId="1076"/>
          <ac:spMkLst>
            <pc:docMk/>
            <pc:sldMk cId="1132134481" sldId="479"/>
            <ac:spMk id="4" creationId="{7D2E93E3-B813-8B3E-60A8-3E35E3776080}"/>
          </ac:spMkLst>
        </pc:spChg>
        <pc:spChg chg="mod">
          <ac:chgData name="Hasan Selim" userId="84cd2103f36ef0dc" providerId="LiveId" clId="{0E44AEA0-BCA4-48D1-8E88-9EF1BA5F0825}" dt="2025-07-24T11:01:34.128" v="210" actId="1076"/>
          <ac:spMkLst>
            <pc:docMk/>
            <pc:sldMk cId="1132134481" sldId="479"/>
            <ac:spMk id="6" creationId="{48C48E2D-3969-E0C5-D0ED-5D6C64D58512}"/>
          </ac:spMkLst>
        </pc:spChg>
        <pc:picChg chg="add del mod">
          <ac:chgData name="Hasan Selim" userId="84cd2103f36ef0dc" providerId="LiveId" clId="{0E44AEA0-BCA4-48D1-8E88-9EF1BA5F0825}" dt="2025-07-24T11:01:45.455" v="212" actId="21"/>
          <ac:picMkLst>
            <pc:docMk/>
            <pc:sldMk cId="1132134481" sldId="479"/>
            <ac:picMk id="2" creationId="{299CD34D-9B99-D27F-66CE-2D63064BFEA6}"/>
          </ac:picMkLst>
        </pc:picChg>
        <pc:picChg chg="add mod">
          <ac:chgData name="Hasan Selim" userId="84cd2103f36ef0dc" providerId="LiveId" clId="{0E44AEA0-BCA4-48D1-8E88-9EF1BA5F0825}" dt="2025-07-24T11:02:05.194" v="222" actId="1076"/>
          <ac:picMkLst>
            <pc:docMk/>
            <pc:sldMk cId="1132134481" sldId="479"/>
            <ac:picMk id="5" creationId="{13CAF67F-98E3-0154-E772-769AF683BE8B}"/>
          </ac:picMkLst>
        </pc:picChg>
      </pc:sldChg>
      <pc:sldChg chg="addSp delSp modSp add mod">
        <pc:chgData name="Hasan Selim" userId="84cd2103f36ef0dc" providerId="LiveId" clId="{0E44AEA0-BCA4-48D1-8E88-9EF1BA5F0825}" dt="2025-07-24T15:16:42.981" v="326" actId="108"/>
        <pc:sldMkLst>
          <pc:docMk/>
          <pc:sldMk cId="1202139629" sldId="480"/>
        </pc:sldMkLst>
        <pc:spChg chg="mod">
          <ac:chgData name="Hasan Selim" userId="84cd2103f36ef0dc" providerId="LiveId" clId="{0E44AEA0-BCA4-48D1-8E88-9EF1BA5F0825}" dt="2025-07-24T15:16:42.981" v="326" actId="108"/>
          <ac:spMkLst>
            <pc:docMk/>
            <pc:sldMk cId="1202139629" sldId="480"/>
            <ac:spMk id="3" creationId="{B593C003-BE2B-9DC0-EE5A-1E7773C1D8F4}"/>
          </ac:spMkLst>
        </pc:spChg>
        <pc:spChg chg="mod">
          <ac:chgData name="Hasan Selim" userId="84cd2103f36ef0dc" providerId="LiveId" clId="{0E44AEA0-BCA4-48D1-8E88-9EF1BA5F0825}" dt="2025-07-24T11:00:21.979" v="180" actId="1076"/>
          <ac:spMkLst>
            <pc:docMk/>
            <pc:sldMk cId="1202139629" sldId="480"/>
            <ac:spMk id="6" creationId="{3E9C896A-0838-411C-2D47-8500055C8557}"/>
          </ac:spMkLst>
        </pc:spChg>
        <pc:picChg chg="add del mod">
          <ac:chgData name="Hasan Selim" userId="84cd2103f36ef0dc" providerId="LiveId" clId="{0E44AEA0-BCA4-48D1-8E88-9EF1BA5F0825}" dt="2025-07-24T10:59:49.907" v="167" actId="478"/>
          <ac:picMkLst>
            <pc:docMk/>
            <pc:sldMk cId="1202139629" sldId="480"/>
            <ac:picMk id="4" creationId="{60191255-4466-6660-B83A-33C7F9295100}"/>
          </ac:picMkLst>
        </pc:picChg>
        <pc:picChg chg="add mod">
          <ac:chgData name="Hasan Selim" userId="84cd2103f36ef0dc" providerId="LiveId" clId="{0E44AEA0-BCA4-48D1-8E88-9EF1BA5F0825}" dt="2025-07-24T11:00:15.334" v="178" actId="1076"/>
          <ac:picMkLst>
            <pc:docMk/>
            <pc:sldMk cId="1202139629" sldId="480"/>
            <ac:picMk id="7" creationId="{5975BC5F-4CB4-6400-2F3C-3B1429FDED0A}"/>
          </ac:picMkLst>
        </pc:picChg>
      </pc:sldChg>
      <pc:sldChg chg="addSp modSp add mod">
        <pc:chgData name="Hasan Selim" userId="84cd2103f36ef0dc" providerId="LiveId" clId="{0E44AEA0-BCA4-48D1-8E88-9EF1BA5F0825}" dt="2025-07-24T15:17:01.109" v="332" actId="108"/>
        <pc:sldMkLst>
          <pc:docMk/>
          <pc:sldMk cId="3874424570" sldId="481"/>
        </pc:sldMkLst>
        <pc:spChg chg="mod">
          <ac:chgData name="Hasan Selim" userId="84cd2103f36ef0dc" providerId="LiveId" clId="{0E44AEA0-BCA4-48D1-8E88-9EF1BA5F0825}" dt="2025-07-24T15:17:01.109" v="332" actId="108"/>
          <ac:spMkLst>
            <pc:docMk/>
            <pc:sldMk cId="3874424570" sldId="481"/>
            <ac:spMk id="3" creationId="{0E92B489-DC4E-1709-A8B3-79823ED85DB4}"/>
          </ac:spMkLst>
        </pc:spChg>
        <pc:spChg chg="mod">
          <ac:chgData name="Hasan Selim" userId="84cd2103f36ef0dc" providerId="LiveId" clId="{0E44AEA0-BCA4-48D1-8E88-9EF1BA5F0825}" dt="2025-07-24T11:02:22.478" v="229" actId="1076"/>
          <ac:spMkLst>
            <pc:docMk/>
            <pc:sldMk cId="3874424570" sldId="481"/>
            <ac:spMk id="6" creationId="{E0C3FE20-C4E2-7F8C-D518-53D7D654F46A}"/>
          </ac:spMkLst>
        </pc:spChg>
        <pc:spChg chg="mod">
          <ac:chgData name="Hasan Selim" userId="84cd2103f36ef0dc" providerId="LiveId" clId="{0E44AEA0-BCA4-48D1-8E88-9EF1BA5F0825}" dt="2025-07-24T11:03:11.109" v="237"/>
          <ac:spMkLst>
            <pc:docMk/>
            <pc:sldMk cId="3874424570" sldId="481"/>
            <ac:spMk id="7" creationId="{3DF4B3D6-C952-C9AA-E1F7-28C25FB1151E}"/>
          </ac:spMkLst>
        </pc:spChg>
        <pc:spChg chg="mod">
          <ac:chgData name="Hasan Selim" userId="84cd2103f36ef0dc" providerId="LiveId" clId="{0E44AEA0-BCA4-48D1-8E88-9EF1BA5F0825}" dt="2025-07-24T11:03:11.109" v="237"/>
          <ac:spMkLst>
            <pc:docMk/>
            <pc:sldMk cId="3874424570" sldId="481"/>
            <ac:spMk id="8" creationId="{1DA01B78-DB92-FE96-83FD-53EE5F9C56B7}"/>
          </ac:spMkLst>
        </pc:spChg>
        <pc:spChg chg="mod">
          <ac:chgData name="Hasan Selim" userId="84cd2103f36ef0dc" providerId="LiveId" clId="{0E44AEA0-BCA4-48D1-8E88-9EF1BA5F0825}" dt="2025-07-24T11:03:11.109" v="237"/>
          <ac:spMkLst>
            <pc:docMk/>
            <pc:sldMk cId="3874424570" sldId="481"/>
            <ac:spMk id="9" creationId="{05C476DA-7BA4-F162-A651-650AEDB52A0C}"/>
          </ac:spMkLst>
        </pc:spChg>
        <pc:spChg chg="mod">
          <ac:chgData name="Hasan Selim" userId="84cd2103f36ef0dc" providerId="LiveId" clId="{0E44AEA0-BCA4-48D1-8E88-9EF1BA5F0825}" dt="2025-07-24T11:03:11.109" v="237"/>
          <ac:spMkLst>
            <pc:docMk/>
            <pc:sldMk cId="3874424570" sldId="481"/>
            <ac:spMk id="12" creationId="{0455CD73-5C62-8CB8-5533-3C8F026DBA7F}"/>
          </ac:spMkLst>
        </pc:spChg>
        <pc:spChg chg="mod">
          <ac:chgData name="Hasan Selim" userId="84cd2103f36ef0dc" providerId="LiveId" clId="{0E44AEA0-BCA4-48D1-8E88-9EF1BA5F0825}" dt="2025-07-24T11:03:11.109" v="237"/>
          <ac:spMkLst>
            <pc:docMk/>
            <pc:sldMk cId="3874424570" sldId="481"/>
            <ac:spMk id="13" creationId="{75C0A374-CFE1-7868-59E0-95A924652625}"/>
          </ac:spMkLst>
        </pc:spChg>
        <pc:spChg chg="mod">
          <ac:chgData name="Hasan Selim" userId="84cd2103f36ef0dc" providerId="LiveId" clId="{0E44AEA0-BCA4-48D1-8E88-9EF1BA5F0825}" dt="2025-07-24T11:03:11.109" v="237"/>
          <ac:spMkLst>
            <pc:docMk/>
            <pc:sldMk cId="3874424570" sldId="481"/>
            <ac:spMk id="15" creationId="{58E2D141-2FB0-66FF-D1E4-72E6013774E5}"/>
          </ac:spMkLst>
        </pc:spChg>
        <pc:spChg chg="mod">
          <ac:chgData name="Hasan Selim" userId="84cd2103f36ef0dc" providerId="LiveId" clId="{0E44AEA0-BCA4-48D1-8E88-9EF1BA5F0825}" dt="2025-07-24T11:03:11.109" v="237"/>
          <ac:spMkLst>
            <pc:docMk/>
            <pc:sldMk cId="3874424570" sldId="481"/>
            <ac:spMk id="17" creationId="{0CF27477-7555-050C-2B05-9D224D221A3E}"/>
          </ac:spMkLst>
        </pc:spChg>
        <pc:spChg chg="mod">
          <ac:chgData name="Hasan Selim" userId="84cd2103f36ef0dc" providerId="LiveId" clId="{0E44AEA0-BCA4-48D1-8E88-9EF1BA5F0825}" dt="2025-07-24T11:03:11.109" v="237"/>
          <ac:spMkLst>
            <pc:docMk/>
            <pc:sldMk cId="3874424570" sldId="481"/>
            <ac:spMk id="18" creationId="{425735E7-B3F3-2225-6263-5E0AE0D299CD}"/>
          </ac:spMkLst>
        </pc:spChg>
        <pc:spChg chg="mod">
          <ac:chgData name="Hasan Selim" userId="84cd2103f36ef0dc" providerId="LiveId" clId="{0E44AEA0-BCA4-48D1-8E88-9EF1BA5F0825}" dt="2025-07-24T11:03:11.109" v="237"/>
          <ac:spMkLst>
            <pc:docMk/>
            <pc:sldMk cId="3874424570" sldId="481"/>
            <ac:spMk id="19" creationId="{767FA698-CE30-A676-4B18-1A6356AFC4E6}"/>
          </ac:spMkLst>
        </pc:spChg>
        <pc:spChg chg="mod">
          <ac:chgData name="Hasan Selim" userId="84cd2103f36ef0dc" providerId="LiveId" clId="{0E44AEA0-BCA4-48D1-8E88-9EF1BA5F0825}" dt="2025-07-24T11:03:11.109" v="237"/>
          <ac:spMkLst>
            <pc:docMk/>
            <pc:sldMk cId="3874424570" sldId="481"/>
            <ac:spMk id="20" creationId="{B394805C-E667-13E1-63F7-92C85376E372}"/>
          </ac:spMkLst>
        </pc:spChg>
        <pc:grpChg chg="mod">
          <ac:chgData name="Hasan Selim" userId="84cd2103f36ef0dc" providerId="LiveId" clId="{0E44AEA0-BCA4-48D1-8E88-9EF1BA5F0825}" dt="2025-07-24T11:03:15.833" v="240" actId="1076"/>
          <ac:grpSpMkLst>
            <pc:docMk/>
            <pc:sldMk cId="3874424570" sldId="481"/>
            <ac:grpSpMk id="2" creationId="{B3976610-32F5-A526-5374-76AECAE15571}"/>
          </ac:grpSpMkLst>
        </pc:grpChg>
      </pc:sldChg>
      <pc:sldChg chg="addSp modSp add mod">
        <pc:chgData name="Hasan Selim" userId="84cd2103f36ef0dc" providerId="LiveId" clId="{0E44AEA0-BCA4-48D1-8E88-9EF1BA5F0825}" dt="2025-07-24T15:17:03.837" v="333" actId="108"/>
        <pc:sldMkLst>
          <pc:docMk/>
          <pc:sldMk cId="990272499" sldId="482"/>
        </pc:sldMkLst>
        <pc:spChg chg="mod">
          <ac:chgData name="Hasan Selim" userId="84cd2103f36ef0dc" providerId="LiveId" clId="{0E44AEA0-BCA4-48D1-8E88-9EF1BA5F0825}" dt="2025-07-24T15:17:03.837" v="333" actId="108"/>
          <ac:spMkLst>
            <pc:docMk/>
            <pc:sldMk cId="990272499" sldId="482"/>
            <ac:spMk id="3" creationId="{75E0B35B-1BE2-ABDE-BEB5-36A4BEA8D530}"/>
          </ac:spMkLst>
        </pc:spChg>
        <pc:spChg chg="mod">
          <ac:chgData name="Hasan Selim" userId="84cd2103f36ef0dc" providerId="LiveId" clId="{0E44AEA0-BCA4-48D1-8E88-9EF1BA5F0825}" dt="2025-07-24T11:02:47.960" v="233"/>
          <ac:spMkLst>
            <pc:docMk/>
            <pc:sldMk cId="990272499" sldId="482"/>
            <ac:spMk id="4" creationId="{D01B7EE9-DFA3-16D0-B767-B48D0C09B3E3}"/>
          </ac:spMkLst>
        </pc:spChg>
        <pc:spChg chg="mod">
          <ac:chgData name="Hasan Selim" userId="84cd2103f36ef0dc" providerId="LiveId" clId="{0E44AEA0-BCA4-48D1-8E88-9EF1BA5F0825}" dt="2025-07-24T11:02:41.629" v="232" actId="20577"/>
          <ac:spMkLst>
            <pc:docMk/>
            <pc:sldMk cId="990272499" sldId="482"/>
            <ac:spMk id="6" creationId="{DD7B21D4-8A42-AD9C-4817-540ABEBEF038}"/>
          </ac:spMkLst>
        </pc:spChg>
        <pc:spChg chg="mod">
          <ac:chgData name="Hasan Selim" userId="84cd2103f36ef0dc" providerId="LiveId" clId="{0E44AEA0-BCA4-48D1-8E88-9EF1BA5F0825}" dt="2025-07-24T11:02:47.960" v="233"/>
          <ac:spMkLst>
            <pc:docMk/>
            <pc:sldMk cId="990272499" sldId="482"/>
            <ac:spMk id="8" creationId="{6637C55E-343A-5CB0-DF6B-3847EDF3DDC7}"/>
          </ac:spMkLst>
        </pc:spChg>
        <pc:spChg chg="mod">
          <ac:chgData name="Hasan Selim" userId="84cd2103f36ef0dc" providerId="LiveId" clId="{0E44AEA0-BCA4-48D1-8E88-9EF1BA5F0825}" dt="2025-07-24T11:02:47.960" v="233"/>
          <ac:spMkLst>
            <pc:docMk/>
            <pc:sldMk cId="990272499" sldId="482"/>
            <ac:spMk id="9" creationId="{FDD474DB-3B1E-E4C0-35B3-2B4CD49C220A}"/>
          </ac:spMkLst>
        </pc:spChg>
        <pc:spChg chg="mod">
          <ac:chgData name="Hasan Selim" userId="84cd2103f36ef0dc" providerId="LiveId" clId="{0E44AEA0-BCA4-48D1-8E88-9EF1BA5F0825}" dt="2025-07-24T11:02:47.960" v="233"/>
          <ac:spMkLst>
            <pc:docMk/>
            <pc:sldMk cId="990272499" sldId="482"/>
            <ac:spMk id="10" creationId="{74010561-11CA-7B02-A193-CA28133209E8}"/>
          </ac:spMkLst>
        </pc:spChg>
        <pc:spChg chg="mod">
          <ac:chgData name="Hasan Selim" userId="84cd2103f36ef0dc" providerId="LiveId" clId="{0E44AEA0-BCA4-48D1-8E88-9EF1BA5F0825}" dt="2025-07-24T11:02:47.960" v="233"/>
          <ac:spMkLst>
            <pc:docMk/>
            <pc:sldMk cId="990272499" sldId="482"/>
            <ac:spMk id="11" creationId="{FDC0E1F0-AE9E-7146-043B-807C9CC38553}"/>
          </ac:spMkLst>
        </pc:spChg>
        <pc:spChg chg="mod">
          <ac:chgData name="Hasan Selim" userId="84cd2103f36ef0dc" providerId="LiveId" clId="{0E44AEA0-BCA4-48D1-8E88-9EF1BA5F0825}" dt="2025-07-24T11:02:47.960" v="233"/>
          <ac:spMkLst>
            <pc:docMk/>
            <pc:sldMk cId="990272499" sldId="482"/>
            <ac:spMk id="12" creationId="{C2E59001-B9D5-733B-B35D-2310AC82929D}"/>
          </ac:spMkLst>
        </pc:spChg>
        <pc:spChg chg="mod">
          <ac:chgData name="Hasan Selim" userId="84cd2103f36ef0dc" providerId="LiveId" clId="{0E44AEA0-BCA4-48D1-8E88-9EF1BA5F0825}" dt="2025-07-24T11:02:47.960" v="233"/>
          <ac:spMkLst>
            <pc:docMk/>
            <pc:sldMk cId="990272499" sldId="482"/>
            <ac:spMk id="15" creationId="{F431C92B-B695-C23B-F869-980CB124EE48}"/>
          </ac:spMkLst>
        </pc:spChg>
        <pc:spChg chg="mod">
          <ac:chgData name="Hasan Selim" userId="84cd2103f36ef0dc" providerId="LiveId" clId="{0E44AEA0-BCA4-48D1-8E88-9EF1BA5F0825}" dt="2025-07-24T11:02:47.960" v="233"/>
          <ac:spMkLst>
            <pc:docMk/>
            <pc:sldMk cId="990272499" sldId="482"/>
            <ac:spMk id="17" creationId="{6F7F3F19-6ABD-5FF4-29B5-8D4C4E2E99FC}"/>
          </ac:spMkLst>
        </pc:spChg>
        <pc:spChg chg="mod">
          <ac:chgData name="Hasan Selim" userId="84cd2103f36ef0dc" providerId="LiveId" clId="{0E44AEA0-BCA4-48D1-8E88-9EF1BA5F0825}" dt="2025-07-24T11:02:47.960" v="233"/>
          <ac:spMkLst>
            <pc:docMk/>
            <pc:sldMk cId="990272499" sldId="482"/>
            <ac:spMk id="18" creationId="{F35352C2-1E76-8854-5B15-1E4F5E621F1E}"/>
          </ac:spMkLst>
        </pc:spChg>
        <pc:spChg chg="mod">
          <ac:chgData name="Hasan Selim" userId="84cd2103f36ef0dc" providerId="LiveId" clId="{0E44AEA0-BCA4-48D1-8E88-9EF1BA5F0825}" dt="2025-07-24T11:02:47.960" v="233"/>
          <ac:spMkLst>
            <pc:docMk/>
            <pc:sldMk cId="990272499" sldId="482"/>
            <ac:spMk id="19" creationId="{60A6A091-76AE-515E-77B3-2278C36D5DD5}"/>
          </ac:spMkLst>
        </pc:spChg>
        <pc:grpChg chg="mod">
          <ac:chgData name="Hasan Selim" userId="84cd2103f36ef0dc" providerId="LiveId" clId="{0E44AEA0-BCA4-48D1-8E88-9EF1BA5F0825}" dt="2025-07-24T11:02:49.737" v="234" actId="1076"/>
          <ac:grpSpMkLst>
            <pc:docMk/>
            <pc:sldMk cId="990272499" sldId="482"/>
            <ac:grpSpMk id="2" creationId="{C3CDAE70-D40E-E25A-32EF-996FEFC288EE}"/>
          </ac:grpSpMkLst>
        </pc:grpChg>
      </pc:sldChg>
      <pc:sldChg chg="addSp delSp modSp add mod ord">
        <pc:chgData name="Hasan Selim" userId="84cd2103f36ef0dc" providerId="LiveId" clId="{0E44AEA0-BCA4-48D1-8E88-9EF1BA5F0825}" dt="2025-07-24T15:20:21.046" v="353" actId="1076"/>
        <pc:sldMkLst>
          <pc:docMk/>
          <pc:sldMk cId="792899259" sldId="483"/>
        </pc:sldMkLst>
        <pc:spChg chg="mod">
          <ac:chgData name="Hasan Selim" userId="84cd2103f36ef0dc" providerId="LiveId" clId="{0E44AEA0-BCA4-48D1-8E88-9EF1BA5F0825}" dt="2025-07-24T15:16:50.323" v="328" actId="14100"/>
          <ac:spMkLst>
            <pc:docMk/>
            <pc:sldMk cId="792899259" sldId="483"/>
            <ac:spMk id="3" creationId="{372BA5DC-BADB-F490-03A5-489711516D53}"/>
          </ac:spMkLst>
        </pc:spChg>
        <pc:spChg chg="mod">
          <ac:chgData name="Hasan Selim" userId="84cd2103f36ef0dc" providerId="LiveId" clId="{0E44AEA0-BCA4-48D1-8E88-9EF1BA5F0825}" dt="2025-07-24T15:20:18.900" v="352" actId="1076"/>
          <ac:spMkLst>
            <pc:docMk/>
            <pc:sldMk cId="792899259" sldId="483"/>
            <ac:spMk id="6" creationId="{75E0612B-5715-BA7D-EE89-664361C6EC81}"/>
          </ac:spMkLst>
        </pc:spChg>
        <pc:picChg chg="add mod">
          <ac:chgData name="Hasan Selim" userId="84cd2103f36ef0dc" providerId="LiveId" clId="{0E44AEA0-BCA4-48D1-8E88-9EF1BA5F0825}" dt="2025-07-24T15:20:21.046" v="353" actId="1076"/>
          <ac:picMkLst>
            <pc:docMk/>
            <pc:sldMk cId="792899259" sldId="483"/>
            <ac:picMk id="2" creationId="{299CD34D-9B99-D27F-66CE-2D63064BFEA6}"/>
          </ac:picMkLst>
        </pc:picChg>
        <pc:picChg chg="add del mod">
          <ac:chgData name="Hasan Selim" userId="84cd2103f36ef0dc" providerId="LiveId" clId="{0E44AEA0-BCA4-48D1-8E88-9EF1BA5F0825}" dt="2025-07-24T11:02:00.144" v="219" actId="21"/>
          <ac:picMkLst>
            <pc:docMk/>
            <pc:sldMk cId="792899259" sldId="483"/>
            <ac:picMk id="5" creationId="{13CAF67F-98E3-0154-E772-769AF683BE8B}"/>
          </ac:picMkLst>
        </pc:picChg>
      </pc:sldChg>
      <pc:sldChg chg="addSp delSp modSp add mod">
        <pc:chgData name="Hasan Selim" userId="84cd2103f36ef0dc" providerId="LiveId" clId="{0E44AEA0-BCA4-48D1-8E88-9EF1BA5F0825}" dt="2025-07-24T15:15:20.353" v="315" actId="1076"/>
        <pc:sldMkLst>
          <pc:docMk/>
          <pc:sldMk cId="2063100441" sldId="484"/>
        </pc:sldMkLst>
        <pc:spChg chg="mod">
          <ac:chgData name="Hasan Selim" userId="84cd2103f36ef0dc" providerId="LiveId" clId="{0E44AEA0-BCA4-48D1-8E88-9EF1BA5F0825}" dt="2025-07-24T15:15:20.353" v="315" actId="1076"/>
          <ac:spMkLst>
            <pc:docMk/>
            <pc:sldMk cId="2063100441" sldId="484"/>
            <ac:spMk id="3" creationId="{0972DBA9-916E-DECB-DC9B-9D7E17D1F676}"/>
          </ac:spMkLst>
        </pc:spChg>
        <pc:spChg chg="del">
          <ac:chgData name="Hasan Selim" userId="84cd2103f36ef0dc" providerId="LiveId" clId="{0E44AEA0-BCA4-48D1-8E88-9EF1BA5F0825}" dt="2025-07-24T09:08:53.241" v="29" actId="478"/>
          <ac:spMkLst>
            <pc:docMk/>
            <pc:sldMk cId="2063100441" sldId="484"/>
            <ac:spMk id="6" creationId="{19808178-5681-4A04-1668-FEB29DE05F27}"/>
          </ac:spMkLst>
        </pc:spChg>
        <pc:picChg chg="add mod">
          <ac:chgData name="Hasan Selim" userId="84cd2103f36ef0dc" providerId="LiveId" clId="{0E44AEA0-BCA4-48D1-8E88-9EF1BA5F0825}" dt="2025-07-24T11:03:23.080" v="241"/>
          <ac:picMkLst>
            <pc:docMk/>
            <pc:sldMk cId="2063100441" sldId="484"/>
            <ac:picMk id="2" creationId="{383BC4B8-B6D6-68B3-77DD-4CF1272648B5}"/>
          </ac:picMkLst>
        </pc:picChg>
      </pc:sldChg>
      <pc:sldChg chg="add del">
        <pc:chgData name="Hasan Selim" userId="84cd2103f36ef0dc" providerId="LiveId" clId="{0E44AEA0-BCA4-48D1-8E88-9EF1BA5F0825}" dt="2025-07-24T09:08:55.426" v="30" actId="47"/>
        <pc:sldMkLst>
          <pc:docMk/>
          <pc:sldMk cId="1683966193" sldId="485"/>
        </pc:sldMkLst>
      </pc:sldChg>
      <pc:sldMasterChg chg="addSp modSp mod setBg modSldLayout">
        <pc:chgData name="Hasan Selim" userId="84cd2103f36ef0dc" providerId="LiveId" clId="{0E44AEA0-BCA4-48D1-8E88-9EF1BA5F0825}" dt="2025-07-24T15:15:34.023" v="318" actId="1076"/>
        <pc:sldMasterMkLst>
          <pc:docMk/>
          <pc:sldMasterMk cId="1097754498" sldId="2147483648"/>
        </pc:sldMasterMkLst>
        <pc:spChg chg="mod">
          <ac:chgData name="Hasan Selim" userId="84cd2103f36ef0dc" providerId="LiveId" clId="{0E44AEA0-BCA4-48D1-8E88-9EF1BA5F0825}" dt="2025-07-24T15:15:31.261" v="317"/>
          <ac:spMkLst>
            <pc:docMk/>
            <pc:sldMasterMk cId="1097754498" sldId="2147483648"/>
            <ac:spMk id="2" creationId="{76A0D09E-40CC-0E1A-B50B-D01BAEB49246}"/>
          </ac:spMkLst>
        </pc:spChg>
        <pc:spChg chg="add mod">
          <ac:chgData name="Hasan Selim" userId="84cd2103f36ef0dc" providerId="LiveId" clId="{0E44AEA0-BCA4-48D1-8E88-9EF1BA5F0825}" dt="2025-07-24T10:54:35.230" v="93"/>
          <ac:spMkLst>
            <pc:docMk/>
            <pc:sldMasterMk cId="1097754498" sldId="2147483648"/>
            <ac:spMk id="13" creationId="{8836E243-6DDC-AB87-F94F-9809681856B9}"/>
          </ac:spMkLst>
        </pc:spChg>
        <pc:spChg chg="mod">
          <ac:chgData name="Hasan Selim" userId="84cd2103f36ef0dc" providerId="LiveId" clId="{0E44AEA0-BCA4-48D1-8E88-9EF1BA5F0825}" dt="2025-07-24T15:15:31.261" v="317"/>
          <ac:spMkLst>
            <pc:docMk/>
            <pc:sldMasterMk cId="1097754498" sldId="2147483648"/>
            <ac:spMk id="14" creationId="{F413EFFE-2280-395A-DCB8-9757B49E9049}"/>
          </ac:spMkLst>
        </pc:spChg>
        <pc:spChg chg="mod">
          <ac:chgData name="Hasan Selim" userId="84cd2103f36ef0dc" providerId="LiveId" clId="{0E44AEA0-BCA4-48D1-8E88-9EF1BA5F0825}" dt="2025-07-24T15:15:31.261" v="317"/>
          <ac:spMkLst>
            <pc:docMk/>
            <pc:sldMasterMk cId="1097754498" sldId="2147483648"/>
            <ac:spMk id="15" creationId="{1AF65407-CC99-4752-0A7D-55E8446D138A}"/>
          </ac:spMkLst>
        </pc:spChg>
        <pc:spChg chg="mod">
          <ac:chgData name="Hasan Selim" userId="84cd2103f36ef0dc" providerId="LiveId" clId="{0E44AEA0-BCA4-48D1-8E88-9EF1BA5F0825}" dt="2025-07-24T15:15:31.261" v="317"/>
          <ac:spMkLst>
            <pc:docMk/>
            <pc:sldMasterMk cId="1097754498" sldId="2147483648"/>
            <ac:spMk id="16" creationId="{E33F24C2-C76B-9892-4C5A-5134A2D5DA9B}"/>
          </ac:spMkLst>
        </pc:spChg>
        <pc:spChg chg="mod">
          <ac:chgData name="Hasan Selim" userId="84cd2103f36ef0dc" providerId="LiveId" clId="{0E44AEA0-BCA4-48D1-8E88-9EF1BA5F0825}" dt="2025-07-24T15:15:31.261" v="317"/>
          <ac:spMkLst>
            <pc:docMk/>
            <pc:sldMasterMk cId="1097754498" sldId="2147483648"/>
            <ac:spMk id="24" creationId="{900FB9B6-F56F-B97B-1842-4D124E535EB5}"/>
          </ac:spMkLst>
        </pc:spChg>
        <pc:spChg chg="mod">
          <ac:chgData name="Hasan Selim" userId="84cd2103f36ef0dc" providerId="LiveId" clId="{0E44AEA0-BCA4-48D1-8E88-9EF1BA5F0825}" dt="2025-07-24T15:15:31.261" v="317"/>
          <ac:spMkLst>
            <pc:docMk/>
            <pc:sldMasterMk cId="1097754498" sldId="2147483648"/>
            <ac:spMk id="25" creationId="{E206D349-1342-F33D-00AE-C2A101C53290}"/>
          </ac:spMkLst>
        </pc:spChg>
        <pc:spChg chg="mod">
          <ac:chgData name="Hasan Selim" userId="84cd2103f36ef0dc" providerId="LiveId" clId="{0E44AEA0-BCA4-48D1-8E88-9EF1BA5F0825}" dt="2025-07-24T15:15:31.261" v="317"/>
          <ac:spMkLst>
            <pc:docMk/>
            <pc:sldMasterMk cId="1097754498" sldId="2147483648"/>
            <ac:spMk id="26" creationId="{D0A7611D-5EC9-8796-C50F-08A84E55228B}"/>
          </ac:spMkLst>
        </pc:spChg>
        <pc:spChg chg="mod">
          <ac:chgData name="Hasan Selim" userId="84cd2103f36ef0dc" providerId="LiveId" clId="{0E44AEA0-BCA4-48D1-8E88-9EF1BA5F0825}" dt="2025-07-24T15:15:31.261" v="317"/>
          <ac:spMkLst>
            <pc:docMk/>
            <pc:sldMasterMk cId="1097754498" sldId="2147483648"/>
            <ac:spMk id="27" creationId="{F4A013A4-D478-F3DB-0808-A4CF69423955}"/>
          </ac:spMkLst>
        </pc:spChg>
        <pc:spChg chg="mod">
          <ac:chgData name="Hasan Selim" userId="84cd2103f36ef0dc" providerId="LiveId" clId="{0E44AEA0-BCA4-48D1-8E88-9EF1BA5F0825}" dt="2025-07-24T15:15:31.261" v="317"/>
          <ac:spMkLst>
            <pc:docMk/>
            <pc:sldMasterMk cId="1097754498" sldId="2147483648"/>
            <ac:spMk id="28" creationId="{8C6F1C74-AFF5-7AF9-D9B1-F4540C2817E8}"/>
          </ac:spMkLst>
        </pc:spChg>
        <pc:grpChg chg="add mod">
          <ac:chgData name="Hasan Selim" userId="84cd2103f36ef0dc" providerId="LiveId" clId="{0E44AEA0-BCA4-48D1-8E88-9EF1BA5F0825}" dt="2025-07-24T15:15:34.023" v="318" actId="1076"/>
          <ac:grpSpMkLst>
            <pc:docMk/>
            <pc:sldMasterMk cId="1097754498" sldId="2147483648"/>
            <ac:grpSpMk id="12" creationId="{BFA84E3C-A2B3-2745-941E-6FA3E14D8954}"/>
          </ac:grpSpMkLst>
        </pc:grpChg>
        <pc:sldLayoutChg chg="setBg">
          <pc:chgData name="Hasan Selim" userId="84cd2103f36ef0dc" providerId="LiveId" clId="{0E44AEA0-BCA4-48D1-8E88-9EF1BA5F0825}" dt="2025-07-24T10:49:10.319" v="35"/>
          <pc:sldLayoutMkLst>
            <pc:docMk/>
            <pc:sldMasterMk cId="1097754498" sldId="2147483648"/>
            <pc:sldLayoutMk cId="2703471739" sldId="2147483650"/>
          </pc:sldLayoutMkLst>
        </pc:sldLayoutChg>
        <pc:sldLayoutChg chg="setBg">
          <pc:chgData name="Hasan Selim" userId="84cd2103f36ef0dc" providerId="LiveId" clId="{0E44AEA0-BCA4-48D1-8E88-9EF1BA5F0825}" dt="2025-07-24T10:49:10.319" v="35"/>
          <pc:sldLayoutMkLst>
            <pc:docMk/>
            <pc:sldMasterMk cId="1097754498" sldId="2147483648"/>
            <pc:sldLayoutMk cId="742326489" sldId="2147483651"/>
          </pc:sldLayoutMkLst>
        </pc:sldLayoutChg>
        <pc:sldLayoutChg chg="delSp mod">
          <pc:chgData name="Hasan Selim" userId="84cd2103f36ef0dc" providerId="LiveId" clId="{0E44AEA0-BCA4-48D1-8E88-9EF1BA5F0825}" dt="2025-07-24T10:54:41.852" v="94" actId="478"/>
          <pc:sldLayoutMkLst>
            <pc:docMk/>
            <pc:sldMasterMk cId="1097754498" sldId="2147483648"/>
            <pc:sldLayoutMk cId="128639221" sldId="2147483656"/>
          </pc:sldLayoutMkLst>
          <pc:spChg chg="del">
            <ac:chgData name="Hasan Selim" userId="84cd2103f36ef0dc" providerId="LiveId" clId="{0E44AEA0-BCA4-48D1-8E88-9EF1BA5F0825}" dt="2025-07-24T10:54:41.852" v="94" actId="478"/>
            <ac:spMkLst>
              <pc:docMk/>
              <pc:sldMasterMk cId="1097754498" sldId="2147483648"/>
              <pc:sldLayoutMk cId="128639221" sldId="2147483656"/>
              <ac:spMk id="2" creationId="{57D8D651-84F6-42E1-BDE4-352DE4A79A18}"/>
            </ac:spMkLst>
          </pc:spChg>
          <pc:spChg chg="del">
            <ac:chgData name="Hasan Selim" userId="84cd2103f36ef0dc" providerId="LiveId" clId="{0E44AEA0-BCA4-48D1-8E88-9EF1BA5F0825}" dt="2025-07-24T10:54:41.852" v="94" actId="478"/>
            <ac:spMkLst>
              <pc:docMk/>
              <pc:sldMasterMk cId="1097754498" sldId="2147483648"/>
              <pc:sldLayoutMk cId="128639221" sldId="2147483656"/>
              <ac:spMk id="3" creationId="{B2E0FF66-1696-4B5C-BAC4-F1980D4A6AA6}"/>
            </ac:spMkLst>
          </pc:spChg>
          <pc:spChg chg="del">
            <ac:chgData name="Hasan Selim" userId="84cd2103f36ef0dc" providerId="LiveId" clId="{0E44AEA0-BCA4-48D1-8E88-9EF1BA5F0825}" dt="2025-07-24T10:54:41.852" v="94" actId="478"/>
            <ac:spMkLst>
              <pc:docMk/>
              <pc:sldMasterMk cId="1097754498" sldId="2147483648"/>
              <pc:sldLayoutMk cId="128639221" sldId="2147483656"/>
              <ac:spMk id="4" creationId="{9779AB8A-DAC4-46CE-AFDB-33FA2C5C3DA3}"/>
            </ac:spMkLst>
          </pc:spChg>
          <pc:spChg chg="del">
            <ac:chgData name="Hasan Selim" userId="84cd2103f36ef0dc" providerId="LiveId" clId="{0E44AEA0-BCA4-48D1-8E88-9EF1BA5F0825}" dt="2025-07-24T10:54:41.852" v="94" actId="478"/>
            <ac:spMkLst>
              <pc:docMk/>
              <pc:sldMasterMk cId="1097754498" sldId="2147483648"/>
              <pc:sldLayoutMk cId="128639221" sldId="2147483656"/>
              <ac:spMk id="5" creationId="{07717785-9BA3-4D72-AD3D-BD3D96F92C9D}"/>
            </ac:spMkLst>
          </pc:spChg>
          <pc:spChg chg="del">
            <ac:chgData name="Hasan Selim" userId="84cd2103f36ef0dc" providerId="LiveId" clId="{0E44AEA0-BCA4-48D1-8E88-9EF1BA5F0825}" dt="2025-07-24T10:54:41.852" v="94" actId="478"/>
            <ac:spMkLst>
              <pc:docMk/>
              <pc:sldMasterMk cId="1097754498" sldId="2147483648"/>
              <pc:sldLayoutMk cId="128639221" sldId="2147483656"/>
              <ac:spMk id="6" creationId="{16F2E551-1779-46D5-8A39-B36F7CC8F978}"/>
            </ac:spMkLst>
          </pc:spChg>
        </pc:sldLayoutChg>
      </pc:sldMasterChg>
      <pc:sldMasterChg chg="setBg modSldLayout">
        <pc:chgData name="Hasan Selim" userId="84cd2103f36ef0dc" providerId="LiveId" clId="{0E44AEA0-BCA4-48D1-8E88-9EF1BA5F0825}" dt="2025-07-24T10:49:10.319" v="35"/>
        <pc:sldMasterMkLst>
          <pc:docMk/>
          <pc:sldMasterMk cId="178205985" sldId="2147483652"/>
        </pc:sldMasterMkLst>
        <pc:sldLayoutChg chg="setBg">
          <pc:chgData name="Hasan Selim" userId="84cd2103f36ef0dc" providerId="LiveId" clId="{0E44AEA0-BCA4-48D1-8E88-9EF1BA5F0825}" dt="2025-07-24T10:49:10.319" v="35"/>
          <pc:sldLayoutMkLst>
            <pc:docMk/>
            <pc:sldMasterMk cId="1097754498" sldId="2147483648"/>
            <pc:sldLayoutMk cId="1546626129" sldId="2147483653"/>
          </pc:sldLayoutMkLst>
        </pc:sldLayoutChg>
        <pc:sldLayoutChg chg="setBg">
          <pc:chgData name="Hasan Selim" userId="84cd2103f36ef0dc" providerId="LiveId" clId="{0E44AEA0-BCA4-48D1-8E88-9EF1BA5F0825}" dt="2025-07-24T10:49:10.319" v="35"/>
          <pc:sldLayoutMkLst>
            <pc:docMk/>
            <pc:sldMasterMk cId="1097754498" sldId="2147483648"/>
            <pc:sldLayoutMk cId="3724637162" sldId="2147483654"/>
          </pc:sldLayoutMkLst>
        </pc:sldLayoutChg>
        <pc:sldLayoutChg chg="setBg">
          <pc:chgData name="Hasan Selim" userId="84cd2103f36ef0dc" providerId="LiveId" clId="{0E44AEA0-BCA4-48D1-8E88-9EF1BA5F0825}" dt="2025-07-24T10:49:10.319" v="35"/>
          <pc:sldLayoutMkLst>
            <pc:docMk/>
            <pc:sldMasterMk cId="178205985" sldId="2147483652"/>
            <pc:sldLayoutMk cId="3930070530" sldId="2147483655"/>
          </pc:sldLayoutMkLst>
        </pc:sldLayoutChg>
      </pc:sldMasterChg>
    </pc:docChg>
  </pc:docChgLst>
  <pc:docChgLst>
    <pc:chgData name="Hassan Moddather" userId="84cd2103f36ef0dc" providerId="LiveId" clId="{E1F947C1-5A8C-40BE-A85A-2DDEB6251AE0}"/>
    <pc:docChg chg="custSel addSld modSld">
      <pc:chgData name="Hassan Moddather" userId="84cd2103f36ef0dc" providerId="LiveId" clId="{E1F947C1-5A8C-40BE-A85A-2DDEB6251AE0}" dt="2023-04-15T11:49:56.716" v="3" actId="729"/>
      <pc:docMkLst>
        <pc:docMk/>
      </pc:docMkLst>
      <pc:sldChg chg="addSp delSp modSp new mod modShow">
        <pc:chgData name="Hassan Moddather" userId="84cd2103f36ef0dc" providerId="LiveId" clId="{E1F947C1-5A8C-40BE-A85A-2DDEB6251AE0}" dt="2023-04-15T11:49:56.716" v="3" actId="729"/>
        <pc:sldMkLst>
          <pc:docMk/>
          <pc:sldMk cId="4112272708" sldId="344"/>
        </pc:sldMkLst>
      </pc:sldChg>
    </pc:docChg>
  </pc:docChgLst>
  <pc:docChgLst>
    <pc:chgData name="Hasan Selim" userId="84cd2103f36ef0dc" providerId="LiveId" clId="{23494831-8B35-4A0E-8845-9A0B8F0E0211}"/>
    <pc:docChg chg="undo custSel addSld delSld modSld sldOrd modMainMaster">
      <pc:chgData name="Hasan Selim" userId="84cd2103f36ef0dc" providerId="LiveId" clId="{23494831-8B35-4A0E-8845-9A0B8F0E0211}" dt="2025-07-19T15:02:36.165" v="843" actId="164"/>
      <pc:docMkLst>
        <pc:docMk/>
      </pc:docMkLst>
      <pc:sldChg chg="addSp delSp modSp mod setBg">
        <pc:chgData name="Hasan Selim" userId="84cd2103f36ef0dc" providerId="LiveId" clId="{23494831-8B35-4A0E-8845-9A0B8F0E0211}" dt="2025-07-19T15:02:35.754" v="842" actId="11529"/>
        <pc:sldMkLst>
          <pc:docMk/>
          <pc:sldMk cId="225812144" sldId="345"/>
        </pc:sldMkLst>
      </pc:sldChg>
      <pc:sldChg chg="del">
        <pc:chgData name="Hasan Selim" userId="84cd2103f36ef0dc" providerId="LiveId" clId="{23494831-8B35-4A0E-8845-9A0B8F0E0211}" dt="2025-07-19T09:32:43.524" v="8" actId="47"/>
        <pc:sldMkLst>
          <pc:docMk/>
          <pc:sldMk cId="113363779" sldId="346"/>
        </pc:sldMkLst>
      </pc:sldChg>
      <pc:sldChg chg="addSp delSp modSp mod">
        <pc:chgData name="Hasan Selim" userId="84cd2103f36ef0dc" providerId="LiveId" clId="{23494831-8B35-4A0E-8845-9A0B8F0E0211}" dt="2025-07-19T15:02:36.165" v="843" actId="164"/>
        <pc:sldMkLst>
          <pc:docMk/>
          <pc:sldMk cId="3214672097" sldId="358"/>
        </pc:sldMkLst>
      </pc:sldChg>
      <pc:sldChg chg="addSp delSp modSp mod modClrScheme modShow chgLayout">
        <pc:chgData name="Hasan Selim" userId="84cd2103f36ef0dc" providerId="LiveId" clId="{23494831-8B35-4A0E-8845-9A0B8F0E0211}" dt="2025-07-19T11:51:27.499" v="832" actId="729"/>
        <pc:sldMkLst>
          <pc:docMk/>
          <pc:sldMk cId="862209216" sldId="480"/>
        </pc:sldMkLst>
      </pc:sldChg>
      <pc:sldChg chg="addSp modSp add mod">
        <pc:chgData name="Hasan Selim" userId="84cd2103f36ef0dc" providerId="LiveId" clId="{23494831-8B35-4A0E-8845-9A0B8F0E0211}" dt="2025-07-19T11:48:18" v="790" actId="1076"/>
        <pc:sldMkLst>
          <pc:docMk/>
          <pc:sldMk cId="1767330240" sldId="481"/>
        </pc:sldMkLst>
      </pc:sldChg>
      <pc:sldChg chg="del">
        <pc:chgData name="Hasan Selim" userId="84cd2103f36ef0dc" providerId="LiveId" clId="{23494831-8B35-4A0E-8845-9A0B8F0E0211}" dt="2025-07-19T09:32:43.524" v="8" actId="47"/>
        <pc:sldMkLst>
          <pc:docMk/>
          <pc:sldMk cId="3192488993" sldId="481"/>
        </pc:sldMkLst>
      </pc:sldChg>
      <pc:sldChg chg="del">
        <pc:chgData name="Hasan Selim" userId="84cd2103f36ef0dc" providerId="LiveId" clId="{23494831-8B35-4A0E-8845-9A0B8F0E0211}" dt="2025-07-19T09:32:43.524" v="8" actId="47"/>
        <pc:sldMkLst>
          <pc:docMk/>
          <pc:sldMk cId="42326335" sldId="482"/>
        </pc:sldMkLst>
      </pc:sldChg>
      <pc:sldChg chg="addSp modSp add mod">
        <pc:chgData name="Hasan Selim" userId="84cd2103f36ef0dc" providerId="LiveId" clId="{23494831-8B35-4A0E-8845-9A0B8F0E0211}" dt="2025-07-19T11:49:49.588" v="817" actId="1076"/>
        <pc:sldMkLst>
          <pc:docMk/>
          <pc:sldMk cId="3758230912" sldId="482"/>
        </pc:sldMkLst>
      </pc:sldChg>
      <pc:sldChg chg="addSp modSp add mod">
        <pc:chgData name="Hasan Selim" userId="84cd2103f36ef0dc" providerId="LiveId" clId="{23494831-8B35-4A0E-8845-9A0B8F0E0211}" dt="2025-07-19T11:50:04.528" v="819"/>
        <pc:sldMkLst>
          <pc:docMk/>
          <pc:sldMk cId="3235315179" sldId="483"/>
        </pc:sldMkLst>
      </pc:sldChg>
      <pc:sldChg chg="del">
        <pc:chgData name="Hasan Selim" userId="84cd2103f36ef0dc" providerId="LiveId" clId="{23494831-8B35-4A0E-8845-9A0B8F0E0211}" dt="2025-07-19T09:32:43.524" v="8" actId="47"/>
        <pc:sldMkLst>
          <pc:docMk/>
          <pc:sldMk cId="3995631558" sldId="483"/>
        </pc:sldMkLst>
      </pc:sldChg>
      <pc:sldChg chg="del">
        <pc:chgData name="Hasan Selim" userId="84cd2103f36ef0dc" providerId="LiveId" clId="{23494831-8B35-4A0E-8845-9A0B8F0E0211}" dt="2025-07-19T09:32:43.524" v="8" actId="47"/>
        <pc:sldMkLst>
          <pc:docMk/>
          <pc:sldMk cId="1331781664" sldId="484"/>
        </pc:sldMkLst>
      </pc:sldChg>
      <pc:sldChg chg="addSp modSp add mod">
        <pc:chgData name="Hasan Selim" userId="84cd2103f36ef0dc" providerId="LiveId" clId="{23494831-8B35-4A0E-8845-9A0B8F0E0211}" dt="2025-07-19T11:52:12.628" v="833"/>
        <pc:sldMkLst>
          <pc:docMk/>
          <pc:sldMk cId="2154241091" sldId="484"/>
        </pc:sldMkLst>
      </pc:sldChg>
      <pc:sldChg chg="del">
        <pc:chgData name="Hasan Selim" userId="84cd2103f36ef0dc" providerId="LiveId" clId="{23494831-8B35-4A0E-8845-9A0B8F0E0211}" dt="2025-07-19T09:32:43.524" v="8" actId="47"/>
        <pc:sldMkLst>
          <pc:docMk/>
          <pc:sldMk cId="3766896302" sldId="485"/>
        </pc:sldMkLst>
      </pc:sldChg>
      <pc:sldChg chg="addSp modSp add mod">
        <pc:chgData name="Hasan Selim" userId="84cd2103f36ef0dc" providerId="LiveId" clId="{23494831-8B35-4A0E-8845-9A0B8F0E0211}" dt="2025-07-19T11:50:55.199" v="828" actId="1076"/>
        <pc:sldMkLst>
          <pc:docMk/>
          <pc:sldMk cId="4198453735" sldId="485"/>
        </pc:sldMkLst>
      </pc:sldChg>
      <pc:sldChg chg="addSp delSp modSp add mod">
        <pc:chgData name="Hasan Selim" userId="84cd2103f36ef0dc" providerId="LiveId" clId="{23494831-8B35-4A0E-8845-9A0B8F0E0211}" dt="2025-07-19T11:51:02.418" v="829" actId="1076"/>
        <pc:sldMkLst>
          <pc:docMk/>
          <pc:sldMk cId="2375592125" sldId="486"/>
        </pc:sldMkLst>
      </pc:sldChg>
      <pc:sldChg chg="modSp add del mod">
        <pc:chgData name="Hasan Selim" userId="84cd2103f36ef0dc" providerId="LiveId" clId="{23494831-8B35-4A0E-8845-9A0B8F0E0211}" dt="2025-07-19T11:38:01.332" v="529" actId="47"/>
        <pc:sldMkLst>
          <pc:docMk/>
          <pc:sldMk cId="2041355991" sldId="487"/>
        </pc:sldMkLst>
      </pc:sldChg>
      <pc:sldChg chg="addSp delSp modSp add mod">
        <pc:chgData name="Hasan Selim" userId="84cd2103f36ef0dc" providerId="LiveId" clId="{23494831-8B35-4A0E-8845-9A0B8F0E0211}" dt="2025-07-19T11:46:02.300" v="717" actId="21"/>
        <pc:sldMkLst>
          <pc:docMk/>
          <pc:sldMk cId="3309249833" sldId="487"/>
        </pc:sldMkLst>
      </pc:sldChg>
      <pc:sldChg chg="add del">
        <pc:chgData name="Hasan Selim" userId="84cd2103f36ef0dc" providerId="LiveId" clId="{23494831-8B35-4A0E-8845-9A0B8F0E0211}" dt="2025-07-19T11:38:01.958" v="530" actId="47"/>
        <pc:sldMkLst>
          <pc:docMk/>
          <pc:sldMk cId="1143969787" sldId="488"/>
        </pc:sldMkLst>
      </pc:sldChg>
      <pc:sldChg chg="addSp delSp modSp add mod ord modShow">
        <pc:chgData name="Hasan Selim" userId="84cd2103f36ef0dc" providerId="LiveId" clId="{23494831-8B35-4A0E-8845-9A0B8F0E0211}" dt="2025-07-19T11:51:27.499" v="832" actId="729"/>
        <pc:sldMkLst>
          <pc:docMk/>
          <pc:sldMk cId="3324910339" sldId="488"/>
        </pc:sldMkLst>
      </pc:sldChg>
      <pc:sldChg chg="addSp delSp add del mod">
        <pc:chgData name="Hasan Selim" userId="84cd2103f36ef0dc" providerId="LiveId" clId="{23494831-8B35-4A0E-8845-9A0B8F0E0211}" dt="2025-07-19T11:46:42.639" v="739" actId="2890"/>
        <pc:sldMkLst>
          <pc:docMk/>
          <pc:sldMk cId="4094691093" sldId="488"/>
        </pc:sldMkLst>
      </pc:sldChg>
      <pc:sldChg chg="addSp delSp modSp add mod modShow">
        <pc:chgData name="Hasan Selim" userId="84cd2103f36ef0dc" providerId="LiveId" clId="{23494831-8B35-4A0E-8845-9A0B8F0E0211}" dt="2025-07-19T11:51:27.499" v="832" actId="729"/>
        <pc:sldMkLst>
          <pc:docMk/>
          <pc:sldMk cId="177670719" sldId="489"/>
        </pc:sldMkLst>
      </pc:sldChg>
      <pc:sldMasterChg chg="setBg addSldLayout modSldLayout">
        <pc:chgData name="Hasan Selim" userId="84cd2103f36ef0dc" providerId="LiveId" clId="{23494831-8B35-4A0E-8845-9A0B8F0E0211}" dt="2025-07-19T14:49:33.624" v="839" actId="1076"/>
        <pc:sldMasterMkLst>
          <pc:docMk/>
          <pc:sldMasterMk cId="1097754498" sldId="2147483648"/>
        </pc:sldMasterMkLst>
        <pc:sldLayoutChg chg="addSp modSp mod setBg">
          <pc:chgData name="Hasan Selim" userId="84cd2103f36ef0dc" providerId="LiveId" clId="{23494831-8B35-4A0E-8845-9A0B8F0E0211}" dt="2025-07-19T14:49:33.624" v="839" actId="1076"/>
          <pc:sldLayoutMkLst>
            <pc:docMk/>
            <pc:sldMasterMk cId="1097754498" sldId="2147483648"/>
            <pc:sldLayoutMk cId="2703471739" sldId="2147483650"/>
          </pc:sldLayoutMkLst>
        </pc:sldLayoutChg>
        <pc:sldLayoutChg chg="addSp modSp setBg">
          <pc:chgData name="Hasan Selim" userId="84cd2103f36ef0dc" providerId="LiveId" clId="{23494831-8B35-4A0E-8845-9A0B8F0E0211}" dt="2025-07-19T11:30:18.419" v="282"/>
          <pc:sldLayoutMkLst>
            <pc:docMk/>
            <pc:sldMasterMk cId="1097754498" sldId="2147483648"/>
            <pc:sldLayoutMk cId="742326489" sldId="2147483651"/>
          </pc:sldLayoutMkLst>
        </pc:sldLayoutChg>
        <pc:sldLayoutChg chg="setBg">
          <pc:chgData name="Hasan Selim" userId="84cd2103f36ef0dc" providerId="LiveId" clId="{23494831-8B35-4A0E-8845-9A0B8F0E0211}" dt="2025-07-19T11:19:13.510" v="97"/>
          <pc:sldLayoutMkLst>
            <pc:docMk/>
            <pc:sldMasterMk cId="1097754498" sldId="2147483648"/>
            <pc:sldLayoutMk cId="4258842081" sldId="2147483652"/>
          </pc:sldLayoutMkLst>
        </pc:sldLayoutChg>
        <pc:sldLayoutChg chg="setBg">
          <pc:chgData name="Hasan Selim" userId="84cd2103f36ef0dc" providerId="LiveId" clId="{23494831-8B35-4A0E-8845-9A0B8F0E0211}" dt="2025-07-19T11:19:13.510" v="97"/>
          <pc:sldLayoutMkLst>
            <pc:docMk/>
            <pc:sldMasterMk cId="1097754498" sldId="2147483648"/>
            <pc:sldLayoutMk cId="3925262472" sldId="2147483653"/>
          </pc:sldLayoutMkLst>
        </pc:sldLayoutChg>
        <pc:sldLayoutChg chg="setBg">
          <pc:chgData name="Hasan Selim" userId="84cd2103f36ef0dc" providerId="LiveId" clId="{23494831-8B35-4A0E-8845-9A0B8F0E0211}" dt="2025-07-19T11:19:13.510" v="97"/>
          <pc:sldLayoutMkLst>
            <pc:docMk/>
            <pc:sldMasterMk cId="1097754498" sldId="2147483648"/>
            <pc:sldLayoutMk cId="1446034390" sldId="2147483654"/>
          </pc:sldLayoutMkLst>
        </pc:sldLayoutChg>
        <pc:sldLayoutChg chg="setBg">
          <pc:chgData name="Hasan Selim" userId="84cd2103f36ef0dc" providerId="LiveId" clId="{23494831-8B35-4A0E-8845-9A0B8F0E0211}" dt="2025-07-19T11:19:13.510" v="97"/>
          <pc:sldLayoutMkLst>
            <pc:docMk/>
            <pc:sldMasterMk cId="1097754498" sldId="2147483648"/>
            <pc:sldLayoutMk cId="3563704803" sldId="2147483655"/>
          </pc:sldLayoutMkLst>
        </pc:sldLayoutChg>
        <pc:sldLayoutChg chg="addSp modSp mod setBg">
          <pc:chgData name="Hasan Selim" userId="84cd2103f36ef0dc" providerId="LiveId" clId="{23494831-8B35-4A0E-8845-9A0B8F0E0211}" dt="2025-07-19T11:31:24.247" v="304" actId="207"/>
          <pc:sldLayoutMkLst>
            <pc:docMk/>
            <pc:sldMasterMk cId="1097754498" sldId="2147483648"/>
            <pc:sldLayoutMk cId="4187499995" sldId="2147483657"/>
          </pc:sldLayoutMkLst>
        </pc:sldLayoutChg>
        <pc:sldLayoutChg chg="delSp add mod modTransition">
          <pc:chgData name="Hasan Selim" userId="84cd2103f36ef0dc" providerId="LiveId" clId="{23494831-8B35-4A0E-8845-9A0B8F0E0211}" dt="2025-07-19T11:31:41.958" v="306" actId="478"/>
          <pc:sldLayoutMkLst>
            <pc:docMk/>
            <pc:sldMasterMk cId="1097754498" sldId="2147483648"/>
            <pc:sldLayoutMk cId="2611383697" sldId="2147483658"/>
          </pc:sldLayoutMkLst>
        </pc:sldLayoutChg>
      </pc:sldMasterChg>
    </pc:docChg>
  </pc:docChgLst>
  <pc:docChgLst>
    <pc:chgData name="H M" userId="84cd2103f36ef0dc" providerId="LiveId" clId="{635711BE-DD7B-4290-8060-B33CB27336AA}"/>
    <pc:docChg chg="undo custSel modSld">
      <pc:chgData name="H M" userId="84cd2103f36ef0dc" providerId="LiveId" clId="{635711BE-DD7B-4290-8060-B33CB27336AA}" dt="2024-03-12T13:26:51.155" v="20" actId="20577"/>
      <pc:docMkLst>
        <pc:docMk/>
      </pc:docMkLst>
      <pc:sldChg chg="modSp mod">
        <pc:chgData name="H M" userId="84cd2103f36ef0dc" providerId="LiveId" clId="{635711BE-DD7B-4290-8060-B33CB27336AA}" dt="2024-03-12T13:26:51.155" v="20" actId="20577"/>
        <pc:sldMkLst>
          <pc:docMk/>
          <pc:sldMk cId="225812144" sldId="345"/>
        </pc:sldMkLst>
      </pc:sldChg>
      <pc:sldChg chg="modSp mod">
        <pc:chgData name="H M" userId="84cd2103f36ef0dc" providerId="LiveId" clId="{635711BE-DD7B-4290-8060-B33CB27336AA}" dt="2024-03-12T13:01:31.841" v="18" actId="1076"/>
        <pc:sldMkLst>
          <pc:docMk/>
          <pc:sldMk cId="2112975359" sldId="352"/>
        </pc:sldMkLst>
      </pc:sldChg>
      <pc:sldChg chg="modSp mod">
        <pc:chgData name="H M" userId="84cd2103f36ef0dc" providerId="LiveId" clId="{635711BE-DD7B-4290-8060-B33CB27336AA}" dt="2024-03-12T12:48:56.784" v="16" actId="14100"/>
        <pc:sldMkLst>
          <pc:docMk/>
          <pc:sldMk cId="3866401930" sldId="364"/>
        </pc:sldMkLst>
      </pc:sldChg>
    </pc:docChg>
  </pc:docChgLst>
  <pc:docChgLst>
    <pc:chgData name="H M" userId="84cd2103f36ef0dc" providerId="LiveId" clId="{6CAE7A2D-79C2-4968-A769-05EBCE3FB552}"/>
    <pc:docChg chg="undo custSel addSld delSld modSld sldOrd modMainMaster">
      <pc:chgData name="H M" userId="84cd2103f36ef0dc" providerId="LiveId" clId="{6CAE7A2D-79C2-4968-A769-05EBCE3FB552}" dt="2024-03-12T11:26:35.294" v="1880" actId="20577"/>
      <pc:docMkLst>
        <pc:docMk/>
      </pc:docMkLst>
      <pc:sldChg chg="addSp delSp modSp mod">
        <pc:chgData name="H M" userId="84cd2103f36ef0dc" providerId="LiveId" clId="{6CAE7A2D-79C2-4968-A769-05EBCE3FB552}" dt="2024-03-12T11:25:54.170" v="1878" actId="20577"/>
        <pc:sldMkLst>
          <pc:docMk/>
          <pc:sldMk cId="1487315265" sldId="316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3171556542" sldId="325"/>
        </pc:sldMkLst>
      </pc:sldChg>
      <pc:sldChg chg="addSp delSp modSp del mod setBg">
        <pc:chgData name="H M" userId="84cd2103f36ef0dc" providerId="LiveId" clId="{6CAE7A2D-79C2-4968-A769-05EBCE3FB552}" dt="2024-03-11T11:55:27.150" v="177" actId="47"/>
        <pc:sldMkLst>
          <pc:docMk/>
          <pc:sldMk cId="3020850079" sldId="326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2735844276" sldId="327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2956901229" sldId="329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7337125" sldId="331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3034690765" sldId="334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849095795" sldId="335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3808681735" sldId="336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3118254844" sldId="337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2060135580" sldId="339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3388744958" sldId="341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1169945893" sldId="342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2213985449" sldId="343"/>
        </pc:sldMkLst>
      </pc:sldChg>
      <pc:sldChg chg="modNotesTx">
        <pc:chgData name="H M" userId="84cd2103f36ef0dc" providerId="LiveId" clId="{6CAE7A2D-79C2-4968-A769-05EBCE3FB552}" dt="2024-03-12T11:26:35.294" v="1880" actId="20577"/>
        <pc:sldMkLst>
          <pc:docMk/>
          <pc:sldMk cId="4112272708" sldId="344"/>
        </pc:sldMkLst>
      </pc:sldChg>
      <pc:sldChg chg="addSp delSp modSp add mod modClrScheme chgLayout">
        <pc:chgData name="H M" userId="84cd2103f36ef0dc" providerId="LiveId" clId="{6CAE7A2D-79C2-4968-A769-05EBCE3FB552}" dt="2024-03-12T11:24:12.743" v="1857" actId="2710"/>
        <pc:sldMkLst>
          <pc:docMk/>
          <pc:sldMk cId="225812144" sldId="345"/>
        </pc:sldMkLst>
      </pc:sldChg>
      <pc:sldChg chg="addSp delSp modSp add mod modClrScheme chgLayout">
        <pc:chgData name="H M" userId="84cd2103f36ef0dc" providerId="LiveId" clId="{6CAE7A2D-79C2-4968-A769-05EBCE3FB552}" dt="2024-03-12T10:36:10.878" v="1084" actId="207"/>
        <pc:sldMkLst>
          <pc:docMk/>
          <pc:sldMk cId="113363779" sldId="346"/>
        </pc:sldMkLst>
      </pc:sldChg>
      <pc:sldChg chg="addSp delSp modSp add del mod">
        <pc:chgData name="H M" userId="84cd2103f36ef0dc" providerId="LiveId" clId="{6CAE7A2D-79C2-4968-A769-05EBCE3FB552}" dt="2024-03-12T11:17:10.846" v="1755" actId="47"/>
        <pc:sldMkLst>
          <pc:docMk/>
          <pc:sldMk cId="2719150837" sldId="347"/>
        </pc:sldMkLst>
      </pc:sldChg>
      <pc:sldChg chg="addSp modSp add del mod">
        <pc:chgData name="H M" userId="84cd2103f36ef0dc" providerId="LiveId" clId="{6CAE7A2D-79C2-4968-A769-05EBCE3FB552}" dt="2024-03-12T11:17:10.846" v="1755" actId="47"/>
        <pc:sldMkLst>
          <pc:docMk/>
          <pc:sldMk cId="571113366" sldId="348"/>
        </pc:sldMkLst>
      </pc:sldChg>
      <pc:sldChg chg="addSp delSp modSp add del mod">
        <pc:chgData name="H M" userId="84cd2103f36ef0dc" providerId="LiveId" clId="{6CAE7A2D-79C2-4968-A769-05EBCE3FB552}" dt="2024-03-12T11:17:10.846" v="1755" actId="47"/>
        <pc:sldMkLst>
          <pc:docMk/>
          <pc:sldMk cId="2389847154" sldId="349"/>
        </pc:sldMkLst>
      </pc:sldChg>
      <pc:sldChg chg="addSp modSp add del mod">
        <pc:chgData name="H M" userId="84cd2103f36ef0dc" providerId="LiveId" clId="{6CAE7A2D-79C2-4968-A769-05EBCE3FB552}" dt="2024-03-12T11:17:10.846" v="1755" actId="47"/>
        <pc:sldMkLst>
          <pc:docMk/>
          <pc:sldMk cId="4278193591" sldId="350"/>
        </pc:sldMkLst>
      </pc:sldChg>
      <pc:sldChg chg="add del">
        <pc:chgData name="H M" userId="84cd2103f36ef0dc" providerId="LiveId" clId="{6CAE7A2D-79C2-4968-A769-05EBCE3FB552}" dt="2024-03-12T11:17:10.846" v="1755" actId="47"/>
        <pc:sldMkLst>
          <pc:docMk/>
          <pc:sldMk cId="3578469296" sldId="351"/>
        </pc:sldMkLst>
      </pc:sldChg>
      <pc:sldChg chg="addSp delSp modSp add mod">
        <pc:chgData name="H M" userId="84cd2103f36ef0dc" providerId="LiveId" clId="{6CAE7A2D-79C2-4968-A769-05EBCE3FB552}" dt="2024-03-12T11:20:31.053" v="1832" actId="1076"/>
        <pc:sldMkLst>
          <pc:docMk/>
          <pc:sldMk cId="2112975359" sldId="352"/>
        </pc:sldMkLst>
      </pc:sldChg>
      <pc:sldChg chg="addSp delSp modSp new del mod">
        <pc:chgData name="H M" userId="84cd2103f36ef0dc" providerId="LiveId" clId="{6CAE7A2D-79C2-4968-A769-05EBCE3FB552}" dt="2024-03-12T11:17:10.846" v="1755" actId="47"/>
        <pc:sldMkLst>
          <pc:docMk/>
          <pc:sldMk cId="3308766786" sldId="353"/>
        </pc:sldMkLst>
      </pc:sldChg>
      <pc:sldChg chg="addSp modSp new del mod">
        <pc:chgData name="H M" userId="84cd2103f36ef0dc" providerId="LiveId" clId="{6CAE7A2D-79C2-4968-A769-05EBCE3FB552}" dt="2024-03-12T11:17:10.846" v="1755" actId="47"/>
        <pc:sldMkLst>
          <pc:docMk/>
          <pc:sldMk cId="3241919268" sldId="354"/>
        </pc:sldMkLst>
      </pc:sldChg>
      <pc:sldChg chg="addSp modSp new del mod modShow">
        <pc:chgData name="H M" userId="84cd2103f36ef0dc" providerId="LiveId" clId="{6CAE7A2D-79C2-4968-A769-05EBCE3FB552}" dt="2024-03-12T11:17:10.846" v="1755" actId="47"/>
        <pc:sldMkLst>
          <pc:docMk/>
          <pc:sldMk cId="4008161020" sldId="355"/>
        </pc:sldMkLst>
      </pc:sldChg>
      <pc:sldChg chg="addSp modSp new del mod ord">
        <pc:chgData name="H M" userId="84cd2103f36ef0dc" providerId="LiveId" clId="{6CAE7A2D-79C2-4968-A769-05EBCE3FB552}" dt="2024-03-12T11:17:10.846" v="1755" actId="47"/>
        <pc:sldMkLst>
          <pc:docMk/>
          <pc:sldMk cId="1208826595" sldId="356"/>
        </pc:sldMkLst>
      </pc:sldChg>
      <pc:sldChg chg="addSp delSp modSp add del mod setBg modShow">
        <pc:chgData name="H M" userId="84cd2103f36ef0dc" providerId="LiveId" clId="{6CAE7A2D-79C2-4968-A769-05EBCE3FB552}" dt="2024-03-12T10:24:30.712" v="886" actId="47"/>
        <pc:sldMkLst>
          <pc:docMk/>
          <pc:sldMk cId="3483367541" sldId="357"/>
        </pc:sldMkLst>
      </pc:sldChg>
      <pc:sldChg chg="addSp delSp modSp add mod">
        <pc:chgData name="H M" userId="84cd2103f36ef0dc" providerId="LiveId" clId="{6CAE7A2D-79C2-4968-A769-05EBCE3FB552}" dt="2024-03-12T11:25:24.569" v="1877" actId="782"/>
        <pc:sldMkLst>
          <pc:docMk/>
          <pc:sldMk cId="3214672097" sldId="358"/>
        </pc:sldMkLst>
      </pc:sldChg>
      <pc:sldChg chg="add del">
        <pc:chgData name="H M" userId="84cd2103f36ef0dc" providerId="LiveId" clId="{6CAE7A2D-79C2-4968-A769-05EBCE3FB552}" dt="2024-03-12T11:17:10.846" v="1755" actId="47"/>
        <pc:sldMkLst>
          <pc:docMk/>
          <pc:sldMk cId="1548566474" sldId="359"/>
        </pc:sldMkLst>
      </pc:sldChg>
      <pc:sldChg chg="addSp delSp modSp add del mod ord">
        <pc:chgData name="H M" userId="84cd2103f36ef0dc" providerId="LiveId" clId="{6CAE7A2D-79C2-4968-A769-05EBCE3FB552}" dt="2024-03-12T11:17:15.346" v="1756" actId="47"/>
        <pc:sldMkLst>
          <pc:docMk/>
          <pc:sldMk cId="3565586265" sldId="360"/>
        </pc:sldMkLst>
      </pc:sldChg>
      <pc:sldChg chg="addSp delSp modSp add mod modClrScheme chgLayout">
        <pc:chgData name="H M" userId="84cd2103f36ef0dc" providerId="LiveId" clId="{6CAE7A2D-79C2-4968-A769-05EBCE3FB552}" dt="2024-03-12T11:25:13.243" v="1876" actId="782"/>
        <pc:sldMkLst>
          <pc:docMk/>
          <pc:sldMk cId="3549360952" sldId="361"/>
        </pc:sldMkLst>
      </pc:sldChg>
      <pc:sldChg chg="delSp modSp add del mod">
        <pc:chgData name="H M" userId="84cd2103f36ef0dc" providerId="LiveId" clId="{6CAE7A2D-79C2-4968-A769-05EBCE3FB552}" dt="2024-03-12T11:17:10.846" v="1755" actId="47"/>
        <pc:sldMkLst>
          <pc:docMk/>
          <pc:sldMk cId="4149057027" sldId="362"/>
        </pc:sldMkLst>
      </pc:sldChg>
      <pc:sldChg chg="addSp delSp modSp add del mod">
        <pc:chgData name="H M" userId="84cd2103f36ef0dc" providerId="LiveId" clId="{6CAE7A2D-79C2-4968-A769-05EBCE3FB552}" dt="2024-03-12T11:17:10.846" v="1755" actId="47"/>
        <pc:sldMkLst>
          <pc:docMk/>
          <pc:sldMk cId="1501647201" sldId="363"/>
        </pc:sldMkLst>
      </pc:sldChg>
      <pc:sldChg chg="addSp delSp modSp add mod ord modClrScheme chgLayout">
        <pc:chgData name="H M" userId="84cd2103f36ef0dc" providerId="LiveId" clId="{6CAE7A2D-79C2-4968-A769-05EBCE3FB552}" dt="2024-03-12T11:25:05.313" v="1874" actId="782"/>
        <pc:sldMkLst>
          <pc:docMk/>
          <pc:sldMk cId="3866401930" sldId="364"/>
        </pc:sldMkLst>
      </pc:sldChg>
      <pc:sldChg chg="modSp add del mod">
        <pc:chgData name="H M" userId="84cd2103f36ef0dc" providerId="LiveId" clId="{6CAE7A2D-79C2-4968-A769-05EBCE3FB552}" dt="2024-03-12T11:17:10.846" v="1755" actId="47"/>
        <pc:sldMkLst>
          <pc:docMk/>
          <pc:sldMk cId="181932397" sldId="365"/>
        </pc:sldMkLst>
      </pc:sldChg>
      <pc:sldChg chg="addSp delSp modSp add mod modClrScheme chgLayout">
        <pc:chgData name="H M" userId="84cd2103f36ef0dc" providerId="LiveId" clId="{6CAE7A2D-79C2-4968-A769-05EBCE3FB552}" dt="2024-03-12T11:04:45.147" v="1570" actId="1076"/>
        <pc:sldMkLst>
          <pc:docMk/>
          <pc:sldMk cId="3828169734" sldId="366"/>
        </pc:sldMkLst>
      </pc:sldChg>
      <pc:sldChg chg="addSp modSp add mod ord">
        <pc:chgData name="H M" userId="84cd2103f36ef0dc" providerId="LiveId" clId="{6CAE7A2D-79C2-4968-A769-05EBCE3FB552}" dt="2024-03-12T11:24:54.263" v="1873" actId="2710"/>
        <pc:sldMkLst>
          <pc:docMk/>
          <pc:sldMk cId="1031316223" sldId="367"/>
        </pc:sldMkLst>
      </pc:sldChg>
      <pc:sldChg chg="addSp delSp modSp add del mod">
        <pc:chgData name="H M" userId="84cd2103f36ef0dc" providerId="LiveId" clId="{6CAE7A2D-79C2-4968-A769-05EBCE3FB552}" dt="2024-03-12T11:03:36.226" v="1548" actId="47"/>
        <pc:sldMkLst>
          <pc:docMk/>
          <pc:sldMk cId="2673674966" sldId="367"/>
        </pc:sldMkLst>
      </pc:sldChg>
      <pc:sldChg chg="addSp delSp modSp add mod modClrScheme chgLayout">
        <pc:chgData name="H M" userId="84cd2103f36ef0dc" providerId="LiveId" clId="{6CAE7A2D-79C2-4968-A769-05EBCE3FB552}" dt="2024-03-12T11:25:08.186" v="1875" actId="782"/>
        <pc:sldMkLst>
          <pc:docMk/>
          <pc:sldMk cId="1530241913" sldId="368"/>
        </pc:sldMkLst>
      </pc:sldChg>
      <pc:sldChg chg="add del">
        <pc:chgData name="H M" userId="84cd2103f36ef0dc" providerId="LiveId" clId="{6CAE7A2D-79C2-4968-A769-05EBCE3FB552}" dt="2024-03-12T11:17:10.846" v="1755" actId="47"/>
        <pc:sldMkLst>
          <pc:docMk/>
          <pc:sldMk cId="1015458603" sldId="369"/>
        </pc:sldMkLst>
      </pc:sldChg>
      <pc:sldChg chg="addSp delSp modSp add del mod ord">
        <pc:chgData name="H M" userId="84cd2103f36ef0dc" providerId="LiveId" clId="{6CAE7A2D-79C2-4968-A769-05EBCE3FB552}" dt="2024-03-12T11:23:04.478" v="1851" actId="47"/>
        <pc:sldMkLst>
          <pc:docMk/>
          <pc:sldMk cId="2103838033" sldId="369"/>
        </pc:sldMkLst>
      </pc:sldChg>
      <pc:sldMasterChg chg="addSp delSp modSp mod setBg addSldLayout delSldLayout modSldLayout">
        <pc:chgData name="H M" userId="84cd2103f36ef0dc" providerId="LiveId" clId="{6CAE7A2D-79C2-4968-A769-05EBCE3FB552}" dt="2024-03-12T11:17:21.543" v="1757" actId="478"/>
        <pc:sldMasterMkLst>
          <pc:docMk/>
          <pc:sldMasterMk cId="1097754498" sldId="2147483648"/>
        </pc:sldMasterMkLst>
        <pc:sldLayoutChg chg="del">
          <pc:chgData name="H M" userId="84cd2103f36ef0dc" providerId="LiveId" clId="{6CAE7A2D-79C2-4968-A769-05EBCE3FB552}" dt="2024-03-11T11:04:21.342" v="2" actId="2696"/>
          <pc:sldLayoutMkLst>
            <pc:docMk/>
            <pc:sldMasterMk cId="1097754498" sldId="2147483648"/>
            <pc:sldLayoutMk cId="3051916789" sldId="2147483649"/>
          </pc:sldLayoutMkLst>
        </pc:sldLayoutChg>
        <pc:sldLayoutChg chg="delSp mod setBg">
          <pc:chgData name="H M" userId="84cd2103f36ef0dc" providerId="LiveId" clId="{6CAE7A2D-79C2-4968-A769-05EBCE3FB552}" dt="2024-03-11T12:33:25.642" v="555"/>
          <pc:sldLayoutMkLst>
            <pc:docMk/>
            <pc:sldMasterMk cId="1097754498" sldId="2147483648"/>
            <pc:sldLayoutMk cId="2703471739" sldId="2147483650"/>
          </pc:sldLayoutMkLst>
        </pc:sldLayoutChg>
        <pc:sldLayoutChg chg="addSp delSp modSp new mod">
          <pc:chgData name="H M" userId="84cd2103f36ef0dc" providerId="LiveId" clId="{6CAE7A2D-79C2-4968-A769-05EBCE3FB552}" dt="2024-03-12T10:45:25.512" v="1224" actId="1076"/>
          <pc:sldLayoutMkLst>
            <pc:docMk/>
            <pc:sldMasterMk cId="1097754498" sldId="2147483648"/>
            <pc:sldLayoutMk cId="742326489" sldId="2147483651"/>
          </pc:sldLayoutMkLst>
        </pc:sldLayoutChg>
        <pc:sldLayoutChg chg="del">
          <pc:chgData name="H M" userId="84cd2103f36ef0dc" providerId="LiveId" clId="{6CAE7A2D-79C2-4968-A769-05EBCE3FB552}" dt="2024-03-11T11:04:22.872" v="3" actId="2696"/>
          <pc:sldLayoutMkLst>
            <pc:docMk/>
            <pc:sldMasterMk cId="1097754498" sldId="2147483648"/>
            <pc:sldLayoutMk cId="1638918670" sldId="2147483651"/>
          </pc:sldLayoutMkLst>
        </pc:sldLayoutChg>
        <pc:sldLayoutChg chg="del">
          <pc:chgData name="H M" userId="84cd2103f36ef0dc" providerId="LiveId" clId="{6CAE7A2D-79C2-4968-A769-05EBCE3FB552}" dt="2024-03-11T11:04:23.099" v="4" actId="2696"/>
          <pc:sldLayoutMkLst>
            <pc:docMk/>
            <pc:sldMasterMk cId="1097754498" sldId="2147483648"/>
            <pc:sldLayoutMk cId="98103365" sldId="2147483652"/>
          </pc:sldLayoutMkLst>
        </pc:sldLayoutChg>
        <pc:sldLayoutChg chg="addSp delSp modSp add mod modTransition">
          <pc:chgData name="H M" userId="84cd2103f36ef0dc" providerId="LiveId" clId="{6CAE7A2D-79C2-4968-A769-05EBCE3FB552}" dt="2024-03-12T10:35:04.521" v="1075"/>
          <pc:sldLayoutMkLst>
            <pc:docMk/>
            <pc:sldMasterMk cId="1097754498" sldId="2147483648"/>
            <pc:sldLayoutMk cId="4258842081" sldId="2147483652"/>
          </pc:sldLayoutMkLst>
        </pc:sldLayoutChg>
        <pc:sldLayoutChg chg="del">
          <pc:chgData name="H M" userId="84cd2103f36ef0dc" providerId="LiveId" clId="{6CAE7A2D-79C2-4968-A769-05EBCE3FB552}" dt="2024-03-11T11:04:23.318" v="5" actId="2696"/>
          <pc:sldLayoutMkLst>
            <pc:docMk/>
            <pc:sldMasterMk cId="1097754498" sldId="2147483648"/>
            <pc:sldLayoutMk cId="1763561092" sldId="2147483653"/>
          </pc:sldLayoutMkLst>
        </pc:sldLayoutChg>
        <pc:sldLayoutChg chg="modSp add mod modTransition">
          <pc:chgData name="H M" userId="84cd2103f36ef0dc" providerId="LiveId" clId="{6CAE7A2D-79C2-4968-A769-05EBCE3FB552}" dt="2024-03-12T10:45:55.765" v="1230" actId="1076"/>
          <pc:sldLayoutMkLst>
            <pc:docMk/>
            <pc:sldMasterMk cId="1097754498" sldId="2147483648"/>
            <pc:sldLayoutMk cId="3925262472" sldId="2147483653"/>
          </pc:sldLayoutMkLst>
        </pc:sldLayoutChg>
        <pc:sldLayoutChg chg="del">
          <pc:chgData name="H M" userId="84cd2103f36ef0dc" providerId="LiveId" clId="{6CAE7A2D-79C2-4968-A769-05EBCE3FB552}" dt="2024-03-11T11:04:23.498" v="6" actId="2696"/>
          <pc:sldLayoutMkLst>
            <pc:docMk/>
            <pc:sldMasterMk cId="1097754498" sldId="2147483648"/>
            <pc:sldLayoutMk cId="28774288" sldId="2147483654"/>
          </pc:sldLayoutMkLst>
        </pc:sldLayoutChg>
        <pc:sldLayoutChg chg="addSp delSp modSp add mod modTransition">
          <pc:chgData name="H M" userId="84cd2103f36ef0dc" providerId="LiveId" clId="{6CAE7A2D-79C2-4968-A769-05EBCE3FB552}" dt="2024-03-12T10:59:40.004" v="1462" actId="1076"/>
          <pc:sldLayoutMkLst>
            <pc:docMk/>
            <pc:sldMasterMk cId="1097754498" sldId="2147483648"/>
            <pc:sldLayoutMk cId="1446034390" sldId="2147483654"/>
          </pc:sldLayoutMkLst>
        </pc:sldLayoutChg>
        <pc:sldLayoutChg chg="del">
          <pc:chgData name="H M" userId="84cd2103f36ef0dc" providerId="LiveId" clId="{6CAE7A2D-79C2-4968-A769-05EBCE3FB552}" dt="2024-03-11T11:04:23.662" v="7" actId="2696"/>
          <pc:sldLayoutMkLst>
            <pc:docMk/>
            <pc:sldMasterMk cId="1097754498" sldId="2147483648"/>
            <pc:sldLayoutMk cId="447194141" sldId="2147483655"/>
          </pc:sldLayoutMkLst>
        </pc:sldLayoutChg>
        <pc:sldLayoutChg chg="addSp modSp add mod modTransition">
          <pc:chgData name="H M" userId="84cd2103f36ef0dc" providerId="LiveId" clId="{6CAE7A2D-79C2-4968-A769-05EBCE3FB552}" dt="2024-03-12T11:15:51.534" v="1729" actId="1076"/>
          <pc:sldLayoutMkLst>
            <pc:docMk/>
            <pc:sldMasterMk cId="1097754498" sldId="2147483648"/>
            <pc:sldLayoutMk cId="3563704803" sldId="2147483655"/>
          </pc:sldLayoutMkLst>
        </pc:sldLayoutChg>
        <pc:sldLayoutChg chg="del">
          <pc:chgData name="H M" userId="84cd2103f36ef0dc" providerId="LiveId" clId="{6CAE7A2D-79C2-4968-A769-05EBCE3FB552}" dt="2024-03-11T11:04:23.810" v="8" actId="2696"/>
          <pc:sldLayoutMkLst>
            <pc:docMk/>
            <pc:sldMasterMk cId="1097754498" sldId="2147483648"/>
            <pc:sldLayoutMk cId="3221266688" sldId="2147483656"/>
          </pc:sldLayoutMkLst>
        </pc:sldLayoutChg>
        <pc:sldLayoutChg chg="del">
          <pc:chgData name="H M" userId="84cd2103f36ef0dc" providerId="LiveId" clId="{6CAE7A2D-79C2-4968-A769-05EBCE3FB552}" dt="2024-03-11T11:04:23.969" v="9" actId="2696"/>
          <pc:sldLayoutMkLst>
            <pc:docMk/>
            <pc:sldMasterMk cId="1097754498" sldId="2147483648"/>
            <pc:sldLayoutMk cId="2062996586" sldId="2147483657"/>
          </pc:sldLayoutMkLst>
        </pc:sldLayoutChg>
        <pc:sldLayoutChg chg="del">
          <pc:chgData name="H M" userId="84cd2103f36ef0dc" providerId="LiveId" clId="{6CAE7A2D-79C2-4968-A769-05EBCE3FB552}" dt="2024-03-11T11:04:24.170" v="10" actId="2696"/>
          <pc:sldLayoutMkLst>
            <pc:docMk/>
            <pc:sldMasterMk cId="1097754498" sldId="2147483648"/>
            <pc:sldLayoutMk cId="2778550816" sldId="2147483658"/>
          </pc:sldLayoutMkLst>
        </pc:sldLayoutChg>
        <pc:sldLayoutChg chg="del">
          <pc:chgData name="H M" userId="84cd2103f36ef0dc" providerId="LiveId" clId="{6CAE7A2D-79C2-4968-A769-05EBCE3FB552}" dt="2024-03-11T11:04:24.410" v="11" actId="2696"/>
          <pc:sldLayoutMkLst>
            <pc:docMk/>
            <pc:sldMasterMk cId="1097754498" sldId="2147483648"/>
            <pc:sldLayoutMk cId="887080976" sldId="2147483659"/>
          </pc:sldLayoutMkLst>
        </pc:sldLayoutChg>
      </pc:sldMasterChg>
    </pc:docChg>
  </pc:docChgLst>
  <pc:docChgLst>
    <pc:chgData name="H M" userId="84cd2103f36ef0dc" providerId="LiveId" clId="{21D1EDDF-5B17-4E62-893C-24F98FE4BE66}"/>
    <pc:docChg chg="undo custSel modSld">
      <pc:chgData name="H M" userId="84cd2103f36ef0dc" providerId="LiveId" clId="{21D1EDDF-5B17-4E62-893C-24F98FE4BE66}" dt="2024-03-07T15:14:40.539" v="9" actId="164"/>
      <pc:docMkLst>
        <pc:docMk/>
      </pc:docMkLst>
      <pc:sldChg chg="addSp modSp mod">
        <pc:chgData name="H M" userId="84cd2103f36ef0dc" providerId="LiveId" clId="{21D1EDDF-5B17-4E62-893C-24F98FE4BE66}" dt="2024-03-07T15:14:40.539" v="9" actId="164"/>
        <pc:sldMkLst>
          <pc:docMk/>
          <pc:sldMk cId="3020850079" sldId="326"/>
        </pc:sldMkLst>
      </pc:sldChg>
      <pc:sldChg chg="modSp mod">
        <pc:chgData name="H M" userId="84cd2103f36ef0dc" providerId="LiveId" clId="{21D1EDDF-5B17-4E62-893C-24F98FE4BE66}" dt="2024-03-07T15:06:19.828" v="6" actId="1076"/>
        <pc:sldMkLst>
          <pc:docMk/>
          <pc:sldMk cId="2735844276" sldId="327"/>
        </pc:sldMkLst>
      </pc:sldChg>
      <pc:sldChg chg="modSp mod">
        <pc:chgData name="H M" userId="84cd2103f36ef0dc" providerId="LiveId" clId="{21D1EDDF-5B17-4E62-893C-24F98FE4BE66}" dt="2024-03-07T15:09:29.067" v="8" actId="1076"/>
        <pc:sldMkLst>
          <pc:docMk/>
          <pc:sldMk cId="3034690765" sldId="334"/>
        </pc:sldMkLst>
      </pc:sldChg>
    </pc:docChg>
  </pc:docChgLst>
  <pc:docChgLst>
    <pc:chgData name="Hasan Selim" userId="84cd2103f36ef0dc" providerId="LiveId" clId="{9C740E32-10B6-44F5-9C27-17E16B8BC83F}"/>
    <pc:docChg chg="undo custSel addSld delSld modSld sldOrd modMainMaster">
      <pc:chgData name="Hasan Selim" userId="84cd2103f36ef0dc" providerId="LiveId" clId="{9C740E32-10B6-44F5-9C27-17E16B8BC83F}" dt="2025-07-23T09:02:22.596" v="644"/>
      <pc:docMkLst>
        <pc:docMk/>
      </pc:docMkLst>
      <pc:sldChg chg="addSp delSp modSp mod">
        <pc:chgData name="Hasan Selim" userId="84cd2103f36ef0dc" providerId="LiveId" clId="{9C740E32-10B6-44F5-9C27-17E16B8BC83F}" dt="2025-07-23T08:36:17.318" v="446" actId="478"/>
        <pc:sldMkLst>
          <pc:docMk/>
          <pc:sldMk cId="225812144" sldId="345"/>
        </pc:sldMkLst>
        <pc:spChg chg="mod">
          <ac:chgData name="Hasan Selim" userId="84cd2103f36ef0dc" providerId="LiveId" clId="{9C740E32-10B6-44F5-9C27-17E16B8BC83F}" dt="2025-07-23T08:17:49.216" v="159" actId="113"/>
          <ac:spMkLst>
            <pc:docMk/>
            <pc:sldMk cId="225812144" sldId="345"/>
            <ac:spMk id="2" creationId="{DFC8FCF5-DEF1-DE89-F4D1-A2B67F2BD463}"/>
          </ac:spMkLst>
        </pc:spChg>
        <pc:spChg chg="mod">
          <ac:chgData name="Hasan Selim" userId="84cd2103f36ef0dc" providerId="LiveId" clId="{9C740E32-10B6-44F5-9C27-17E16B8BC83F}" dt="2025-07-23T08:13:03.577" v="83"/>
          <ac:spMkLst>
            <pc:docMk/>
            <pc:sldMk cId="225812144" sldId="345"/>
            <ac:spMk id="4" creationId="{3771ED58-B1C5-E5F0-C131-877DC5B24857}"/>
          </ac:spMkLst>
        </pc:spChg>
        <pc:spChg chg="mod">
          <ac:chgData name="Hasan Selim" userId="84cd2103f36ef0dc" providerId="LiveId" clId="{9C740E32-10B6-44F5-9C27-17E16B8BC83F}" dt="2025-07-23T08:13:03.577" v="83"/>
          <ac:spMkLst>
            <pc:docMk/>
            <pc:sldMk cId="225812144" sldId="345"/>
            <ac:spMk id="5" creationId="{7C4EF132-47B6-EC6F-C6D3-5B1C9A14B9CB}"/>
          </ac:spMkLst>
        </pc:spChg>
        <pc:spChg chg="add mod">
          <ac:chgData name="Hasan Selim" userId="84cd2103f36ef0dc" providerId="LiveId" clId="{9C740E32-10B6-44F5-9C27-17E16B8BC83F}" dt="2025-07-23T08:26:01.112" v="281" actId="1076"/>
          <ac:spMkLst>
            <pc:docMk/>
            <pc:sldMk cId="225812144" sldId="345"/>
            <ac:spMk id="6" creationId="{E6DE37C0-A619-35B5-D705-AE51F535CFCD}"/>
          </ac:spMkLst>
        </pc:spChg>
        <pc:spChg chg="add del mod">
          <ac:chgData name="Hasan Selim" userId="84cd2103f36ef0dc" providerId="LiveId" clId="{9C740E32-10B6-44F5-9C27-17E16B8BC83F}" dt="2025-07-23T08:16:13.515" v="136" actId="21"/>
          <ac:spMkLst>
            <pc:docMk/>
            <pc:sldMk cId="225812144" sldId="345"/>
            <ac:spMk id="7" creationId="{750B965C-3B3A-81E4-B002-0E0E83E2C9B0}"/>
          </ac:spMkLst>
        </pc:spChg>
        <pc:spChg chg="add del mod">
          <ac:chgData name="Hasan Selim" userId="84cd2103f36ef0dc" providerId="LiveId" clId="{9C740E32-10B6-44F5-9C27-17E16B8BC83F}" dt="2025-07-23T08:16:13.515" v="136" actId="21"/>
          <ac:spMkLst>
            <pc:docMk/>
            <pc:sldMk cId="225812144" sldId="345"/>
            <ac:spMk id="8" creationId="{0B6BD5AF-AED6-7F2F-AC61-C16AC9A922AE}"/>
          </ac:spMkLst>
        </pc:spChg>
        <pc:spChg chg="mod">
          <ac:chgData name="Hasan Selim" userId="84cd2103f36ef0dc" providerId="LiveId" clId="{9C740E32-10B6-44F5-9C27-17E16B8BC83F}" dt="2025-07-23T08:15:07.925" v="115"/>
          <ac:spMkLst>
            <pc:docMk/>
            <pc:sldMk cId="225812144" sldId="345"/>
            <ac:spMk id="10" creationId="{6FEA7197-6F32-2528-837C-DB7780529A76}"/>
          </ac:spMkLst>
        </pc:spChg>
        <pc:spChg chg="mod">
          <ac:chgData name="Hasan Selim" userId="84cd2103f36ef0dc" providerId="LiveId" clId="{9C740E32-10B6-44F5-9C27-17E16B8BC83F}" dt="2025-07-23T08:15:07.925" v="115"/>
          <ac:spMkLst>
            <pc:docMk/>
            <pc:sldMk cId="225812144" sldId="345"/>
            <ac:spMk id="13" creationId="{ED1DD717-E62E-CB5D-44DA-114D92BFBE43}"/>
          </ac:spMkLst>
        </pc:spChg>
        <pc:spChg chg="mod">
          <ac:chgData name="Hasan Selim" userId="84cd2103f36ef0dc" providerId="LiveId" clId="{9C740E32-10B6-44F5-9C27-17E16B8BC83F}" dt="2025-07-23T08:15:07.925" v="115"/>
          <ac:spMkLst>
            <pc:docMk/>
            <pc:sldMk cId="225812144" sldId="345"/>
            <ac:spMk id="14" creationId="{2978B9E0-8F11-F028-F686-5893573A8EB9}"/>
          </ac:spMkLst>
        </pc:spChg>
        <pc:spChg chg="mod">
          <ac:chgData name="Hasan Selim" userId="84cd2103f36ef0dc" providerId="LiveId" clId="{9C740E32-10B6-44F5-9C27-17E16B8BC83F}" dt="2025-07-23T08:15:07.925" v="115"/>
          <ac:spMkLst>
            <pc:docMk/>
            <pc:sldMk cId="225812144" sldId="345"/>
            <ac:spMk id="17" creationId="{1EA9A832-41F3-BFDC-82A1-54528C38A3B6}"/>
          </ac:spMkLst>
        </pc:spChg>
        <pc:spChg chg="mod">
          <ac:chgData name="Hasan Selim" userId="84cd2103f36ef0dc" providerId="LiveId" clId="{9C740E32-10B6-44F5-9C27-17E16B8BC83F}" dt="2025-07-23T08:15:07.925" v="115"/>
          <ac:spMkLst>
            <pc:docMk/>
            <pc:sldMk cId="225812144" sldId="345"/>
            <ac:spMk id="21" creationId="{65414AD7-C5E2-FA4E-B45B-0FCEB17DEB24}"/>
          </ac:spMkLst>
        </pc:spChg>
        <pc:spChg chg="mod">
          <ac:chgData name="Hasan Selim" userId="84cd2103f36ef0dc" providerId="LiveId" clId="{9C740E32-10B6-44F5-9C27-17E16B8BC83F}" dt="2025-07-23T08:15:07.925" v="115"/>
          <ac:spMkLst>
            <pc:docMk/>
            <pc:sldMk cId="225812144" sldId="345"/>
            <ac:spMk id="22" creationId="{16AFBCD6-CD1A-AF89-D2B8-9384EDFB1761}"/>
          </ac:spMkLst>
        </pc:spChg>
        <pc:spChg chg="mod">
          <ac:chgData name="Hasan Selim" userId="84cd2103f36ef0dc" providerId="LiveId" clId="{9C740E32-10B6-44F5-9C27-17E16B8BC83F}" dt="2025-07-23T08:15:07.925" v="115"/>
          <ac:spMkLst>
            <pc:docMk/>
            <pc:sldMk cId="225812144" sldId="345"/>
            <ac:spMk id="23" creationId="{7FC00A2B-0859-5917-F447-B0E597D0DA7C}"/>
          </ac:spMkLst>
        </pc:spChg>
        <pc:spChg chg="mod">
          <ac:chgData name="Hasan Selim" userId="84cd2103f36ef0dc" providerId="LiveId" clId="{9C740E32-10B6-44F5-9C27-17E16B8BC83F}" dt="2025-07-23T08:15:07.925" v="115"/>
          <ac:spMkLst>
            <pc:docMk/>
            <pc:sldMk cId="225812144" sldId="345"/>
            <ac:spMk id="24" creationId="{7191BD84-3F61-5985-4F52-C01AFF102794}"/>
          </ac:spMkLst>
        </pc:spChg>
        <pc:spChg chg="mod">
          <ac:chgData name="Hasan Selim" userId="84cd2103f36ef0dc" providerId="LiveId" clId="{9C740E32-10B6-44F5-9C27-17E16B8BC83F}" dt="2025-07-23T08:15:32.539" v="123"/>
          <ac:spMkLst>
            <pc:docMk/>
            <pc:sldMk cId="225812144" sldId="345"/>
            <ac:spMk id="29" creationId="{AB51809E-83E6-5ECE-3EBA-096DDD838C84}"/>
          </ac:spMkLst>
        </pc:spChg>
        <pc:spChg chg="mod">
          <ac:chgData name="Hasan Selim" userId="84cd2103f36ef0dc" providerId="LiveId" clId="{9C740E32-10B6-44F5-9C27-17E16B8BC83F}" dt="2025-07-23T08:15:32.539" v="123"/>
          <ac:spMkLst>
            <pc:docMk/>
            <pc:sldMk cId="225812144" sldId="345"/>
            <ac:spMk id="35" creationId="{FE670123-144D-CAA0-A4D3-E4FC6FED2F6F}"/>
          </ac:spMkLst>
        </pc:spChg>
        <pc:spChg chg="del">
          <ac:chgData name="Hasan Selim" userId="84cd2103f36ef0dc" providerId="LiveId" clId="{9C740E32-10B6-44F5-9C27-17E16B8BC83F}" dt="2025-07-23T08:06:43.191" v="1" actId="478"/>
          <ac:spMkLst>
            <pc:docMk/>
            <pc:sldMk cId="225812144" sldId="345"/>
            <ac:spMk id="40" creationId="{79ED883D-067D-C53A-E251-FA7D70417946}"/>
          </ac:spMkLst>
        </pc:spChg>
        <pc:spChg chg="mod">
          <ac:chgData name="Hasan Selim" userId="84cd2103f36ef0dc" providerId="LiveId" clId="{9C740E32-10B6-44F5-9C27-17E16B8BC83F}" dt="2025-07-23T08:15:32.539" v="123"/>
          <ac:spMkLst>
            <pc:docMk/>
            <pc:sldMk cId="225812144" sldId="345"/>
            <ac:spMk id="45" creationId="{940EF62A-229C-2565-E70A-45A86ACAE615}"/>
          </ac:spMkLst>
        </pc:spChg>
        <pc:spChg chg="mod">
          <ac:chgData name="Hasan Selim" userId="84cd2103f36ef0dc" providerId="LiveId" clId="{9C740E32-10B6-44F5-9C27-17E16B8BC83F}" dt="2025-07-23T08:15:32.539" v="123"/>
          <ac:spMkLst>
            <pc:docMk/>
            <pc:sldMk cId="225812144" sldId="345"/>
            <ac:spMk id="46" creationId="{76154772-3A15-C174-1DA5-F2DD38398D3E}"/>
          </ac:spMkLst>
        </pc:spChg>
        <pc:spChg chg="mod">
          <ac:chgData name="Hasan Selim" userId="84cd2103f36ef0dc" providerId="LiveId" clId="{9C740E32-10B6-44F5-9C27-17E16B8BC83F}" dt="2025-07-23T08:15:32.539" v="123"/>
          <ac:spMkLst>
            <pc:docMk/>
            <pc:sldMk cId="225812144" sldId="345"/>
            <ac:spMk id="47" creationId="{20C11245-56AB-C840-9E08-3CBD36936426}"/>
          </ac:spMkLst>
        </pc:spChg>
        <pc:spChg chg="mod">
          <ac:chgData name="Hasan Selim" userId="84cd2103f36ef0dc" providerId="LiveId" clId="{9C740E32-10B6-44F5-9C27-17E16B8BC83F}" dt="2025-07-23T08:15:32.539" v="123"/>
          <ac:spMkLst>
            <pc:docMk/>
            <pc:sldMk cId="225812144" sldId="345"/>
            <ac:spMk id="48" creationId="{30E41050-9515-F43B-4A8C-F1D12CBCDE53}"/>
          </ac:spMkLst>
        </pc:spChg>
        <pc:spChg chg="mod">
          <ac:chgData name="Hasan Selim" userId="84cd2103f36ef0dc" providerId="LiveId" clId="{9C740E32-10B6-44F5-9C27-17E16B8BC83F}" dt="2025-07-23T08:15:32.539" v="123"/>
          <ac:spMkLst>
            <pc:docMk/>
            <pc:sldMk cId="225812144" sldId="345"/>
            <ac:spMk id="49" creationId="{D1CB1976-8467-D369-81DD-A7DC38487DDC}"/>
          </ac:spMkLst>
        </pc:spChg>
        <pc:spChg chg="mod">
          <ac:chgData name="Hasan Selim" userId="84cd2103f36ef0dc" providerId="LiveId" clId="{9C740E32-10B6-44F5-9C27-17E16B8BC83F}" dt="2025-07-23T08:15:32.539" v="123"/>
          <ac:spMkLst>
            <pc:docMk/>
            <pc:sldMk cId="225812144" sldId="345"/>
            <ac:spMk id="52" creationId="{C138B18F-0D1E-1D47-D3DC-ACD2FE5E91A5}"/>
          </ac:spMkLst>
        </pc:spChg>
        <pc:spChg chg="mod">
          <ac:chgData name="Hasan Selim" userId="84cd2103f36ef0dc" providerId="LiveId" clId="{9C740E32-10B6-44F5-9C27-17E16B8BC83F}" dt="2025-07-23T08:15:32.539" v="123"/>
          <ac:spMkLst>
            <pc:docMk/>
            <pc:sldMk cId="225812144" sldId="345"/>
            <ac:spMk id="53" creationId="{09900124-C78E-1E17-4CD1-8F609F033E3F}"/>
          </ac:spMkLst>
        </pc:spChg>
        <pc:spChg chg="mod">
          <ac:chgData name="Hasan Selim" userId="84cd2103f36ef0dc" providerId="LiveId" clId="{9C740E32-10B6-44F5-9C27-17E16B8BC83F}" dt="2025-07-23T08:15:32.539" v="123"/>
          <ac:spMkLst>
            <pc:docMk/>
            <pc:sldMk cId="225812144" sldId="345"/>
            <ac:spMk id="55" creationId="{B49AF21F-DC06-0172-2A51-A8F09F56CABE}"/>
          </ac:spMkLst>
        </pc:spChg>
        <pc:spChg chg="mod">
          <ac:chgData name="Hasan Selim" userId="84cd2103f36ef0dc" providerId="LiveId" clId="{9C740E32-10B6-44F5-9C27-17E16B8BC83F}" dt="2025-07-23T08:15:36.777" v="126" actId="1076"/>
          <ac:spMkLst>
            <pc:docMk/>
            <pc:sldMk cId="225812144" sldId="345"/>
            <ac:spMk id="57" creationId="{F336D678-15C7-A151-68D9-1E3CD2B5D127}"/>
          </ac:spMkLst>
        </pc:spChg>
        <pc:spChg chg="add mod ord">
          <ac:chgData name="Hasan Selim" userId="84cd2103f36ef0dc" providerId="LiveId" clId="{9C740E32-10B6-44F5-9C27-17E16B8BC83F}" dt="2025-07-23T08:17:33.022" v="156" actId="167"/>
          <ac:spMkLst>
            <pc:docMk/>
            <pc:sldMk cId="225812144" sldId="345"/>
            <ac:spMk id="58" creationId="{892ED526-D87D-4DDA-EDD1-5B9C2F7CBDC6}"/>
          </ac:spMkLst>
        </pc:spChg>
        <pc:spChg chg="add del mod">
          <ac:chgData name="Hasan Selim" userId="84cd2103f36ef0dc" providerId="LiveId" clId="{9C740E32-10B6-44F5-9C27-17E16B8BC83F}" dt="2025-07-23T08:36:17.318" v="446" actId="478"/>
          <ac:spMkLst>
            <pc:docMk/>
            <pc:sldMk cId="225812144" sldId="345"/>
            <ac:spMk id="60" creationId="{16DC46C0-7F43-53FF-9493-5B482D81AC75}"/>
          </ac:spMkLst>
        </pc:spChg>
        <pc:grpChg chg="add del mod">
          <ac:chgData name="Hasan Selim" userId="84cd2103f36ef0dc" providerId="LiveId" clId="{9C740E32-10B6-44F5-9C27-17E16B8BC83F}" dt="2025-07-23T08:14:32.675" v="104" actId="478"/>
          <ac:grpSpMkLst>
            <pc:docMk/>
            <pc:sldMk cId="225812144" sldId="345"/>
            <ac:grpSpMk id="3" creationId="{C044D025-EBC8-EA48-170A-26815FC63080}"/>
          </ac:grpSpMkLst>
        </pc:grpChg>
        <pc:grpChg chg="del">
          <ac:chgData name="Hasan Selim" userId="84cd2103f36ef0dc" providerId="LiveId" clId="{9C740E32-10B6-44F5-9C27-17E16B8BC83F}" dt="2025-07-23T08:16:13.515" v="136" actId="21"/>
          <ac:grpSpMkLst>
            <pc:docMk/>
            <pc:sldMk cId="225812144" sldId="345"/>
            <ac:grpSpMk id="9" creationId="{A630DC64-86E0-406F-E66D-CF01D923E38E}"/>
          </ac:grpSpMkLst>
        </pc:grpChg>
        <pc:grpChg chg="del">
          <ac:chgData name="Hasan Selim" userId="84cd2103f36ef0dc" providerId="LiveId" clId="{9C740E32-10B6-44F5-9C27-17E16B8BC83F}" dt="2025-07-23T08:16:13.515" v="136" actId="21"/>
          <ac:grpSpMkLst>
            <pc:docMk/>
            <pc:sldMk cId="225812144" sldId="345"/>
            <ac:grpSpMk id="12" creationId="{09757450-15FD-AA60-12CF-C7F1850326F3}"/>
          </ac:grpSpMkLst>
        </pc:grpChg>
        <pc:grpChg chg="del">
          <ac:chgData name="Hasan Selim" userId="84cd2103f36ef0dc" providerId="LiveId" clId="{9C740E32-10B6-44F5-9C27-17E16B8BC83F}" dt="2025-07-23T08:16:13.515" v="136" actId="21"/>
          <ac:grpSpMkLst>
            <pc:docMk/>
            <pc:sldMk cId="225812144" sldId="345"/>
            <ac:grpSpMk id="15" creationId="{55B85136-73C3-F133-CCE2-9EBA15B6AA8D}"/>
          </ac:grpSpMkLst>
        </pc:grpChg>
        <pc:grpChg chg="del">
          <ac:chgData name="Hasan Selim" userId="84cd2103f36ef0dc" providerId="LiveId" clId="{9C740E32-10B6-44F5-9C27-17E16B8BC83F}" dt="2025-07-23T08:16:13.515" v="136" actId="21"/>
          <ac:grpSpMkLst>
            <pc:docMk/>
            <pc:sldMk cId="225812144" sldId="345"/>
            <ac:grpSpMk id="18" creationId="{2F19FF86-41F5-9CA2-6BC7-7F017D5AF228}"/>
          </ac:grpSpMkLst>
        </pc:grpChg>
        <pc:grpChg chg="del mod">
          <ac:chgData name="Hasan Selim" userId="84cd2103f36ef0dc" providerId="LiveId" clId="{9C740E32-10B6-44F5-9C27-17E16B8BC83F}" dt="2025-07-23T08:16:13.515" v="136" actId="21"/>
          <ac:grpSpMkLst>
            <pc:docMk/>
            <pc:sldMk cId="225812144" sldId="345"/>
            <ac:grpSpMk id="25" creationId="{3628D0D1-05DB-81BE-7853-0448F329E0E4}"/>
          </ac:grpSpMkLst>
        </pc:grpChg>
        <pc:picChg chg="del">
          <ac:chgData name="Hasan Selim" userId="84cd2103f36ef0dc" providerId="LiveId" clId="{9C740E32-10B6-44F5-9C27-17E16B8BC83F}" dt="2025-07-23T08:06:43.191" v="1" actId="478"/>
          <ac:picMkLst>
            <pc:docMk/>
            <pc:sldMk cId="225812144" sldId="345"/>
            <ac:picMk id="44" creationId="{3669841A-B0FA-87B7-2085-39649A879326}"/>
          </ac:picMkLst>
        </pc:picChg>
        <pc:picChg chg="add mod">
          <ac:chgData name="Hasan Selim" userId="84cd2103f36ef0dc" providerId="LiveId" clId="{9C740E32-10B6-44F5-9C27-17E16B8BC83F}" dt="2025-07-23T08:26:10.903" v="282" actId="1076"/>
          <ac:picMkLst>
            <pc:docMk/>
            <pc:sldMk cId="225812144" sldId="345"/>
            <ac:picMk id="59" creationId="{C5036671-31A7-FB4D-FCBF-A5BA62156528}"/>
          </ac:picMkLst>
        </pc:picChg>
      </pc:sldChg>
      <pc:sldChg chg="addSp delSp modSp mod">
        <pc:chgData name="Hasan Selim" userId="84cd2103f36ef0dc" providerId="LiveId" clId="{9C740E32-10B6-44F5-9C27-17E16B8BC83F}" dt="2025-07-23T08:25:11.224" v="267" actId="1076"/>
        <pc:sldMkLst>
          <pc:docMk/>
          <pc:sldMk cId="3214672097" sldId="358"/>
        </pc:sldMkLst>
        <pc:spChg chg="add mod">
          <ac:chgData name="Hasan Selim" userId="84cd2103f36ef0dc" providerId="LiveId" clId="{9C740E32-10B6-44F5-9C27-17E16B8BC83F}" dt="2025-07-23T08:25:04.252" v="265" actId="255"/>
          <ac:spMkLst>
            <pc:docMk/>
            <pc:sldMk cId="3214672097" sldId="358"/>
            <ac:spMk id="2" creationId="{EF0DBAA4-AA66-5C27-B287-2D52CD401A79}"/>
          </ac:spMkLst>
        </pc:spChg>
        <pc:spChg chg="del">
          <ac:chgData name="Hasan Selim" userId="84cd2103f36ef0dc" providerId="LiveId" clId="{9C740E32-10B6-44F5-9C27-17E16B8BC83F}" dt="2025-07-23T08:06:38.527" v="0" actId="478"/>
          <ac:spMkLst>
            <pc:docMk/>
            <pc:sldMk cId="3214672097" sldId="358"/>
            <ac:spMk id="4" creationId="{8C144BCA-7F74-CFC1-0451-6D182621734D}"/>
          </ac:spMkLst>
        </pc:spChg>
        <pc:spChg chg="add del mod">
          <ac:chgData name="Hasan Selim" userId="84cd2103f36ef0dc" providerId="LiveId" clId="{9C740E32-10B6-44F5-9C27-17E16B8BC83F}" dt="2025-07-23T08:11:16.847" v="57"/>
          <ac:spMkLst>
            <pc:docMk/>
            <pc:sldMk cId="3214672097" sldId="358"/>
            <ac:spMk id="5" creationId="{E46E2FB7-EF09-D2B6-0369-C02205065D37}"/>
          </ac:spMkLst>
        </pc:spChg>
        <pc:spChg chg="mod">
          <ac:chgData name="Hasan Selim" userId="84cd2103f36ef0dc" providerId="LiveId" clId="{9C740E32-10B6-44F5-9C27-17E16B8BC83F}" dt="2025-07-23T08:10:03.809" v="40"/>
          <ac:spMkLst>
            <pc:docMk/>
            <pc:sldMk cId="3214672097" sldId="358"/>
            <ac:spMk id="11" creationId="{B15399AC-AF7A-F547-1045-DA68D8BCD92D}"/>
          </ac:spMkLst>
        </pc:spChg>
        <pc:spChg chg="mod">
          <ac:chgData name="Hasan Selim" userId="84cd2103f36ef0dc" providerId="LiveId" clId="{9C740E32-10B6-44F5-9C27-17E16B8BC83F}" dt="2025-07-23T08:10:03.809" v="40"/>
          <ac:spMkLst>
            <pc:docMk/>
            <pc:sldMk cId="3214672097" sldId="358"/>
            <ac:spMk id="13" creationId="{58B17F66-0EF4-7052-F8B7-AAE04C93D9F9}"/>
          </ac:spMkLst>
        </pc:spChg>
        <pc:spChg chg="mod">
          <ac:chgData name="Hasan Selim" userId="84cd2103f36ef0dc" providerId="LiveId" clId="{9C740E32-10B6-44F5-9C27-17E16B8BC83F}" dt="2025-07-23T08:10:03.809" v="40"/>
          <ac:spMkLst>
            <pc:docMk/>
            <pc:sldMk cId="3214672097" sldId="358"/>
            <ac:spMk id="17" creationId="{130DE4E6-DDE6-D021-912A-3EE0E2BF91F4}"/>
          </ac:spMkLst>
        </pc:spChg>
        <pc:spChg chg="mod">
          <ac:chgData name="Hasan Selim" userId="84cd2103f36ef0dc" providerId="LiveId" clId="{9C740E32-10B6-44F5-9C27-17E16B8BC83F}" dt="2025-07-23T08:10:03.809" v="40"/>
          <ac:spMkLst>
            <pc:docMk/>
            <pc:sldMk cId="3214672097" sldId="358"/>
            <ac:spMk id="22" creationId="{205F45EB-640B-B696-7DB7-EB919E2AA9D3}"/>
          </ac:spMkLst>
        </pc:spChg>
        <pc:spChg chg="mod">
          <ac:chgData name="Hasan Selim" userId="84cd2103f36ef0dc" providerId="LiveId" clId="{9C740E32-10B6-44F5-9C27-17E16B8BC83F}" dt="2025-07-23T08:10:03.809" v="40"/>
          <ac:spMkLst>
            <pc:docMk/>
            <pc:sldMk cId="3214672097" sldId="358"/>
            <ac:spMk id="25" creationId="{43268A65-0E72-5A3B-C1FB-B65C98642908}"/>
          </ac:spMkLst>
        </pc:spChg>
        <pc:spChg chg="mod">
          <ac:chgData name="Hasan Selim" userId="84cd2103f36ef0dc" providerId="LiveId" clId="{9C740E32-10B6-44F5-9C27-17E16B8BC83F}" dt="2025-07-23T08:10:03.809" v="40"/>
          <ac:spMkLst>
            <pc:docMk/>
            <pc:sldMk cId="3214672097" sldId="358"/>
            <ac:spMk id="26" creationId="{1CB49956-7862-F6BA-3C6D-AE555036BAF7}"/>
          </ac:spMkLst>
        </pc:spChg>
        <pc:spChg chg="mod">
          <ac:chgData name="Hasan Selim" userId="84cd2103f36ef0dc" providerId="LiveId" clId="{9C740E32-10B6-44F5-9C27-17E16B8BC83F}" dt="2025-07-23T08:10:03.809" v="40"/>
          <ac:spMkLst>
            <pc:docMk/>
            <pc:sldMk cId="3214672097" sldId="358"/>
            <ac:spMk id="28" creationId="{A1C36D35-B172-38AF-1B9E-C5CC11C26597}"/>
          </ac:spMkLst>
        </pc:spChg>
        <pc:spChg chg="mod">
          <ac:chgData name="Hasan Selim" userId="84cd2103f36ef0dc" providerId="LiveId" clId="{9C740E32-10B6-44F5-9C27-17E16B8BC83F}" dt="2025-07-23T08:10:03.809" v="40"/>
          <ac:spMkLst>
            <pc:docMk/>
            <pc:sldMk cId="3214672097" sldId="358"/>
            <ac:spMk id="31" creationId="{5FA0026B-8F41-B9DE-8D02-718F55109623}"/>
          </ac:spMkLst>
        </pc:spChg>
        <pc:spChg chg="mod">
          <ac:chgData name="Hasan Selim" userId="84cd2103f36ef0dc" providerId="LiveId" clId="{9C740E32-10B6-44F5-9C27-17E16B8BC83F}" dt="2025-07-23T08:10:03.809" v="40"/>
          <ac:spMkLst>
            <pc:docMk/>
            <pc:sldMk cId="3214672097" sldId="358"/>
            <ac:spMk id="37" creationId="{97F45DCF-D60D-471E-E09B-B40C894A9078}"/>
          </ac:spMkLst>
        </pc:spChg>
        <pc:spChg chg="mod">
          <ac:chgData name="Hasan Selim" userId="84cd2103f36ef0dc" providerId="LiveId" clId="{9C740E32-10B6-44F5-9C27-17E16B8BC83F}" dt="2025-07-23T08:10:03.809" v="40"/>
          <ac:spMkLst>
            <pc:docMk/>
            <pc:sldMk cId="3214672097" sldId="358"/>
            <ac:spMk id="38" creationId="{8F8CA93D-309A-E561-FD9C-61CA64CADFE7}"/>
          </ac:spMkLst>
        </pc:spChg>
        <pc:spChg chg="mod">
          <ac:chgData name="Hasan Selim" userId="84cd2103f36ef0dc" providerId="LiveId" clId="{9C740E32-10B6-44F5-9C27-17E16B8BC83F}" dt="2025-07-23T08:10:18.204" v="43"/>
          <ac:spMkLst>
            <pc:docMk/>
            <pc:sldMk cId="3214672097" sldId="358"/>
            <ac:spMk id="40" creationId="{9BC4C036-77DC-99B3-5C96-F689EF22E7A4}"/>
          </ac:spMkLst>
        </pc:spChg>
        <pc:spChg chg="mod">
          <ac:chgData name="Hasan Selim" userId="84cd2103f36ef0dc" providerId="LiveId" clId="{9C740E32-10B6-44F5-9C27-17E16B8BC83F}" dt="2025-07-23T08:10:18.204" v="43"/>
          <ac:spMkLst>
            <pc:docMk/>
            <pc:sldMk cId="3214672097" sldId="358"/>
            <ac:spMk id="41" creationId="{DD479B6E-6BC1-F1FC-3866-5E7A7B1DDADC}"/>
          </ac:spMkLst>
        </pc:spChg>
        <pc:spChg chg="mod">
          <ac:chgData name="Hasan Selim" userId="84cd2103f36ef0dc" providerId="LiveId" clId="{9C740E32-10B6-44F5-9C27-17E16B8BC83F}" dt="2025-07-23T08:10:18.204" v="43"/>
          <ac:spMkLst>
            <pc:docMk/>
            <pc:sldMk cId="3214672097" sldId="358"/>
            <ac:spMk id="43" creationId="{C1C18BB9-4EDC-91EE-9113-76996EDF5ADE}"/>
          </ac:spMkLst>
        </pc:spChg>
        <pc:spChg chg="mod">
          <ac:chgData name="Hasan Selim" userId="84cd2103f36ef0dc" providerId="LiveId" clId="{9C740E32-10B6-44F5-9C27-17E16B8BC83F}" dt="2025-07-23T08:10:18.204" v="43"/>
          <ac:spMkLst>
            <pc:docMk/>
            <pc:sldMk cId="3214672097" sldId="358"/>
            <ac:spMk id="44" creationId="{C8F32EC0-D967-AA23-2710-91B9A7FDC506}"/>
          </ac:spMkLst>
        </pc:spChg>
        <pc:spChg chg="mod">
          <ac:chgData name="Hasan Selim" userId="84cd2103f36ef0dc" providerId="LiveId" clId="{9C740E32-10B6-44F5-9C27-17E16B8BC83F}" dt="2025-07-23T08:10:18.204" v="43"/>
          <ac:spMkLst>
            <pc:docMk/>
            <pc:sldMk cId="3214672097" sldId="358"/>
            <ac:spMk id="46" creationId="{2898225F-7A7B-24B3-8091-25B1CA0DD090}"/>
          </ac:spMkLst>
        </pc:spChg>
        <pc:spChg chg="mod">
          <ac:chgData name="Hasan Selim" userId="84cd2103f36ef0dc" providerId="LiveId" clId="{9C740E32-10B6-44F5-9C27-17E16B8BC83F}" dt="2025-07-23T08:10:18.204" v="43"/>
          <ac:spMkLst>
            <pc:docMk/>
            <pc:sldMk cId="3214672097" sldId="358"/>
            <ac:spMk id="47" creationId="{69B0F7B2-6F6A-8DDD-0F48-BE2B391458FE}"/>
          </ac:spMkLst>
        </pc:spChg>
        <pc:spChg chg="add del mod">
          <ac:chgData name="Hasan Selim" userId="84cd2103f36ef0dc" providerId="LiveId" clId="{9C740E32-10B6-44F5-9C27-17E16B8BC83F}" dt="2025-07-23T08:11:16.847" v="57"/>
          <ac:spMkLst>
            <pc:docMk/>
            <pc:sldMk cId="3214672097" sldId="358"/>
            <ac:spMk id="48" creationId="{2498A15B-5A3E-3075-4F14-9302165D9178}"/>
          </ac:spMkLst>
        </pc:spChg>
        <pc:spChg chg="mod">
          <ac:chgData name="Hasan Selim" userId="84cd2103f36ef0dc" providerId="LiveId" clId="{9C740E32-10B6-44F5-9C27-17E16B8BC83F}" dt="2025-07-23T08:11:08.192" v="53"/>
          <ac:spMkLst>
            <pc:docMk/>
            <pc:sldMk cId="3214672097" sldId="358"/>
            <ac:spMk id="49" creationId="{F72CA262-E5B0-20E6-BF24-E5A2982C844B}"/>
          </ac:spMkLst>
        </pc:spChg>
        <pc:spChg chg="mod">
          <ac:chgData name="Hasan Selim" userId="84cd2103f36ef0dc" providerId="LiveId" clId="{9C740E32-10B6-44F5-9C27-17E16B8BC83F}" dt="2025-07-23T08:24:33.007" v="256" actId="14100"/>
          <ac:spMkLst>
            <pc:docMk/>
            <pc:sldMk cId="3214672097" sldId="358"/>
            <ac:spMk id="50" creationId="{F9D00D7B-3B8B-AA1E-408F-4251B8A60FA8}"/>
          </ac:spMkLst>
        </pc:spChg>
        <pc:spChg chg="add mod">
          <ac:chgData name="Hasan Selim" userId="84cd2103f36ef0dc" providerId="LiveId" clId="{9C740E32-10B6-44F5-9C27-17E16B8BC83F}" dt="2025-07-23T08:11:36.980" v="63" actId="1076"/>
          <ac:spMkLst>
            <pc:docMk/>
            <pc:sldMk cId="3214672097" sldId="358"/>
            <ac:spMk id="51" creationId="{5CC97C20-2315-78BB-BB4B-186701742413}"/>
          </ac:spMkLst>
        </pc:spChg>
        <pc:spChg chg="add mod">
          <ac:chgData name="Hasan Selim" userId="84cd2103f36ef0dc" providerId="LiveId" clId="{9C740E32-10B6-44F5-9C27-17E16B8BC83F}" dt="2025-07-23T08:11:46.572" v="66" actId="1076"/>
          <ac:spMkLst>
            <pc:docMk/>
            <pc:sldMk cId="3214672097" sldId="358"/>
            <ac:spMk id="52" creationId="{F5E3703F-0A67-48F5-5CA3-ED0B54903B9D}"/>
          </ac:spMkLst>
        </pc:spChg>
        <pc:spChg chg="add mod ord">
          <ac:chgData name="Hasan Selim" userId="84cd2103f36ef0dc" providerId="LiveId" clId="{9C740E32-10B6-44F5-9C27-17E16B8BC83F}" dt="2025-07-23T08:24:42.392" v="258" actId="14100"/>
          <ac:spMkLst>
            <pc:docMk/>
            <pc:sldMk cId="3214672097" sldId="358"/>
            <ac:spMk id="54" creationId="{63F0F94A-65A8-D175-50D2-DAAB8EBFA5D4}"/>
          </ac:spMkLst>
        </pc:spChg>
        <pc:spChg chg="mod">
          <ac:chgData name="Hasan Selim" userId="84cd2103f36ef0dc" providerId="LiveId" clId="{9C740E32-10B6-44F5-9C27-17E16B8BC83F}" dt="2025-07-23T08:12:48.990" v="79" actId="571"/>
          <ac:spMkLst>
            <pc:docMk/>
            <pc:sldMk cId="3214672097" sldId="358"/>
            <ac:spMk id="56" creationId="{84B0C750-8559-8999-79BA-ADAA91D8363C}"/>
          </ac:spMkLst>
        </pc:spChg>
        <pc:spChg chg="mod">
          <ac:chgData name="Hasan Selim" userId="84cd2103f36ef0dc" providerId="LiveId" clId="{9C740E32-10B6-44F5-9C27-17E16B8BC83F}" dt="2025-07-23T08:12:48.990" v="79" actId="571"/>
          <ac:spMkLst>
            <pc:docMk/>
            <pc:sldMk cId="3214672097" sldId="358"/>
            <ac:spMk id="57" creationId="{A262981E-C75A-0DC3-0579-4756247A12C7}"/>
          </ac:spMkLst>
        </pc:spChg>
        <pc:grpChg chg="mod">
          <ac:chgData name="Hasan Selim" userId="84cd2103f36ef0dc" providerId="LiveId" clId="{9C740E32-10B6-44F5-9C27-17E16B8BC83F}" dt="2025-07-23T08:25:11.224" v="267" actId="1076"/>
          <ac:grpSpMkLst>
            <pc:docMk/>
            <pc:sldMk cId="3214672097" sldId="358"/>
            <ac:grpSpMk id="7" creationId="{68326675-4778-82B0-1324-13EB34BCC4E4}"/>
          </ac:grpSpMkLst>
        </pc:grpChg>
        <pc:grpChg chg="add mod">
          <ac:chgData name="Hasan Selim" userId="84cd2103f36ef0dc" providerId="LiveId" clId="{9C740E32-10B6-44F5-9C27-17E16B8BC83F}" dt="2025-07-23T08:10:18.204" v="43"/>
          <ac:grpSpMkLst>
            <pc:docMk/>
            <pc:sldMk cId="3214672097" sldId="358"/>
            <ac:grpSpMk id="39" creationId="{D1D79AD3-0D0E-5726-0A49-2081654B6DDE}"/>
          </ac:grpSpMkLst>
        </pc:grpChg>
        <pc:grpChg chg="add mod">
          <ac:chgData name="Hasan Selim" userId="84cd2103f36ef0dc" providerId="LiveId" clId="{9C740E32-10B6-44F5-9C27-17E16B8BC83F}" dt="2025-07-23T08:10:25.149" v="47" actId="1076"/>
          <ac:grpSpMkLst>
            <pc:docMk/>
            <pc:sldMk cId="3214672097" sldId="358"/>
            <ac:grpSpMk id="42" creationId="{FADA5C31-6681-EEE6-E6EA-85BE2BB5B0FC}"/>
          </ac:grpSpMkLst>
        </pc:grpChg>
        <pc:grpChg chg="add mod">
          <ac:chgData name="Hasan Selim" userId="84cd2103f36ef0dc" providerId="LiveId" clId="{9C740E32-10B6-44F5-9C27-17E16B8BC83F}" dt="2025-07-23T08:10:22.089" v="46" actId="1076"/>
          <ac:grpSpMkLst>
            <pc:docMk/>
            <pc:sldMk cId="3214672097" sldId="358"/>
            <ac:grpSpMk id="45" creationId="{E6BFBC33-E9A5-58EE-6BC8-88E436C0E570}"/>
          </ac:grpSpMkLst>
        </pc:grpChg>
        <pc:grpChg chg="add mod">
          <ac:chgData name="Hasan Selim" userId="84cd2103f36ef0dc" providerId="LiveId" clId="{9C740E32-10B6-44F5-9C27-17E16B8BC83F}" dt="2025-07-23T08:12:52.986" v="82" actId="1076"/>
          <ac:grpSpMkLst>
            <pc:docMk/>
            <pc:sldMk cId="3214672097" sldId="358"/>
            <ac:grpSpMk id="55" creationId="{E1F0D36B-203A-138D-ACA6-B33C786DD06A}"/>
          </ac:grpSpMkLst>
        </pc:grpChg>
        <pc:picChg chg="add mod ord">
          <ac:chgData name="Hasan Selim" userId="84cd2103f36ef0dc" providerId="LiveId" clId="{9C740E32-10B6-44F5-9C27-17E16B8BC83F}" dt="2025-07-23T08:24:28.360" v="254" actId="1076"/>
          <ac:picMkLst>
            <pc:docMk/>
            <pc:sldMk cId="3214672097" sldId="358"/>
            <ac:picMk id="3" creationId="{742C9866-0241-AF61-CF97-91429A8639E3}"/>
          </ac:picMkLst>
        </pc:picChg>
        <pc:picChg chg="del">
          <ac:chgData name="Hasan Selim" userId="84cd2103f36ef0dc" providerId="LiveId" clId="{9C740E32-10B6-44F5-9C27-17E16B8BC83F}" dt="2025-07-23T08:06:38.527" v="0" actId="478"/>
          <ac:picMkLst>
            <pc:docMk/>
            <pc:sldMk cId="3214672097" sldId="358"/>
            <ac:picMk id="6" creationId="{69883324-6D27-4380-1E62-ADECAB1E34A9}"/>
          </ac:picMkLst>
        </pc:picChg>
        <pc:picChg chg="del">
          <ac:chgData name="Hasan Selim" userId="84cd2103f36ef0dc" providerId="LiveId" clId="{9C740E32-10B6-44F5-9C27-17E16B8BC83F}" dt="2025-07-23T08:06:38.527" v="0" actId="478"/>
          <ac:picMkLst>
            <pc:docMk/>
            <pc:sldMk cId="3214672097" sldId="358"/>
            <ac:picMk id="16" creationId="{D3EBDA74-3EC7-44E3-E36D-9CF4DE20E76E}"/>
          </ac:picMkLst>
        </pc:picChg>
        <pc:picChg chg="del">
          <ac:chgData name="Hasan Selim" userId="84cd2103f36ef0dc" providerId="LiveId" clId="{9C740E32-10B6-44F5-9C27-17E16B8BC83F}" dt="2025-07-23T08:06:38.527" v="0" actId="478"/>
          <ac:picMkLst>
            <pc:docMk/>
            <pc:sldMk cId="3214672097" sldId="358"/>
            <ac:picMk id="18" creationId="{1956907B-2025-77D0-8B97-F3900F5B12C0}"/>
          </ac:picMkLst>
        </pc:picChg>
        <pc:picChg chg="add mod">
          <ac:chgData name="Hasan Selim" userId="84cd2103f36ef0dc" providerId="LiveId" clId="{9C740E32-10B6-44F5-9C27-17E16B8BC83F}" dt="2025-07-23T08:12:02.730" v="70" actId="1076"/>
          <ac:picMkLst>
            <pc:docMk/>
            <pc:sldMk cId="3214672097" sldId="358"/>
            <ac:picMk id="53" creationId="{047A15D7-721E-656D-EAD8-1F71A846F2D4}"/>
          </ac:picMkLst>
        </pc:picChg>
      </pc:sldChg>
      <pc:sldChg chg="addSp modSp add del mod">
        <pc:chgData name="Hasan Selim" userId="84cd2103f36ef0dc" providerId="LiveId" clId="{9C740E32-10B6-44F5-9C27-17E16B8BC83F}" dt="2025-07-23T08:58:13.450" v="611" actId="1076"/>
        <pc:sldMkLst>
          <pc:docMk/>
          <pc:sldMk cId="2852566979" sldId="412"/>
        </pc:sldMkLst>
        <pc:spChg chg="mod">
          <ac:chgData name="Hasan Selim" userId="84cd2103f36ef0dc" providerId="LiveId" clId="{9C740E32-10B6-44F5-9C27-17E16B8BC83F}" dt="2025-07-23T08:58:06.205" v="609"/>
          <ac:spMkLst>
            <pc:docMk/>
            <pc:sldMk cId="2852566979" sldId="412"/>
            <ac:spMk id="5" creationId="{3CD71E32-69DD-DE1D-B858-62D3203B5DE3}"/>
          </ac:spMkLst>
        </pc:spChg>
        <pc:spChg chg="mod">
          <ac:chgData name="Hasan Selim" userId="84cd2103f36ef0dc" providerId="LiveId" clId="{9C740E32-10B6-44F5-9C27-17E16B8BC83F}" dt="2025-07-23T08:58:06.205" v="609"/>
          <ac:spMkLst>
            <pc:docMk/>
            <pc:sldMk cId="2852566979" sldId="412"/>
            <ac:spMk id="6" creationId="{7AD3716D-6351-B2D1-CF5B-2A1F21F2CDCD}"/>
          </ac:spMkLst>
        </pc:spChg>
        <pc:spChg chg="mod">
          <ac:chgData name="Hasan Selim" userId="84cd2103f36ef0dc" providerId="LiveId" clId="{9C740E32-10B6-44F5-9C27-17E16B8BC83F}" dt="2025-07-23T08:58:06.205" v="609"/>
          <ac:spMkLst>
            <pc:docMk/>
            <pc:sldMk cId="2852566979" sldId="412"/>
            <ac:spMk id="7" creationId="{F63802A1-259C-81E7-399A-9165DD59B6FB}"/>
          </ac:spMkLst>
        </pc:spChg>
        <pc:spChg chg="mod">
          <ac:chgData name="Hasan Selim" userId="84cd2103f36ef0dc" providerId="LiveId" clId="{9C740E32-10B6-44F5-9C27-17E16B8BC83F}" dt="2025-07-23T08:58:06.205" v="609"/>
          <ac:spMkLst>
            <pc:docMk/>
            <pc:sldMk cId="2852566979" sldId="412"/>
            <ac:spMk id="8" creationId="{A92AFC62-E49C-0C5E-19DF-549DD451785D}"/>
          </ac:spMkLst>
        </pc:spChg>
        <pc:grpChg chg="add mod">
          <ac:chgData name="Hasan Selim" userId="84cd2103f36ef0dc" providerId="LiveId" clId="{9C740E32-10B6-44F5-9C27-17E16B8BC83F}" dt="2025-07-23T08:58:06.205" v="609"/>
          <ac:grpSpMkLst>
            <pc:docMk/>
            <pc:sldMk cId="2852566979" sldId="412"/>
            <ac:grpSpMk id="2" creationId="{64E932C7-5DC6-FDCC-AA3D-7A307FA3F0D5}"/>
          </ac:grpSpMkLst>
        </pc:grpChg>
        <pc:grpChg chg="mod">
          <ac:chgData name="Hasan Selim" userId="84cd2103f36ef0dc" providerId="LiveId" clId="{9C740E32-10B6-44F5-9C27-17E16B8BC83F}" dt="2025-07-23T08:58:06.205" v="609"/>
          <ac:grpSpMkLst>
            <pc:docMk/>
            <pc:sldMk cId="2852566979" sldId="412"/>
            <ac:grpSpMk id="3" creationId="{59F3A1BF-BEED-0E09-ED74-F25D8B1BB6EB}"/>
          </ac:grpSpMkLst>
        </pc:grpChg>
        <pc:grpChg chg="mod">
          <ac:chgData name="Hasan Selim" userId="84cd2103f36ef0dc" providerId="LiveId" clId="{9C740E32-10B6-44F5-9C27-17E16B8BC83F}" dt="2025-07-23T08:58:06.205" v="609"/>
          <ac:grpSpMkLst>
            <pc:docMk/>
            <pc:sldMk cId="2852566979" sldId="412"/>
            <ac:grpSpMk id="4" creationId="{76F46811-2A06-0E5C-D8FF-C6BA6263F9D3}"/>
          </ac:grpSpMkLst>
        </pc:grpChg>
        <pc:picChg chg="mod">
          <ac:chgData name="Hasan Selim" userId="84cd2103f36ef0dc" providerId="LiveId" clId="{9C740E32-10B6-44F5-9C27-17E16B8BC83F}" dt="2025-07-23T08:58:13.450" v="611" actId="1076"/>
          <ac:picMkLst>
            <pc:docMk/>
            <pc:sldMk cId="2852566979" sldId="412"/>
            <ac:picMk id="57" creationId="{C03594F1-FEB2-2041-2148-E8B5B8818776}"/>
          </ac:picMkLst>
        </pc:picChg>
      </pc:sldChg>
      <pc:sldChg chg="del">
        <pc:chgData name="Hasan Selim" userId="84cd2103f36ef0dc" providerId="LiveId" clId="{9C740E32-10B6-44F5-9C27-17E16B8BC83F}" dt="2025-07-23T08:06:53.557" v="4" actId="47"/>
        <pc:sldMkLst>
          <pc:docMk/>
          <pc:sldMk cId="862209216" sldId="480"/>
        </pc:sldMkLst>
      </pc:sldChg>
      <pc:sldChg chg="del">
        <pc:chgData name="Hasan Selim" userId="84cd2103f36ef0dc" providerId="LiveId" clId="{9C740E32-10B6-44F5-9C27-17E16B8BC83F}" dt="2025-07-23T08:06:47.948" v="2" actId="47"/>
        <pc:sldMkLst>
          <pc:docMk/>
          <pc:sldMk cId="1767330240" sldId="481"/>
        </pc:sldMkLst>
      </pc:sldChg>
      <pc:sldChg chg="del">
        <pc:chgData name="Hasan Selim" userId="84cd2103f36ef0dc" providerId="LiveId" clId="{9C740E32-10B6-44F5-9C27-17E16B8BC83F}" dt="2025-07-23T08:06:47.948" v="2" actId="47"/>
        <pc:sldMkLst>
          <pc:docMk/>
          <pc:sldMk cId="3758230912" sldId="482"/>
        </pc:sldMkLst>
      </pc:sldChg>
      <pc:sldChg chg="del">
        <pc:chgData name="Hasan Selim" userId="84cd2103f36ef0dc" providerId="LiveId" clId="{9C740E32-10B6-44F5-9C27-17E16B8BC83F}" dt="2025-07-23T08:06:47.948" v="2" actId="47"/>
        <pc:sldMkLst>
          <pc:docMk/>
          <pc:sldMk cId="3235315179" sldId="483"/>
        </pc:sldMkLst>
      </pc:sldChg>
      <pc:sldChg chg="del">
        <pc:chgData name="Hasan Selim" userId="84cd2103f36ef0dc" providerId="LiveId" clId="{9C740E32-10B6-44F5-9C27-17E16B8BC83F}" dt="2025-07-23T08:06:47.948" v="2" actId="47"/>
        <pc:sldMkLst>
          <pc:docMk/>
          <pc:sldMk cId="2154241091" sldId="484"/>
        </pc:sldMkLst>
      </pc:sldChg>
      <pc:sldChg chg="del">
        <pc:chgData name="Hasan Selim" userId="84cd2103f36ef0dc" providerId="LiveId" clId="{9C740E32-10B6-44F5-9C27-17E16B8BC83F}" dt="2025-07-23T08:06:47.948" v="2" actId="47"/>
        <pc:sldMkLst>
          <pc:docMk/>
          <pc:sldMk cId="4198453735" sldId="485"/>
        </pc:sldMkLst>
      </pc:sldChg>
      <pc:sldChg chg="del">
        <pc:chgData name="Hasan Selim" userId="84cd2103f36ef0dc" providerId="LiveId" clId="{9C740E32-10B6-44F5-9C27-17E16B8BC83F}" dt="2025-07-23T08:06:47.948" v="2" actId="47"/>
        <pc:sldMkLst>
          <pc:docMk/>
          <pc:sldMk cId="2375592125" sldId="486"/>
        </pc:sldMkLst>
      </pc:sldChg>
      <pc:sldChg chg="del">
        <pc:chgData name="Hasan Selim" userId="84cd2103f36ef0dc" providerId="LiveId" clId="{9C740E32-10B6-44F5-9C27-17E16B8BC83F}" dt="2025-07-23T08:06:47.948" v="2" actId="47"/>
        <pc:sldMkLst>
          <pc:docMk/>
          <pc:sldMk cId="3309249833" sldId="487"/>
        </pc:sldMkLst>
      </pc:sldChg>
      <pc:sldChg chg="addSp delSp modSp mod">
        <pc:chgData name="Hasan Selim" userId="84cd2103f36ef0dc" providerId="LiveId" clId="{9C740E32-10B6-44F5-9C27-17E16B8BC83F}" dt="2025-07-23T08:57:47.127" v="606" actId="1076"/>
        <pc:sldMkLst>
          <pc:docMk/>
          <pc:sldMk cId="3324910339" sldId="488"/>
        </pc:sldMkLst>
        <pc:picChg chg="add del mod">
          <ac:chgData name="Hasan Selim" userId="84cd2103f36ef0dc" providerId="LiveId" clId="{9C740E32-10B6-44F5-9C27-17E16B8BC83F}" dt="2025-07-23T08:57:39.443" v="600" actId="478"/>
          <ac:picMkLst>
            <pc:docMk/>
            <pc:sldMk cId="3324910339" sldId="488"/>
            <ac:picMk id="3" creationId="{E3B31601-9313-998B-941C-EEB10406846B}"/>
          </ac:picMkLst>
        </pc:picChg>
        <pc:picChg chg="del">
          <ac:chgData name="Hasan Selim" userId="84cd2103f36ef0dc" providerId="LiveId" clId="{9C740E32-10B6-44F5-9C27-17E16B8BC83F}" dt="2025-07-23T08:06:51.401" v="3" actId="478"/>
          <ac:picMkLst>
            <pc:docMk/>
            <pc:sldMk cId="3324910339" sldId="488"/>
            <ac:picMk id="5" creationId="{ADB75205-C6B8-7575-A997-4562D2D5DB55}"/>
          </ac:picMkLst>
        </pc:picChg>
        <pc:picChg chg="add del mod">
          <ac:chgData name="Hasan Selim" userId="84cd2103f36ef0dc" providerId="LiveId" clId="{9C740E32-10B6-44F5-9C27-17E16B8BC83F}" dt="2025-07-23T08:57:38.997" v="599" actId="478"/>
          <ac:picMkLst>
            <pc:docMk/>
            <pc:sldMk cId="3324910339" sldId="488"/>
            <ac:picMk id="6" creationId="{5BF957B9-7221-F8F4-C8C5-1B236C40C6F8}"/>
          </ac:picMkLst>
        </pc:picChg>
        <pc:picChg chg="add del mod">
          <ac:chgData name="Hasan Selim" userId="84cd2103f36ef0dc" providerId="LiveId" clId="{9C740E32-10B6-44F5-9C27-17E16B8BC83F}" dt="2025-07-23T08:57:38.293" v="598" actId="478"/>
          <ac:picMkLst>
            <pc:docMk/>
            <pc:sldMk cId="3324910339" sldId="488"/>
            <ac:picMk id="8" creationId="{7CCF36A9-611E-F188-7B0C-88ADA9F2F46D}"/>
          </ac:picMkLst>
        </pc:picChg>
        <pc:picChg chg="del">
          <ac:chgData name="Hasan Selim" userId="84cd2103f36ef0dc" providerId="LiveId" clId="{9C740E32-10B6-44F5-9C27-17E16B8BC83F}" dt="2025-07-23T08:06:51.401" v="3" actId="478"/>
          <ac:picMkLst>
            <pc:docMk/>
            <pc:sldMk cId="3324910339" sldId="488"/>
            <ac:picMk id="9" creationId="{60E6B9E1-0C82-ABC0-6607-7DAB757B5177}"/>
          </ac:picMkLst>
        </pc:picChg>
        <pc:picChg chg="del">
          <ac:chgData name="Hasan Selim" userId="84cd2103f36ef0dc" providerId="LiveId" clId="{9C740E32-10B6-44F5-9C27-17E16B8BC83F}" dt="2025-07-23T08:06:51.401" v="3" actId="478"/>
          <ac:picMkLst>
            <pc:docMk/>
            <pc:sldMk cId="3324910339" sldId="488"/>
            <ac:picMk id="11" creationId="{B1BAB765-D0CE-F708-A7D6-EA6C35BA218C}"/>
          </ac:picMkLst>
        </pc:picChg>
        <pc:picChg chg="add mod">
          <ac:chgData name="Hasan Selim" userId="84cd2103f36ef0dc" providerId="LiveId" clId="{9C740E32-10B6-44F5-9C27-17E16B8BC83F}" dt="2025-07-23T08:57:45.460" v="604" actId="1076"/>
          <ac:picMkLst>
            <pc:docMk/>
            <pc:sldMk cId="3324910339" sldId="488"/>
            <ac:picMk id="12" creationId="{EFF8B86B-5514-5CC1-29D7-9046E2F9DFFF}"/>
          </ac:picMkLst>
        </pc:picChg>
        <pc:picChg chg="add mod">
          <ac:chgData name="Hasan Selim" userId="84cd2103f36ef0dc" providerId="LiveId" clId="{9C740E32-10B6-44F5-9C27-17E16B8BC83F}" dt="2025-07-23T08:57:46.197" v="605" actId="1076"/>
          <ac:picMkLst>
            <pc:docMk/>
            <pc:sldMk cId="3324910339" sldId="488"/>
            <ac:picMk id="14" creationId="{1125BBA9-6AAC-7FEB-BA71-197386D9EF28}"/>
          </ac:picMkLst>
        </pc:picChg>
        <pc:picChg chg="add mod">
          <ac:chgData name="Hasan Selim" userId="84cd2103f36ef0dc" providerId="LiveId" clId="{9C740E32-10B6-44F5-9C27-17E16B8BC83F}" dt="2025-07-23T08:57:47.127" v="606" actId="1076"/>
          <ac:picMkLst>
            <pc:docMk/>
            <pc:sldMk cId="3324910339" sldId="488"/>
            <ac:picMk id="16" creationId="{C5D5606A-ED5E-6637-F6B7-F0DDCADB8E53}"/>
          </ac:picMkLst>
        </pc:picChg>
      </pc:sldChg>
      <pc:sldChg chg="del">
        <pc:chgData name="Hasan Selim" userId="84cd2103f36ef0dc" providerId="LiveId" clId="{9C740E32-10B6-44F5-9C27-17E16B8BC83F}" dt="2025-07-23T08:06:54.635" v="5" actId="47"/>
        <pc:sldMkLst>
          <pc:docMk/>
          <pc:sldMk cId="177670719" sldId="489"/>
        </pc:sldMkLst>
      </pc:sldChg>
      <pc:sldChg chg="delSp modSp add del mod setBg">
        <pc:chgData name="Hasan Selim" userId="84cd2103f36ef0dc" providerId="LiveId" clId="{9C740E32-10B6-44F5-9C27-17E16B8BC83F}" dt="2025-07-23T08:58:10.355" v="610" actId="47"/>
        <pc:sldMkLst>
          <pc:docMk/>
          <pc:sldMk cId="921485227" sldId="489"/>
        </pc:sldMkLst>
        <pc:spChg chg="mod">
          <ac:chgData name="Hasan Selim" userId="84cd2103f36ef0dc" providerId="LiveId" clId="{9C740E32-10B6-44F5-9C27-17E16B8BC83F}" dt="2025-07-23T08:11:29.403" v="60" actId="1076"/>
          <ac:spMkLst>
            <pc:docMk/>
            <pc:sldMk cId="921485227" sldId="489"/>
            <ac:spMk id="9" creationId="{6ABC3B7D-9CB1-6811-D69F-6882122F8019}"/>
          </ac:spMkLst>
        </pc:spChg>
        <pc:spChg chg="del">
          <ac:chgData name="Hasan Selim" userId="84cd2103f36ef0dc" providerId="LiveId" clId="{9C740E32-10B6-44F5-9C27-17E16B8BC83F}" dt="2025-07-23T08:13:20.187" v="89" actId="21"/>
          <ac:spMkLst>
            <pc:docMk/>
            <pc:sldMk cId="921485227" sldId="489"/>
            <ac:spMk id="23" creationId="{EE9B9C4D-9322-C29E-C402-48C040EFF11E}"/>
          </ac:spMkLst>
        </pc:spChg>
        <pc:spChg chg="topLvl">
          <ac:chgData name="Hasan Selim" userId="84cd2103f36ef0dc" providerId="LiveId" clId="{9C740E32-10B6-44F5-9C27-17E16B8BC83F}" dt="2025-07-23T08:13:13.773" v="86" actId="478"/>
          <ac:spMkLst>
            <pc:docMk/>
            <pc:sldMk cId="921485227" sldId="489"/>
            <ac:spMk id="25" creationId="{DD20EA1A-019E-9AB6-1FA6-AC0F9E4AFA82}"/>
          </ac:spMkLst>
        </pc:spChg>
        <pc:spChg chg="del topLvl">
          <ac:chgData name="Hasan Selim" userId="84cd2103f36ef0dc" providerId="LiveId" clId="{9C740E32-10B6-44F5-9C27-17E16B8BC83F}" dt="2025-07-23T08:13:13.773" v="86" actId="478"/>
          <ac:spMkLst>
            <pc:docMk/>
            <pc:sldMk cId="921485227" sldId="489"/>
            <ac:spMk id="26" creationId="{0831004D-D374-37FF-D96F-104963DC2FA7}"/>
          </ac:spMkLst>
        </pc:spChg>
        <pc:spChg chg="del">
          <ac:chgData name="Hasan Selim" userId="84cd2103f36ef0dc" providerId="LiveId" clId="{9C740E32-10B6-44F5-9C27-17E16B8BC83F}" dt="2025-07-23T08:13:20.187" v="89" actId="21"/>
          <ac:spMkLst>
            <pc:docMk/>
            <pc:sldMk cId="921485227" sldId="489"/>
            <ac:spMk id="128" creationId="{BBBCFC6A-D5F0-1023-E85C-EB227E068F31}"/>
          </ac:spMkLst>
        </pc:spChg>
        <pc:spChg chg="del">
          <ac:chgData name="Hasan Selim" userId="84cd2103f36ef0dc" providerId="LiveId" clId="{9C740E32-10B6-44F5-9C27-17E16B8BC83F}" dt="2025-07-23T08:13:20.187" v="89" actId="21"/>
          <ac:spMkLst>
            <pc:docMk/>
            <pc:sldMk cId="921485227" sldId="489"/>
            <ac:spMk id="129" creationId="{D83190E5-43CE-452D-E44B-E0646C838FF6}"/>
          </ac:spMkLst>
        </pc:spChg>
        <pc:spChg chg="del">
          <ac:chgData name="Hasan Selim" userId="84cd2103f36ef0dc" providerId="LiveId" clId="{9C740E32-10B6-44F5-9C27-17E16B8BC83F}" dt="2025-07-23T08:13:20.187" v="89" actId="21"/>
          <ac:spMkLst>
            <pc:docMk/>
            <pc:sldMk cId="921485227" sldId="489"/>
            <ac:spMk id="130" creationId="{08A72218-9D43-49CB-E46B-041813AC53A3}"/>
          </ac:spMkLst>
        </pc:spChg>
        <pc:spChg chg="del">
          <ac:chgData name="Hasan Selim" userId="84cd2103f36ef0dc" providerId="LiveId" clId="{9C740E32-10B6-44F5-9C27-17E16B8BC83F}" dt="2025-07-23T08:13:20.187" v="89" actId="21"/>
          <ac:spMkLst>
            <pc:docMk/>
            <pc:sldMk cId="921485227" sldId="489"/>
            <ac:spMk id="131" creationId="{F5D7E7FD-FB3C-4B07-7779-B73525E8E7E8}"/>
          </ac:spMkLst>
        </pc:spChg>
        <pc:spChg chg="del">
          <ac:chgData name="Hasan Selim" userId="84cd2103f36ef0dc" providerId="LiveId" clId="{9C740E32-10B6-44F5-9C27-17E16B8BC83F}" dt="2025-07-23T08:13:20.187" v="89" actId="21"/>
          <ac:spMkLst>
            <pc:docMk/>
            <pc:sldMk cId="921485227" sldId="489"/>
            <ac:spMk id="132" creationId="{88B2D9A5-2DC3-30E8-6FE6-4A72DEF5579F}"/>
          </ac:spMkLst>
        </pc:spChg>
        <pc:spChg chg="del">
          <ac:chgData name="Hasan Selim" userId="84cd2103f36ef0dc" providerId="LiveId" clId="{9C740E32-10B6-44F5-9C27-17E16B8BC83F}" dt="2025-07-23T08:13:16.719" v="87" actId="478"/>
          <ac:spMkLst>
            <pc:docMk/>
            <pc:sldMk cId="921485227" sldId="489"/>
            <ac:spMk id="168" creationId="{BC0C0B04-166A-3233-A960-4C7454B6EAA1}"/>
          </ac:spMkLst>
        </pc:spChg>
        <pc:grpChg chg="del">
          <ac:chgData name="Hasan Selim" userId="84cd2103f36ef0dc" providerId="LiveId" clId="{9C740E32-10B6-44F5-9C27-17E16B8BC83F}" dt="2025-07-23T08:13:13.773" v="86" actId="478"/>
          <ac:grpSpMkLst>
            <pc:docMk/>
            <pc:sldMk cId="921485227" sldId="489"/>
            <ac:grpSpMk id="24" creationId="{E61C4651-E73E-8210-C2A2-84EDD8D61F18}"/>
          </ac:grpSpMkLst>
        </pc:grpChg>
        <pc:grpChg chg="del mod">
          <ac:chgData name="Hasan Selim" userId="84cd2103f36ef0dc" providerId="LiveId" clId="{9C740E32-10B6-44F5-9C27-17E16B8BC83F}" dt="2025-07-23T08:13:20.187" v="89" actId="21"/>
          <ac:grpSpMkLst>
            <pc:docMk/>
            <pc:sldMk cId="921485227" sldId="489"/>
            <ac:grpSpMk id="67" creationId="{CEF5AE49-1A6A-31AB-316E-6B62FD9BB1DF}"/>
          </ac:grpSpMkLst>
        </pc:grpChg>
        <pc:grpChg chg="del">
          <ac:chgData name="Hasan Selim" userId="84cd2103f36ef0dc" providerId="LiveId" clId="{9C740E32-10B6-44F5-9C27-17E16B8BC83F}" dt="2025-07-23T08:13:20.187" v="89" actId="21"/>
          <ac:grpSpMkLst>
            <pc:docMk/>
            <pc:sldMk cId="921485227" sldId="489"/>
            <ac:grpSpMk id="94" creationId="{ED6D18A5-A6DF-FCEE-8185-77D8FBD67592}"/>
          </ac:grpSpMkLst>
        </pc:grpChg>
        <pc:picChg chg="mod">
          <ac:chgData name="Hasan Selim" userId="84cd2103f36ef0dc" providerId="LiveId" clId="{9C740E32-10B6-44F5-9C27-17E16B8BC83F}" dt="2025-07-23T08:15:28.214" v="122" actId="1076"/>
          <ac:picMkLst>
            <pc:docMk/>
            <pc:sldMk cId="921485227" sldId="489"/>
            <ac:picMk id="12" creationId="{A567F9F3-D888-57AC-4B8A-9C82CEA15235}"/>
          </ac:picMkLst>
        </pc:picChg>
        <pc:picChg chg="mod">
          <ac:chgData name="Hasan Selim" userId="84cd2103f36ef0dc" providerId="LiveId" clId="{9C740E32-10B6-44F5-9C27-17E16B8BC83F}" dt="2025-07-23T08:10:11.282" v="42" actId="1076"/>
          <ac:picMkLst>
            <pc:docMk/>
            <pc:sldMk cId="921485227" sldId="489"/>
            <ac:picMk id="89" creationId="{1BF53230-A384-27AE-CD29-E537459F2228}"/>
          </ac:picMkLst>
        </pc:picChg>
      </pc:sldChg>
      <pc:sldChg chg="delSp add del mod">
        <pc:chgData name="Hasan Selim" userId="84cd2103f36ef0dc" providerId="LiveId" clId="{9C740E32-10B6-44F5-9C27-17E16B8BC83F}" dt="2025-07-23T08:58:10.355" v="610" actId="47"/>
        <pc:sldMkLst>
          <pc:docMk/>
          <pc:sldMk cId="1107443757" sldId="496"/>
        </pc:sldMkLst>
        <pc:spChg chg="del">
          <ac:chgData name="Hasan Selim" userId="84cd2103f36ef0dc" providerId="LiveId" clId="{9C740E32-10B6-44F5-9C27-17E16B8BC83F}" dt="2025-07-23T08:13:39.855" v="97" actId="21"/>
          <ac:spMkLst>
            <pc:docMk/>
            <pc:sldMk cId="1107443757" sldId="496"/>
            <ac:spMk id="23" creationId="{890F7CA3-2FC7-A50D-CDB4-9FB8659D9D5C}"/>
          </ac:spMkLst>
        </pc:spChg>
        <pc:spChg chg="del">
          <ac:chgData name="Hasan Selim" userId="84cd2103f36ef0dc" providerId="LiveId" clId="{9C740E32-10B6-44F5-9C27-17E16B8BC83F}" dt="2025-07-23T08:23:12.987" v="238" actId="21"/>
          <ac:spMkLst>
            <pc:docMk/>
            <pc:sldMk cId="1107443757" sldId="496"/>
            <ac:spMk id="83" creationId="{88BBF77A-7EEA-C45B-F6FF-E50A20BEC283}"/>
          </ac:spMkLst>
        </pc:spChg>
        <pc:spChg chg="del">
          <ac:chgData name="Hasan Selim" userId="84cd2103f36ef0dc" providerId="LiveId" clId="{9C740E32-10B6-44F5-9C27-17E16B8BC83F}" dt="2025-07-23T08:13:39.855" v="97" actId="21"/>
          <ac:spMkLst>
            <pc:docMk/>
            <pc:sldMk cId="1107443757" sldId="496"/>
            <ac:spMk id="128" creationId="{ED0E2E0F-EFF5-3B20-B24E-292D8619E86F}"/>
          </ac:spMkLst>
        </pc:spChg>
        <pc:spChg chg="del">
          <ac:chgData name="Hasan Selim" userId="84cd2103f36ef0dc" providerId="LiveId" clId="{9C740E32-10B6-44F5-9C27-17E16B8BC83F}" dt="2025-07-23T08:13:39.855" v="97" actId="21"/>
          <ac:spMkLst>
            <pc:docMk/>
            <pc:sldMk cId="1107443757" sldId="496"/>
            <ac:spMk id="129" creationId="{FFF39D1E-538E-B85D-B11A-86F547D3B0B9}"/>
          </ac:spMkLst>
        </pc:spChg>
        <pc:spChg chg="del">
          <ac:chgData name="Hasan Selim" userId="84cd2103f36ef0dc" providerId="LiveId" clId="{9C740E32-10B6-44F5-9C27-17E16B8BC83F}" dt="2025-07-23T08:13:39.855" v="97" actId="21"/>
          <ac:spMkLst>
            <pc:docMk/>
            <pc:sldMk cId="1107443757" sldId="496"/>
            <ac:spMk id="130" creationId="{280D2FC9-C627-58A1-6991-15E3138C03A0}"/>
          </ac:spMkLst>
        </pc:spChg>
        <pc:spChg chg="del">
          <ac:chgData name="Hasan Selim" userId="84cd2103f36ef0dc" providerId="LiveId" clId="{9C740E32-10B6-44F5-9C27-17E16B8BC83F}" dt="2025-07-23T08:13:39.855" v="97" actId="21"/>
          <ac:spMkLst>
            <pc:docMk/>
            <pc:sldMk cId="1107443757" sldId="496"/>
            <ac:spMk id="131" creationId="{CAB4AD80-5A5C-5558-C6C9-29C1C5C299E6}"/>
          </ac:spMkLst>
        </pc:spChg>
        <pc:spChg chg="del">
          <ac:chgData name="Hasan Selim" userId="84cd2103f36ef0dc" providerId="LiveId" clId="{9C740E32-10B6-44F5-9C27-17E16B8BC83F}" dt="2025-07-23T08:13:39.855" v="97" actId="21"/>
          <ac:spMkLst>
            <pc:docMk/>
            <pc:sldMk cId="1107443757" sldId="496"/>
            <ac:spMk id="132" creationId="{D76857A5-E89D-CD14-FF52-734DDD2BD326}"/>
          </ac:spMkLst>
        </pc:spChg>
        <pc:grpChg chg="del">
          <ac:chgData name="Hasan Selim" userId="84cd2103f36ef0dc" providerId="LiveId" clId="{9C740E32-10B6-44F5-9C27-17E16B8BC83F}" dt="2025-07-23T08:13:39.855" v="97" actId="21"/>
          <ac:grpSpMkLst>
            <pc:docMk/>
            <pc:sldMk cId="1107443757" sldId="496"/>
            <ac:grpSpMk id="24" creationId="{B6AC8121-6E75-0F8B-7DB6-244A3C7AEBFF}"/>
          </ac:grpSpMkLst>
        </pc:grpChg>
        <pc:grpChg chg="del">
          <ac:chgData name="Hasan Selim" userId="84cd2103f36ef0dc" providerId="LiveId" clId="{9C740E32-10B6-44F5-9C27-17E16B8BC83F}" dt="2025-07-23T08:13:39.855" v="97" actId="21"/>
          <ac:grpSpMkLst>
            <pc:docMk/>
            <pc:sldMk cId="1107443757" sldId="496"/>
            <ac:grpSpMk id="98" creationId="{03D6D9B4-CA1F-90C4-8A34-10A87D74C7DB}"/>
          </ac:grpSpMkLst>
        </pc:grpChg>
      </pc:sldChg>
      <pc:sldChg chg="addSp delSp modSp add mod">
        <pc:chgData name="Hasan Selim" userId="84cd2103f36ef0dc" providerId="LiveId" clId="{9C740E32-10B6-44F5-9C27-17E16B8BC83F}" dt="2025-07-23T09:02:22.596" v="644"/>
        <pc:sldMkLst>
          <pc:docMk/>
          <pc:sldMk cId="4162833293" sldId="497"/>
        </pc:sldMkLst>
        <pc:spChg chg="mod">
          <ac:chgData name="Hasan Selim" userId="84cd2103f36ef0dc" providerId="LiveId" clId="{9C740E32-10B6-44F5-9C27-17E16B8BC83F}" dt="2025-07-23T08:17:25.241" v="154" actId="14100"/>
          <ac:spMkLst>
            <pc:docMk/>
            <pc:sldMk cId="4162833293" sldId="497"/>
            <ac:spMk id="2" creationId="{416D6BA4-E5B1-CDE6-A56D-66C438DDEA80}"/>
          </ac:spMkLst>
        </pc:spChg>
        <pc:spChg chg="del">
          <ac:chgData name="Hasan Selim" userId="84cd2103f36ef0dc" providerId="LiveId" clId="{9C740E32-10B6-44F5-9C27-17E16B8BC83F}" dt="2025-07-23T08:13:26.540" v="92" actId="478"/>
          <ac:spMkLst>
            <pc:docMk/>
            <pc:sldMk cId="4162833293" sldId="497"/>
            <ac:spMk id="6" creationId="{0454A2E3-A99E-25C2-67F3-3AC556DB9089}"/>
          </ac:spMkLst>
        </pc:spChg>
        <pc:spChg chg="mod">
          <ac:chgData name="Hasan Selim" userId="84cd2103f36ef0dc" providerId="LiveId" clId="{9C740E32-10B6-44F5-9C27-17E16B8BC83F}" dt="2025-07-23T08:19:05.070" v="191" actId="403"/>
          <ac:spMkLst>
            <pc:docMk/>
            <pc:sldMk cId="4162833293" sldId="497"/>
            <ac:spMk id="9" creationId="{890F7CA3-2FC7-A50D-CDB4-9FB8659D9D5C}"/>
          </ac:spMkLst>
        </pc:spChg>
        <pc:spChg chg="mod">
          <ac:chgData name="Hasan Selim" userId="84cd2103f36ef0dc" providerId="LiveId" clId="{9C740E32-10B6-44F5-9C27-17E16B8BC83F}" dt="2025-07-23T08:19:05.070" v="191" actId="403"/>
          <ac:spMkLst>
            <pc:docMk/>
            <pc:sldMk cId="4162833293" sldId="497"/>
            <ac:spMk id="10" creationId="{ED0E2E0F-EFF5-3B20-B24E-292D8619E86F}"/>
          </ac:spMkLst>
        </pc:spChg>
        <pc:spChg chg="mod">
          <ac:chgData name="Hasan Selim" userId="84cd2103f36ef0dc" providerId="LiveId" clId="{9C740E32-10B6-44F5-9C27-17E16B8BC83F}" dt="2025-07-23T08:19:05.070" v="191" actId="403"/>
          <ac:spMkLst>
            <pc:docMk/>
            <pc:sldMk cId="4162833293" sldId="497"/>
            <ac:spMk id="11" creationId="{FFF39D1E-538E-B85D-B11A-86F547D3B0B9}"/>
          </ac:spMkLst>
        </pc:spChg>
        <pc:spChg chg="mod">
          <ac:chgData name="Hasan Selim" userId="84cd2103f36ef0dc" providerId="LiveId" clId="{9C740E32-10B6-44F5-9C27-17E16B8BC83F}" dt="2025-07-23T08:19:05.070" v="191" actId="403"/>
          <ac:spMkLst>
            <pc:docMk/>
            <pc:sldMk cId="4162833293" sldId="497"/>
            <ac:spMk id="12" creationId="{280D2FC9-C627-58A1-6991-15E3138C03A0}"/>
          </ac:spMkLst>
        </pc:spChg>
        <pc:spChg chg="mod">
          <ac:chgData name="Hasan Selim" userId="84cd2103f36ef0dc" providerId="LiveId" clId="{9C740E32-10B6-44F5-9C27-17E16B8BC83F}" dt="2025-07-23T08:19:05.070" v="191" actId="403"/>
          <ac:spMkLst>
            <pc:docMk/>
            <pc:sldMk cId="4162833293" sldId="497"/>
            <ac:spMk id="13" creationId="{CAB4AD80-5A5C-5558-C6C9-29C1C5C299E6}"/>
          </ac:spMkLst>
        </pc:spChg>
        <pc:spChg chg="mod">
          <ac:chgData name="Hasan Selim" userId="84cd2103f36ef0dc" providerId="LiveId" clId="{9C740E32-10B6-44F5-9C27-17E16B8BC83F}" dt="2025-07-23T08:19:05.070" v="191" actId="403"/>
          <ac:spMkLst>
            <pc:docMk/>
            <pc:sldMk cId="4162833293" sldId="497"/>
            <ac:spMk id="14" creationId="{D76857A5-E89D-CD14-FF52-734DDD2BD326}"/>
          </ac:spMkLst>
        </pc:spChg>
        <pc:spChg chg="mod topLvl">
          <ac:chgData name="Hasan Selim" userId="84cd2103f36ef0dc" providerId="LiveId" clId="{9C740E32-10B6-44F5-9C27-17E16B8BC83F}" dt="2025-07-23T08:49:39.660" v="469" actId="1076"/>
          <ac:spMkLst>
            <pc:docMk/>
            <pc:sldMk cId="4162833293" sldId="497"/>
            <ac:spMk id="23" creationId="{EE9B9C4D-9322-C29E-C402-48C040EFF11E}"/>
          </ac:spMkLst>
        </pc:spChg>
        <pc:spChg chg="mod">
          <ac:chgData name="Hasan Selim" userId="84cd2103f36ef0dc" providerId="LiveId" clId="{9C740E32-10B6-44F5-9C27-17E16B8BC83F}" dt="2025-07-23T08:13:21.903" v="90"/>
          <ac:spMkLst>
            <pc:docMk/>
            <pc:sldMk cId="4162833293" sldId="497"/>
            <ac:spMk id="69" creationId="{FDDCF976-D522-C6B0-5E6D-9719975D211C}"/>
          </ac:spMkLst>
        </pc:spChg>
        <pc:spChg chg="mod">
          <ac:chgData name="Hasan Selim" userId="84cd2103f36ef0dc" providerId="LiveId" clId="{9C740E32-10B6-44F5-9C27-17E16B8BC83F}" dt="2025-07-23T08:13:21.903" v="90"/>
          <ac:spMkLst>
            <pc:docMk/>
            <pc:sldMk cId="4162833293" sldId="497"/>
            <ac:spMk id="75" creationId="{6C0383AF-2AD7-2492-4640-C1E724CCFB89}"/>
          </ac:spMkLst>
        </pc:spChg>
        <pc:spChg chg="mod">
          <ac:chgData name="Hasan Selim" userId="84cd2103f36ef0dc" providerId="LiveId" clId="{9C740E32-10B6-44F5-9C27-17E16B8BC83F}" dt="2025-07-23T08:13:21.903" v="90"/>
          <ac:spMkLst>
            <pc:docMk/>
            <pc:sldMk cId="4162833293" sldId="497"/>
            <ac:spMk id="76" creationId="{34ACFB16-0C88-2336-0D19-0EB4CE208F79}"/>
          </ac:spMkLst>
        </pc:spChg>
        <pc:spChg chg="mod">
          <ac:chgData name="Hasan Selim" userId="84cd2103f36ef0dc" providerId="LiveId" clId="{9C740E32-10B6-44F5-9C27-17E16B8BC83F}" dt="2025-07-23T08:13:21.903" v="90"/>
          <ac:spMkLst>
            <pc:docMk/>
            <pc:sldMk cId="4162833293" sldId="497"/>
            <ac:spMk id="77" creationId="{69BD59FA-01E1-6E18-B398-BD3F4AA666DD}"/>
          </ac:spMkLst>
        </pc:spChg>
        <pc:spChg chg="mod">
          <ac:chgData name="Hasan Selim" userId="84cd2103f36ef0dc" providerId="LiveId" clId="{9C740E32-10B6-44F5-9C27-17E16B8BC83F}" dt="2025-07-23T08:13:21.903" v="90"/>
          <ac:spMkLst>
            <pc:docMk/>
            <pc:sldMk cId="4162833293" sldId="497"/>
            <ac:spMk id="78" creationId="{D681DB32-A99A-19FA-ABB2-25C286E18DC3}"/>
          </ac:spMkLst>
        </pc:spChg>
        <pc:spChg chg="mod">
          <ac:chgData name="Hasan Selim" userId="84cd2103f36ef0dc" providerId="LiveId" clId="{9C740E32-10B6-44F5-9C27-17E16B8BC83F}" dt="2025-07-23T08:13:21.903" v="90"/>
          <ac:spMkLst>
            <pc:docMk/>
            <pc:sldMk cId="4162833293" sldId="497"/>
            <ac:spMk id="79" creationId="{8625E61F-D920-A40B-5AEC-846E2C13B2F6}"/>
          </ac:spMkLst>
        </pc:spChg>
        <pc:spChg chg="mod">
          <ac:chgData name="Hasan Selim" userId="84cd2103f36ef0dc" providerId="LiveId" clId="{9C740E32-10B6-44F5-9C27-17E16B8BC83F}" dt="2025-07-23T08:13:21.903" v="90"/>
          <ac:spMkLst>
            <pc:docMk/>
            <pc:sldMk cId="4162833293" sldId="497"/>
            <ac:spMk id="81" creationId="{E2D3C133-2BCF-6024-DE2C-F37CEE0DE8DE}"/>
          </ac:spMkLst>
        </pc:spChg>
        <pc:spChg chg="mod ord topLvl">
          <ac:chgData name="Hasan Selim" userId="84cd2103f36ef0dc" providerId="LiveId" clId="{9C740E32-10B6-44F5-9C27-17E16B8BC83F}" dt="2025-07-23T08:17:21.001" v="153" actId="167"/>
          <ac:spMkLst>
            <pc:docMk/>
            <pc:sldMk cId="4162833293" sldId="497"/>
            <ac:spMk id="95" creationId="{D676532F-0ED7-490A-6801-41B667DC40B8}"/>
          </ac:spMkLst>
        </pc:spChg>
        <pc:spChg chg="del mod topLvl">
          <ac:chgData name="Hasan Selim" userId="84cd2103f36ef0dc" providerId="LiveId" clId="{9C740E32-10B6-44F5-9C27-17E16B8BC83F}" dt="2025-07-23T08:17:12.562" v="148" actId="478"/>
          <ac:spMkLst>
            <pc:docMk/>
            <pc:sldMk cId="4162833293" sldId="497"/>
            <ac:spMk id="96" creationId="{AFF059BF-F889-A2D0-4A47-220FB2005B3D}"/>
          </ac:spMkLst>
        </pc:spChg>
        <pc:spChg chg="add mod topLvl">
          <ac:chgData name="Hasan Selim" userId="84cd2103f36ef0dc" providerId="LiveId" clId="{9C740E32-10B6-44F5-9C27-17E16B8BC83F}" dt="2025-07-23T08:49:39.660" v="469" actId="1076"/>
          <ac:spMkLst>
            <pc:docMk/>
            <pc:sldMk cId="4162833293" sldId="497"/>
            <ac:spMk id="128" creationId="{BBBCFC6A-D5F0-1023-E85C-EB227E068F31}"/>
          </ac:spMkLst>
        </pc:spChg>
        <pc:spChg chg="mod topLvl">
          <ac:chgData name="Hasan Selim" userId="84cd2103f36ef0dc" providerId="LiveId" clId="{9C740E32-10B6-44F5-9C27-17E16B8BC83F}" dt="2025-07-23T08:49:39.660" v="469" actId="1076"/>
          <ac:spMkLst>
            <pc:docMk/>
            <pc:sldMk cId="4162833293" sldId="497"/>
            <ac:spMk id="129" creationId="{D83190E5-43CE-452D-E44B-E0646C838FF6}"/>
          </ac:spMkLst>
        </pc:spChg>
        <pc:spChg chg="mod topLvl">
          <ac:chgData name="Hasan Selim" userId="84cd2103f36ef0dc" providerId="LiveId" clId="{9C740E32-10B6-44F5-9C27-17E16B8BC83F}" dt="2025-07-23T08:49:44.747" v="470" actId="1076"/>
          <ac:spMkLst>
            <pc:docMk/>
            <pc:sldMk cId="4162833293" sldId="497"/>
            <ac:spMk id="130" creationId="{08A72218-9D43-49CB-E46B-041813AC53A3}"/>
          </ac:spMkLst>
        </pc:spChg>
        <pc:spChg chg="mod topLvl">
          <ac:chgData name="Hasan Selim" userId="84cd2103f36ef0dc" providerId="LiveId" clId="{9C740E32-10B6-44F5-9C27-17E16B8BC83F}" dt="2025-07-23T08:49:44.747" v="470" actId="1076"/>
          <ac:spMkLst>
            <pc:docMk/>
            <pc:sldMk cId="4162833293" sldId="497"/>
            <ac:spMk id="131" creationId="{F5D7E7FD-FB3C-4B07-7779-B73525E8E7E8}"/>
          </ac:spMkLst>
        </pc:spChg>
        <pc:spChg chg="mod topLvl">
          <ac:chgData name="Hasan Selim" userId="84cd2103f36ef0dc" providerId="LiveId" clId="{9C740E32-10B6-44F5-9C27-17E16B8BC83F}" dt="2025-07-23T08:49:44.747" v="470" actId="1076"/>
          <ac:spMkLst>
            <pc:docMk/>
            <pc:sldMk cId="4162833293" sldId="497"/>
            <ac:spMk id="132" creationId="{88B2D9A5-2DC3-30E8-6FE6-4A72DEF5579F}"/>
          </ac:spMkLst>
        </pc:spChg>
        <pc:grpChg chg="del">
          <ac:chgData name="Hasan Selim" userId="84cd2103f36ef0dc" providerId="LiveId" clId="{9C740E32-10B6-44F5-9C27-17E16B8BC83F}" dt="2025-07-23T08:13:26.540" v="92" actId="478"/>
          <ac:grpSpMkLst>
            <pc:docMk/>
            <pc:sldMk cId="4162833293" sldId="497"/>
            <ac:grpSpMk id="3" creationId="{5BCEEABC-7643-92A8-F8B2-0B7B90B47231}"/>
          </ac:grpSpMkLst>
        </pc:grpChg>
        <pc:grpChg chg="add del mod">
          <ac:chgData name="Hasan Selim" userId="84cd2103f36ef0dc" providerId="LiveId" clId="{9C740E32-10B6-44F5-9C27-17E16B8BC83F}" dt="2025-07-23T08:49:35.323" v="468" actId="165"/>
          <ac:grpSpMkLst>
            <pc:docMk/>
            <pc:sldMk cId="4162833293" sldId="497"/>
            <ac:grpSpMk id="7" creationId="{142493C2-1728-2A70-D707-E90DD74A10F1}"/>
          </ac:grpSpMkLst>
        </pc:grpChg>
        <pc:grpChg chg="add del mod">
          <ac:chgData name="Hasan Selim" userId="84cd2103f36ef0dc" providerId="LiveId" clId="{9C740E32-10B6-44F5-9C27-17E16B8BC83F}" dt="2025-07-23T08:19:11.498" v="193" actId="21"/>
          <ac:grpSpMkLst>
            <pc:docMk/>
            <pc:sldMk cId="4162833293" sldId="497"/>
            <ac:grpSpMk id="8" creationId="{A584C61A-11B2-8458-71BB-CA4A1DFF641C}"/>
          </ac:grpSpMkLst>
        </pc:grpChg>
        <pc:grpChg chg="mod">
          <ac:chgData name="Hasan Selim" userId="84cd2103f36ef0dc" providerId="LiveId" clId="{9C740E32-10B6-44F5-9C27-17E16B8BC83F}" dt="2025-07-23T08:49:44.747" v="470" actId="1076"/>
          <ac:grpSpMkLst>
            <pc:docMk/>
            <pc:sldMk cId="4162833293" sldId="497"/>
            <ac:grpSpMk id="67" creationId="{CEF5AE49-1A6A-31AB-316E-6B62FD9BB1DF}"/>
          </ac:grpSpMkLst>
        </pc:grpChg>
        <pc:grpChg chg="del mod">
          <ac:chgData name="Hasan Selim" userId="84cd2103f36ef0dc" providerId="LiveId" clId="{9C740E32-10B6-44F5-9C27-17E16B8BC83F}" dt="2025-07-23T08:17:12.562" v="148" actId="478"/>
          <ac:grpSpMkLst>
            <pc:docMk/>
            <pc:sldMk cId="4162833293" sldId="497"/>
            <ac:grpSpMk id="94" creationId="{ED6D18A5-A6DF-FCEE-8185-77D8FBD67592}"/>
          </ac:grpSpMkLst>
        </pc:grpChg>
        <pc:picChg chg="add del mod">
          <ac:chgData name="Hasan Selim" userId="84cd2103f36ef0dc" providerId="LiveId" clId="{9C740E32-10B6-44F5-9C27-17E16B8BC83F}" dt="2025-07-23T08:49:59.118" v="471" actId="478"/>
          <ac:picMkLst>
            <pc:docMk/>
            <pc:sldMk cId="4162833293" sldId="497"/>
            <ac:picMk id="15" creationId="{A5AFD5CC-CC07-48B7-C17C-3B9D91E529A6}"/>
          </ac:picMkLst>
        </pc:picChg>
        <pc:picChg chg="add mod">
          <ac:chgData name="Hasan Selim" userId="84cd2103f36ef0dc" providerId="LiveId" clId="{9C740E32-10B6-44F5-9C27-17E16B8BC83F}" dt="2025-07-23T09:02:22.596" v="644"/>
          <ac:picMkLst>
            <pc:docMk/>
            <pc:sldMk cId="4162833293" sldId="497"/>
            <ac:picMk id="17" creationId="{256C1846-3991-AED0-FA80-F47E78D79BCF}"/>
          </ac:picMkLst>
        </pc:picChg>
      </pc:sldChg>
      <pc:sldChg chg="addSp delSp modSp add mod">
        <pc:chgData name="Hasan Selim" userId="84cd2103f36ef0dc" providerId="LiveId" clId="{9C740E32-10B6-44F5-9C27-17E16B8BC83F}" dt="2025-07-23T09:00:39.376" v="643" actId="782"/>
        <pc:sldMkLst>
          <pc:docMk/>
          <pc:sldMk cId="1732179179" sldId="498"/>
        </pc:sldMkLst>
        <pc:spChg chg="del">
          <ac:chgData name="Hasan Selim" userId="84cd2103f36ef0dc" providerId="LiveId" clId="{9C740E32-10B6-44F5-9C27-17E16B8BC83F}" dt="2025-07-23T08:17:57.781" v="160" actId="478"/>
          <ac:spMkLst>
            <pc:docMk/>
            <pc:sldMk cId="1732179179" sldId="498"/>
            <ac:spMk id="2" creationId="{A941A5F5-D92C-FF96-0A40-21DEB5EE649B}"/>
          </ac:spMkLst>
        </pc:spChg>
        <pc:spChg chg="add mod">
          <ac:chgData name="Hasan Selim" userId="84cd2103f36ef0dc" providerId="LiveId" clId="{9C740E32-10B6-44F5-9C27-17E16B8BC83F}" dt="2025-07-23T09:00:39.376" v="643" actId="782"/>
          <ac:spMkLst>
            <pc:docMk/>
            <pc:sldMk cId="1732179179" sldId="498"/>
            <ac:spMk id="3" creationId="{7A2019E0-C775-32B4-6E26-FFE7FB50D85A}"/>
          </ac:spMkLst>
        </pc:spChg>
        <pc:spChg chg="add mod">
          <ac:chgData name="Hasan Selim" userId="84cd2103f36ef0dc" providerId="LiveId" clId="{9C740E32-10B6-44F5-9C27-17E16B8BC83F}" dt="2025-07-23T09:00:39.376" v="643" actId="782"/>
          <ac:spMkLst>
            <pc:docMk/>
            <pc:sldMk cId="1732179179" sldId="498"/>
            <ac:spMk id="4" creationId="{03C58699-34B2-401C-2490-794EA41538C6}"/>
          </ac:spMkLst>
        </pc:spChg>
        <pc:spChg chg="add">
          <ac:chgData name="Hasan Selim" userId="84cd2103f36ef0dc" providerId="LiveId" clId="{9C740E32-10B6-44F5-9C27-17E16B8BC83F}" dt="2025-07-23T08:20:44.498" v="211"/>
          <ac:spMkLst>
            <pc:docMk/>
            <pc:sldMk cId="1732179179" sldId="498"/>
            <ac:spMk id="5" creationId="{8022632A-C329-C705-123E-7AF9433ACECE}"/>
          </ac:spMkLst>
        </pc:spChg>
        <pc:spChg chg="add">
          <ac:chgData name="Hasan Selim" userId="84cd2103f36ef0dc" providerId="LiveId" clId="{9C740E32-10B6-44F5-9C27-17E16B8BC83F}" dt="2025-07-23T08:20:48.599" v="212"/>
          <ac:spMkLst>
            <pc:docMk/>
            <pc:sldMk cId="1732179179" sldId="498"/>
            <ac:spMk id="6" creationId="{1FCE8734-4B37-FD51-0500-7C601256ABFF}"/>
          </ac:spMkLst>
        </pc:spChg>
        <pc:spChg chg="add">
          <ac:chgData name="Hasan Selim" userId="84cd2103f36ef0dc" providerId="LiveId" clId="{9C740E32-10B6-44F5-9C27-17E16B8BC83F}" dt="2025-07-23T08:20:55.270" v="213"/>
          <ac:spMkLst>
            <pc:docMk/>
            <pc:sldMk cId="1732179179" sldId="498"/>
            <ac:spMk id="7" creationId="{9DB35332-F617-92EB-02B7-95402029E5D3}"/>
          </ac:spMkLst>
        </pc:spChg>
        <pc:spChg chg="add del mod">
          <ac:chgData name="Hasan Selim" userId="84cd2103f36ef0dc" providerId="LiveId" clId="{9C740E32-10B6-44F5-9C27-17E16B8BC83F}" dt="2025-07-23T08:54:34.169" v="515" actId="478"/>
          <ac:spMkLst>
            <pc:docMk/>
            <pc:sldMk cId="1732179179" sldId="498"/>
            <ac:spMk id="8" creationId="{36AF0381-966B-EE55-F34E-30A6958C07CA}"/>
          </ac:spMkLst>
        </pc:spChg>
        <pc:spChg chg="add mod">
          <ac:chgData name="Hasan Selim" userId="84cd2103f36ef0dc" providerId="LiveId" clId="{9C740E32-10B6-44F5-9C27-17E16B8BC83F}" dt="2025-07-23T09:00:39.376" v="643" actId="782"/>
          <ac:spMkLst>
            <pc:docMk/>
            <pc:sldMk cId="1732179179" sldId="498"/>
            <ac:spMk id="11" creationId="{FE4391E4-FF55-1D19-E686-2A6E93298D46}"/>
          </ac:spMkLst>
        </pc:spChg>
        <pc:spChg chg="add mod">
          <ac:chgData name="Hasan Selim" userId="84cd2103f36ef0dc" providerId="LiveId" clId="{9C740E32-10B6-44F5-9C27-17E16B8BC83F}" dt="2025-07-23T09:00:39.376" v="643" actId="782"/>
          <ac:spMkLst>
            <pc:docMk/>
            <pc:sldMk cId="1732179179" sldId="498"/>
            <ac:spMk id="12" creationId="{829860A5-D695-F26F-B197-7E5FEC006A95}"/>
          </ac:spMkLst>
        </pc:spChg>
        <pc:spChg chg="add mod">
          <ac:chgData name="Hasan Selim" userId="84cd2103f36ef0dc" providerId="LiveId" clId="{9C740E32-10B6-44F5-9C27-17E16B8BC83F}" dt="2025-07-23T09:00:39.376" v="643" actId="782"/>
          <ac:spMkLst>
            <pc:docMk/>
            <pc:sldMk cId="1732179179" sldId="498"/>
            <ac:spMk id="13" creationId="{5E183A4A-9F71-AF3A-2E67-C6D739CBFCC2}"/>
          </ac:spMkLst>
        </pc:spChg>
        <pc:spChg chg="del">
          <ac:chgData name="Hasan Selim" userId="84cd2103f36ef0dc" providerId="LiveId" clId="{9C740E32-10B6-44F5-9C27-17E16B8BC83F}" dt="2025-07-23T08:13:31.474" v="94" actId="478"/>
          <ac:spMkLst>
            <pc:docMk/>
            <pc:sldMk cId="1732179179" sldId="498"/>
            <ac:spMk id="23" creationId="{5CEF9F7F-DBBA-AFC4-FEE3-3BF9C57EF876}"/>
          </ac:spMkLst>
        </pc:spChg>
        <pc:spChg chg="del">
          <ac:chgData name="Hasan Selim" userId="84cd2103f36ef0dc" providerId="LiveId" clId="{9C740E32-10B6-44F5-9C27-17E16B8BC83F}" dt="2025-07-23T08:13:31.474" v="94" actId="478"/>
          <ac:spMkLst>
            <pc:docMk/>
            <pc:sldMk cId="1732179179" sldId="498"/>
            <ac:spMk id="128" creationId="{6A00D21A-C062-B05F-E0CA-A1EA10012EE6}"/>
          </ac:spMkLst>
        </pc:spChg>
        <pc:spChg chg="del">
          <ac:chgData name="Hasan Selim" userId="84cd2103f36ef0dc" providerId="LiveId" clId="{9C740E32-10B6-44F5-9C27-17E16B8BC83F}" dt="2025-07-23T08:13:31.474" v="94" actId="478"/>
          <ac:spMkLst>
            <pc:docMk/>
            <pc:sldMk cId="1732179179" sldId="498"/>
            <ac:spMk id="129" creationId="{8893BDE7-EA52-5B02-E3CF-9E1F4E1348F6}"/>
          </ac:spMkLst>
        </pc:spChg>
        <pc:spChg chg="del">
          <ac:chgData name="Hasan Selim" userId="84cd2103f36ef0dc" providerId="LiveId" clId="{9C740E32-10B6-44F5-9C27-17E16B8BC83F}" dt="2025-07-23T08:13:31.474" v="94" actId="478"/>
          <ac:spMkLst>
            <pc:docMk/>
            <pc:sldMk cId="1732179179" sldId="498"/>
            <ac:spMk id="130" creationId="{0CE61722-012A-784C-AEE9-9E335533D121}"/>
          </ac:spMkLst>
        </pc:spChg>
        <pc:spChg chg="del">
          <ac:chgData name="Hasan Selim" userId="84cd2103f36ef0dc" providerId="LiveId" clId="{9C740E32-10B6-44F5-9C27-17E16B8BC83F}" dt="2025-07-23T08:13:31.474" v="94" actId="478"/>
          <ac:spMkLst>
            <pc:docMk/>
            <pc:sldMk cId="1732179179" sldId="498"/>
            <ac:spMk id="131" creationId="{D64ECDFA-BD7E-9C97-6D2A-A74E790657DE}"/>
          </ac:spMkLst>
        </pc:spChg>
        <pc:spChg chg="del">
          <ac:chgData name="Hasan Selim" userId="84cd2103f36ef0dc" providerId="LiveId" clId="{9C740E32-10B6-44F5-9C27-17E16B8BC83F}" dt="2025-07-23T08:13:31.474" v="94" actId="478"/>
          <ac:spMkLst>
            <pc:docMk/>
            <pc:sldMk cId="1732179179" sldId="498"/>
            <ac:spMk id="132" creationId="{5155FFBC-5E9E-9E5B-A13E-49CC4A784EDB}"/>
          </ac:spMkLst>
        </pc:spChg>
        <pc:grpChg chg="del">
          <ac:chgData name="Hasan Selim" userId="84cd2103f36ef0dc" providerId="LiveId" clId="{9C740E32-10B6-44F5-9C27-17E16B8BC83F}" dt="2025-07-23T08:13:31.474" v="94" actId="478"/>
          <ac:grpSpMkLst>
            <pc:docMk/>
            <pc:sldMk cId="1732179179" sldId="498"/>
            <ac:grpSpMk id="67" creationId="{282623CC-66A0-A508-D14E-205AC37A5881}"/>
          </ac:grpSpMkLst>
        </pc:grpChg>
        <pc:grpChg chg="del">
          <ac:chgData name="Hasan Selim" userId="84cd2103f36ef0dc" providerId="LiveId" clId="{9C740E32-10B6-44F5-9C27-17E16B8BC83F}" dt="2025-07-23T08:13:31.474" v="94" actId="478"/>
          <ac:grpSpMkLst>
            <pc:docMk/>
            <pc:sldMk cId="1732179179" sldId="498"/>
            <ac:grpSpMk id="94" creationId="{33FCFF7F-F1D5-7C75-619F-C0F958DDD0C9}"/>
          </ac:grpSpMkLst>
        </pc:grpChg>
        <pc:picChg chg="add mod">
          <ac:chgData name="Hasan Selim" userId="84cd2103f36ef0dc" providerId="LiveId" clId="{9C740E32-10B6-44F5-9C27-17E16B8BC83F}" dt="2025-07-23T08:59:09.046" v="625" actId="12788"/>
          <ac:picMkLst>
            <pc:docMk/>
            <pc:sldMk cId="1732179179" sldId="498"/>
            <ac:picMk id="10" creationId="{5504101E-B77D-0D9E-709E-07858E85D256}"/>
          </ac:picMkLst>
        </pc:picChg>
      </pc:sldChg>
      <pc:sldChg chg="add del">
        <pc:chgData name="Hasan Selim" userId="84cd2103f36ef0dc" providerId="LiveId" clId="{9C740E32-10B6-44F5-9C27-17E16B8BC83F}" dt="2025-07-23T08:19:46.012" v="200" actId="47"/>
        <pc:sldMkLst>
          <pc:docMk/>
          <pc:sldMk cId="345401170" sldId="499"/>
        </pc:sldMkLst>
      </pc:sldChg>
      <pc:sldChg chg="addSp delSp modSp add del mod ord modShow">
        <pc:chgData name="Hasan Selim" userId="84cd2103f36ef0dc" providerId="LiveId" clId="{9C740E32-10B6-44F5-9C27-17E16B8BC83F}" dt="2025-07-23T08:32:05.310" v="373" actId="47"/>
        <pc:sldMkLst>
          <pc:docMk/>
          <pc:sldMk cId="858518764" sldId="500"/>
        </pc:sldMkLst>
        <pc:spChg chg="del">
          <ac:chgData name="Hasan Selim" userId="84cd2103f36ef0dc" providerId="LiveId" clId="{9C740E32-10B6-44F5-9C27-17E16B8BC83F}" dt="2025-07-23T08:18:02.974" v="162" actId="478"/>
          <ac:spMkLst>
            <pc:docMk/>
            <pc:sldMk cId="858518764" sldId="500"/>
            <ac:spMk id="2" creationId="{8EAA1EBF-F4C9-3A2A-16D7-AB2EE843AB6B}"/>
          </ac:spMkLst>
        </pc:spChg>
        <pc:spChg chg="add mod">
          <ac:chgData name="Hasan Selim" userId="84cd2103f36ef0dc" providerId="LiveId" clId="{9C740E32-10B6-44F5-9C27-17E16B8BC83F}" dt="2025-07-23T08:18:03.197" v="163"/>
          <ac:spMkLst>
            <pc:docMk/>
            <pc:sldMk cId="858518764" sldId="500"/>
            <ac:spMk id="3" creationId="{C35EB6D5-632D-5F11-529E-8C38EAC7EDE4}"/>
          </ac:spMkLst>
        </pc:spChg>
        <pc:spChg chg="add mod">
          <ac:chgData name="Hasan Selim" userId="84cd2103f36ef0dc" providerId="LiveId" clId="{9C740E32-10B6-44F5-9C27-17E16B8BC83F}" dt="2025-07-23T08:18:10.446" v="168" actId="20577"/>
          <ac:spMkLst>
            <pc:docMk/>
            <pc:sldMk cId="858518764" sldId="500"/>
            <ac:spMk id="4" creationId="{B42C318F-574A-43EB-E60F-0969E6431484}"/>
          </ac:spMkLst>
        </pc:spChg>
        <pc:spChg chg="mod">
          <ac:chgData name="Hasan Selim" userId="84cd2103f36ef0dc" providerId="LiveId" clId="{9C740E32-10B6-44F5-9C27-17E16B8BC83F}" dt="2025-07-23T08:19:12.490" v="194"/>
          <ac:spMkLst>
            <pc:docMk/>
            <pc:sldMk cId="858518764" sldId="500"/>
            <ac:spMk id="9" creationId="{890F7CA3-2FC7-A50D-CDB4-9FB8659D9D5C}"/>
          </ac:spMkLst>
        </pc:spChg>
        <pc:spChg chg="mod">
          <ac:chgData name="Hasan Selim" userId="84cd2103f36ef0dc" providerId="LiveId" clId="{9C740E32-10B6-44F5-9C27-17E16B8BC83F}" dt="2025-07-23T08:19:12.490" v="194"/>
          <ac:spMkLst>
            <pc:docMk/>
            <pc:sldMk cId="858518764" sldId="500"/>
            <ac:spMk id="10" creationId="{ED0E2E0F-EFF5-3B20-B24E-292D8619E86F}"/>
          </ac:spMkLst>
        </pc:spChg>
        <pc:spChg chg="mod">
          <ac:chgData name="Hasan Selim" userId="84cd2103f36ef0dc" providerId="LiveId" clId="{9C740E32-10B6-44F5-9C27-17E16B8BC83F}" dt="2025-07-23T08:19:12.490" v="194"/>
          <ac:spMkLst>
            <pc:docMk/>
            <pc:sldMk cId="858518764" sldId="500"/>
            <ac:spMk id="11" creationId="{FFF39D1E-538E-B85D-B11A-86F547D3B0B9}"/>
          </ac:spMkLst>
        </pc:spChg>
        <pc:spChg chg="mod">
          <ac:chgData name="Hasan Selim" userId="84cd2103f36ef0dc" providerId="LiveId" clId="{9C740E32-10B6-44F5-9C27-17E16B8BC83F}" dt="2025-07-23T08:19:12.490" v="194"/>
          <ac:spMkLst>
            <pc:docMk/>
            <pc:sldMk cId="858518764" sldId="500"/>
            <ac:spMk id="12" creationId="{280D2FC9-C627-58A1-6991-15E3138C03A0}"/>
          </ac:spMkLst>
        </pc:spChg>
        <pc:spChg chg="mod">
          <ac:chgData name="Hasan Selim" userId="84cd2103f36ef0dc" providerId="LiveId" clId="{9C740E32-10B6-44F5-9C27-17E16B8BC83F}" dt="2025-07-23T08:19:12.490" v="194"/>
          <ac:spMkLst>
            <pc:docMk/>
            <pc:sldMk cId="858518764" sldId="500"/>
            <ac:spMk id="13" creationId="{CAB4AD80-5A5C-5558-C6C9-29C1C5C299E6}"/>
          </ac:spMkLst>
        </pc:spChg>
        <pc:spChg chg="mod">
          <ac:chgData name="Hasan Selim" userId="84cd2103f36ef0dc" providerId="LiveId" clId="{9C740E32-10B6-44F5-9C27-17E16B8BC83F}" dt="2025-07-23T08:19:12.490" v="194"/>
          <ac:spMkLst>
            <pc:docMk/>
            <pc:sldMk cId="858518764" sldId="500"/>
            <ac:spMk id="14" creationId="{D76857A5-E89D-CD14-FF52-734DDD2BD326}"/>
          </ac:spMkLst>
        </pc:spChg>
        <pc:spChg chg="mod">
          <ac:chgData name="Hasan Selim" userId="84cd2103f36ef0dc" providerId="LiveId" clId="{9C740E32-10B6-44F5-9C27-17E16B8BC83F}" dt="2025-07-23T08:18:44.989" v="177" actId="164"/>
          <ac:spMkLst>
            <pc:docMk/>
            <pc:sldMk cId="858518764" sldId="500"/>
            <ac:spMk id="23" creationId="{890F7CA3-2FC7-A50D-CDB4-9FB8659D9D5C}"/>
          </ac:spMkLst>
        </pc:spChg>
        <pc:spChg chg="del mod topLvl">
          <ac:chgData name="Hasan Selim" userId="84cd2103f36ef0dc" providerId="LiveId" clId="{9C740E32-10B6-44F5-9C27-17E16B8BC83F}" dt="2025-07-23T08:19:26.041" v="199" actId="478"/>
          <ac:spMkLst>
            <pc:docMk/>
            <pc:sldMk cId="858518764" sldId="500"/>
            <ac:spMk id="25" creationId="{88086272-37C7-B2A3-8582-4AB3010BEE07}"/>
          </ac:spMkLst>
        </pc:spChg>
        <pc:spChg chg="del mod topLvl">
          <ac:chgData name="Hasan Selim" userId="84cd2103f36ef0dc" providerId="LiveId" clId="{9C740E32-10B6-44F5-9C27-17E16B8BC83F}" dt="2025-07-23T08:19:26.041" v="199" actId="478"/>
          <ac:spMkLst>
            <pc:docMk/>
            <pc:sldMk cId="858518764" sldId="500"/>
            <ac:spMk id="26" creationId="{9B2E449E-70CD-3BA0-806C-EEF6BB06E9AB}"/>
          </ac:spMkLst>
        </pc:spChg>
        <pc:spChg chg="mod">
          <ac:chgData name="Hasan Selim" userId="84cd2103f36ef0dc" providerId="LiveId" clId="{9C740E32-10B6-44F5-9C27-17E16B8BC83F}" dt="2025-07-23T08:13:40.856" v="98"/>
          <ac:spMkLst>
            <pc:docMk/>
            <pc:sldMk cId="858518764" sldId="500"/>
            <ac:spMk id="105" creationId="{0AEE453E-F387-B83C-C92E-194ECFF83FB9}"/>
          </ac:spMkLst>
        </pc:spChg>
        <pc:spChg chg="mod">
          <ac:chgData name="Hasan Selim" userId="84cd2103f36ef0dc" providerId="LiveId" clId="{9C740E32-10B6-44F5-9C27-17E16B8BC83F}" dt="2025-07-23T08:13:40.856" v="98"/>
          <ac:spMkLst>
            <pc:docMk/>
            <pc:sldMk cId="858518764" sldId="500"/>
            <ac:spMk id="106" creationId="{A0B43DAE-A926-1F5C-49B2-A64D789A60E7}"/>
          </ac:spMkLst>
        </pc:spChg>
        <pc:spChg chg="mod">
          <ac:chgData name="Hasan Selim" userId="84cd2103f36ef0dc" providerId="LiveId" clId="{9C740E32-10B6-44F5-9C27-17E16B8BC83F}" dt="2025-07-23T08:13:40.856" v="98"/>
          <ac:spMkLst>
            <pc:docMk/>
            <pc:sldMk cId="858518764" sldId="500"/>
            <ac:spMk id="107" creationId="{4155AC83-7EFD-2187-CEFB-FDAC3FE23763}"/>
          </ac:spMkLst>
        </pc:spChg>
        <pc:spChg chg="mod">
          <ac:chgData name="Hasan Selim" userId="84cd2103f36ef0dc" providerId="LiveId" clId="{9C740E32-10B6-44F5-9C27-17E16B8BC83F}" dt="2025-07-23T08:13:40.856" v="98"/>
          <ac:spMkLst>
            <pc:docMk/>
            <pc:sldMk cId="858518764" sldId="500"/>
            <ac:spMk id="108" creationId="{68943B18-DD67-3D10-A476-47D764B51FD1}"/>
          </ac:spMkLst>
        </pc:spChg>
        <pc:spChg chg="mod">
          <ac:chgData name="Hasan Selim" userId="84cd2103f36ef0dc" providerId="LiveId" clId="{9C740E32-10B6-44F5-9C27-17E16B8BC83F}" dt="2025-07-23T08:13:40.856" v="98"/>
          <ac:spMkLst>
            <pc:docMk/>
            <pc:sldMk cId="858518764" sldId="500"/>
            <ac:spMk id="111" creationId="{4D937DF3-1DCC-74FE-9875-3B5A804B1260}"/>
          </ac:spMkLst>
        </pc:spChg>
        <pc:spChg chg="mod">
          <ac:chgData name="Hasan Selim" userId="84cd2103f36ef0dc" providerId="LiveId" clId="{9C740E32-10B6-44F5-9C27-17E16B8BC83F}" dt="2025-07-23T08:13:40.856" v="98"/>
          <ac:spMkLst>
            <pc:docMk/>
            <pc:sldMk cId="858518764" sldId="500"/>
            <ac:spMk id="117" creationId="{4F280723-BAF5-91CA-D48E-601E4447BAC7}"/>
          </ac:spMkLst>
        </pc:spChg>
        <pc:spChg chg="mod">
          <ac:chgData name="Hasan Selim" userId="84cd2103f36ef0dc" providerId="LiveId" clId="{9C740E32-10B6-44F5-9C27-17E16B8BC83F}" dt="2025-07-23T08:13:40.856" v="98"/>
          <ac:spMkLst>
            <pc:docMk/>
            <pc:sldMk cId="858518764" sldId="500"/>
            <ac:spMk id="120" creationId="{7FF2F189-D065-1BCC-55E0-3FE5E10C6FEA}"/>
          </ac:spMkLst>
        </pc:spChg>
        <pc:spChg chg="mod">
          <ac:chgData name="Hasan Selim" userId="84cd2103f36ef0dc" providerId="LiveId" clId="{9C740E32-10B6-44F5-9C27-17E16B8BC83F}" dt="2025-07-23T08:13:40.856" v="98"/>
          <ac:spMkLst>
            <pc:docMk/>
            <pc:sldMk cId="858518764" sldId="500"/>
            <ac:spMk id="123" creationId="{6B93EBB9-214F-D724-E2C8-5CE9061B4CE3}"/>
          </ac:spMkLst>
        </pc:spChg>
        <pc:spChg chg="mod">
          <ac:chgData name="Hasan Selim" userId="84cd2103f36ef0dc" providerId="LiveId" clId="{9C740E32-10B6-44F5-9C27-17E16B8BC83F}" dt="2025-07-23T08:13:40.856" v="98"/>
          <ac:spMkLst>
            <pc:docMk/>
            <pc:sldMk cId="858518764" sldId="500"/>
            <ac:spMk id="126" creationId="{AD2FCE0E-66B5-FC05-FF2F-BFF28069A276}"/>
          </ac:spMkLst>
        </pc:spChg>
        <pc:spChg chg="mod">
          <ac:chgData name="Hasan Selim" userId="84cd2103f36ef0dc" providerId="LiveId" clId="{9C740E32-10B6-44F5-9C27-17E16B8BC83F}" dt="2025-07-23T08:18:44.989" v="177" actId="164"/>
          <ac:spMkLst>
            <pc:docMk/>
            <pc:sldMk cId="858518764" sldId="500"/>
            <ac:spMk id="128" creationId="{ED0E2E0F-EFF5-3B20-B24E-292D8619E86F}"/>
          </ac:spMkLst>
        </pc:spChg>
        <pc:spChg chg="mod">
          <ac:chgData name="Hasan Selim" userId="84cd2103f36ef0dc" providerId="LiveId" clId="{9C740E32-10B6-44F5-9C27-17E16B8BC83F}" dt="2025-07-23T08:18:44.989" v="177" actId="164"/>
          <ac:spMkLst>
            <pc:docMk/>
            <pc:sldMk cId="858518764" sldId="500"/>
            <ac:spMk id="129" creationId="{FFF39D1E-538E-B85D-B11A-86F547D3B0B9}"/>
          </ac:spMkLst>
        </pc:spChg>
        <pc:spChg chg="mod">
          <ac:chgData name="Hasan Selim" userId="84cd2103f36ef0dc" providerId="LiveId" clId="{9C740E32-10B6-44F5-9C27-17E16B8BC83F}" dt="2025-07-23T08:18:44.989" v="177" actId="164"/>
          <ac:spMkLst>
            <pc:docMk/>
            <pc:sldMk cId="858518764" sldId="500"/>
            <ac:spMk id="130" creationId="{280D2FC9-C627-58A1-6991-15E3138C03A0}"/>
          </ac:spMkLst>
        </pc:spChg>
        <pc:spChg chg="mod">
          <ac:chgData name="Hasan Selim" userId="84cd2103f36ef0dc" providerId="LiveId" clId="{9C740E32-10B6-44F5-9C27-17E16B8BC83F}" dt="2025-07-23T08:18:44.989" v="177" actId="164"/>
          <ac:spMkLst>
            <pc:docMk/>
            <pc:sldMk cId="858518764" sldId="500"/>
            <ac:spMk id="131" creationId="{CAB4AD80-5A5C-5558-C6C9-29C1C5C299E6}"/>
          </ac:spMkLst>
        </pc:spChg>
        <pc:spChg chg="mod">
          <ac:chgData name="Hasan Selim" userId="84cd2103f36ef0dc" providerId="LiveId" clId="{9C740E32-10B6-44F5-9C27-17E16B8BC83F}" dt="2025-07-23T08:18:44.989" v="177" actId="164"/>
          <ac:spMkLst>
            <pc:docMk/>
            <pc:sldMk cId="858518764" sldId="500"/>
            <ac:spMk id="132" creationId="{D76857A5-E89D-CD14-FF52-734DDD2BD326}"/>
          </ac:spMkLst>
        </pc:spChg>
        <pc:grpChg chg="add del mod">
          <ac:chgData name="Hasan Selim" userId="84cd2103f36ef0dc" providerId="LiveId" clId="{9C740E32-10B6-44F5-9C27-17E16B8BC83F}" dt="2025-07-23T08:18:49.435" v="180" actId="21"/>
          <ac:grpSpMkLst>
            <pc:docMk/>
            <pc:sldMk cId="858518764" sldId="500"/>
            <ac:grpSpMk id="5" creationId="{A584C61A-11B2-8458-71BB-CA4A1DFF641C}"/>
          </ac:grpSpMkLst>
        </pc:grpChg>
        <pc:grpChg chg="add mod">
          <ac:chgData name="Hasan Selim" userId="84cd2103f36ef0dc" providerId="LiveId" clId="{9C740E32-10B6-44F5-9C27-17E16B8BC83F}" dt="2025-07-23T08:19:12.490" v="194"/>
          <ac:grpSpMkLst>
            <pc:docMk/>
            <pc:sldMk cId="858518764" sldId="500"/>
            <ac:grpSpMk id="8" creationId="{A584C61A-11B2-8458-71BB-CA4A1DFF641C}"/>
          </ac:grpSpMkLst>
        </pc:grpChg>
        <pc:grpChg chg="del mod">
          <ac:chgData name="Hasan Selim" userId="84cd2103f36ef0dc" providerId="LiveId" clId="{9C740E32-10B6-44F5-9C27-17E16B8BC83F}" dt="2025-07-23T08:19:17.621" v="195" actId="165"/>
          <ac:grpSpMkLst>
            <pc:docMk/>
            <pc:sldMk cId="858518764" sldId="500"/>
            <ac:grpSpMk id="24" creationId="{B6AC8121-6E75-0F8B-7DB6-244A3C7AEBFF}"/>
          </ac:grpSpMkLst>
        </pc:grpChg>
        <pc:grpChg chg="mod ord">
          <ac:chgData name="Hasan Selim" userId="84cd2103f36ef0dc" providerId="LiveId" clId="{9C740E32-10B6-44F5-9C27-17E16B8BC83F}" dt="2025-07-23T08:19:23.820" v="198" actId="1076"/>
          <ac:grpSpMkLst>
            <pc:docMk/>
            <pc:sldMk cId="858518764" sldId="500"/>
            <ac:grpSpMk id="98" creationId="{03D6D9B4-CA1F-90C4-8A34-10A87D74C7DB}"/>
          </ac:grpSpMkLst>
        </pc:grpChg>
      </pc:sldChg>
      <pc:sldChg chg="addSp delSp modSp add mod">
        <pc:chgData name="Hasan Selim" userId="84cd2103f36ef0dc" providerId="LiveId" clId="{9C740E32-10B6-44F5-9C27-17E16B8BC83F}" dt="2025-07-23T08:58:58.285" v="624" actId="14100"/>
        <pc:sldMkLst>
          <pc:docMk/>
          <pc:sldMk cId="1605147076" sldId="501"/>
        </pc:sldMkLst>
        <pc:spChg chg="add del mod">
          <ac:chgData name="Hasan Selim" userId="84cd2103f36ef0dc" providerId="LiveId" clId="{9C740E32-10B6-44F5-9C27-17E16B8BC83F}" dt="2025-07-23T08:55:20.219" v="531" actId="478"/>
          <ac:spMkLst>
            <pc:docMk/>
            <pc:sldMk cId="1605147076" sldId="501"/>
            <ac:spMk id="2" creationId="{C2A06D43-6CE3-6B66-46F3-9DF20B56DDB9}"/>
          </ac:spMkLst>
        </pc:spChg>
        <pc:spChg chg="mod">
          <ac:chgData name="Hasan Selim" userId="84cd2103f36ef0dc" providerId="LiveId" clId="{9C740E32-10B6-44F5-9C27-17E16B8BC83F}" dt="2025-07-23T08:56:58.392" v="578" actId="14100"/>
          <ac:spMkLst>
            <pc:docMk/>
            <pc:sldMk cId="1605147076" sldId="501"/>
            <ac:spMk id="3" creationId="{A15F82D9-5702-1B8E-595F-43A9B5DA3581}"/>
          </ac:spMkLst>
        </pc:spChg>
        <pc:spChg chg="mod">
          <ac:chgData name="Hasan Selim" userId="84cd2103f36ef0dc" providerId="LiveId" clId="{9C740E32-10B6-44F5-9C27-17E16B8BC83F}" dt="2025-07-23T08:33:25.749" v="399" actId="14100"/>
          <ac:spMkLst>
            <pc:docMk/>
            <pc:sldMk cId="1605147076" sldId="501"/>
            <ac:spMk id="4" creationId="{98177E3B-BD23-8C5E-8E1F-CA07C56AA7C0}"/>
          </ac:spMkLst>
        </pc:spChg>
        <pc:spChg chg="add mod">
          <ac:chgData name="Hasan Selim" userId="84cd2103f36ef0dc" providerId="LiveId" clId="{9C740E32-10B6-44F5-9C27-17E16B8BC83F}" dt="2025-07-23T08:33:23.858" v="398" actId="571"/>
          <ac:spMkLst>
            <pc:docMk/>
            <pc:sldMk cId="1605147076" sldId="501"/>
            <ac:spMk id="5" creationId="{3687ACA0-BAD0-D823-233E-2CEB09910D8C}"/>
          </ac:spMkLst>
        </pc:spChg>
        <pc:spChg chg="add mod">
          <ac:chgData name="Hasan Selim" userId="84cd2103f36ef0dc" providerId="LiveId" clId="{9C740E32-10B6-44F5-9C27-17E16B8BC83F}" dt="2025-07-23T08:58:58.285" v="624" actId="14100"/>
          <ac:spMkLst>
            <pc:docMk/>
            <pc:sldMk cId="1605147076" sldId="501"/>
            <ac:spMk id="8" creationId="{071AE7BB-AB9B-BEF3-CED4-D23063520BFA}"/>
          </ac:spMkLst>
        </pc:spChg>
        <pc:picChg chg="add mod">
          <ac:chgData name="Hasan Selim" userId="84cd2103f36ef0dc" providerId="LiveId" clId="{9C740E32-10B6-44F5-9C27-17E16B8BC83F}" dt="2025-07-23T08:58:29.190" v="616" actId="1076"/>
          <ac:picMkLst>
            <pc:docMk/>
            <pc:sldMk cId="1605147076" sldId="501"/>
            <ac:picMk id="7" creationId="{DD418248-48C4-196A-7A4D-1520D21C8AEE}"/>
          </ac:picMkLst>
        </pc:picChg>
        <pc:picChg chg="add mod">
          <ac:chgData name="Hasan Selim" userId="84cd2103f36ef0dc" providerId="LiveId" clId="{9C740E32-10B6-44F5-9C27-17E16B8BC83F}" dt="2025-07-23T08:55:39.065" v="538" actId="571"/>
          <ac:picMkLst>
            <pc:docMk/>
            <pc:sldMk cId="1605147076" sldId="501"/>
            <ac:picMk id="9" creationId="{36DA1739-3C47-9075-1A6C-49EFAC60AE44}"/>
          </ac:picMkLst>
        </pc:picChg>
      </pc:sldChg>
      <pc:sldChg chg="addSp delSp modSp add del mod">
        <pc:chgData name="Hasan Selim" userId="84cd2103f36ef0dc" providerId="LiveId" clId="{9C740E32-10B6-44F5-9C27-17E16B8BC83F}" dt="2025-07-23T08:36:29.182" v="447" actId="47"/>
        <pc:sldMkLst>
          <pc:docMk/>
          <pc:sldMk cId="1065168382" sldId="502"/>
        </pc:sldMkLst>
        <pc:spChg chg="mod">
          <ac:chgData name="Hasan Selim" userId="84cd2103f36ef0dc" providerId="LiveId" clId="{9C740E32-10B6-44F5-9C27-17E16B8BC83F}" dt="2025-07-23T08:21:53.742" v="224"/>
          <ac:spMkLst>
            <pc:docMk/>
            <pc:sldMk cId="1065168382" sldId="502"/>
            <ac:spMk id="4" creationId="{F649284D-A98C-01C1-412D-B5CE55AD42D8}"/>
          </ac:spMkLst>
        </pc:spChg>
        <pc:spChg chg="add del">
          <ac:chgData name="Hasan Selim" userId="84cd2103f36ef0dc" providerId="LiveId" clId="{9C740E32-10B6-44F5-9C27-17E16B8BC83F}" dt="2025-07-23T08:33:59.053" v="414" actId="21"/>
          <ac:spMkLst>
            <pc:docMk/>
            <pc:sldMk cId="1065168382" sldId="502"/>
            <ac:spMk id="5" creationId="{AF9EDEFE-6305-03FE-2D67-61AA4E0DF3AC}"/>
          </ac:spMkLst>
        </pc:spChg>
      </pc:sldChg>
      <pc:sldChg chg="add del">
        <pc:chgData name="Hasan Selim" userId="84cd2103f36ef0dc" providerId="LiveId" clId="{9C740E32-10B6-44F5-9C27-17E16B8BC83F}" dt="2025-07-23T08:22:55.118" v="236" actId="47"/>
        <pc:sldMkLst>
          <pc:docMk/>
          <pc:sldMk cId="2251635930" sldId="503"/>
        </pc:sldMkLst>
      </pc:sldChg>
      <pc:sldChg chg="addSp delSp modSp add mod">
        <pc:chgData name="Hasan Selim" userId="84cd2103f36ef0dc" providerId="LiveId" clId="{9C740E32-10B6-44F5-9C27-17E16B8BC83F}" dt="2025-07-23T08:59:46.395" v="634" actId="1076"/>
        <pc:sldMkLst>
          <pc:docMk/>
          <pc:sldMk cId="1085520142" sldId="504"/>
        </pc:sldMkLst>
        <pc:spChg chg="add del mod">
          <ac:chgData name="Hasan Selim" userId="84cd2103f36ef0dc" providerId="LiveId" clId="{9C740E32-10B6-44F5-9C27-17E16B8BC83F}" dt="2025-07-23T08:28:26.287" v="316" actId="478"/>
          <ac:spMkLst>
            <pc:docMk/>
            <pc:sldMk cId="1085520142" sldId="504"/>
            <ac:spMk id="2" creationId="{F318B628-CD9D-DD38-1303-691918919A89}"/>
          </ac:spMkLst>
        </pc:spChg>
        <pc:spChg chg="mod">
          <ac:chgData name="Hasan Selim" userId="84cd2103f36ef0dc" providerId="LiveId" clId="{9C740E32-10B6-44F5-9C27-17E16B8BC83F}" dt="2025-07-23T08:27:15.704" v="289" actId="14100"/>
          <ac:spMkLst>
            <pc:docMk/>
            <pc:sldMk cId="1085520142" sldId="504"/>
            <ac:spMk id="3" creationId="{268ABC9A-2DAF-2620-7610-B9139FDDEAA3}"/>
          </ac:spMkLst>
        </pc:spChg>
        <pc:spChg chg="mod">
          <ac:chgData name="Hasan Selim" userId="84cd2103f36ef0dc" providerId="LiveId" clId="{9C740E32-10B6-44F5-9C27-17E16B8BC83F}" dt="2025-07-23T08:27:10.164" v="288" actId="404"/>
          <ac:spMkLst>
            <pc:docMk/>
            <pc:sldMk cId="1085520142" sldId="504"/>
            <ac:spMk id="4" creationId="{FCDBD5F7-726E-9B5B-6BBA-B9C03FA3D010}"/>
          </ac:spMkLst>
        </pc:spChg>
        <pc:spChg chg="mod">
          <ac:chgData name="Hasan Selim" userId="84cd2103f36ef0dc" providerId="LiveId" clId="{9C740E32-10B6-44F5-9C27-17E16B8BC83F}" dt="2025-07-23T08:31:42.719" v="369" actId="403"/>
          <ac:spMkLst>
            <pc:docMk/>
            <pc:sldMk cId="1085520142" sldId="504"/>
            <ac:spMk id="6" creationId="{7CDEDD89-CAF9-6731-4675-A5AE4D28055F}"/>
          </ac:spMkLst>
        </pc:spChg>
        <pc:spChg chg="mod">
          <ac:chgData name="Hasan Selim" userId="84cd2103f36ef0dc" providerId="LiveId" clId="{9C740E32-10B6-44F5-9C27-17E16B8BC83F}" dt="2025-07-23T08:31:42.719" v="369" actId="403"/>
          <ac:spMkLst>
            <pc:docMk/>
            <pc:sldMk cId="1085520142" sldId="504"/>
            <ac:spMk id="7" creationId="{0144B9F6-1235-73BE-79B6-4C7E750601B0}"/>
          </ac:spMkLst>
        </pc:spChg>
        <pc:spChg chg="mod">
          <ac:chgData name="Hasan Selim" userId="84cd2103f36ef0dc" providerId="LiveId" clId="{9C740E32-10B6-44F5-9C27-17E16B8BC83F}" dt="2025-07-23T08:31:42.719" v="369" actId="403"/>
          <ac:spMkLst>
            <pc:docMk/>
            <pc:sldMk cId="1085520142" sldId="504"/>
            <ac:spMk id="15" creationId="{FDCCD49D-66DA-9378-70E2-D5CA29F68857}"/>
          </ac:spMkLst>
        </pc:spChg>
        <pc:spChg chg="mod">
          <ac:chgData name="Hasan Selim" userId="84cd2103f36ef0dc" providerId="LiveId" clId="{9C740E32-10B6-44F5-9C27-17E16B8BC83F}" dt="2025-07-23T08:31:42.719" v="369" actId="403"/>
          <ac:spMkLst>
            <pc:docMk/>
            <pc:sldMk cId="1085520142" sldId="504"/>
            <ac:spMk id="16" creationId="{729A737F-043E-80A0-9A6C-C74AB5246455}"/>
          </ac:spMkLst>
        </pc:spChg>
        <pc:spChg chg="mod">
          <ac:chgData name="Hasan Selim" userId="84cd2103f36ef0dc" providerId="LiveId" clId="{9C740E32-10B6-44F5-9C27-17E16B8BC83F}" dt="2025-07-23T08:31:42.719" v="369" actId="403"/>
          <ac:spMkLst>
            <pc:docMk/>
            <pc:sldMk cId="1085520142" sldId="504"/>
            <ac:spMk id="17" creationId="{990CD420-2979-6031-A779-AC329A1D9EB7}"/>
          </ac:spMkLst>
        </pc:spChg>
        <pc:spChg chg="mod">
          <ac:chgData name="Hasan Selim" userId="84cd2103f36ef0dc" providerId="LiveId" clId="{9C740E32-10B6-44F5-9C27-17E16B8BC83F}" dt="2025-07-23T08:31:42.719" v="369" actId="403"/>
          <ac:spMkLst>
            <pc:docMk/>
            <pc:sldMk cId="1085520142" sldId="504"/>
            <ac:spMk id="18" creationId="{BED791B5-EB11-D000-1737-94D08D212F98}"/>
          </ac:spMkLst>
        </pc:spChg>
        <pc:grpChg chg="add mod">
          <ac:chgData name="Hasan Selim" userId="84cd2103f36ef0dc" providerId="LiveId" clId="{9C740E32-10B6-44F5-9C27-17E16B8BC83F}" dt="2025-07-23T08:52:35.763" v="476" actId="1076"/>
          <ac:grpSpMkLst>
            <pc:docMk/>
            <pc:sldMk cId="1085520142" sldId="504"/>
            <ac:grpSpMk id="5" creationId="{7D8837AF-A3E3-2C6E-0B44-F99C5BE4654F}"/>
          </ac:grpSpMkLst>
        </pc:grpChg>
        <pc:grpChg chg="del">
          <ac:chgData name="Hasan Selim" userId="84cd2103f36ef0dc" providerId="LiveId" clId="{9C740E32-10B6-44F5-9C27-17E16B8BC83F}" dt="2025-07-23T08:22:26.206" v="230" actId="478"/>
          <ac:grpSpMkLst>
            <pc:docMk/>
            <pc:sldMk cId="1085520142" sldId="504"/>
            <ac:grpSpMk id="8" creationId="{BAB6561A-15CD-0CA8-E7CA-71A9A08CCCC1}"/>
          </ac:grpSpMkLst>
        </pc:grpChg>
        <pc:grpChg chg="mod">
          <ac:chgData name="Hasan Selim" userId="84cd2103f36ef0dc" providerId="LiveId" clId="{9C740E32-10B6-44F5-9C27-17E16B8BC83F}" dt="2025-07-23T08:27:19.281" v="290" actId="1076"/>
          <ac:grpSpMkLst>
            <pc:docMk/>
            <pc:sldMk cId="1085520142" sldId="504"/>
            <ac:grpSpMk id="98" creationId="{83DE0B67-BCFE-60E2-691B-8E0D2B2D8C66}"/>
          </ac:grpSpMkLst>
        </pc:grpChg>
        <pc:picChg chg="add mod">
          <ac:chgData name="Hasan Selim" userId="84cd2103f36ef0dc" providerId="LiveId" clId="{9C740E32-10B6-44F5-9C27-17E16B8BC83F}" dt="2025-07-23T08:59:46.395" v="634" actId="1076"/>
          <ac:picMkLst>
            <pc:docMk/>
            <pc:sldMk cId="1085520142" sldId="504"/>
            <ac:picMk id="20" creationId="{8F530F77-DF56-810C-B019-A05DBAFF6FB3}"/>
          </ac:picMkLst>
        </pc:picChg>
      </pc:sldChg>
      <pc:sldChg chg="addSp delSp modSp add mod">
        <pc:chgData name="Hasan Selim" userId="84cd2103f36ef0dc" providerId="LiveId" clId="{9C740E32-10B6-44F5-9C27-17E16B8BC83F}" dt="2025-07-23T09:00:23.595" v="642" actId="782"/>
        <pc:sldMkLst>
          <pc:docMk/>
          <pc:sldMk cId="3276136232" sldId="505"/>
        </pc:sldMkLst>
        <pc:spChg chg="del mod">
          <ac:chgData name="Hasan Selim" userId="84cd2103f36ef0dc" providerId="LiveId" clId="{9C740E32-10B6-44F5-9C27-17E16B8BC83F}" dt="2025-07-23T08:31:32.338" v="368" actId="478"/>
          <ac:spMkLst>
            <pc:docMk/>
            <pc:sldMk cId="3276136232" sldId="505"/>
            <ac:spMk id="2" creationId="{3ECB2512-0390-F57D-8D2D-ECA51DED609A}"/>
          </ac:spMkLst>
        </pc:spChg>
        <pc:spChg chg="mod">
          <ac:chgData name="Hasan Selim" userId="84cd2103f36ef0dc" providerId="LiveId" clId="{9C740E32-10B6-44F5-9C27-17E16B8BC83F}" dt="2025-07-23T08:29:19.403" v="319" actId="14100"/>
          <ac:spMkLst>
            <pc:docMk/>
            <pc:sldMk cId="3276136232" sldId="505"/>
            <ac:spMk id="3" creationId="{BB09CCB5-8FBE-E05B-7361-A6BE9DA656BC}"/>
          </ac:spMkLst>
        </pc:spChg>
        <pc:spChg chg="mod">
          <ac:chgData name="Hasan Selim" userId="84cd2103f36ef0dc" providerId="LiveId" clId="{9C740E32-10B6-44F5-9C27-17E16B8BC83F}" dt="2025-07-23T08:29:15.358" v="318" actId="14100"/>
          <ac:spMkLst>
            <pc:docMk/>
            <pc:sldMk cId="3276136232" sldId="505"/>
            <ac:spMk id="4" creationId="{B65FF0B2-580D-804C-38C3-9CA6F4EC5358}"/>
          </ac:spMkLst>
        </pc:spChg>
        <pc:spChg chg="mod topLvl">
          <ac:chgData name="Hasan Selim" userId="84cd2103f36ef0dc" providerId="LiveId" clId="{9C740E32-10B6-44F5-9C27-17E16B8BC83F}" dt="2025-07-23T09:00:20.842" v="641" actId="165"/>
          <ac:spMkLst>
            <pc:docMk/>
            <pc:sldMk cId="3276136232" sldId="505"/>
            <ac:spMk id="6" creationId="{283367CB-7294-D6E8-4FC5-88A4E6C926A5}"/>
          </ac:spMkLst>
        </pc:spChg>
        <pc:spChg chg="mod topLvl">
          <ac:chgData name="Hasan Selim" userId="84cd2103f36ef0dc" providerId="LiveId" clId="{9C740E32-10B6-44F5-9C27-17E16B8BC83F}" dt="2025-07-23T09:00:23.595" v="642" actId="782"/>
          <ac:spMkLst>
            <pc:docMk/>
            <pc:sldMk cId="3276136232" sldId="505"/>
            <ac:spMk id="7" creationId="{FCE9A071-0FA0-A749-224E-98779B0FF8ED}"/>
          </ac:spMkLst>
        </pc:spChg>
        <pc:spChg chg="mod topLvl">
          <ac:chgData name="Hasan Selim" userId="84cd2103f36ef0dc" providerId="LiveId" clId="{9C740E32-10B6-44F5-9C27-17E16B8BC83F}" dt="2025-07-23T09:00:20.842" v="641" actId="165"/>
          <ac:spMkLst>
            <pc:docMk/>
            <pc:sldMk cId="3276136232" sldId="505"/>
            <ac:spMk id="8" creationId="{11A28B7E-C4EF-AA5E-3906-AC1465598CE5}"/>
          </ac:spMkLst>
        </pc:spChg>
        <pc:spChg chg="mod topLvl">
          <ac:chgData name="Hasan Selim" userId="84cd2103f36ef0dc" providerId="LiveId" clId="{9C740E32-10B6-44F5-9C27-17E16B8BC83F}" dt="2025-07-23T09:00:23.595" v="642" actId="782"/>
          <ac:spMkLst>
            <pc:docMk/>
            <pc:sldMk cId="3276136232" sldId="505"/>
            <ac:spMk id="9" creationId="{0382A674-7066-97A5-B04D-165BAB4F0488}"/>
          </ac:spMkLst>
        </pc:spChg>
        <pc:spChg chg="mod topLvl">
          <ac:chgData name="Hasan Selim" userId="84cd2103f36ef0dc" providerId="LiveId" clId="{9C740E32-10B6-44F5-9C27-17E16B8BC83F}" dt="2025-07-23T09:00:20.842" v="641" actId="165"/>
          <ac:spMkLst>
            <pc:docMk/>
            <pc:sldMk cId="3276136232" sldId="505"/>
            <ac:spMk id="10" creationId="{2C2E372B-C8B7-DB03-66A2-30079E734DDE}"/>
          </ac:spMkLst>
        </pc:spChg>
        <pc:spChg chg="mod topLvl">
          <ac:chgData name="Hasan Selim" userId="84cd2103f36ef0dc" providerId="LiveId" clId="{9C740E32-10B6-44F5-9C27-17E16B8BC83F}" dt="2025-07-23T09:00:23.595" v="642" actId="782"/>
          <ac:spMkLst>
            <pc:docMk/>
            <pc:sldMk cId="3276136232" sldId="505"/>
            <ac:spMk id="11" creationId="{4DF30110-BE27-38B1-0717-2080465ECEF2}"/>
          </ac:spMkLst>
        </pc:spChg>
        <pc:spChg chg="mod">
          <ac:chgData name="Hasan Selim" userId="84cd2103f36ef0dc" providerId="LiveId" clId="{9C740E32-10B6-44F5-9C27-17E16B8BC83F}" dt="2025-07-23T09:00:23.595" v="642" actId="782"/>
          <ac:spMkLst>
            <pc:docMk/>
            <pc:sldMk cId="3276136232" sldId="505"/>
            <ac:spMk id="105" creationId="{570A8388-D7A6-8873-4612-B0D915D73BE2}"/>
          </ac:spMkLst>
        </pc:spChg>
        <pc:spChg chg="mod">
          <ac:chgData name="Hasan Selim" userId="84cd2103f36ef0dc" providerId="LiveId" clId="{9C740E32-10B6-44F5-9C27-17E16B8BC83F}" dt="2025-07-23T09:00:23.595" v="642" actId="782"/>
          <ac:spMkLst>
            <pc:docMk/>
            <pc:sldMk cId="3276136232" sldId="505"/>
            <ac:spMk id="107" creationId="{C777A68E-CACE-1088-761C-673B28535144}"/>
          </ac:spMkLst>
        </pc:spChg>
        <pc:spChg chg="mod">
          <ac:chgData name="Hasan Selim" userId="84cd2103f36ef0dc" providerId="LiveId" clId="{9C740E32-10B6-44F5-9C27-17E16B8BC83F}" dt="2025-07-23T09:00:23.595" v="642" actId="782"/>
          <ac:spMkLst>
            <pc:docMk/>
            <pc:sldMk cId="3276136232" sldId="505"/>
            <ac:spMk id="114" creationId="{0AFD409E-1AFA-1112-8EA9-073A84C21590}"/>
          </ac:spMkLst>
        </pc:spChg>
        <pc:spChg chg="mod">
          <ac:chgData name="Hasan Selim" userId="84cd2103f36ef0dc" providerId="LiveId" clId="{9C740E32-10B6-44F5-9C27-17E16B8BC83F}" dt="2025-07-23T09:00:23.595" v="642" actId="782"/>
          <ac:spMkLst>
            <pc:docMk/>
            <pc:sldMk cId="3276136232" sldId="505"/>
            <ac:spMk id="120" creationId="{5357BAA4-1005-DE4A-8495-1482811C387A}"/>
          </ac:spMkLst>
        </pc:spChg>
        <pc:spChg chg="mod">
          <ac:chgData name="Hasan Selim" userId="84cd2103f36ef0dc" providerId="LiveId" clId="{9C740E32-10B6-44F5-9C27-17E16B8BC83F}" dt="2025-07-23T09:00:23.595" v="642" actId="782"/>
          <ac:spMkLst>
            <pc:docMk/>
            <pc:sldMk cId="3276136232" sldId="505"/>
            <ac:spMk id="123" creationId="{AD59761D-9D3F-0462-C2A8-9CFB722B04D5}"/>
          </ac:spMkLst>
        </pc:spChg>
        <pc:spChg chg="mod">
          <ac:chgData name="Hasan Selim" userId="84cd2103f36ef0dc" providerId="LiveId" clId="{9C740E32-10B6-44F5-9C27-17E16B8BC83F}" dt="2025-07-23T09:00:23.595" v="642" actId="782"/>
          <ac:spMkLst>
            <pc:docMk/>
            <pc:sldMk cId="3276136232" sldId="505"/>
            <ac:spMk id="124" creationId="{CD7B3C39-50B7-34D1-0BAE-5112E0FB6D2B}"/>
          </ac:spMkLst>
        </pc:spChg>
        <pc:spChg chg="mod">
          <ac:chgData name="Hasan Selim" userId="84cd2103f36ef0dc" providerId="LiveId" clId="{9C740E32-10B6-44F5-9C27-17E16B8BC83F}" dt="2025-07-23T09:00:23.595" v="642" actId="782"/>
          <ac:spMkLst>
            <pc:docMk/>
            <pc:sldMk cId="3276136232" sldId="505"/>
            <ac:spMk id="125" creationId="{AAECC592-82B1-1677-E0A4-F2B12FE2A076}"/>
          </ac:spMkLst>
        </pc:spChg>
        <pc:grpChg chg="add del mod">
          <ac:chgData name="Hasan Selim" userId="84cd2103f36ef0dc" providerId="LiveId" clId="{9C740E32-10B6-44F5-9C27-17E16B8BC83F}" dt="2025-07-23T09:00:20.842" v="641" actId="165"/>
          <ac:grpSpMkLst>
            <pc:docMk/>
            <pc:sldMk cId="3276136232" sldId="505"/>
            <ac:grpSpMk id="5" creationId="{10CF2FC1-70DC-6144-7DCF-844C2172BF2E}"/>
          </ac:grpSpMkLst>
        </pc:grpChg>
        <pc:grpChg chg="mod">
          <ac:chgData name="Hasan Selim" userId="84cd2103f36ef0dc" providerId="LiveId" clId="{9C740E32-10B6-44F5-9C27-17E16B8BC83F}" dt="2025-07-23T08:29:30.596" v="323" actId="1076"/>
          <ac:grpSpMkLst>
            <pc:docMk/>
            <pc:sldMk cId="3276136232" sldId="505"/>
            <ac:grpSpMk id="98" creationId="{45857BD4-C312-83E9-7DF3-127656D7707C}"/>
          </ac:grpSpMkLst>
        </pc:grpChg>
        <pc:picChg chg="add mod">
          <ac:chgData name="Hasan Selim" userId="84cd2103f36ef0dc" providerId="LiveId" clId="{9C740E32-10B6-44F5-9C27-17E16B8BC83F}" dt="2025-07-23T08:53:04.299" v="487" actId="1076"/>
          <ac:picMkLst>
            <pc:docMk/>
            <pc:sldMk cId="3276136232" sldId="505"/>
            <ac:picMk id="13" creationId="{ACD55E0A-E943-50A6-8C11-C424A2DBE90C}"/>
          </ac:picMkLst>
        </pc:picChg>
      </pc:sldChg>
      <pc:sldChg chg="addSp delSp modSp add mod">
        <pc:chgData name="Hasan Selim" userId="84cd2103f36ef0dc" providerId="LiveId" clId="{9C740E32-10B6-44F5-9C27-17E16B8BC83F}" dt="2025-07-23T08:59:39.383" v="633" actId="1076"/>
        <pc:sldMkLst>
          <pc:docMk/>
          <pc:sldMk cId="1752374698" sldId="506"/>
        </pc:sldMkLst>
        <pc:spChg chg="del">
          <ac:chgData name="Hasan Selim" userId="84cd2103f36ef0dc" providerId="LiveId" clId="{9C740E32-10B6-44F5-9C27-17E16B8BC83F}" dt="2025-07-23T08:23:24.520" v="248" actId="478"/>
          <ac:spMkLst>
            <pc:docMk/>
            <pc:sldMk cId="1752374698" sldId="506"/>
            <ac:spMk id="2" creationId="{AE89A009-76F5-4645-A0E9-E772D23E9672}"/>
          </ac:spMkLst>
        </pc:spChg>
        <pc:spChg chg="mod">
          <ac:chgData name="Hasan Selim" userId="84cd2103f36ef0dc" providerId="LiveId" clId="{9C740E32-10B6-44F5-9C27-17E16B8BC83F}" dt="2025-07-23T08:32:18.258" v="375" actId="14100"/>
          <ac:spMkLst>
            <pc:docMk/>
            <pc:sldMk cId="1752374698" sldId="506"/>
            <ac:spMk id="3" creationId="{DC3EB5C3-A3C5-4B5F-012E-319E0010164D}"/>
          </ac:spMkLst>
        </pc:spChg>
        <pc:spChg chg="mod">
          <ac:chgData name="Hasan Selim" userId="84cd2103f36ef0dc" providerId="LiveId" clId="{9C740E32-10B6-44F5-9C27-17E16B8BC83F}" dt="2025-07-23T08:23:22.275" v="247" actId="20577"/>
          <ac:spMkLst>
            <pc:docMk/>
            <pc:sldMk cId="1752374698" sldId="506"/>
            <ac:spMk id="4" creationId="{C94D0ACE-D231-DBA6-D1FC-395502DFE848}"/>
          </ac:spMkLst>
        </pc:spChg>
        <pc:spChg chg="add mod">
          <ac:chgData name="Hasan Selim" userId="84cd2103f36ef0dc" providerId="LiveId" clId="{9C740E32-10B6-44F5-9C27-17E16B8BC83F}" dt="2025-07-23T08:59:39.383" v="633" actId="1076"/>
          <ac:spMkLst>
            <pc:docMk/>
            <pc:sldMk cId="1752374698" sldId="506"/>
            <ac:spMk id="83" creationId="{88BBF77A-7EEA-C45B-F6FF-E50A20BEC283}"/>
          </ac:spMkLst>
        </pc:spChg>
        <pc:grpChg chg="del">
          <ac:chgData name="Hasan Selim" userId="84cd2103f36ef0dc" providerId="LiveId" clId="{9C740E32-10B6-44F5-9C27-17E16B8BC83F}" dt="2025-07-23T08:32:12.979" v="374" actId="478"/>
          <ac:grpSpMkLst>
            <pc:docMk/>
            <pc:sldMk cId="1752374698" sldId="506"/>
            <ac:grpSpMk id="98" creationId="{EC7321AD-A54E-2E4F-E3A7-F6726B4DE8E7}"/>
          </ac:grpSpMkLst>
        </pc:grpChg>
        <pc:picChg chg="add mod">
          <ac:chgData name="Hasan Selim" userId="84cd2103f36ef0dc" providerId="LiveId" clId="{9C740E32-10B6-44F5-9C27-17E16B8BC83F}" dt="2025-07-23T08:59:35.525" v="632" actId="1076"/>
          <ac:picMkLst>
            <pc:docMk/>
            <pc:sldMk cId="1752374698" sldId="506"/>
            <ac:picMk id="5" creationId="{B85C89A5-30B3-AB4D-12E0-0D5C060CF419}"/>
          </ac:picMkLst>
        </pc:picChg>
      </pc:sldChg>
      <pc:sldChg chg="addSp delSp modSp add mod">
        <pc:chgData name="Hasan Selim" userId="84cd2103f36ef0dc" providerId="LiveId" clId="{9C740E32-10B6-44F5-9C27-17E16B8BC83F}" dt="2025-07-23T08:35:32.526" v="434" actId="478"/>
        <pc:sldMkLst>
          <pc:docMk/>
          <pc:sldMk cId="3217909375" sldId="507"/>
        </pc:sldMkLst>
        <pc:spChg chg="mod">
          <ac:chgData name="Hasan Selim" userId="84cd2103f36ef0dc" providerId="LiveId" clId="{9C740E32-10B6-44F5-9C27-17E16B8BC83F}" dt="2025-07-23T08:33:54.527" v="413" actId="1076"/>
          <ac:spMkLst>
            <pc:docMk/>
            <pc:sldMk cId="3217909375" sldId="507"/>
            <ac:spMk id="2" creationId="{D4C3FB40-B882-1A32-602B-E014DD4CD59D}"/>
          </ac:spMkLst>
        </pc:spChg>
        <pc:spChg chg="add mod">
          <ac:chgData name="Hasan Selim" userId="84cd2103f36ef0dc" providerId="LiveId" clId="{9C740E32-10B6-44F5-9C27-17E16B8BC83F}" dt="2025-07-23T08:35:29.711" v="432" actId="14100"/>
          <ac:spMkLst>
            <pc:docMk/>
            <pc:sldMk cId="3217909375" sldId="507"/>
            <ac:spMk id="4" creationId="{E7F3E9FE-429A-B835-2203-AA3B2A735714}"/>
          </ac:spMkLst>
        </pc:spChg>
        <pc:spChg chg="add del mod">
          <ac:chgData name="Hasan Selim" userId="84cd2103f36ef0dc" providerId="LiveId" clId="{9C740E32-10B6-44F5-9C27-17E16B8BC83F}" dt="2025-07-23T08:35:22.380" v="430" actId="478"/>
          <ac:spMkLst>
            <pc:docMk/>
            <pc:sldMk cId="3217909375" sldId="507"/>
            <ac:spMk id="5" creationId="{AF9EDEFE-6305-03FE-2D67-61AA4E0DF3AC}"/>
          </ac:spMkLst>
        </pc:spChg>
        <pc:grpChg chg="del mod">
          <ac:chgData name="Hasan Selim" userId="84cd2103f36ef0dc" providerId="LiveId" clId="{9C740E32-10B6-44F5-9C27-17E16B8BC83F}" dt="2025-07-23T08:35:32.526" v="434" actId="478"/>
          <ac:grpSpMkLst>
            <pc:docMk/>
            <pc:sldMk cId="3217909375" sldId="507"/>
            <ac:grpSpMk id="7" creationId="{AD824624-5D0F-8B8E-FE0C-75107591A2F3}"/>
          </ac:grpSpMkLst>
        </pc:grpChg>
      </pc:sldChg>
      <pc:sldChg chg="addSp delSp modSp add mod">
        <pc:chgData name="Hasan Selim" userId="84cd2103f36ef0dc" providerId="LiveId" clId="{9C740E32-10B6-44F5-9C27-17E16B8BC83F}" dt="2025-07-23T08:56:45.705" v="575" actId="688"/>
        <pc:sldMkLst>
          <pc:docMk/>
          <pc:sldMk cId="3794117641" sldId="508"/>
        </pc:sldMkLst>
        <pc:spChg chg="del mod">
          <ac:chgData name="Hasan Selim" userId="84cd2103f36ef0dc" providerId="LiveId" clId="{9C740E32-10B6-44F5-9C27-17E16B8BC83F}" dt="2025-07-23T08:44:25.694" v="456" actId="478"/>
          <ac:spMkLst>
            <pc:docMk/>
            <pc:sldMk cId="3794117641" sldId="508"/>
            <ac:spMk id="2" creationId="{A464128C-0AB4-CE68-1528-8CF480307CCC}"/>
          </ac:spMkLst>
        </pc:spChg>
        <pc:spChg chg="mod">
          <ac:chgData name="Hasan Selim" userId="84cd2103f36ef0dc" providerId="LiveId" clId="{9C740E32-10B6-44F5-9C27-17E16B8BC83F}" dt="2025-07-23T08:56:45.705" v="575" actId="688"/>
          <ac:spMkLst>
            <pc:docMk/>
            <pc:sldMk cId="3794117641" sldId="508"/>
            <ac:spMk id="3" creationId="{1038DB7D-9D4C-7EFE-A00C-CDE4ED9727B6}"/>
          </ac:spMkLst>
        </pc:spChg>
        <pc:spChg chg="mod">
          <ac:chgData name="Hasan Selim" userId="84cd2103f36ef0dc" providerId="LiveId" clId="{9C740E32-10B6-44F5-9C27-17E16B8BC83F}" dt="2025-07-23T08:43:01.198" v="449"/>
          <ac:spMkLst>
            <pc:docMk/>
            <pc:sldMk cId="3794117641" sldId="508"/>
            <ac:spMk id="4" creationId="{E60ECFFE-E1CE-37D1-7001-867F0C19B9FA}"/>
          </ac:spMkLst>
        </pc:spChg>
        <pc:spChg chg="add mod">
          <ac:chgData name="Hasan Selim" userId="84cd2103f36ef0dc" providerId="LiveId" clId="{9C740E32-10B6-44F5-9C27-17E16B8BC83F}" dt="2025-07-23T08:44:38.946" v="463" actId="14100"/>
          <ac:spMkLst>
            <pc:docMk/>
            <pc:sldMk cId="3794117641" sldId="508"/>
            <ac:spMk id="5" creationId="{415265C9-BD7B-494F-A48E-1AFCC2FFFE40}"/>
          </ac:spMkLst>
        </pc:spChg>
        <pc:spChg chg="add mod">
          <ac:chgData name="Hasan Selim" userId="84cd2103f36ef0dc" providerId="LiveId" clId="{9C740E32-10B6-44F5-9C27-17E16B8BC83F}" dt="2025-07-23T08:56:29.681" v="573" actId="164"/>
          <ac:spMkLst>
            <pc:docMk/>
            <pc:sldMk cId="3794117641" sldId="508"/>
            <ac:spMk id="8" creationId="{CCC9436B-DDB7-57D4-EE3A-EAAD92A37B0E}"/>
          </ac:spMkLst>
        </pc:spChg>
        <pc:grpChg chg="add mod">
          <ac:chgData name="Hasan Selim" userId="84cd2103f36ef0dc" providerId="LiveId" clId="{9C740E32-10B6-44F5-9C27-17E16B8BC83F}" dt="2025-07-23T08:56:29.681" v="573" actId="164"/>
          <ac:grpSpMkLst>
            <pc:docMk/>
            <pc:sldMk cId="3794117641" sldId="508"/>
            <ac:grpSpMk id="9" creationId="{2619C48F-CCAF-C249-8DAB-110193EFEAE9}"/>
          </ac:grpSpMkLst>
        </pc:grpChg>
        <pc:picChg chg="add mod">
          <ac:chgData name="Hasan Selim" userId="84cd2103f36ef0dc" providerId="LiveId" clId="{9C740E32-10B6-44F5-9C27-17E16B8BC83F}" dt="2025-07-23T08:56:29.681" v="573" actId="164"/>
          <ac:picMkLst>
            <pc:docMk/>
            <pc:sldMk cId="3794117641" sldId="508"/>
            <ac:picMk id="7" creationId="{C76F3191-C401-F89B-2CE4-B97B6DCB701E}"/>
          </ac:picMkLst>
        </pc:picChg>
      </pc:sldChg>
      <pc:sldChg chg="delSp modSp add mod">
        <pc:chgData name="Hasan Selim" userId="84cd2103f36ef0dc" providerId="LiveId" clId="{9C740E32-10B6-44F5-9C27-17E16B8BC83F}" dt="2025-07-23T08:57:35.272" v="597" actId="1076"/>
        <pc:sldMkLst>
          <pc:docMk/>
          <pc:sldMk cId="407759590" sldId="509"/>
        </pc:sldMkLst>
        <pc:picChg chg="mod">
          <ac:chgData name="Hasan Selim" userId="84cd2103f36ef0dc" providerId="LiveId" clId="{9C740E32-10B6-44F5-9C27-17E16B8BC83F}" dt="2025-07-23T08:57:35.272" v="597" actId="1076"/>
          <ac:picMkLst>
            <pc:docMk/>
            <pc:sldMk cId="407759590" sldId="509"/>
            <ac:picMk id="6" creationId="{5495D296-CAF5-9627-FA16-68E5CE41497D}"/>
          </ac:picMkLst>
        </pc:picChg>
        <pc:picChg chg="mod">
          <ac:chgData name="Hasan Selim" userId="84cd2103f36ef0dc" providerId="LiveId" clId="{9C740E32-10B6-44F5-9C27-17E16B8BC83F}" dt="2025-07-23T08:57:31.578" v="594" actId="1076"/>
          <ac:picMkLst>
            <pc:docMk/>
            <pc:sldMk cId="407759590" sldId="509"/>
            <ac:picMk id="8" creationId="{ED39B186-9B1F-9A85-BFE8-5BD25958F215}"/>
          </ac:picMkLst>
        </pc:picChg>
        <pc:picChg chg="del">
          <ac:chgData name="Hasan Selim" userId="84cd2103f36ef0dc" providerId="LiveId" clId="{9C740E32-10B6-44F5-9C27-17E16B8BC83F}" dt="2025-07-23T08:57:27.247" v="589" actId="478"/>
          <ac:picMkLst>
            <pc:docMk/>
            <pc:sldMk cId="407759590" sldId="509"/>
            <ac:picMk id="12" creationId="{6028117E-A6B3-13E5-B7AC-B030AD2F8981}"/>
          </ac:picMkLst>
        </pc:picChg>
        <pc:picChg chg="del">
          <ac:chgData name="Hasan Selim" userId="84cd2103f36ef0dc" providerId="LiveId" clId="{9C740E32-10B6-44F5-9C27-17E16B8BC83F}" dt="2025-07-23T08:57:27.757" v="590" actId="478"/>
          <ac:picMkLst>
            <pc:docMk/>
            <pc:sldMk cId="407759590" sldId="509"/>
            <ac:picMk id="14" creationId="{06A405AC-11E8-41B6-D0A5-E54499F808E5}"/>
          </ac:picMkLst>
        </pc:picChg>
        <pc:picChg chg="del">
          <ac:chgData name="Hasan Selim" userId="84cd2103f36ef0dc" providerId="LiveId" clId="{9C740E32-10B6-44F5-9C27-17E16B8BC83F}" dt="2025-07-23T08:57:28.299" v="591" actId="478"/>
          <ac:picMkLst>
            <pc:docMk/>
            <pc:sldMk cId="407759590" sldId="509"/>
            <ac:picMk id="16" creationId="{C30D628D-FDEE-B832-6314-E3DE643AFE34}"/>
          </ac:picMkLst>
        </pc:picChg>
      </pc:sldChg>
      <pc:sldMasterChg chg="setBg addSldLayout delSldLayout modSldLayout">
        <pc:chgData name="Hasan Selim" userId="84cd2103f36ef0dc" providerId="LiveId" clId="{9C740E32-10B6-44F5-9C27-17E16B8BC83F}" dt="2025-07-23T08:58:10.355" v="610" actId="47"/>
        <pc:sldMasterMkLst>
          <pc:docMk/>
          <pc:sldMasterMk cId="1097754498" sldId="2147483648"/>
        </pc:sldMasterMkLst>
        <pc:sldLayoutChg chg="delSp mod setBg">
          <pc:chgData name="Hasan Selim" userId="84cd2103f36ef0dc" providerId="LiveId" clId="{9C740E32-10B6-44F5-9C27-17E16B8BC83F}" dt="2025-07-23T08:07:42.560" v="13"/>
          <pc:sldLayoutMkLst>
            <pc:docMk/>
            <pc:sldMasterMk cId="1097754498" sldId="2147483648"/>
            <pc:sldLayoutMk cId="2703471739" sldId="2147483650"/>
          </pc:sldLayoutMkLst>
          <pc:grpChg chg="del">
            <ac:chgData name="Hasan Selim" userId="84cd2103f36ef0dc" providerId="LiveId" clId="{9C740E32-10B6-44F5-9C27-17E16B8BC83F}" dt="2025-07-23T08:07:03.587" v="6" actId="478"/>
            <ac:grpSpMkLst>
              <pc:docMk/>
              <pc:sldMasterMk cId="1097754498" sldId="2147483648"/>
              <pc:sldLayoutMk cId="2703471739" sldId="2147483650"/>
              <ac:grpSpMk id="7" creationId="{773E2EF2-1499-EE8B-3F9E-C20BF84D702B}"/>
            </ac:grpSpMkLst>
          </pc:grpChg>
          <pc:grpChg chg="del">
            <ac:chgData name="Hasan Selim" userId="84cd2103f36ef0dc" providerId="LiveId" clId="{9C740E32-10B6-44F5-9C27-17E16B8BC83F}" dt="2025-07-23T08:07:03.587" v="6" actId="478"/>
            <ac:grpSpMkLst>
              <pc:docMk/>
              <pc:sldMasterMk cId="1097754498" sldId="2147483648"/>
              <pc:sldLayoutMk cId="2703471739" sldId="2147483650"/>
              <ac:grpSpMk id="8" creationId="{F4F5DEF3-8DA2-A7E0-E23C-E6686FF94595}"/>
            </ac:grpSpMkLst>
          </pc:grpChg>
        </pc:sldLayoutChg>
        <pc:sldLayoutChg chg="addSp delSp modSp mod setBg">
          <pc:chgData name="Hasan Selim" userId="84cd2103f36ef0dc" providerId="LiveId" clId="{9C740E32-10B6-44F5-9C27-17E16B8BC83F}" dt="2025-07-23T08:16:16.570" v="137"/>
          <pc:sldLayoutMkLst>
            <pc:docMk/>
            <pc:sldMasterMk cId="1097754498" sldId="2147483648"/>
            <pc:sldLayoutMk cId="742326489" sldId="2147483651"/>
          </pc:sldLayoutMkLst>
          <pc:spChg chg="mod">
            <ac:chgData name="Hasan Selim" userId="84cd2103f36ef0dc" providerId="LiveId" clId="{9C740E32-10B6-44F5-9C27-17E16B8BC83F}" dt="2025-07-23T08:16:16.570" v="137"/>
            <ac:spMkLst>
              <pc:docMk/>
              <pc:sldMasterMk cId="1097754498" sldId="2147483648"/>
              <pc:sldLayoutMk cId="742326489" sldId="2147483651"/>
              <ac:spMk id="4" creationId="{D58BFE4F-A640-F267-BB03-4640B1EDC6F4}"/>
            </ac:spMkLst>
          </pc:spChg>
          <pc:spChg chg="mod">
            <ac:chgData name="Hasan Selim" userId="84cd2103f36ef0dc" providerId="LiveId" clId="{9C740E32-10B6-44F5-9C27-17E16B8BC83F}" dt="2025-07-23T08:16:16.570" v="137"/>
            <ac:spMkLst>
              <pc:docMk/>
              <pc:sldMasterMk cId="1097754498" sldId="2147483648"/>
              <pc:sldLayoutMk cId="742326489" sldId="2147483651"/>
              <ac:spMk id="5" creationId="{70C246AB-EC62-18B4-DF62-F8F164302BE9}"/>
            </ac:spMkLst>
          </pc:spChg>
          <pc:spChg chg="add mod">
            <ac:chgData name="Hasan Selim" userId="84cd2103f36ef0dc" providerId="LiveId" clId="{9C740E32-10B6-44F5-9C27-17E16B8BC83F}" dt="2025-07-23T08:16:16.570" v="137"/>
            <ac:spMkLst>
              <pc:docMk/>
              <pc:sldMasterMk cId="1097754498" sldId="2147483648"/>
              <pc:sldLayoutMk cId="742326489" sldId="2147483651"/>
              <ac:spMk id="7" creationId="{750B965C-3B3A-81E4-B002-0E0E83E2C9B0}"/>
            </ac:spMkLst>
          </pc:spChg>
          <pc:spChg chg="mod">
            <ac:chgData name="Hasan Selim" userId="84cd2103f36ef0dc" providerId="LiveId" clId="{9C740E32-10B6-44F5-9C27-17E16B8BC83F}" dt="2025-07-23T08:16:16.570" v="137"/>
            <ac:spMkLst>
              <pc:docMk/>
              <pc:sldMasterMk cId="1097754498" sldId="2147483648"/>
              <pc:sldLayoutMk cId="742326489" sldId="2147483651"/>
              <ac:spMk id="16" creationId="{B6687CCF-56BA-560E-D5EC-5DB7D0368409}"/>
            </ac:spMkLst>
          </pc:spChg>
          <pc:spChg chg="del">
            <ac:chgData name="Hasan Selim" userId="84cd2103f36ef0dc" providerId="LiveId" clId="{9C740E32-10B6-44F5-9C27-17E16B8BC83F}" dt="2025-07-23T08:07:04.782" v="7" actId="478"/>
            <ac:spMkLst>
              <pc:docMk/>
              <pc:sldMasterMk cId="1097754498" sldId="2147483648"/>
              <pc:sldLayoutMk cId="742326489" sldId="2147483651"/>
              <ac:spMk id="18" creationId="{81054992-85F8-ABEB-C497-49848FC5322E}"/>
            </ac:spMkLst>
          </pc:spChg>
          <pc:spChg chg="mod">
            <ac:chgData name="Hasan Selim" userId="84cd2103f36ef0dc" providerId="LiveId" clId="{9C740E32-10B6-44F5-9C27-17E16B8BC83F}" dt="2025-07-23T08:16:16.570" v="137"/>
            <ac:spMkLst>
              <pc:docMk/>
              <pc:sldMasterMk cId="1097754498" sldId="2147483648"/>
              <pc:sldLayoutMk cId="742326489" sldId="2147483651"/>
              <ac:spMk id="22" creationId="{16AFBCD6-CD1A-AF89-D2B8-9384EDFB1761}"/>
            </ac:spMkLst>
          </pc:spChg>
          <pc:spChg chg="del">
            <ac:chgData name="Hasan Selim" userId="84cd2103f36ef0dc" providerId="LiveId" clId="{9C740E32-10B6-44F5-9C27-17E16B8BC83F}" dt="2025-07-23T08:07:04.782" v="7" actId="478"/>
            <ac:spMkLst>
              <pc:docMk/>
              <pc:sldMasterMk cId="1097754498" sldId="2147483648"/>
              <pc:sldLayoutMk cId="742326489" sldId="2147483651"/>
              <ac:spMk id="32" creationId="{A56DFE42-2D2D-32F5-AD66-5558D84D4FFD}"/>
            </ac:spMkLst>
          </pc:spChg>
          <pc:spChg chg="mod">
            <ac:chgData name="Hasan Selim" userId="84cd2103f36ef0dc" providerId="LiveId" clId="{9C740E32-10B6-44F5-9C27-17E16B8BC83F}" dt="2025-07-23T08:16:16.570" v="137"/>
            <ac:spMkLst>
              <pc:docMk/>
              <pc:sldMasterMk cId="1097754498" sldId="2147483648"/>
              <pc:sldLayoutMk cId="742326489" sldId="2147483651"/>
              <ac:spMk id="33" creationId="{AC18C186-6D3F-80B8-277E-4A23F1F714E0}"/>
            </ac:spMkLst>
          </pc:spChg>
          <pc:spChg chg="del">
            <ac:chgData name="Hasan Selim" userId="84cd2103f36ef0dc" providerId="LiveId" clId="{9C740E32-10B6-44F5-9C27-17E16B8BC83F}" dt="2025-07-23T08:07:04.782" v="7" actId="478"/>
            <ac:spMkLst>
              <pc:docMk/>
              <pc:sldMasterMk cId="1097754498" sldId="2147483648"/>
              <pc:sldLayoutMk cId="742326489" sldId="2147483651"/>
              <ac:spMk id="36" creationId="{AA590763-8BAA-1DEF-392D-2A4B5C301004}"/>
            </ac:spMkLst>
          </pc:spChg>
          <pc:spChg chg="del">
            <ac:chgData name="Hasan Selim" userId="84cd2103f36ef0dc" providerId="LiveId" clId="{9C740E32-10B6-44F5-9C27-17E16B8BC83F}" dt="2025-07-23T08:07:04.782" v="7" actId="478"/>
            <ac:spMkLst>
              <pc:docMk/>
              <pc:sldMasterMk cId="1097754498" sldId="2147483648"/>
              <pc:sldLayoutMk cId="742326489" sldId="2147483651"/>
              <ac:spMk id="38" creationId="{FC79A01E-0802-B770-A091-E65F3B08E2DB}"/>
            </ac:spMkLst>
          </pc:spChg>
          <pc:spChg chg="mod">
            <ac:chgData name="Hasan Selim" userId="84cd2103f36ef0dc" providerId="LiveId" clId="{9C740E32-10B6-44F5-9C27-17E16B8BC83F}" dt="2025-07-23T08:16:16.570" v="137"/>
            <ac:spMkLst>
              <pc:docMk/>
              <pc:sldMasterMk cId="1097754498" sldId="2147483648"/>
              <pc:sldLayoutMk cId="742326489" sldId="2147483651"/>
              <ac:spMk id="43" creationId="{F410C2E6-4C29-ED40-21F7-9EC4BF9EE632}"/>
            </ac:spMkLst>
          </pc:spChg>
          <pc:spChg chg="mod">
            <ac:chgData name="Hasan Selim" userId="84cd2103f36ef0dc" providerId="LiveId" clId="{9C740E32-10B6-44F5-9C27-17E16B8BC83F}" dt="2025-07-23T08:16:16.570" v="137"/>
            <ac:spMkLst>
              <pc:docMk/>
              <pc:sldMasterMk cId="1097754498" sldId="2147483648"/>
              <pc:sldLayoutMk cId="742326489" sldId="2147483651"/>
              <ac:spMk id="46" creationId="{76154772-3A15-C174-1DA5-F2DD38398D3E}"/>
            </ac:spMkLst>
          </pc:spChg>
          <pc:spChg chg="mod">
            <ac:chgData name="Hasan Selim" userId="84cd2103f36ef0dc" providerId="LiveId" clId="{9C740E32-10B6-44F5-9C27-17E16B8BC83F}" dt="2025-07-23T08:16:16.570" v="137"/>
            <ac:spMkLst>
              <pc:docMk/>
              <pc:sldMasterMk cId="1097754498" sldId="2147483648"/>
              <pc:sldLayoutMk cId="742326489" sldId="2147483651"/>
              <ac:spMk id="52" creationId="{C138B18F-0D1E-1D47-D3DC-ACD2FE5E91A5}"/>
            </ac:spMkLst>
          </pc:spChg>
          <pc:spChg chg="mod">
            <ac:chgData name="Hasan Selim" userId="84cd2103f36ef0dc" providerId="LiveId" clId="{9C740E32-10B6-44F5-9C27-17E16B8BC83F}" dt="2025-07-23T08:16:16.570" v="137"/>
            <ac:spMkLst>
              <pc:docMk/>
              <pc:sldMasterMk cId="1097754498" sldId="2147483648"/>
              <pc:sldLayoutMk cId="742326489" sldId="2147483651"/>
              <ac:spMk id="53" creationId="{09900124-C78E-1E17-4CD1-8F609F033E3F}"/>
            </ac:spMkLst>
          </pc:spChg>
        </pc:sldLayoutChg>
        <pc:sldLayoutChg chg="delSp mod setBg">
          <pc:chgData name="Hasan Selim" userId="84cd2103f36ef0dc" providerId="LiveId" clId="{9C740E32-10B6-44F5-9C27-17E16B8BC83F}" dt="2025-07-23T08:07:42.560" v="13"/>
          <pc:sldLayoutMkLst>
            <pc:docMk/>
            <pc:sldMasterMk cId="1097754498" sldId="2147483648"/>
            <pc:sldLayoutMk cId="4187499995" sldId="2147483657"/>
          </pc:sldLayoutMkLst>
          <pc:spChg chg="del">
            <ac:chgData name="Hasan Selim" userId="84cd2103f36ef0dc" providerId="LiveId" clId="{9C740E32-10B6-44F5-9C27-17E16B8BC83F}" dt="2025-07-23T08:07:06.251" v="8" actId="478"/>
            <ac:spMkLst>
              <pc:docMk/>
              <pc:sldMasterMk cId="1097754498" sldId="2147483648"/>
              <pc:sldLayoutMk cId="4187499995" sldId="2147483657"/>
              <ac:spMk id="2" creationId="{D6735199-4B79-FC36-A4AA-73DA3AD8DC4E}"/>
            </ac:spMkLst>
          </pc:spChg>
          <pc:spChg chg="del">
            <ac:chgData name="Hasan Selim" userId="84cd2103f36ef0dc" providerId="LiveId" clId="{9C740E32-10B6-44F5-9C27-17E16B8BC83F}" dt="2025-07-23T08:07:06.251" v="8" actId="478"/>
            <ac:spMkLst>
              <pc:docMk/>
              <pc:sldMasterMk cId="1097754498" sldId="2147483648"/>
              <pc:sldLayoutMk cId="4187499995" sldId="2147483657"/>
              <ac:spMk id="3" creationId="{5B5F2537-C042-41D3-4FF0-613179B32CC7}"/>
            </ac:spMkLst>
          </pc:spChg>
          <pc:spChg chg="del">
            <ac:chgData name="Hasan Selim" userId="84cd2103f36ef0dc" providerId="LiveId" clId="{9C740E32-10B6-44F5-9C27-17E16B8BC83F}" dt="2025-07-23T08:07:06.251" v="8" actId="478"/>
            <ac:spMkLst>
              <pc:docMk/>
              <pc:sldMasterMk cId="1097754498" sldId="2147483648"/>
              <pc:sldLayoutMk cId="4187499995" sldId="2147483657"/>
              <ac:spMk id="4" creationId="{F109F5C3-8A64-9C8A-C482-9F1BB4A5CF8D}"/>
            </ac:spMkLst>
          </pc:spChg>
          <pc:spChg chg="del">
            <ac:chgData name="Hasan Selim" userId="84cd2103f36ef0dc" providerId="LiveId" clId="{9C740E32-10B6-44F5-9C27-17E16B8BC83F}" dt="2025-07-23T08:07:06.251" v="8" actId="478"/>
            <ac:spMkLst>
              <pc:docMk/>
              <pc:sldMasterMk cId="1097754498" sldId="2147483648"/>
              <pc:sldLayoutMk cId="4187499995" sldId="2147483657"/>
              <ac:spMk id="5" creationId="{AF087B2A-C3E9-1DC4-32CE-6D9961594BEE}"/>
            </ac:spMkLst>
          </pc:spChg>
        </pc:sldLayoutChg>
        <pc:sldLayoutChg chg="setBg">
          <pc:chgData name="Hasan Selim" userId="84cd2103f36ef0dc" providerId="LiveId" clId="{9C740E32-10B6-44F5-9C27-17E16B8BC83F}" dt="2025-07-23T08:07:42.560" v="13"/>
          <pc:sldLayoutMkLst>
            <pc:docMk/>
            <pc:sldMasterMk cId="1097754498" sldId="2147483648"/>
            <pc:sldLayoutMk cId="2611383697" sldId="2147483658"/>
          </pc:sldLayoutMkLst>
        </pc:sldLayoutChg>
        <pc:sldLayoutChg chg="add del">
          <pc:chgData name="Hasan Selim" userId="84cd2103f36ef0dc" providerId="LiveId" clId="{9C740E32-10B6-44F5-9C27-17E16B8BC83F}" dt="2025-07-23T08:58:10.355" v="610" actId="47"/>
          <pc:sldLayoutMkLst>
            <pc:docMk/>
            <pc:sldMasterMk cId="1097754498" sldId="2147483648"/>
            <pc:sldLayoutMk cId="2326767218" sldId="2147483663"/>
          </pc:sldLayoutMkLst>
        </pc:sldLayoutChg>
      </pc:sldMasterChg>
      <pc:sldMasterChg chg="setBg modSldLayout">
        <pc:chgData name="Hasan Selim" userId="84cd2103f36ef0dc" providerId="LiveId" clId="{9C740E32-10B6-44F5-9C27-17E16B8BC83F}" dt="2025-07-23T08:07:42.560" v="13"/>
        <pc:sldMasterMkLst>
          <pc:docMk/>
          <pc:sldMasterMk cId="3836132782" sldId="2147483659"/>
        </pc:sldMasterMkLst>
        <pc:sldLayoutChg chg="setBg">
          <pc:chgData name="Hasan Selim" userId="84cd2103f36ef0dc" providerId="LiveId" clId="{9C740E32-10B6-44F5-9C27-17E16B8BC83F}" dt="2025-07-23T08:07:42.560" v="13"/>
          <pc:sldLayoutMkLst>
            <pc:docMk/>
            <pc:sldMasterMk cId="3836132782" sldId="2147483659"/>
            <pc:sldLayoutMk cId="4231831532" sldId="2147483660"/>
          </pc:sldLayoutMkLst>
        </pc:sldLayoutChg>
        <pc:sldLayoutChg chg="setBg">
          <pc:chgData name="Hasan Selim" userId="84cd2103f36ef0dc" providerId="LiveId" clId="{9C740E32-10B6-44F5-9C27-17E16B8BC83F}" dt="2025-07-23T08:07:42.560" v="13"/>
          <pc:sldLayoutMkLst>
            <pc:docMk/>
            <pc:sldMasterMk cId="1097754498" sldId="2147483648"/>
            <pc:sldLayoutMk cId="481516429" sldId="2147483661"/>
          </pc:sldLayoutMkLst>
        </pc:sldLayoutChg>
        <pc:sldLayoutChg chg="setBg">
          <pc:chgData name="Hasan Selim" userId="84cd2103f36ef0dc" providerId="LiveId" clId="{9C740E32-10B6-44F5-9C27-17E16B8BC83F}" dt="2025-07-23T08:07:42.560" v="13"/>
          <pc:sldLayoutMkLst>
            <pc:docMk/>
            <pc:sldMasterMk cId="1097754498" sldId="2147483648"/>
            <pc:sldLayoutMk cId="4268446058" sldId="214748366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B661963-7CE1-4AE6-A018-4F1F456F3430}" type="datetimeFigureOut">
              <a:rPr lang="ar-SA" smtClean="0"/>
              <a:t>29/01/1447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B3AEE65-B85F-4666-B6BC-9C3C3B14038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673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9166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0809A-0B3B-C9D3-0042-53B61DB9E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A5BAA76-D3B0-A043-1C09-E840E0DCAC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40F065A-BEAB-AB36-EA87-8C4FEB8E4F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EC2214B-1F92-38B9-DB92-A75489A8CB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6842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dirty="0">
                <a:solidFill>
                  <a:schemeClr val="bg1">
                    <a:lumMod val="75000"/>
                  </a:schemeClr>
                </a:solidFill>
              </a:rPr>
              <a:t>هذا القالب من تصميم موقع انجز (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ingez-ppt.com</a:t>
            </a:r>
            <a:r>
              <a:rPr lang="ar-SA" sz="1200" dirty="0">
                <a:solidFill>
                  <a:schemeClr val="bg1">
                    <a:lumMod val="75000"/>
                  </a:schemeClr>
                </a:solidFill>
              </a:rPr>
              <a:t> ) : موقع عربي متخصص بتصميم قوالب البوربوينت باللغة العربية</a:t>
            </a:r>
            <a:endParaRPr lang="ar-EG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5685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1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8731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E6628-F80D-B104-A377-D33460594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D207AAD-748A-8C05-661C-5AFACAC6C5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963F372-DC87-04F6-0B23-03484D2A9B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A758C11-57AA-C0C1-8AFA-0600D14C35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6021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37C1A5-AA0B-E283-A680-9EA4004D8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DFB7B4C2-7CFE-1E9C-83D7-7E748AB948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6A06693E-0744-BF6D-E766-321F79F4C2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30C77D8-9B51-CEF6-113E-0CD88C2946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893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E344B-47E1-2752-64DB-B18DDA84C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B67F867-B9A8-0EDE-F858-70DA889BF8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7D37214-527B-2D6D-54E6-A79DC5F885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B5A8A41-25B0-96BF-63CF-BCF295B734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04656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FFE400-EB1E-8D88-B77C-A0B8C61B1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19B2221E-681F-5175-6BAC-863BFFE4BF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EA5E3C1-1285-6FDF-0790-6B16D14140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4464099-3799-1A21-DAE6-2A05E652A1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80985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6CAB5-8792-34BB-ED2A-98413908D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D1DACA6-1933-1D99-5DE1-A4AD0199DA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D4F1385-B2BD-21A5-9136-EC90871F8C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F2EF6C6-76F5-6CE1-FF9C-5205B39003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7522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9EA92-2BAF-5A6A-6BBE-D790995AC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023D6D35-B26D-E015-B626-ACEB8A7394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E133958-D036-3247-7FEE-49EE44F09F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C31FFFF-4EB1-4A91-0ABE-C1584A692C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38273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56406-9F34-0E18-5DA5-562DAC4E1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21B6FE9-767C-3AAA-5256-9677C4ED4B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F978ADDB-E1A0-B475-9312-6981BA0EBC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D356CB9-6444-B80C-58A6-03FDB5E05D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37705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240DE11-D48F-5CDB-9A4F-175BA136FF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9100" y="520700"/>
            <a:ext cx="6273800" cy="110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6000" kern="1200" dirty="0" smtClean="0">
                <a:solidFill>
                  <a:srgbClr val="155C58"/>
                </a:solidFill>
                <a:latin typeface="+mn-lt"/>
                <a:ea typeface="Harmattan"/>
                <a:cs typeface="+mn-cs"/>
              </a:defRPr>
            </a:lvl1pPr>
            <a:lvl2pPr marL="457200" indent="0" algn="ctr">
              <a:buFont typeface="Arial" panose="020B0604020202020204" pitchFamily="34" charset="0"/>
              <a:buNone/>
              <a:defRPr lang="en-US" sz="6000" kern="1200" dirty="0" smtClean="0">
                <a:solidFill>
                  <a:srgbClr val="155C58"/>
                </a:solidFill>
                <a:latin typeface="+mn-lt"/>
                <a:ea typeface="Harmattan"/>
                <a:cs typeface="+mn-cs"/>
              </a:defRPr>
            </a:lvl2pPr>
            <a:lvl3pPr>
              <a:defRPr lang="en-US" sz="6000" kern="1200" dirty="0" smtClean="0">
                <a:solidFill>
                  <a:srgbClr val="155C58"/>
                </a:solidFill>
                <a:latin typeface="+mn-lt"/>
                <a:ea typeface="Harmattan"/>
                <a:cs typeface="+mn-cs"/>
              </a:defRPr>
            </a:lvl3pPr>
            <a:lvl4pPr>
              <a:defRPr lang="en-US" sz="6000" kern="1200" dirty="0" smtClean="0">
                <a:solidFill>
                  <a:srgbClr val="155C58"/>
                </a:solidFill>
                <a:latin typeface="+mn-lt"/>
                <a:ea typeface="Harmattan"/>
                <a:cs typeface="+mn-cs"/>
              </a:defRPr>
            </a:lvl4pPr>
            <a:lvl5pPr>
              <a:defRPr lang="en-US" sz="6000" kern="1200" dirty="0">
                <a:solidFill>
                  <a:srgbClr val="155C58"/>
                </a:solidFill>
                <a:latin typeface="+mn-lt"/>
                <a:ea typeface="Harmattan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326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471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39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وجه الا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626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وجه الثان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4637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A88B3CB5-9E15-4627-80DE-5E8F6A632FDB}"/>
              </a:ext>
            </a:extLst>
          </p:cNvPr>
          <p:cNvSpPr txBox="1"/>
          <p:nvPr userDrawn="1"/>
        </p:nvSpPr>
        <p:spPr>
          <a:xfrm>
            <a:off x="399905" y="-369332"/>
            <a:ext cx="11369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هذا القالب من تصميم موقع انجز (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ingez-ppt.com</a:t>
            </a: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 ) : موقع عربي متخصص بتصميم قوالب البوربوينت باللغة العربية</a:t>
            </a:r>
            <a:endParaRPr lang="ar-EG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836E243-6DDC-AB87-F94F-9809681856B9}"/>
              </a:ext>
            </a:extLst>
          </p:cNvPr>
          <p:cNvSpPr/>
          <p:nvPr userDrawn="1"/>
        </p:nvSpPr>
        <p:spPr>
          <a:xfrm flipH="1">
            <a:off x="0" y="1"/>
            <a:ext cx="12192000" cy="6858000"/>
          </a:xfrm>
          <a:custGeom>
            <a:avLst/>
            <a:gdLst>
              <a:gd name="connsiteX0" fmla="*/ 8338479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3339114 h 6858000"/>
              <a:gd name="connsiteX3" fmla="*/ 12109127 w 12192000"/>
              <a:gd name="connsiteY3" fmla="*/ 3437595 h 6858000"/>
              <a:gd name="connsiteX4" fmla="*/ 11074400 w 12192000"/>
              <a:gd name="connsiteY4" fmla="*/ 4343400 h 6858000"/>
              <a:gd name="connsiteX5" fmla="*/ 8039100 w 12192000"/>
              <a:gd name="connsiteY5" fmla="*/ 4394200 h 6858000"/>
              <a:gd name="connsiteX6" fmla="*/ 6731000 w 12192000"/>
              <a:gd name="connsiteY6" fmla="*/ 5829300 h 6858000"/>
              <a:gd name="connsiteX7" fmla="*/ 4635500 w 12192000"/>
              <a:gd name="connsiteY7" fmla="*/ 6032500 h 6858000"/>
              <a:gd name="connsiteX8" fmla="*/ 3644900 w 12192000"/>
              <a:gd name="connsiteY8" fmla="*/ 6858000 h 6858000"/>
              <a:gd name="connsiteX9" fmla="*/ 0 w 12192000"/>
              <a:gd name="connsiteY9" fmla="*/ 6858000 h 6858000"/>
              <a:gd name="connsiteX10" fmla="*/ 0 w 12192000"/>
              <a:gd name="connsiteY10" fmla="*/ 3315905 h 6858000"/>
              <a:gd name="connsiteX11" fmla="*/ 44656 w 12192000"/>
              <a:gd name="connsiteY11" fmla="*/ 3276256 h 6858000"/>
              <a:gd name="connsiteX12" fmla="*/ 1333500 w 12192000"/>
              <a:gd name="connsiteY12" fmla="*/ 2400300 h 6858000"/>
              <a:gd name="connsiteX13" fmla="*/ 3771900 w 12192000"/>
              <a:gd name="connsiteY13" fmla="*/ 2590800 h 6858000"/>
              <a:gd name="connsiteX14" fmla="*/ 5537200 w 12192000"/>
              <a:gd name="connsiteY14" fmla="*/ 914400 h 6858000"/>
              <a:gd name="connsiteX15" fmla="*/ 7912100 w 12192000"/>
              <a:gd name="connsiteY15" fmla="*/ 787400 h 6858000"/>
              <a:gd name="connsiteX16" fmla="*/ 8320882 w 12192000"/>
              <a:gd name="connsiteY16" fmla="*/ 73819 h 6858000"/>
              <a:gd name="connsiteX17" fmla="*/ 8338479 w 12192000"/>
              <a:gd name="connsiteY1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2000" h="6858000">
                <a:moveTo>
                  <a:pt x="8338479" y="0"/>
                </a:moveTo>
                <a:lnTo>
                  <a:pt x="12192000" y="0"/>
                </a:lnTo>
                <a:lnTo>
                  <a:pt x="12192000" y="3339114"/>
                </a:lnTo>
                <a:lnTo>
                  <a:pt x="12109127" y="3437595"/>
                </a:lnTo>
                <a:cubicBezTo>
                  <a:pt x="11771213" y="3826371"/>
                  <a:pt x="11414919" y="4157662"/>
                  <a:pt x="11074400" y="4343400"/>
                </a:cubicBezTo>
                <a:cubicBezTo>
                  <a:pt x="10166350" y="4838700"/>
                  <a:pt x="8763000" y="4146550"/>
                  <a:pt x="8039100" y="4394200"/>
                </a:cubicBezTo>
                <a:cubicBezTo>
                  <a:pt x="7315200" y="4641850"/>
                  <a:pt x="7298267" y="5556250"/>
                  <a:pt x="6731000" y="5829300"/>
                </a:cubicBezTo>
                <a:cubicBezTo>
                  <a:pt x="6163733" y="6102350"/>
                  <a:pt x="5149850" y="5861050"/>
                  <a:pt x="4635500" y="6032500"/>
                </a:cubicBezTo>
                <a:cubicBezTo>
                  <a:pt x="4121150" y="6203950"/>
                  <a:pt x="3934883" y="6438900"/>
                  <a:pt x="3644900" y="6858000"/>
                </a:cubicBezTo>
                <a:lnTo>
                  <a:pt x="0" y="6858000"/>
                </a:lnTo>
                <a:lnTo>
                  <a:pt x="0" y="3315905"/>
                </a:lnTo>
                <a:lnTo>
                  <a:pt x="44656" y="3276256"/>
                </a:lnTo>
                <a:cubicBezTo>
                  <a:pt x="492249" y="2890581"/>
                  <a:pt x="964936" y="2564209"/>
                  <a:pt x="1333500" y="2400300"/>
                </a:cubicBezTo>
                <a:cubicBezTo>
                  <a:pt x="2175933" y="2025650"/>
                  <a:pt x="3071283" y="2838450"/>
                  <a:pt x="3771900" y="2590800"/>
                </a:cubicBezTo>
                <a:cubicBezTo>
                  <a:pt x="4472517" y="2343150"/>
                  <a:pt x="4847167" y="1214967"/>
                  <a:pt x="5537200" y="914400"/>
                </a:cubicBezTo>
                <a:cubicBezTo>
                  <a:pt x="6227233" y="613833"/>
                  <a:pt x="7389283" y="1058333"/>
                  <a:pt x="7912100" y="787400"/>
                </a:cubicBezTo>
                <a:cubicBezTo>
                  <a:pt x="8173509" y="651933"/>
                  <a:pt x="8251825" y="368829"/>
                  <a:pt x="8320882" y="73819"/>
                </a:cubicBezTo>
                <a:lnTo>
                  <a:pt x="8338479" y="0"/>
                </a:lnTo>
                <a:close/>
              </a:path>
            </a:pathLst>
          </a:custGeom>
          <a:solidFill>
            <a:srgbClr val="EEF4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  <p:grpSp>
        <p:nvGrpSpPr>
          <p:cNvPr id="12" name="رسم 62">
            <a:extLst>
              <a:ext uri="{FF2B5EF4-FFF2-40B4-BE49-F238E27FC236}">
                <a16:creationId xmlns:a16="http://schemas.microsoft.com/office/drawing/2014/main" id="{BFA84E3C-A2B3-2745-941E-6FA3E14D8954}"/>
              </a:ext>
            </a:extLst>
          </p:cNvPr>
          <p:cNvGrpSpPr/>
          <p:nvPr userDrawn="1"/>
        </p:nvGrpSpPr>
        <p:grpSpPr>
          <a:xfrm>
            <a:off x="0" y="5868925"/>
            <a:ext cx="1511045" cy="989075"/>
            <a:chOff x="-15240" y="6569074"/>
            <a:chExt cx="1511045" cy="989075"/>
          </a:xfrm>
        </p:grpSpPr>
        <p:sp>
          <p:nvSpPr>
            <p:cNvPr id="2" name="شكل حر: شكل 72">
              <a:extLst>
                <a:ext uri="{FF2B5EF4-FFF2-40B4-BE49-F238E27FC236}">
                  <a16:creationId xmlns:a16="http://schemas.microsoft.com/office/drawing/2014/main" id="{76A0D09E-40CC-0E1A-B50B-D01BAEB49246}"/>
                </a:ext>
              </a:extLst>
            </p:cNvPr>
            <p:cNvSpPr/>
            <p:nvPr/>
          </p:nvSpPr>
          <p:spPr>
            <a:xfrm>
              <a:off x="-15240" y="6569074"/>
              <a:ext cx="1511045" cy="989075"/>
            </a:xfrm>
            <a:custGeom>
              <a:avLst/>
              <a:gdLst>
                <a:gd name="connsiteX0" fmla="*/ 1511046 w 1511045"/>
                <a:gd name="connsiteY0" fmla="*/ 989076 h 989075"/>
                <a:gd name="connsiteX1" fmla="*/ 0 w 1511045"/>
                <a:gd name="connsiteY1" fmla="*/ 989076 h 989075"/>
                <a:gd name="connsiteX2" fmla="*/ 0 w 1511045"/>
                <a:gd name="connsiteY2" fmla="*/ 0 h 989075"/>
                <a:gd name="connsiteX3" fmla="*/ 33147 w 1511045"/>
                <a:gd name="connsiteY3" fmla="*/ 102299 h 989075"/>
                <a:gd name="connsiteX4" fmla="*/ 608743 w 1511045"/>
                <a:gd name="connsiteY4" fmla="*/ 260794 h 989075"/>
                <a:gd name="connsiteX5" fmla="*/ 766477 w 1511045"/>
                <a:gd name="connsiteY5" fmla="*/ 588550 h 989075"/>
                <a:gd name="connsiteX6" fmla="*/ 1183196 w 1511045"/>
                <a:gd name="connsiteY6" fmla="*/ 676656 h 989075"/>
                <a:gd name="connsiteX7" fmla="*/ 1511046 w 1511045"/>
                <a:gd name="connsiteY7" fmla="*/ 989076 h 98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11045" h="989075">
                  <a:moveTo>
                    <a:pt x="1511046" y="989076"/>
                  </a:moveTo>
                  <a:lnTo>
                    <a:pt x="0" y="989076"/>
                  </a:lnTo>
                  <a:lnTo>
                    <a:pt x="0" y="0"/>
                  </a:lnTo>
                  <a:cubicBezTo>
                    <a:pt x="10478" y="34290"/>
                    <a:pt x="21527" y="68390"/>
                    <a:pt x="33147" y="102299"/>
                  </a:cubicBezTo>
                  <a:cubicBezTo>
                    <a:pt x="251460" y="55055"/>
                    <a:pt x="476536" y="6763"/>
                    <a:pt x="608743" y="260794"/>
                  </a:cubicBezTo>
                  <a:cubicBezTo>
                    <a:pt x="665226" y="369189"/>
                    <a:pt x="678752" y="508064"/>
                    <a:pt x="766477" y="588550"/>
                  </a:cubicBezTo>
                  <a:cubicBezTo>
                    <a:pt x="876300" y="689229"/>
                    <a:pt x="1041654" y="648081"/>
                    <a:pt x="1183196" y="676656"/>
                  </a:cubicBezTo>
                  <a:cubicBezTo>
                    <a:pt x="1334167" y="707136"/>
                    <a:pt x="1456849" y="835152"/>
                    <a:pt x="1511046" y="989076"/>
                  </a:cubicBezTo>
                  <a:close/>
                </a:path>
              </a:pathLst>
            </a:custGeom>
            <a:solidFill>
              <a:srgbClr val="3BBBEC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14" name="شكل حر: شكل 73">
              <a:extLst>
                <a:ext uri="{FF2B5EF4-FFF2-40B4-BE49-F238E27FC236}">
                  <a16:creationId xmlns:a16="http://schemas.microsoft.com/office/drawing/2014/main" id="{F413EFFE-2280-395A-DCB8-9757B49E9049}"/>
                </a:ext>
              </a:extLst>
            </p:cNvPr>
            <p:cNvSpPr/>
            <p:nvPr/>
          </p:nvSpPr>
          <p:spPr>
            <a:xfrm>
              <a:off x="392538" y="6751475"/>
              <a:ext cx="112988" cy="133268"/>
            </a:xfrm>
            <a:custGeom>
              <a:avLst/>
              <a:gdLst>
                <a:gd name="connsiteX0" fmla="*/ 111810 w 112988"/>
                <a:gd name="connsiteY0" fmla="*/ 86394 h 133268"/>
                <a:gd name="connsiteX1" fmla="*/ 36848 w 112988"/>
                <a:gd name="connsiteY1" fmla="*/ 383 h 133268"/>
                <a:gd name="connsiteX2" fmla="*/ 1415 w 112988"/>
                <a:gd name="connsiteY2" fmla="*/ 35816 h 133268"/>
                <a:gd name="connsiteX3" fmla="*/ 23990 w 112988"/>
                <a:gd name="connsiteY3" fmla="*/ 75726 h 133268"/>
                <a:gd name="connsiteX4" fmla="*/ 43611 w 112988"/>
                <a:gd name="connsiteY4" fmla="*/ 115160 h 133268"/>
                <a:gd name="connsiteX5" fmla="*/ 90188 w 112988"/>
                <a:gd name="connsiteY5" fmla="*/ 130400 h 133268"/>
                <a:gd name="connsiteX6" fmla="*/ 111810 w 112988"/>
                <a:gd name="connsiteY6" fmla="*/ 86394 h 133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988" h="133268">
                  <a:moveTo>
                    <a:pt x="111810" y="86394"/>
                  </a:moveTo>
                  <a:cubicBezTo>
                    <a:pt x="103333" y="52009"/>
                    <a:pt x="74472" y="5908"/>
                    <a:pt x="36848" y="383"/>
                  </a:cubicBezTo>
                  <a:cubicBezTo>
                    <a:pt x="16655" y="-2665"/>
                    <a:pt x="-5919" y="12766"/>
                    <a:pt x="1415" y="35816"/>
                  </a:cubicBezTo>
                  <a:cubicBezTo>
                    <a:pt x="6368" y="51247"/>
                    <a:pt x="15131" y="63153"/>
                    <a:pt x="23990" y="75726"/>
                  </a:cubicBezTo>
                  <a:cubicBezTo>
                    <a:pt x="33134" y="88775"/>
                    <a:pt x="37325" y="101158"/>
                    <a:pt x="43611" y="115160"/>
                  </a:cubicBezTo>
                  <a:cubicBezTo>
                    <a:pt x="51136" y="131924"/>
                    <a:pt x="74853" y="137162"/>
                    <a:pt x="90188" y="130400"/>
                  </a:cubicBezTo>
                  <a:cubicBezTo>
                    <a:pt x="107333" y="122875"/>
                    <a:pt x="116382" y="104873"/>
                    <a:pt x="111810" y="86394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15" name="شكل حر: شكل 74">
              <a:extLst>
                <a:ext uri="{FF2B5EF4-FFF2-40B4-BE49-F238E27FC236}">
                  <a16:creationId xmlns:a16="http://schemas.microsoft.com/office/drawing/2014/main" id="{1AF65407-CC99-4752-0A7D-55E8446D138A}"/>
                </a:ext>
              </a:extLst>
            </p:cNvPr>
            <p:cNvSpPr/>
            <p:nvPr/>
          </p:nvSpPr>
          <p:spPr>
            <a:xfrm>
              <a:off x="481351" y="6948084"/>
              <a:ext cx="177583" cy="245472"/>
            </a:xfrm>
            <a:custGeom>
              <a:avLst/>
              <a:gdLst>
                <a:gd name="connsiteX0" fmla="*/ 167301 w 177583"/>
                <a:gd name="connsiteY0" fmla="*/ 178678 h 245472"/>
                <a:gd name="connsiteX1" fmla="*/ 80814 w 177583"/>
                <a:gd name="connsiteY1" fmla="*/ 64854 h 245472"/>
                <a:gd name="connsiteX2" fmla="*/ 13758 w 177583"/>
                <a:gd name="connsiteY2" fmla="*/ 8371 h 245472"/>
                <a:gd name="connsiteX3" fmla="*/ 29283 w 177583"/>
                <a:gd name="connsiteY3" fmla="*/ 127910 h 245472"/>
                <a:gd name="connsiteX4" fmla="*/ 121104 w 177583"/>
                <a:gd name="connsiteY4" fmla="*/ 238590 h 245472"/>
                <a:gd name="connsiteX5" fmla="*/ 167396 w 177583"/>
                <a:gd name="connsiteY5" fmla="*/ 178678 h 245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583" h="245472">
                  <a:moveTo>
                    <a:pt x="167301" y="178678"/>
                  </a:moveTo>
                  <a:cubicBezTo>
                    <a:pt x="132915" y="143531"/>
                    <a:pt x="102435" y="109717"/>
                    <a:pt x="80814" y="64854"/>
                  </a:cubicBezTo>
                  <a:cubicBezTo>
                    <a:pt x="71670" y="45900"/>
                    <a:pt x="47762" y="-23823"/>
                    <a:pt x="13758" y="8371"/>
                  </a:cubicBezTo>
                  <a:cubicBezTo>
                    <a:pt x="-18056" y="38470"/>
                    <a:pt x="13091" y="96287"/>
                    <a:pt x="29283" y="127910"/>
                  </a:cubicBezTo>
                  <a:cubicBezTo>
                    <a:pt x="51381" y="170963"/>
                    <a:pt x="82242" y="209730"/>
                    <a:pt x="121104" y="238590"/>
                  </a:cubicBezTo>
                  <a:cubicBezTo>
                    <a:pt x="156633" y="265070"/>
                    <a:pt x="196828" y="208682"/>
                    <a:pt x="167396" y="17867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16" name="شكل حر: شكل 75">
              <a:extLst>
                <a:ext uri="{FF2B5EF4-FFF2-40B4-BE49-F238E27FC236}">
                  <a16:creationId xmlns:a16="http://schemas.microsoft.com/office/drawing/2014/main" id="{E33F24C2-C76B-9892-4C5A-5134A2D5DA9B}"/>
                </a:ext>
              </a:extLst>
            </p:cNvPr>
            <p:cNvSpPr/>
            <p:nvPr/>
          </p:nvSpPr>
          <p:spPr>
            <a:xfrm>
              <a:off x="-15240" y="6813390"/>
              <a:ext cx="1206436" cy="744759"/>
            </a:xfrm>
            <a:custGeom>
              <a:avLst/>
              <a:gdLst>
                <a:gd name="connsiteX0" fmla="*/ 1206437 w 1206436"/>
                <a:gd name="connsiteY0" fmla="*/ 744760 h 744759"/>
                <a:gd name="connsiteX1" fmla="*/ 0 w 1206436"/>
                <a:gd name="connsiteY1" fmla="*/ 744760 h 744759"/>
                <a:gd name="connsiteX2" fmla="*/ 0 w 1206436"/>
                <a:gd name="connsiteY2" fmla="*/ 0 h 744759"/>
                <a:gd name="connsiteX3" fmla="*/ 94678 w 1206436"/>
                <a:gd name="connsiteY3" fmla="*/ 26956 h 744759"/>
                <a:gd name="connsiteX4" fmla="*/ 300895 w 1206436"/>
                <a:gd name="connsiteY4" fmla="*/ 48673 h 744759"/>
                <a:gd name="connsiteX5" fmla="*/ 394430 w 1206436"/>
                <a:gd name="connsiteY5" fmla="*/ 242126 h 744759"/>
                <a:gd name="connsiteX6" fmla="*/ 549116 w 1206436"/>
                <a:gd name="connsiteY6" fmla="*/ 433007 h 744759"/>
                <a:gd name="connsiteX7" fmla="*/ 874776 w 1206436"/>
                <a:gd name="connsiteY7" fmla="*/ 506825 h 744759"/>
                <a:gd name="connsiteX8" fmla="*/ 1165574 w 1206436"/>
                <a:gd name="connsiteY8" fmla="*/ 655320 h 744759"/>
                <a:gd name="connsiteX9" fmla="*/ 1206437 w 1206436"/>
                <a:gd name="connsiteY9" fmla="*/ 744760 h 74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6436" h="744759">
                  <a:moveTo>
                    <a:pt x="1206437" y="744760"/>
                  </a:moveTo>
                  <a:lnTo>
                    <a:pt x="0" y="744760"/>
                  </a:lnTo>
                  <a:lnTo>
                    <a:pt x="0" y="0"/>
                  </a:lnTo>
                  <a:cubicBezTo>
                    <a:pt x="30861" y="10763"/>
                    <a:pt x="62484" y="19717"/>
                    <a:pt x="94678" y="26956"/>
                  </a:cubicBezTo>
                  <a:cubicBezTo>
                    <a:pt x="161354" y="191"/>
                    <a:pt x="241173" y="8572"/>
                    <a:pt x="300895" y="48673"/>
                  </a:cubicBezTo>
                  <a:cubicBezTo>
                    <a:pt x="380048" y="101822"/>
                    <a:pt x="379286" y="160782"/>
                    <a:pt x="394430" y="242126"/>
                  </a:cubicBezTo>
                  <a:cubicBezTo>
                    <a:pt x="410147" y="325755"/>
                    <a:pt x="474440" y="395859"/>
                    <a:pt x="549116" y="433007"/>
                  </a:cubicBezTo>
                  <a:cubicBezTo>
                    <a:pt x="649224" y="482822"/>
                    <a:pt x="764572" y="488347"/>
                    <a:pt x="874776" y="506825"/>
                  </a:cubicBezTo>
                  <a:cubicBezTo>
                    <a:pt x="985076" y="525399"/>
                    <a:pt x="1101566" y="563594"/>
                    <a:pt x="1165574" y="655320"/>
                  </a:cubicBezTo>
                  <a:cubicBezTo>
                    <a:pt x="1185196" y="683419"/>
                    <a:pt x="1198245" y="713423"/>
                    <a:pt x="1206437" y="744760"/>
                  </a:cubicBezTo>
                  <a:close/>
                </a:path>
              </a:pathLst>
            </a:custGeom>
            <a:solidFill>
              <a:srgbClr val="0FAFE8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</p:grpSp>
      <p:grpSp>
        <p:nvGrpSpPr>
          <p:cNvPr id="23" name="رسم 10">
            <a:extLst>
              <a:ext uri="{FF2B5EF4-FFF2-40B4-BE49-F238E27FC236}">
                <a16:creationId xmlns:a16="http://schemas.microsoft.com/office/drawing/2014/main" id="{EEB31209-DD1E-7BD1-A368-17C4B72636E1}"/>
              </a:ext>
            </a:extLst>
          </p:cNvPr>
          <p:cNvGrpSpPr/>
          <p:nvPr userDrawn="1"/>
        </p:nvGrpSpPr>
        <p:grpSpPr>
          <a:xfrm>
            <a:off x="9969429" y="-11576"/>
            <a:ext cx="2253900" cy="1737074"/>
            <a:chOff x="8434388" y="-1"/>
            <a:chExt cx="2253900" cy="1737074"/>
          </a:xfrm>
        </p:grpSpPr>
        <p:sp>
          <p:nvSpPr>
            <p:cNvPr id="24" name="شكل حر: شكل 90">
              <a:extLst>
                <a:ext uri="{FF2B5EF4-FFF2-40B4-BE49-F238E27FC236}">
                  <a16:creationId xmlns:a16="http://schemas.microsoft.com/office/drawing/2014/main" id="{900FB9B6-F56F-B97B-1842-4D124E535EB5}"/>
                </a:ext>
              </a:extLst>
            </p:cNvPr>
            <p:cNvSpPr/>
            <p:nvPr/>
          </p:nvSpPr>
          <p:spPr>
            <a:xfrm>
              <a:off x="8434388" y="-1"/>
              <a:ext cx="2253900" cy="1737074"/>
            </a:xfrm>
            <a:custGeom>
              <a:avLst/>
              <a:gdLst>
                <a:gd name="connsiteX0" fmla="*/ 2253901 w 2253900"/>
                <a:gd name="connsiteY0" fmla="*/ 0 h 1737074"/>
                <a:gd name="connsiteX1" fmla="*/ 2253901 w 2253900"/>
                <a:gd name="connsiteY1" fmla="*/ 1737074 h 1737074"/>
                <a:gd name="connsiteX2" fmla="*/ 2000536 w 2253900"/>
                <a:gd name="connsiteY2" fmla="*/ 1478375 h 1737074"/>
                <a:gd name="connsiteX3" fmla="*/ 1744599 w 2253900"/>
                <a:gd name="connsiteY3" fmla="*/ 688562 h 1737074"/>
                <a:gd name="connsiteX4" fmla="*/ 1774984 w 2253900"/>
                <a:gd name="connsiteY4" fmla="*/ 281273 h 1737074"/>
                <a:gd name="connsiteX5" fmla="*/ 1436370 w 2253900"/>
                <a:gd name="connsiteY5" fmla="*/ 184499 h 1737074"/>
                <a:gd name="connsiteX6" fmla="*/ 1093089 w 2253900"/>
                <a:gd name="connsiteY6" fmla="*/ 358712 h 1737074"/>
                <a:gd name="connsiteX7" fmla="*/ 39148 w 2253900"/>
                <a:gd name="connsiteY7" fmla="*/ 26289 h 1737074"/>
                <a:gd name="connsiteX8" fmla="*/ 0 w 2253900"/>
                <a:gd name="connsiteY8" fmla="*/ 0 h 1737074"/>
                <a:gd name="connsiteX9" fmla="*/ 2253901 w 2253900"/>
                <a:gd name="connsiteY9" fmla="*/ 0 h 173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3900" h="1737074">
                  <a:moveTo>
                    <a:pt x="2253901" y="0"/>
                  </a:moveTo>
                  <a:lnTo>
                    <a:pt x="2253901" y="1737074"/>
                  </a:lnTo>
                  <a:cubicBezTo>
                    <a:pt x="2165033" y="1655636"/>
                    <a:pt x="2078355" y="1571911"/>
                    <a:pt x="2000536" y="1478375"/>
                  </a:cubicBezTo>
                  <a:cubicBezTo>
                    <a:pt x="1821275" y="1262920"/>
                    <a:pt x="1689640" y="971931"/>
                    <a:pt x="1744599" y="688562"/>
                  </a:cubicBezTo>
                  <a:cubicBezTo>
                    <a:pt x="1771079" y="551688"/>
                    <a:pt x="1838135" y="403384"/>
                    <a:pt x="1774984" y="281273"/>
                  </a:cubicBezTo>
                  <a:cubicBezTo>
                    <a:pt x="1713262" y="161925"/>
                    <a:pt x="1556861" y="142494"/>
                    <a:pt x="1436370" y="184499"/>
                  </a:cubicBezTo>
                  <a:cubicBezTo>
                    <a:pt x="1315974" y="226505"/>
                    <a:pt x="1212342" y="312896"/>
                    <a:pt x="1093089" y="358712"/>
                  </a:cubicBezTo>
                  <a:cubicBezTo>
                    <a:pt x="735140" y="496062"/>
                    <a:pt x="360331" y="245364"/>
                    <a:pt x="39148" y="26289"/>
                  </a:cubicBezTo>
                  <a:cubicBezTo>
                    <a:pt x="26289" y="17526"/>
                    <a:pt x="13240" y="8763"/>
                    <a:pt x="0" y="0"/>
                  </a:cubicBezTo>
                  <a:lnTo>
                    <a:pt x="2253901" y="0"/>
                  </a:lnTo>
                  <a:close/>
                </a:path>
              </a:pathLst>
            </a:custGeom>
            <a:solidFill>
              <a:srgbClr val="3BBBEC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dirty="0"/>
            </a:p>
          </p:txBody>
        </p:sp>
        <p:sp>
          <p:nvSpPr>
            <p:cNvPr id="25" name="شكل حر: شكل 91">
              <a:extLst>
                <a:ext uri="{FF2B5EF4-FFF2-40B4-BE49-F238E27FC236}">
                  <a16:creationId xmlns:a16="http://schemas.microsoft.com/office/drawing/2014/main" id="{E206D349-1342-F33D-00AE-C2A101C53290}"/>
                </a:ext>
              </a:extLst>
            </p:cNvPr>
            <p:cNvSpPr/>
            <p:nvPr/>
          </p:nvSpPr>
          <p:spPr>
            <a:xfrm>
              <a:off x="9090412" y="263772"/>
              <a:ext cx="105081" cy="69316"/>
            </a:xfrm>
            <a:custGeom>
              <a:avLst/>
              <a:gdLst>
                <a:gd name="connsiteX0" fmla="*/ 96545 w 105081"/>
                <a:gd name="connsiteY0" fmla="*/ 16452 h 69316"/>
                <a:gd name="connsiteX1" fmla="*/ 32918 w 105081"/>
                <a:gd name="connsiteY1" fmla="*/ 1498 h 69316"/>
                <a:gd name="connsiteX2" fmla="*/ 819 w 105081"/>
                <a:gd name="connsiteY2" fmla="*/ 31406 h 69316"/>
                <a:gd name="connsiteX3" fmla="*/ 90449 w 105081"/>
                <a:gd name="connsiteY3" fmla="*/ 64077 h 69316"/>
                <a:gd name="connsiteX4" fmla="*/ 96545 w 105081"/>
                <a:gd name="connsiteY4" fmla="*/ 16452 h 6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081" h="69316">
                  <a:moveTo>
                    <a:pt x="96545" y="16452"/>
                  </a:moveTo>
                  <a:cubicBezTo>
                    <a:pt x="81877" y="69"/>
                    <a:pt x="53492" y="-2122"/>
                    <a:pt x="32918" y="1498"/>
                  </a:cubicBezTo>
                  <a:cubicBezTo>
                    <a:pt x="19869" y="3784"/>
                    <a:pt x="-4801" y="13499"/>
                    <a:pt x="819" y="31406"/>
                  </a:cubicBezTo>
                  <a:cubicBezTo>
                    <a:pt x="10820" y="63505"/>
                    <a:pt x="63113" y="77888"/>
                    <a:pt x="90449" y="64077"/>
                  </a:cubicBezTo>
                  <a:cubicBezTo>
                    <a:pt x="108737" y="54742"/>
                    <a:pt x="108833" y="30168"/>
                    <a:pt x="96545" y="16452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26" name="شكل حر: شكل 92">
              <a:extLst>
                <a:ext uri="{FF2B5EF4-FFF2-40B4-BE49-F238E27FC236}">
                  <a16:creationId xmlns:a16="http://schemas.microsoft.com/office/drawing/2014/main" id="{D0A7611D-5EC9-8796-C50F-08A84E55228B}"/>
                </a:ext>
              </a:extLst>
            </p:cNvPr>
            <p:cNvSpPr/>
            <p:nvPr/>
          </p:nvSpPr>
          <p:spPr>
            <a:xfrm>
              <a:off x="10204023" y="679378"/>
              <a:ext cx="71209" cy="132882"/>
            </a:xfrm>
            <a:custGeom>
              <a:avLst/>
              <a:gdLst>
                <a:gd name="connsiteX0" fmla="*/ 68689 w 71209"/>
                <a:gd name="connsiteY0" fmla="*/ 16898 h 132882"/>
                <a:gd name="connsiteX1" fmla="*/ 25065 w 71209"/>
                <a:gd name="connsiteY1" fmla="*/ 11183 h 132882"/>
                <a:gd name="connsiteX2" fmla="*/ 6015 w 71209"/>
                <a:gd name="connsiteY2" fmla="*/ 60142 h 132882"/>
                <a:gd name="connsiteX3" fmla="*/ 3443 w 71209"/>
                <a:gd name="connsiteY3" fmla="*/ 113386 h 132882"/>
                <a:gd name="connsiteX4" fmla="*/ 47829 w 71209"/>
                <a:gd name="connsiteY4" fmla="*/ 125102 h 132882"/>
                <a:gd name="connsiteX5" fmla="*/ 67927 w 71209"/>
                <a:gd name="connsiteY5" fmla="*/ 73191 h 132882"/>
                <a:gd name="connsiteX6" fmla="*/ 68689 w 71209"/>
                <a:gd name="connsiteY6" fmla="*/ 16898 h 13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209" h="132882">
                  <a:moveTo>
                    <a:pt x="68689" y="16898"/>
                  </a:moveTo>
                  <a:cubicBezTo>
                    <a:pt x="63832" y="-4724"/>
                    <a:pt x="36114" y="-4438"/>
                    <a:pt x="25065" y="11183"/>
                  </a:cubicBezTo>
                  <a:cubicBezTo>
                    <a:pt x="15063" y="25375"/>
                    <a:pt x="9729" y="43378"/>
                    <a:pt x="6015" y="60142"/>
                  </a:cubicBezTo>
                  <a:cubicBezTo>
                    <a:pt x="2014" y="77858"/>
                    <a:pt x="-3796" y="95956"/>
                    <a:pt x="3443" y="113386"/>
                  </a:cubicBezTo>
                  <a:cubicBezTo>
                    <a:pt x="10872" y="131293"/>
                    <a:pt x="32208" y="140437"/>
                    <a:pt x="47829" y="125102"/>
                  </a:cubicBezTo>
                  <a:cubicBezTo>
                    <a:pt x="62498" y="110719"/>
                    <a:pt x="64594" y="92622"/>
                    <a:pt x="67927" y="73191"/>
                  </a:cubicBezTo>
                  <a:cubicBezTo>
                    <a:pt x="71166" y="54427"/>
                    <a:pt x="72975" y="35567"/>
                    <a:pt x="68689" y="1689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27" name="شكل حر: شكل 93">
              <a:extLst>
                <a:ext uri="{FF2B5EF4-FFF2-40B4-BE49-F238E27FC236}">
                  <a16:creationId xmlns:a16="http://schemas.microsoft.com/office/drawing/2014/main" id="{F4A013A4-D478-F3DB-0808-A4CF69423955}"/>
                </a:ext>
              </a:extLst>
            </p:cNvPr>
            <p:cNvSpPr/>
            <p:nvPr/>
          </p:nvSpPr>
          <p:spPr>
            <a:xfrm>
              <a:off x="10197558" y="850343"/>
              <a:ext cx="51650" cy="64936"/>
            </a:xfrm>
            <a:custGeom>
              <a:avLst/>
              <a:gdLst>
                <a:gd name="connsiteX0" fmla="*/ 46770 w 51650"/>
                <a:gd name="connsiteY0" fmla="*/ 15288 h 64936"/>
                <a:gd name="connsiteX1" fmla="*/ 35436 w 51650"/>
                <a:gd name="connsiteY1" fmla="*/ 2715 h 64936"/>
                <a:gd name="connsiteX2" fmla="*/ 16100 w 51650"/>
                <a:gd name="connsiteY2" fmla="*/ 2715 h 64936"/>
                <a:gd name="connsiteX3" fmla="*/ 5146 w 51650"/>
                <a:gd name="connsiteY3" fmla="*/ 14430 h 64936"/>
                <a:gd name="connsiteX4" fmla="*/ 3 w 51650"/>
                <a:gd name="connsiteY4" fmla="*/ 33766 h 64936"/>
                <a:gd name="connsiteX5" fmla="*/ 25815 w 51650"/>
                <a:gd name="connsiteY5" fmla="*/ 64913 h 64936"/>
                <a:gd name="connsiteX6" fmla="*/ 51628 w 51650"/>
                <a:gd name="connsiteY6" fmla="*/ 33766 h 64936"/>
                <a:gd name="connsiteX7" fmla="*/ 46770 w 51650"/>
                <a:gd name="connsiteY7" fmla="*/ 15288 h 6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650" h="64936">
                  <a:moveTo>
                    <a:pt x="46770" y="15288"/>
                  </a:moveTo>
                  <a:cubicBezTo>
                    <a:pt x="44389" y="9668"/>
                    <a:pt x="40484" y="6144"/>
                    <a:pt x="35436" y="2715"/>
                  </a:cubicBezTo>
                  <a:cubicBezTo>
                    <a:pt x="30102" y="-905"/>
                    <a:pt x="21339" y="-905"/>
                    <a:pt x="16100" y="2715"/>
                  </a:cubicBezTo>
                  <a:cubicBezTo>
                    <a:pt x="11337" y="5858"/>
                    <a:pt x="7432" y="9096"/>
                    <a:pt x="5146" y="14430"/>
                  </a:cubicBezTo>
                  <a:cubicBezTo>
                    <a:pt x="2479" y="20622"/>
                    <a:pt x="-93" y="26813"/>
                    <a:pt x="3" y="33766"/>
                  </a:cubicBezTo>
                  <a:cubicBezTo>
                    <a:pt x="193" y="47768"/>
                    <a:pt x="9623" y="65675"/>
                    <a:pt x="25815" y="64913"/>
                  </a:cubicBezTo>
                  <a:cubicBezTo>
                    <a:pt x="41627" y="64246"/>
                    <a:pt x="52200" y="48911"/>
                    <a:pt x="51628" y="33766"/>
                  </a:cubicBezTo>
                  <a:cubicBezTo>
                    <a:pt x="51438" y="26908"/>
                    <a:pt x="49437" y="21479"/>
                    <a:pt x="46770" y="1528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28" name="شكل حر: شكل 94">
              <a:extLst>
                <a:ext uri="{FF2B5EF4-FFF2-40B4-BE49-F238E27FC236}">
                  <a16:creationId xmlns:a16="http://schemas.microsoft.com/office/drawing/2014/main" id="{8C6F1C74-AFF5-7AF9-D9B1-F4540C2817E8}"/>
                </a:ext>
              </a:extLst>
            </p:cNvPr>
            <p:cNvSpPr/>
            <p:nvPr/>
          </p:nvSpPr>
          <p:spPr>
            <a:xfrm>
              <a:off x="8886253" y="-1"/>
              <a:ext cx="1802034" cy="1500378"/>
            </a:xfrm>
            <a:custGeom>
              <a:avLst/>
              <a:gdLst>
                <a:gd name="connsiteX0" fmla="*/ 0 w 1802034"/>
                <a:gd name="connsiteY0" fmla="*/ 0 h 1500378"/>
                <a:gd name="connsiteX1" fmla="*/ 1802035 w 1802034"/>
                <a:gd name="connsiteY1" fmla="*/ 0 h 1500378"/>
                <a:gd name="connsiteX2" fmla="*/ 1802035 w 1802034"/>
                <a:gd name="connsiteY2" fmla="*/ 1500378 h 1500378"/>
                <a:gd name="connsiteX3" fmla="*/ 1527810 w 1802034"/>
                <a:gd name="connsiteY3" fmla="*/ 1236345 h 1500378"/>
                <a:gd name="connsiteX4" fmla="*/ 1410938 w 1802034"/>
                <a:gd name="connsiteY4" fmla="*/ 882301 h 1500378"/>
                <a:gd name="connsiteX5" fmla="*/ 1501045 w 1802034"/>
                <a:gd name="connsiteY5" fmla="*/ 738188 h 1500378"/>
                <a:gd name="connsiteX6" fmla="*/ 1519238 w 1802034"/>
                <a:gd name="connsiteY6" fmla="*/ 538448 h 1500378"/>
                <a:gd name="connsiteX7" fmla="*/ 1386840 w 1802034"/>
                <a:gd name="connsiteY7" fmla="*/ 248888 h 1500378"/>
                <a:gd name="connsiteX8" fmla="*/ 1134237 w 1802034"/>
                <a:gd name="connsiteY8" fmla="*/ 39624 h 1500378"/>
                <a:gd name="connsiteX9" fmla="*/ 815912 w 1802034"/>
                <a:gd name="connsiteY9" fmla="*/ 233744 h 1500378"/>
                <a:gd name="connsiteX10" fmla="*/ 368713 w 1802034"/>
                <a:gd name="connsiteY10" fmla="*/ 250031 h 1500378"/>
                <a:gd name="connsiteX11" fmla="*/ 0 w 1802034"/>
                <a:gd name="connsiteY11" fmla="*/ 0 h 1500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2034" h="1500378">
                  <a:moveTo>
                    <a:pt x="0" y="0"/>
                  </a:moveTo>
                  <a:lnTo>
                    <a:pt x="1802035" y="0"/>
                  </a:lnTo>
                  <a:lnTo>
                    <a:pt x="1802035" y="1500378"/>
                  </a:lnTo>
                  <a:cubicBezTo>
                    <a:pt x="1715357" y="1407890"/>
                    <a:pt x="1610582" y="1332548"/>
                    <a:pt x="1527810" y="1236345"/>
                  </a:cubicBezTo>
                  <a:cubicBezTo>
                    <a:pt x="1451324" y="1147382"/>
                    <a:pt x="1373791" y="1003935"/>
                    <a:pt x="1410938" y="882301"/>
                  </a:cubicBezTo>
                  <a:cubicBezTo>
                    <a:pt x="1428655" y="824294"/>
                    <a:pt x="1476566" y="794385"/>
                    <a:pt x="1501045" y="738188"/>
                  </a:cubicBezTo>
                  <a:cubicBezTo>
                    <a:pt x="1528096" y="676370"/>
                    <a:pt x="1531811" y="604171"/>
                    <a:pt x="1519238" y="538448"/>
                  </a:cubicBezTo>
                  <a:cubicBezTo>
                    <a:pt x="1499045" y="433673"/>
                    <a:pt x="1442466" y="339947"/>
                    <a:pt x="1386840" y="248888"/>
                  </a:cubicBezTo>
                  <a:cubicBezTo>
                    <a:pt x="1327214" y="151257"/>
                    <a:pt x="1248537" y="42005"/>
                    <a:pt x="1134237" y="39624"/>
                  </a:cubicBezTo>
                  <a:cubicBezTo>
                    <a:pt x="1007269" y="36862"/>
                    <a:pt x="922973" y="165354"/>
                    <a:pt x="815912" y="233744"/>
                  </a:cubicBezTo>
                  <a:cubicBezTo>
                    <a:pt x="685229" y="317183"/>
                    <a:pt x="512255" y="308705"/>
                    <a:pt x="368713" y="250031"/>
                  </a:cubicBezTo>
                  <a:cubicBezTo>
                    <a:pt x="230600" y="193643"/>
                    <a:pt x="113633" y="96869"/>
                    <a:pt x="0" y="0"/>
                  </a:cubicBezTo>
                  <a:close/>
                </a:path>
              </a:pathLst>
            </a:custGeom>
            <a:solidFill>
              <a:srgbClr val="0FAFE8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109775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6" r:id="rId3"/>
    <p:sldLayoutId id="2147483653" r:id="rId4"/>
    <p:sldLayoutId id="2147483654" r:id="rId5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Harmattan?subset=arabic&amp;preview.text=%D8%A7%D9%84%D8%AD%D8%A8%20%D8%B3%D9%85%D8%A7%D8%A1%20%D9%84%D8%A7%20%D8%AA%D9%85%D8%B7%D8%B1%20%D8%BA%D9%8A%D8%B1%20%D8%A7%D9%84%D8%A3%D8%AD%D9%84%D8%A7%D9%85.&amp;preview.text_type=custo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28">
            <a:extLst>
              <a:ext uri="{FF2B5EF4-FFF2-40B4-BE49-F238E27FC236}">
                <a16:creationId xmlns:a16="http://schemas.microsoft.com/office/drawing/2014/main" id="{EF0DBAA4-AA66-5C27-B287-2D52CD401A79}"/>
              </a:ext>
            </a:extLst>
          </p:cNvPr>
          <p:cNvSpPr txBox="1"/>
          <p:nvPr/>
        </p:nvSpPr>
        <p:spPr>
          <a:xfrm>
            <a:off x="3443574" y="1363923"/>
            <a:ext cx="8240609" cy="566308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414730"/>
            <a:r>
              <a:rPr lang="ar-SA" sz="362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8ED5F1"/>
                </a:solidFill>
                <a:effectLst>
                  <a:outerShdw dist="38100" dir="2640000" algn="bl" rotWithShape="0">
                    <a:srgbClr val="040707"/>
                  </a:outerShdw>
                </a:effectLst>
                <a:latin typeface="Harmattan"/>
                <a:ea typeface="Harmattan"/>
                <a:cs typeface="Harmattan"/>
              </a:rPr>
              <a:t>الماء</a:t>
            </a:r>
            <a:endParaRPr lang="ar-SA" sz="362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8ED5F1"/>
              </a:solidFill>
              <a:effectLst>
                <a:outerShdw dist="38100" dir="2640000" algn="bl" rotWithShape="0">
                  <a:srgbClr val="040707"/>
                </a:outerShdw>
              </a:effectLst>
              <a:latin typeface="Harmattan"/>
              <a:ea typeface="Harmattan"/>
              <a:cs typeface="Harmattan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163476F-62A0-6F58-A4C3-95CE85001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61" y="917824"/>
            <a:ext cx="3841849" cy="5282984"/>
          </a:xfrm>
          <a:prstGeom prst="rect">
            <a:avLst/>
          </a:prstGeom>
        </p:spPr>
      </p:pic>
      <p:sp>
        <p:nvSpPr>
          <p:cNvPr id="3" name="شكل حر: شكل 224">
            <a:extLst>
              <a:ext uri="{FF2B5EF4-FFF2-40B4-BE49-F238E27FC236}">
                <a16:creationId xmlns:a16="http://schemas.microsoft.com/office/drawing/2014/main" id="{B091FA3D-CAD1-1656-1645-A3632B8422EC}"/>
              </a:ext>
            </a:extLst>
          </p:cNvPr>
          <p:cNvSpPr/>
          <p:nvPr/>
        </p:nvSpPr>
        <p:spPr>
          <a:xfrm>
            <a:off x="3735714" y="337408"/>
            <a:ext cx="1074610" cy="446151"/>
          </a:xfrm>
          <a:custGeom>
            <a:avLst/>
            <a:gdLst>
              <a:gd name="connsiteX0" fmla="*/ 616648 w 1074610"/>
              <a:gd name="connsiteY0" fmla="*/ 0 h 446151"/>
              <a:gd name="connsiteX1" fmla="*/ 928969 w 1074610"/>
              <a:gd name="connsiteY1" fmla="*/ 201642 h 446151"/>
              <a:gd name="connsiteX2" fmla="*/ 959029 w 1074610"/>
              <a:gd name="connsiteY2" fmla="*/ 330717 h 446151"/>
              <a:gd name="connsiteX3" fmla="*/ 959071 w 1074610"/>
              <a:gd name="connsiteY3" fmla="*/ 330708 h 446151"/>
              <a:gd name="connsiteX4" fmla="*/ 959262 w 1074610"/>
              <a:gd name="connsiteY4" fmla="*/ 330708 h 446151"/>
              <a:gd name="connsiteX5" fmla="*/ 1074610 w 1074610"/>
              <a:gd name="connsiteY5" fmla="*/ 446056 h 446151"/>
              <a:gd name="connsiteX6" fmla="*/ 1074514 w 1074610"/>
              <a:gd name="connsiteY6" fmla="*/ 446056 h 446151"/>
              <a:gd name="connsiteX7" fmla="*/ 943180 w 1074610"/>
              <a:gd name="connsiteY7" fmla="*/ 446056 h 446151"/>
              <a:gd name="connsiteX8" fmla="*/ 943165 w 1074610"/>
              <a:gd name="connsiteY8" fmla="*/ 446151 h 446151"/>
              <a:gd name="connsiteX9" fmla="*/ 290036 w 1074610"/>
              <a:gd name="connsiteY9" fmla="*/ 446151 h 446151"/>
              <a:gd name="connsiteX10" fmla="*/ 290021 w 1074610"/>
              <a:gd name="connsiteY10" fmla="*/ 446056 h 446151"/>
              <a:gd name="connsiteX11" fmla="*/ 0 w 1074610"/>
              <a:gd name="connsiteY11" fmla="*/ 446056 h 446151"/>
              <a:gd name="connsiteX12" fmla="*/ 381 w 1074610"/>
              <a:gd name="connsiteY12" fmla="*/ 438436 h 446151"/>
              <a:gd name="connsiteX13" fmla="*/ 192215 w 1074610"/>
              <a:gd name="connsiteY13" fmla="*/ 253841 h 446151"/>
              <a:gd name="connsiteX14" fmla="*/ 238494 w 1074610"/>
              <a:gd name="connsiteY14" fmla="*/ 259461 h 446151"/>
              <a:gd name="connsiteX15" fmla="*/ 280679 w 1074610"/>
              <a:gd name="connsiteY15" fmla="*/ 275359 h 446151"/>
              <a:gd name="connsiteX16" fmla="*/ 316451 w 1074610"/>
              <a:gd name="connsiteY16" fmla="*/ 177315 h 446151"/>
              <a:gd name="connsiteX17" fmla="*/ 562737 w 1074610"/>
              <a:gd name="connsiteY17" fmla="*/ 4191 h 446151"/>
              <a:gd name="connsiteX18" fmla="*/ 563308 w 1074610"/>
              <a:gd name="connsiteY18" fmla="*/ 4191 h 446151"/>
              <a:gd name="connsiteX19" fmla="*/ 616648 w 1074610"/>
              <a:gd name="connsiteY19" fmla="*/ 0 h 446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74610" h="446151">
                <a:moveTo>
                  <a:pt x="616648" y="0"/>
                </a:moveTo>
                <a:cubicBezTo>
                  <a:pt x="755595" y="0"/>
                  <a:pt x="875199" y="82725"/>
                  <a:pt x="928969" y="201642"/>
                </a:cubicBezTo>
                <a:lnTo>
                  <a:pt x="959029" y="330717"/>
                </a:lnTo>
                <a:lnTo>
                  <a:pt x="959071" y="330708"/>
                </a:lnTo>
                <a:lnTo>
                  <a:pt x="959262" y="330708"/>
                </a:lnTo>
                <a:cubicBezTo>
                  <a:pt x="1022984" y="330708"/>
                  <a:pt x="1074610" y="382334"/>
                  <a:pt x="1074610" y="446056"/>
                </a:cubicBezTo>
                <a:lnTo>
                  <a:pt x="1074514" y="446056"/>
                </a:lnTo>
                <a:lnTo>
                  <a:pt x="943180" y="446056"/>
                </a:lnTo>
                <a:lnTo>
                  <a:pt x="943165" y="446151"/>
                </a:lnTo>
                <a:lnTo>
                  <a:pt x="290036" y="446151"/>
                </a:lnTo>
                <a:lnTo>
                  <a:pt x="290021" y="446056"/>
                </a:lnTo>
                <a:lnTo>
                  <a:pt x="0" y="446056"/>
                </a:lnTo>
                <a:cubicBezTo>
                  <a:pt x="0" y="443579"/>
                  <a:pt x="95" y="441007"/>
                  <a:pt x="381" y="438436"/>
                </a:cubicBezTo>
                <a:cubicBezTo>
                  <a:pt x="4382" y="335851"/>
                  <a:pt x="88678" y="253841"/>
                  <a:pt x="192215" y="253841"/>
                </a:cubicBezTo>
                <a:cubicBezTo>
                  <a:pt x="208169" y="253841"/>
                  <a:pt x="223671" y="255794"/>
                  <a:pt x="238494" y="259461"/>
                </a:cubicBezTo>
                <a:lnTo>
                  <a:pt x="280679" y="275359"/>
                </a:lnTo>
                <a:lnTo>
                  <a:pt x="316451" y="177315"/>
                </a:lnTo>
                <a:cubicBezTo>
                  <a:pt x="366480" y="86576"/>
                  <a:pt x="456438" y="20979"/>
                  <a:pt x="562737" y="4191"/>
                </a:cubicBezTo>
                <a:cubicBezTo>
                  <a:pt x="562927" y="4191"/>
                  <a:pt x="563118" y="4191"/>
                  <a:pt x="563308" y="4191"/>
                </a:cubicBezTo>
                <a:cubicBezTo>
                  <a:pt x="580644" y="1429"/>
                  <a:pt x="598456" y="0"/>
                  <a:pt x="616648" y="0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pPr algn="r" rtl="1"/>
            <a:endParaRPr lang="ar-SA" dirty="0"/>
          </a:p>
        </p:txBody>
      </p:sp>
      <p:pic>
        <p:nvPicPr>
          <p:cNvPr id="44" name="رسم 51">
            <a:extLst>
              <a:ext uri="{FF2B5EF4-FFF2-40B4-BE49-F238E27FC236}">
                <a16:creationId xmlns:a16="http://schemas.microsoft.com/office/drawing/2014/main" id="{1D4B2F49-330A-2CEC-AFCA-6DCCC90A74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16492" y="1590360"/>
            <a:ext cx="779808" cy="165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672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03FD6-DB41-0144-5D51-D44633784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72DBA9-916E-DECB-DC9B-9D7E17D1F6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60950" y="866775"/>
            <a:ext cx="6273800" cy="4851400"/>
          </a:xfrm>
        </p:spPr>
        <p:txBody>
          <a:bodyPr/>
          <a:lstStyle/>
          <a:p>
            <a:r>
              <a:rPr lang="ar-EG" sz="199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8ED5F1"/>
                </a:solidFill>
                <a:effectLst>
                  <a:outerShdw dist="38100" dir="2640000" algn="bl" rotWithShape="0">
                    <a:srgbClr val="040707"/>
                  </a:outerShdw>
                </a:effectLst>
                <a:latin typeface="Harmattan"/>
                <a:cs typeface="Harmattan"/>
              </a:rPr>
              <a:t>شكرا </a:t>
            </a:r>
            <a:r>
              <a:rPr lang="ar-EG" sz="9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8ED5F1"/>
                </a:solidFill>
                <a:effectLst>
                  <a:outerShdw dist="38100" dir="2640000" algn="bl" rotWithShape="0">
                    <a:srgbClr val="040707"/>
                  </a:outerShdw>
                </a:effectLst>
                <a:latin typeface="Harmattan"/>
                <a:cs typeface="Harmattan"/>
              </a:rPr>
              <a:t>لكم!</a:t>
            </a:r>
            <a:br>
              <a:rPr lang="ar-EG" sz="199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8ED5F1"/>
                </a:solidFill>
                <a:effectLst>
                  <a:outerShdw dist="38100" dir="2640000" algn="bl" rotWithShape="0">
                    <a:srgbClr val="040707"/>
                  </a:outerShdw>
                </a:effectLst>
                <a:latin typeface="Harmattan"/>
                <a:cs typeface="Harmattan"/>
              </a:rPr>
            </a:br>
            <a:r>
              <a:rPr lang="ar-EG" dirty="0">
                <a:solidFill>
                  <a:srgbClr val="040707"/>
                </a:solidFill>
              </a:rPr>
              <a:t>هل تحبون الماء الآن أكثر؟ </a:t>
            </a:r>
            <a:r>
              <a:rPr lang="en-US" dirty="0">
                <a:solidFill>
                  <a:srgbClr val="040707"/>
                </a:solidFill>
              </a:rPr>
              <a:t>🌊💙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3BC4B8-B6D6-68B3-77DD-4CF127264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6" y="560484"/>
            <a:ext cx="4272918" cy="587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00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رسم 51">
            <a:extLst>
              <a:ext uri="{FF2B5EF4-FFF2-40B4-BE49-F238E27FC236}">
                <a16:creationId xmlns:a16="http://schemas.microsoft.com/office/drawing/2014/main" id="{E8DA0B81-0652-327E-C369-202071B17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55446" y="494761"/>
            <a:ext cx="613504" cy="1304777"/>
          </a:xfrm>
          <a:prstGeom prst="rect">
            <a:avLst/>
          </a:prstGeom>
        </p:spPr>
      </p:pic>
      <p:grpSp>
        <p:nvGrpSpPr>
          <p:cNvPr id="53" name="مجموعة 52">
            <a:extLst>
              <a:ext uri="{FF2B5EF4-FFF2-40B4-BE49-F238E27FC236}">
                <a16:creationId xmlns:a16="http://schemas.microsoft.com/office/drawing/2014/main" id="{0A602B23-CA5C-1158-9DB4-159B096513E3}"/>
              </a:ext>
            </a:extLst>
          </p:cNvPr>
          <p:cNvGrpSpPr/>
          <p:nvPr/>
        </p:nvGrpSpPr>
        <p:grpSpPr>
          <a:xfrm>
            <a:off x="4969597" y="2389301"/>
            <a:ext cx="2358639" cy="3914029"/>
            <a:chOff x="8022192" y="4141772"/>
            <a:chExt cx="1765078" cy="2929048"/>
          </a:xfrm>
        </p:grpSpPr>
        <p:sp>
          <p:nvSpPr>
            <p:cNvPr id="54" name="شكل حر: شكل 53">
              <a:extLst>
                <a:ext uri="{FF2B5EF4-FFF2-40B4-BE49-F238E27FC236}">
                  <a16:creationId xmlns:a16="http://schemas.microsoft.com/office/drawing/2014/main" id="{B43021F9-7D5F-75D5-3718-CDE92939FE9B}"/>
                </a:ext>
              </a:extLst>
            </p:cNvPr>
            <p:cNvSpPr/>
            <p:nvPr/>
          </p:nvSpPr>
          <p:spPr>
            <a:xfrm>
              <a:off x="8026145" y="6486856"/>
              <a:ext cx="1757166" cy="583964"/>
            </a:xfrm>
            <a:custGeom>
              <a:avLst/>
              <a:gdLst>
                <a:gd name="connsiteX0" fmla="*/ 1402150 w 1402149"/>
                <a:gd name="connsiteY0" fmla="*/ 232990 h 465980"/>
                <a:gd name="connsiteX1" fmla="*/ 701075 w 1402149"/>
                <a:gd name="connsiteY1" fmla="*/ 465981 h 465980"/>
                <a:gd name="connsiteX2" fmla="*/ 0 w 1402149"/>
                <a:gd name="connsiteY2" fmla="*/ 232990 h 465980"/>
                <a:gd name="connsiteX3" fmla="*/ 701075 w 1402149"/>
                <a:gd name="connsiteY3" fmla="*/ 0 h 465980"/>
                <a:gd name="connsiteX4" fmla="*/ 1402150 w 1402149"/>
                <a:gd name="connsiteY4" fmla="*/ 232990 h 46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149" h="465980">
                  <a:moveTo>
                    <a:pt x="1402150" y="232990"/>
                  </a:moveTo>
                  <a:cubicBezTo>
                    <a:pt x="1402150" y="361667"/>
                    <a:pt x="1088268" y="465981"/>
                    <a:pt x="701075" y="465981"/>
                  </a:cubicBezTo>
                  <a:cubicBezTo>
                    <a:pt x="313882" y="465981"/>
                    <a:pt x="0" y="361667"/>
                    <a:pt x="0" y="232990"/>
                  </a:cubicBezTo>
                  <a:cubicBezTo>
                    <a:pt x="0" y="104313"/>
                    <a:pt x="313882" y="0"/>
                    <a:pt x="701075" y="0"/>
                  </a:cubicBezTo>
                  <a:cubicBezTo>
                    <a:pt x="1088268" y="0"/>
                    <a:pt x="1402150" y="104313"/>
                    <a:pt x="1402150" y="232990"/>
                  </a:cubicBezTo>
                  <a:close/>
                </a:path>
              </a:pathLst>
            </a:custGeom>
            <a:solidFill>
              <a:srgbClr val="E4EEF3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pPr defTabSz="414730"/>
              <a:endParaRPr lang="ar-SA" sz="1632">
                <a:solidFill>
                  <a:prstClr val="black"/>
                </a:solidFill>
                <a:latin typeface="Harmattan"/>
                <a:cs typeface="Harmattan"/>
              </a:endParaRPr>
            </a:p>
          </p:txBody>
        </p:sp>
        <p:grpSp>
          <p:nvGrpSpPr>
            <p:cNvPr id="55" name="رسم 103">
              <a:extLst>
                <a:ext uri="{FF2B5EF4-FFF2-40B4-BE49-F238E27FC236}">
                  <a16:creationId xmlns:a16="http://schemas.microsoft.com/office/drawing/2014/main" id="{74506600-BB07-0D72-0F2F-F6386EEBB2BD}"/>
                </a:ext>
              </a:extLst>
            </p:cNvPr>
            <p:cNvGrpSpPr/>
            <p:nvPr/>
          </p:nvGrpSpPr>
          <p:grpSpPr>
            <a:xfrm>
              <a:off x="8022196" y="4217074"/>
              <a:ext cx="1765074" cy="2668539"/>
              <a:chOff x="8211388" y="2596625"/>
              <a:chExt cx="1408459" cy="2129389"/>
            </a:xfrm>
          </p:grpSpPr>
          <p:sp>
            <p:nvSpPr>
              <p:cNvPr id="63" name="شكل حر: شكل 62">
                <a:extLst>
                  <a:ext uri="{FF2B5EF4-FFF2-40B4-BE49-F238E27FC236}">
                    <a16:creationId xmlns:a16="http://schemas.microsoft.com/office/drawing/2014/main" id="{1155F664-D5FE-788F-95CC-7AA95E6F3873}"/>
                  </a:ext>
                </a:extLst>
              </p:cNvPr>
              <p:cNvSpPr/>
              <p:nvPr/>
            </p:nvSpPr>
            <p:spPr>
              <a:xfrm>
                <a:off x="8635687" y="2596625"/>
                <a:ext cx="984160" cy="2129389"/>
              </a:xfrm>
              <a:custGeom>
                <a:avLst/>
                <a:gdLst>
                  <a:gd name="connsiteX0" fmla="*/ 919996 w 984160"/>
                  <a:gd name="connsiteY0" fmla="*/ 0 h 2129389"/>
                  <a:gd name="connsiteX1" fmla="*/ 831902 w 984160"/>
                  <a:gd name="connsiteY1" fmla="*/ 617056 h 2129389"/>
                  <a:gd name="connsiteX2" fmla="*/ 831902 w 984160"/>
                  <a:gd name="connsiteY2" fmla="*/ 617056 h 2129389"/>
                  <a:gd name="connsiteX3" fmla="*/ 831902 w 984160"/>
                  <a:gd name="connsiteY3" fmla="*/ 617056 h 2129389"/>
                  <a:gd name="connsiteX4" fmla="*/ 659657 w 984160"/>
                  <a:gd name="connsiteY4" fmla="*/ 1824346 h 2129389"/>
                  <a:gd name="connsiteX5" fmla="*/ 279799 w 984160"/>
                  <a:gd name="connsiteY5" fmla="*/ 1903105 h 2129389"/>
                  <a:gd name="connsiteX6" fmla="*/ 0 w 984160"/>
                  <a:gd name="connsiteY6" fmla="*/ 1864054 h 2129389"/>
                  <a:gd name="connsiteX7" fmla="*/ 0 w 984160"/>
                  <a:gd name="connsiteY7" fmla="*/ 1864054 h 2129389"/>
                  <a:gd name="connsiteX8" fmla="*/ 33528 w 984160"/>
                  <a:gd name="connsiteY8" fmla="*/ 2101252 h 2129389"/>
                  <a:gd name="connsiteX9" fmla="*/ 279799 w 984160"/>
                  <a:gd name="connsiteY9" fmla="*/ 2129390 h 2129389"/>
                  <a:gd name="connsiteX10" fmla="*/ 689110 w 984160"/>
                  <a:gd name="connsiteY10" fmla="*/ 2039980 h 2129389"/>
                  <a:gd name="connsiteX11" fmla="*/ 984161 w 984160"/>
                  <a:gd name="connsiteY11" fmla="*/ 0 h 2129389"/>
                  <a:gd name="connsiteX12" fmla="*/ 920128 w 984160"/>
                  <a:gd name="connsiteY12" fmla="*/ 0 h 21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84160" h="2129389">
                    <a:moveTo>
                      <a:pt x="919996" y="0"/>
                    </a:moveTo>
                    <a:lnTo>
                      <a:pt x="831902" y="617056"/>
                    </a:lnTo>
                    <a:cubicBezTo>
                      <a:pt x="831902" y="617056"/>
                      <a:pt x="831902" y="617056"/>
                      <a:pt x="831902" y="617056"/>
                    </a:cubicBezTo>
                    <a:lnTo>
                      <a:pt x="831902" y="617056"/>
                    </a:lnTo>
                    <a:cubicBezTo>
                      <a:pt x="831902" y="617056"/>
                      <a:pt x="659657" y="1824346"/>
                      <a:pt x="659657" y="1824346"/>
                    </a:cubicBezTo>
                    <a:cubicBezTo>
                      <a:pt x="620607" y="1844726"/>
                      <a:pt x="490305" y="1903105"/>
                      <a:pt x="279799" y="1903105"/>
                    </a:cubicBezTo>
                    <a:cubicBezTo>
                      <a:pt x="159753" y="1903105"/>
                      <a:pt x="65874" y="1884171"/>
                      <a:pt x="0" y="1864054"/>
                    </a:cubicBezTo>
                    <a:lnTo>
                      <a:pt x="0" y="1864054"/>
                    </a:lnTo>
                    <a:cubicBezTo>
                      <a:pt x="0" y="1864054"/>
                      <a:pt x="33528" y="2101252"/>
                      <a:pt x="33528" y="2101252"/>
                    </a:cubicBezTo>
                    <a:cubicBezTo>
                      <a:pt x="97561" y="2116899"/>
                      <a:pt x="179871" y="2129390"/>
                      <a:pt x="279799" y="2129390"/>
                    </a:cubicBezTo>
                    <a:cubicBezTo>
                      <a:pt x="547370" y="2129390"/>
                      <a:pt x="689110" y="2039980"/>
                      <a:pt x="689110" y="2039980"/>
                    </a:cubicBezTo>
                    <a:lnTo>
                      <a:pt x="984161" y="0"/>
                    </a:lnTo>
                    <a:lnTo>
                      <a:pt x="9201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64" name="شكل حر: شكل 63">
                <a:extLst>
                  <a:ext uri="{FF2B5EF4-FFF2-40B4-BE49-F238E27FC236}">
                    <a16:creationId xmlns:a16="http://schemas.microsoft.com/office/drawing/2014/main" id="{353333D9-4E1B-52EE-E7CC-575C73FD8161}"/>
                  </a:ext>
                </a:extLst>
              </p:cNvPr>
              <p:cNvSpPr/>
              <p:nvPr/>
            </p:nvSpPr>
            <p:spPr>
              <a:xfrm>
                <a:off x="8464363" y="3213681"/>
                <a:ext cx="1003357" cy="1286048"/>
              </a:xfrm>
              <a:custGeom>
                <a:avLst/>
                <a:gdLst>
                  <a:gd name="connsiteX0" fmla="*/ 451255 w 1003357"/>
                  <a:gd name="connsiteY0" fmla="*/ 60088 h 1286048"/>
                  <a:gd name="connsiteX1" fmla="*/ 0 w 1003357"/>
                  <a:gd name="connsiteY1" fmla="*/ 34580 h 1286048"/>
                  <a:gd name="connsiteX2" fmla="*/ 171456 w 1003357"/>
                  <a:gd name="connsiteY2" fmla="*/ 1246998 h 1286048"/>
                  <a:gd name="connsiteX3" fmla="*/ 451255 w 1003357"/>
                  <a:gd name="connsiteY3" fmla="*/ 1286049 h 1286048"/>
                  <a:gd name="connsiteX4" fmla="*/ 831113 w 1003357"/>
                  <a:gd name="connsiteY4" fmla="*/ 1207290 h 1286048"/>
                  <a:gd name="connsiteX5" fmla="*/ 1003358 w 1003357"/>
                  <a:gd name="connsiteY5" fmla="*/ 0 h 1286048"/>
                  <a:gd name="connsiteX6" fmla="*/ 451255 w 1003357"/>
                  <a:gd name="connsiteY6" fmla="*/ 60088 h 1286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3357" h="1286048">
                    <a:moveTo>
                      <a:pt x="451255" y="60088"/>
                    </a:moveTo>
                    <a:cubicBezTo>
                      <a:pt x="264810" y="60088"/>
                      <a:pt x="99928" y="49964"/>
                      <a:pt x="0" y="34580"/>
                    </a:cubicBezTo>
                    <a:lnTo>
                      <a:pt x="171456" y="1246998"/>
                    </a:lnTo>
                    <a:cubicBezTo>
                      <a:pt x="237329" y="1267115"/>
                      <a:pt x="331209" y="1286049"/>
                      <a:pt x="451255" y="1286049"/>
                    </a:cubicBezTo>
                    <a:cubicBezTo>
                      <a:pt x="661761" y="1286049"/>
                      <a:pt x="792062" y="1227670"/>
                      <a:pt x="831113" y="1207290"/>
                    </a:cubicBezTo>
                    <a:lnTo>
                      <a:pt x="1003358" y="0"/>
                    </a:lnTo>
                    <a:cubicBezTo>
                      <a:pt x="1003358" y="33134"/>
                      <a:pt x="756167" y="60088"/>
                      <a:pt x="451255" y="60088"/>
                    </a:cubicBezTo>
                    <a:close/>
                  </a:path>
                </a:pathLst>
              </a:custGeom>
              <a:solidFill>
                <a:srgbClr val="3BBBEC"/>
              </a:solidFill>
              <a:ln w="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65" name="شكل حر: شكل 64">
                <a:extLst>
                  <a:ext uri="{FF2B5EF4-FFF2-40B4-BE49-F238E27FC236}">
                    <a16:creationId xmlns:a16="http://schemas.microsoft.com/office/drawing/2014/main" id="{8F90B78F-5608-6399-118F-280A0245C2C6}"/>
                  </a:ext>
                </a:extLst>
              </p:cNvPr>
              <p:cNvSpPr/>
              <p:nvPr/>
            </p:nvSpPr>
            <p:spPr>
              <a:xfrm>
                <a:off x="8349709" y="2596625"/>
                <a:ext cx="1206106" cy="617056"/>
              </a:xfrm>
              <a:custGeom>
                <a:avLst/>
                <a:gdLst>
                  <a:gd name="connsiteX0" fmla="*/ 105188 w 1206106"/>
                  <a:gd name="connsiteY0" fmla="*/ 584054 h 617056"/>
                  <a:gd name="connsiteX1" fmla="*/ 565909 w 1206106"/>
                  <a:gd name="connsiteY1" fmla="*/ 557099 h 617056"/>
                  <a:gd name="connsiteX2" fmla="*/ 1118012 w 1206106"/>
                  <a:gd name="connsiteY2" fmla="*/ 617056 h 617056"/>
                  <a:gd name="connsiteX3" fmla="*/ 1206107 w 1206106"/>
                  <a:gd name="connsiteY3" fmla="*/ 0 h 617056"/>
                  <a:gd name="connsiteX4" fmla="*/ 0 w 1206106"/>
                  <a:gd name="connsiteY4" fmla="*/ 0 h 617056"/>
                  <a:gd name="connsiteX5" fmla="*/ 28138 w 1206106"/>
                  <a:gd name="connsiteY5" fmla="*/ 38656 h 617056"/>
                  <a:gd name="connsiteX6" fmla="*/ 105319 w 1206106"/>
                  <a:gd name="connsiteY6" fmla="*/ 584185 h 61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6106" h="617056">
                    <a:moveTo>
                      <a:pt x="105188" y="584054"/>
                    </a:moveTo>
                    <a:cubicBezTo>
                      <a:pt x="203932" y="567750"/>
                      <a:pt x="373416" y="557099"/>
                      <a:pt x="565909" y="557099"/>
                    </a:cubicBezTo>
                    <a:cubicBezTo>
                      <a:pt x="870427" y="557099"/>
                      <a:pt x="1117355" y="583922"/>
                      <a:pt x="1118012" y="617056"/>
                    </a:cubicBezTo>
                    <a:lnTo>
                      <a:pt x="1206107" y="0"/>
                    </a:lnTo>
                    <a:lnTo>
                      <a:pt x="0" y="0"/>
                    </a:lnTo>
                    <a:lnTo>
                      <a:pt x="28138" y="38656"/>
                    </a:lnTo>
                    <a:lnTo>
                      <a:pt x="105319" y="584185"/>
                    </a:lnTo>
                    <a:close/>
                  </a:path>
                </a:pathLst>
              </a:custGeom>
              <a:solidFill>
                <a:srgbClr val="EFEFEF"/>
              </a:solidFill>
              <a:ln w="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66" name="شكل حر: شكل 65">
                <a:extLst>
                  <a:ext uri="{FF2B5EF4-FFF2-40B4-BE49-F238E27FC236}">
                    <a16:creationId xmlns:a16="http://schemas.microsoft.com/office/drawing/2014/main" id="{C616F3EB-BEA9-6C32-9C93-AB4EFE7162E7}"/>
                  </a:ext>
                </a:extLst>
              </p:cNvPr>
              <p:cNvSpPr/>
              <p:nvPr/>
            </p:nvSpPr>
            <p:spPr>
              <a:xfrm>
                <a:off x="8454896" y="3153856"/>
                <a:ext cx="1012824" cy="120045"/>
              </a:xfrm>
              <a:custGeom>
                <a:avLst/>
                <a:gdLst>
                  <a:gd name="connsiteX0" fmla="*/ 851099 w 1012824"/>
                  <a:gd name="connsiteY0" fmla="*/ 17487 h 120045"/>
                  <a:gd name="connsiteX1" fmla="*/ 460721 w 1012824"/>
                  <a:gd name="connsiteY1" fmla="*/ 0 h 120045"/>
                  <a:gd name="connsiteX2" fmla="*/ 0 w 1012824"/>
                  <a:gd name="connsiteY2" fmla="*/ 26954 h 120045"/>
                  <a:gd name="connsiteX3" fmla="*/ 9467 w 1012824"/>
                  <a:gd name="connsiteY3" fmla="*/ 94537 h 120045"/>
                  <a:gd name="connsiteX4" fmla="*/ 9467 w 1012824"/>
                  <a:gd name="connsiteY4" fmla="*/ 94537 h 120045"/>
                  <a:gd name="connsiteX5" fmla="*/ 460721 w 1012824"/>
                  <a:gd name="connsiteY5" fmla="*/ 120045 h 120045"/>
                  <a:gd name="connsiteX6" fmla="*/ 1012824 w 1012824"/>
                  <a:gd name="connsiteY6" fmla="*/ 59957 h 120045"/>
                  <a:gd name="connsiteX7" fmla="*/ 1012824 w 1012824"/>
                  <a:gd name="connsiteY7" fmla="*/ 59957 h 120045"/>
                  <a:gd name="connsiteX8" fmla="*/ 1012824 w 1012824"/>
                  <a:gd name="connsiteY8" fmla="*/ 59957 h 120045"/>
                  <a:gd name="connsiteX9" fmla="*/ 1012824 w 1012824"/>
                  <a:gd name="connsiteY9" fmla="*/ 59957 h 120045"/>
                  <a:gd name="connsiteX10" fmla="*/ 851099 w 1012824"/>
                  <a:gd name="connsiteY10" fmla="*/ 17619 h 120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12824" h="120045">
                    <a:moveTo>
                      <a:pt x="851099" y="17487"/>
                    </a:moveTo>
                    <a:cubicBezTo>
                      <a:pt x="751302" y="6706"/>
                      <a:pt x="613243" y="0"/>
                      <a:pt x="460721" y="0"/>
                    </a:cubicBezTo>
                    <a:cubicBezTo>
                      <a:pt x="268228" y="0"/>
                      <a:pt x="98876" y="10650"/>
                      <a:pt x="0" y="26954"/>
                    </a:cubicBezTo>
                    <a:lnTo>
                      <a:pt x="9467" y="94537"/>
                    </a:lnTo>
                    <a:lnTo>
                      <a:pt x="9467" y="94537"/>
                    </a:lnTo>
                    <a:cubicBezTo>
                      <a:pt x="109395" y="110052"/>
                      <a:pt x="274145" y="120045"/>
                      <a:pt x="460721" y="120045"/>
                    </a:cubicBezTo>
                    <a:cubicBezTo>
                      <a:pt x="765634" y="120045"/>
                      <a:pt x="1012824" y="93222"/>
                      <a:pt x="1012824" y="59957"/>
                    </a:cubicBezTo>
                    <a:lnTo>
                      <a:pt x="1012824" y="59957"/>
                    </a:lnTo>
                    <a:cubicBezTo>
                      <a:pt x="1012824" y="59957"/>
                      <a:pt x="1012824" y="59957"/>
                      <a:pt x="1012824" y="59957"/>
                    </a:cubicBezTo>
                    <a:lnTo>
                      <a:pt x="1012824" y="59957"/>
                    </a:lnTo>
                    <a:cubicBezTo>
                      <a:pt x="1012824" y="43521"/>
                      <a:pt x="951027" y="28532"/>
                      <a:pt x="851099" y="17619"/>
                    </a:cubicBezTo>
                    <a:close/>
                  </a:path>
                </a:pathLst>
              </a:custGeom>
              <a:solidFill>
                <a:srgbClr val="A1E2F3"/>
              </a:solidFill>
              <a:ln w="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67" name="شكل حر: شكل 66">
                <a:extLst>
                  <a:ext uri="{FF2B5EF4-FFF2-40B4-BE49-F238E27FC236}">
                    <a16:creationId xmlns:a16="http://schemas.microsoft.com/office/drawing/2014/main" id="{31A1CC13-BA3B-22FB-7640-991B2034F35C}"/>
                  </a:ext>
                </a:extLst>
              </p:cNvPr>
              <p:cNvSpPr/>
              <p:nvPr/>
            </p:nvSpPr>
            <p:spPr>
              <a:xfrm>
                <a:off x="8454896" y="3153593"/>
                <a:ext cx="1012824" cy="60088"/>
              </a:xfrm>
              <a:custGeom>
                <a:avLst/>
                <a:gdLst>
                  <a:gd name="connsiteX0" fmla="*/ 460721 w 1012824"/>
                  <a:gd name="connsiteY0" fmla="*/ 131 h 60088"/>
                  <a:gd name="connsiteX1" fmla="*/ 0 w 1012824"/>
                  <a:gd name="connsiteY1" fmla="*/ 27086 h 60088"/>
                  <a:gd name="connsiteX2" fmla="*/ 0 w 1012824"/>
                  <a:gd name="connsiteY2" fmla="*/ 27086 h 60088"/>
                  <a:gd name="connsiteX3" fmla="*/ 460721 w 1012824"/>
                  <a:gd name="connsiteY3" fmla="*/ 131 h 60088"/>
                  <a:gd name="connsiteX4" fmla="*/ 851099 w 1012824"/>
                  <a:gd name="connsiteY4" fmla="*/ 17619 h 60088"/>
                  <a:gd name="connsiteX5" fmla="*/ 1012824 w 1012824"/>
                  <a:gd name="connsiteY5" fmla="*/ 60088 h 60088"/>
                  <a:gd name="connsiteX6" fmla="*/ 1012824 w 1012824"/>
                  <a:gd name="connsiteY6" fmla="*/ 60088 h 60088"/>
                  <a:gd name="connsiteX7" fmla="*/ 460721 w 1012824"/>
                  <a:gd name="connsiteY7" fmla="*/ 0 h 6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12824" h="60088">
                    <a:moveTo>
                      <a:pt x="460721" y="131"/>
                    </a:moveTo>
                    <a:cubicBezTo>
                      <a:pt x="268228" y="131"/>
                      <a:pt x="98745" y="10913"/>
                      <a:pt x="0" y="27086"/>
                    </a:cubicBezTo>
                    <a:lnTo>
                      <a:pt x="0" y="27086"/>
                    </a:lnTo>
                    <a:cubicBezTo>
                      <a:pt x="98876" y="10913"/>
                      <a:pt x="268228" y="131"/>
                      <a:pt x="460721" y="131"/>
                    </a:cubicBezTo>
                    <a:cubicBezTo>
                      <a:pt x="613243" y="131"/>
                      <a:pt x="751302" y="6837"/>
                      <a:pt x="851099" y="17619"/>
                    </a:cubicBezTo>
                    <a:cubicBezTo>
                      <a:pt x="951027" y="28532"/>
                      <a:pt x="1012824" y="43521"/>
                      <a:pt x="1012824" y="60088"/>
                    </a:cubicBezTo>
                    <a:lnTo>
                      <a:pt x="1012824" y="60088"/>
                    </a:lnTo>
                    <a:cubicBezTo>
                      <a:pt x="1012298" y="26823"/>
                      <a:pt x="765371" y="0"/>
                      <a:pt x="460721" y="0"/>
                    </a:cubicBezTo>
                    <a:close/>
                  </a:path>
                </a:pathLst>
              </a:custGeom>
              <a:solidFill>
                <a:srgbClr val="A1E2F3"/>
              </a:solidFill>
              <a:ln w="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68" name="شكل حر: شكل 67">
                <a:extLst>
                  <a:ext uri="{FF2B5EF4-FFF2-40B4-BE49-F238E27FC236}">
                    <a16:creationId xmlns:a16="http://schemas.microsoft.com/office/drawing/2014/main" id="{2952857F-70F0-EDE2-6F72-3FED9D7A5E8F}"/>
                  </a:ext>
                </a:extLst>
              </p:cNvPr>
              <p:cNvSpPr/>
              <p:nvPr/>
            </p:nvSpPr>
            <p:spPr>
              <a:xfrm>
                <a:off x="8373113" y="3202636"/>
                <a:ext cx="13148" cy="13148"/>
              </a:xfrm>
              <a:custGeom>
                <a:avLst/>
                <a:gdLst>
                  <a:gd name="connsiteX0" fmla="*/ 0 w 13148"/>
                  <a:gd name="connsiteY0" fmla="*/ 0 h 13148"/>
                  <a:gd name="connsiteX1" fmla="*/ 0 w 13148"/>
                  <a:gd name="connsiteY1" fmla="*/ 0 h 13148"/>
                  <a:gd name="connsiteX2" fmla="*/ 0 w 13148"/>
                  <a:gd name="connsiteY2" fmla="*/ 0 h 13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148" h="1314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 w="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69" name="شكل حر: شكل 68">
                <a:extLst>
                  <a:ext uri="{FF2B5EF4-FFF2-40B4-BE49-F238E27FC236}">
                    <a16:creationId xmlns:a16="http://schemas.microsoft.com/office/drawing/2014/main" id="{503AE571-322A-1320-7ED7-23777EDB724C}"/>
                  </a:ext>
                </a:extLst>
              </p:cNvPr>
              <p:cNvSpPr/>
              <p:nvPr/>
            </p:nvSpPr>
            <p:spPr>
              <a:xfrm>
                <a:off x="8364829" y="3208685"/>
                <a:ext cx="788" cy="1051"/>
              </a:xfrm>
              <a:custGeom>
                <a:avLst/>
                <a:gdLst>
                  <a:gd name="connsiteX0" fmla="*/ 0 w 788"/>
                  <a:gd name="connsiteY0" fmla="*/ 1052 h 1051"/>
                  <a:gd name="connsiteX1" fmla="*/ 789 w 788"/>
                  <a:gd name="connsiteY1" fmla="*/ 0 h 1051"/>
                  <a:gd name="connsiteX2" fmla="*/ 0 w 788"/>
                  <a:gd name="connsiteY2" fmla="*/ 1052 h 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8" h="1051">
                    <a:moveTo>
                      <a:pt x="0" y="1052"/>
                    </a:moveTo>
                    <a:cubicBezTo>
                      <a:pt x="0" y="1052"/>
                      <a:pt x="526" y="263"/>
                      <a:pt x="789" y="0"/>
                    </a:cubicBezTo>
                    <a:cubicBezTo>
                      <a:pt x="526" y="394"/>
                      <a:pt x="263" y="789"/>
                      <a:pt x="0" y="1052"/>
                    </a:cubicBezTo>
                    <a:close/>
                  </a:path>
                </a:pathLst>
              </a:custGeom>
              <a:solidFill>
                <a:srgbClr val="EFEFEF"/>
              </a:solidFill>
              <a:ln w="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70" name="شكل حر: شكل 69">
                <a:extLst>
                  <a:ext uri="{FF2B5EF4-FFF2-40B4-BE49-F238E27FC236}">
                    <a16:creationId xmlns:a16="http://schemas.microsoft.com/office/drawing/2014/main" id="{EA963A07-98BA-51DC-656C-313B49749640}"/>
                  </a:ext>
                </a:extLst>
              </p:cNvPr>
              <p:cNvSpPr/>
              <p:nvPr/>
            </p:nvSpPr>
            <p:spPr>
              <a:xfrm>
                <a:off x="8363778" y="3211314"/>
                <a:ext cx="394" cy="1577"/>
              </a:xfrm>
              <a:custGeom>
                <a:avLst/>
                <a:gdLst>
                  <a:gd name="connsiteX0" fmla="*/ 0 w 394"/>
                  <a:gd name="connsiteY0" fmla="*/ 1578 h 1577"/>
                  <a:gd name="connsiteX1" fmla="*/ 394 w 394"/>
                  <a:gd name="connsiteY1" fmla="*/ 0 h 1577"/>
                  <a:gd name="connsiteX2" fmla="*/ 0 w 394"/>
                  <a:gd name="connsiteY2" fmla="*/ 1578 h 1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4" h="1577">
                    <a:moveTo>
                      <a:pt x="0" y="1578"/>
                    </a:moveTo>
                    <a:cubicBezTo>
                      <a:pt x="0" y="1578"/>
                      <a:pt x="131" y="526"/>
                      <a:pt x="394" y="0"/>
                    </a:cubicBezTo>
                    <a:cubicBezTo>
                      <a:pt x="131" y="526"/>
                      <a:pt x="131" y="1052"/>
                      <a:pt x="0" y="1578"/>
                    </a:cubicBezTo>
                    <a:close/>
                  </a:path>
                </a:pathLst>
              </a:custGeom>
              <a:solidFill>
                <a:srgbClr val="EFEFEF"/>
              </a:solidFill>
              <a:ln w="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71" name="شكل حر: شكل 70">
                <a:extLst>
                  <a:ext uri="{FF2B5EF4-FFF2-40B4-BE49-F238E27FC236}">
                    <a16:creationId xmlns:a16="http://schemas.microsoft.com/office/drawing/2014/main" id="{09DD97B1-E2C6-7010-F3C2-C5A363F33BA3}"/>
                  </a:ext>
                </a:extLst>
              </p:cNvPr>
              <p:cNvSpPr/>
              <p:nvPr/>
            </p:nvSpPr>
            <p:spPr>
              <a:xfrm>
                <a:off x="8367065" y="3206975"/>
                <a:ext cx="262" cy="131"/>
              </a:xfrm>
              <a:custGeom>
                <a:avLst/>
                <a:gdLst>
                  <a:gd name="connsiteX0" fmla="*/ 0 w 262"/>
                  <a:gd name="connsiteY0" fmla="*/ 131 h 131"/>
                  <a:gd name="connsiteX1" fmla="*/ 263 w 262"/>
                  <a:gd name="connsiteY1" fmla="*/ 0 h 131"/>
                  <a:gd name="connsiteX2" fmla="*/ 0 w 262"/>
                  <a:gd name="connsiteY2" fmla="*/ 131 h 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2" h="131">
                    <a:moveTo>
                      <a:pt x="0" y="131"/>
                    </a:moveTo>
                    <a:cubicBezTo>
                      <a:pt x="0" y="131"/>
                      <a:pt x="131" y="131"/>
                      <a:pt x="263" y="0"/>
                    </a:cubicBezTo>
                    <a:cubicBezTo>
                      <a:pt x="263" y="0"/>
                      <a:pt x="131" y="0"/>
                      <a:pt x="0" y="131"/>
                    </a:cubicBezTo>
                    <a:close/>
                  </a:path>
                </a:pathLst>
              </a:custGeom>
              <a:solidFill>
                <a:srgbClr val="EFEFEF"/>
              </a:solidFill>
              <a:ln w="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72" name="شكل حر: شكل 71">
                <a:extLst>
                  <a:ext uri="{FF2B5EF4-FFF2-40B4-BE49-F238E27FC236}">
                    <a16:creationId xmlns:a16="http://schemas.microsoft.com/office/drawing/2014/main" id="{85AABC35-BD8C-99B3-6CD7-79357BD0B45D}"/>
                  </a:ext>
                </a:extLst>
              </p:cNvPr>
              <p:cNvSpPr/>
              <p:nvPr/>
            </p:nvSpPr>
            <p:spPr>
              <a:xfrm>
                <a:off x="8211388" y="2596756"/>
                <a:ext cx="457960" cy="2101251"/>
              </a:xfrm>
              <a:custGeom>
                <a:avLst/>
                <a:gdLst>
                  <a:gd name="connsiteX0" fmla="*/ 424432 w 457960"/>
                  <a:gd name="connsiteY0" fmla="*/ 1864054 h 2101251"/>
                  <a:gd name="connsiteX1" fmla="*/ 324372 w 457960"/>
                  <a:gd name="connsiteY1" fmla="*/ 1824346 h 2101251"/>
                  <a:gd name="connsiteX2" fmla="*/ 152259 w 457960"/>
                  <a:gd name="connsiteY2" fmla="*/ 617056 h 2101251"/>
                  <a:gd name="connsiteX3" fmla="*/ 152259 w 457960"/>
                  <a:gd name="connsiteY3" fmla="*/ 617056 h 2101251"/>
                  <a:gd name="connsiteX4" fmla="*/ 152259 w 457960"/>
                  <a:gd name="connsiteY4" fmla="*/ 617056 h 2101251"/>
                  <a:gd name="connsiteX5" fmla="*/ 64164 w 457960"/>
                  <a:gd name="connsiteY5" fmla="*/ 0 h 2101251"/>
                  <a:gd name="connsiteX6" fmla="*/ 0 w 457960"/>
                  <a:gd name="connsiteY6" fmla="*/ 0 h 2101251"/>
                  <a:gd name="connsiteX7" fmla="*/ 294920 w 457960"/>
                  <a:gd name="connsiteY7" fmla="*/ 2039980 h 2101251"/>
                  <a:gd name="connsiteX8" fmla="*/ 457960 w 457960"/>
                  <a:gd name="connsiteY8" fmla="*/ 2101252 h 2101251"/>
                  <a:gd name="connsiteX9" fmla="*/ 424432 w 457960"/>
                  <a:gd name="connsiteY9" fmla="*/ 1864186 h 2101251"/>
                  <a:gd name="connsiteX10" fmla="*/ 424432 w 457960"/>
                  <a:gd name="connsiteY10" fmla="*/ 1864186 h 2101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960" h="2101251">
                    <a:moveTo>
                      <a:pt x="424432" y="1864054"/>
                    </a:moveTo>
                    <a:cubicBezTo>
                      <a:pt x="374862" y="1848933"/>
                      <a:pt x="341071" y="1833155"/>
                      <a:pt x="324372" y="1824346"/>
                    </a:cubicBezTo>
                    <a:lnTo>
                      <a:pt x="152259" y="617056"/>
                    </a:lnTo>
                    <a:lnTo>
                      <a:pt x="152259" y="617056"/>
                    </a:lnTo>
                    <a:cubicBezTo>
                      <a:pt x="152259" y="617056"/>
                      <a:pt x="152259" y="617056"/>
                      <a:pt x="152259" y="617056"/>
                    </a:cubicBezTo>
                    <a:lnTo>
                      <a:pt x="64164" y="0"/>
                    </a:lnTo>
                    <a:lnTo>
                      <a:pt x="0" y="0"/>
                    </a:lnTo>
                    <a:lnTo>
                      <a:pt x="294920" y="2039980"/>
                    </a:lnTo>
                    <a:cubicBezTo>
                      <a:pt x="294920" y="2039980"/>
                      <a:pt x="350538" y="2075087"/>
                      <a:pt x="457960" y="2101252"/>
                    </a:cubicBezTo>
                    <a:lnTo>
                      <a:pt x="424432" y="1864186"/>
                    </a:lnTo>
                    <a:lnTo>
                      <a:pt x="424432" y="1864186"/>
                    </a:lnTo>
                    <a:close/>
                  </a:path>
                </a:pathLst>
              </a:custGeom>
              <a:solidFill>
                <a:srgbClr val="EFEFEF"/>
              </a:solidFill>
              <a:ln w="0" cap="flat">
                <a:solidFill>
                  <a:srgbClr val="EFEFEF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73" name="شكل حر: شكل 72">
                <a:extLst>
                  <a:ext uri="{FF2B5EF4-FFF2-40B4-BE49-F238E27FC236}">
                    <a16:creationId xmlns:a16="http://schemas.microsoft.com/office/drawing/2014/main" id="{F72567CB-CDEA-7FB8-99DE-422BA4D75D94}"/>
                  </a:ext>
                </a:extLst>
              </p:cNvPr>
              <p:cNvSpPr/>
              <p:nvPr/>
            </p:nvSpPr>
            <p:spPr>
              <a:xfrm>
                <a:off x="8363382" y="3213813"/>
                <a:ext cx="272304" cy="1246997"/>
              </a:xfrm>
              <a:custGeom>
                <a:avLst/>
                <a:gdLst>
                  <a:gd name="connsiteX0" fmla="*/ 131 w 272304"/>
                  <a:gd name="connsiteY0" fmla="*/ 0 h 1246997"/>
                  <a:gd name="connsiteX1" fmla="*/ 172245 w 272304"/>
                  <a:gd name="connsiteY1" fmla="*/ 1207290 h 1246997"/>
                  <a:gd name="connsiteX2" fmla="*/ 272304 w 272304"/>
                  <a:gd name="connsiteY2" fmla="*/ 1246998 h 1246997"/>
                  <a:gd name="connsiteX3" fmla="*/ 100849 w 272304"/>
                  <a:gd name="connsiteY3" fmla="*/ 34580 h 1246997"/>
                  <a:gd name="connsiteX4" fmla="*/ 0 w 272304"/>
                  <a:gd name="connsiteY4" fmla="*/ 0 h 1246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304" h="1246997">
                    <a:moveTo>
                      <a:pt x="131" y="0"/>
                    </a:moveTo>
                    <a:lnTo>
                      <a:pt x="172245" y="1207290"/>
                    </a:lnTo>
                    <a:cubicBezTo>
                      <a:pt x="189075" y="1216099"/>
                      <a:pt x="222735" y="1231877"/>
                      <a:pt x="272304" y="1246998"/>
                    </a:cubicBezTo>
                    <a:lnTo>
                      <a:pt x="100849" y="34580"/>
                    </a:lnTo>
                    <a:cubicBezTo>
                      <a:pt x="37342" y="24851"/>
                      <a:pt x="0" y="12886"/>
                      <a:pt x="0" y="0"/>
                    </a:cubicBezTo>
                    <a:close/>
                  </a:path>
                </a:pathLst>
              </a:custGeom>
              <a:solidFill>
                <a:srgbClr val="0FAFE8"/>
              </a:solidFill>
              <a:ln w="0" cap="flat">
                <a:solidFill>
                  <a:srgbClr val="33B5D3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74" name="شكل حر: شكل 73">
                <a:extLst>
                  <a:ext uri="{FF2B5EF4-FFF2-40B4-BE49-F238E27FC236}">
                    <a16:creationId xmlns:a16="http://schemas.microsoft.com/office/drawing/2014/main" id="{6E6C873B-7F67-C462-2BC6-E9B52B4309FF}"/>
                  </a:ext>
                </a:extLst>
              </p:cNvPr>
              <p:cNvSpPr/>
              <p:nvPr/>
            </p:nvSpPr>
            <p:spPr>
              <a:xfrm>
                <a:off x="8275552" y="2596756"/>
                <a:ext cx="179344" cy="617056"/>
              </a:xfrm>
              <a:custGeom>
                <a:avLst/>
                <a:gdLst>
                  <a:gd name="connsiteX0" fmla="*/ 88226 w 179344"/>
                  <a:gd name="connsiteY0" fmla="*/ 616136 h 617056"/>
                  <a:gd name="connsiteX1" fmla="*/ 88620 w 179344"/>
                  <a:gd name="connsiteY1" fmla="*/ 614558 h 617056"/>
                  <a:gd name="connsiteX2" fmla="*/ 89409 w 179344"/>
                  <a:gd name="connsiteY2" fmla="*/ 613112 h 617056"/>
                  <a:gd name="connsiteX3" fmla="*/ 90198 w 179344"/>
                  <a:gd name="connsiteY3" fmla="*/ 612060 h 617056"/>
                  <a:gd name="connsiteX4" fmla="*/ 91645 w 179344"/>
                  <a:gd name="connsiteY4" fmla="*/ 610482 h 617056"/>
                  <a:gd name="connsiteX5" fmla="*/ 91908 w 179344"/>
                  <a:gd name="connsiteY5" fmla="*/ 610351 h 617056"/>
                  <a:gd name="connsiteX6" fmla="*/ 97693 w 179344"/>
                  <a:gd name="connsiteY6" fmla="*/ 606143 h 617056"/>
                  <a:gd name="connsiteX7" fmla="*/ 97693 w 179344"/>
                  <a:gd name="connsiteY7" fmla="*/ 606143 h 617056"/>
                  <a:gd name="connsiteX8" fmla="*/ 179345 w 179344"/>
                  <a:gd name="connsiteY8" fmla="*/ 584185 h 617056"/>
                  <a:gd name="connsiteX9" fmla="*/ 102163 w 179344"/>
                  <a:gd name="connsiteY9" fmla="*/ 38656 h 617056"/>
                  <a:gd name="connsiteX10" fmla="*/ 74026 w 179344"/>
                  <a:gd name="connsiteY10" fmla="*/ 0 h 617056"/>
                  <a:gd name="connsiteX11" fmla="*/ 0 w 179344"/>
                  <a:gd name="connsiteY11" fmla="*/ 0 h 617056"/>
                  <a:gd name="connsiteX12" fmla="*/ 88095 w 179344"/>
                  <a:gd name="connsiteY12" fmla="*/ 617056 h 617056"/>
                  <a:gd name="connsiteX13" fmla="*/ 88226 w 179344"/>
                  <a:gd name="connsiteY13" fmla="*/ 616267 h 61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9344" h="617056">
                    <a:moveTo>
                      <a:pt x="88226" y="616136"/>
                    </a:moveTo>
                    <a:cubicBezTo>
                      <a:pt x="88226" y="616136"/>
                      <a:pt x="88357" y="615084"/>
                      <a:pt x="88620" y="614558"/>
                    </a:cubicBezTo>
                    <a:cubicBezTo>
                      <a:pt x="88752" y="614032"/>
                      <a:pt x="89146" y="613638"/>
                      <a:pt x="89409" y="613112"/>
                    </a:cubicBezTo>
                    <a:cubicBezTo>
                      <a:pt x="89672" y="612717"/>
                      <a:pt x="89935" y="612323"/>
                      <a:pt x="90198" y="612060"/>
                    </a:cubicBezTo>
                    <a:cubicBezTo>
                      <a:pt x="90593" y="611534"/>
                      <a:pt x="91119" y="611008"/>
                      <a:pt x="91645" y="610482"/>
                    </a:cubicBezTo>
                    <a:cubicBezTo>
                      <a:pt x="91645" y="610482"/>
                      <a:pt x="91776" y="610482"/>
                      <a:pt x="91908" y="610351"/>
                    </a:cubicBezTo>
                    <a:cubicBezTo>
                      <a:pt x="93354" y="608904"/>
                      <a:pt x="95326" y="607589"/>
                      <a:pt x="97693" y="606143"/>
                    </a:cubicBezTo>
                    <a:cubicBezTo>
                      <a:pt x="97693" y="606143"/>
                      <a:pt x="97693" y="606143"/>
                      <a:pt x="97693" y="606143"/>
                    </a:cubicBezTo>
                    <a:cubicBezTo>
                      <a:pt x="111499" y="598122"/>
                      <a:pt x="139636" y="590759"/>
                      <a:pt x="179345" y="584185"/>
                    </a:cubicBezTo>
                    <a:lnTo>
                      <a:pt x="102163" y="38656"/>
                    </a:lnTo>
                    <a:lnTo>
                      <a:pt x="74026" y="0"/>
                    </a:lnTo>
                    <a:lnTo>
                      <a:pt x="0" y="0"/>
                    </a:lnTo>
                    <a:lnTo>
                      <a:pt x="88095" y="617056"/>
                    </a:lnTo>
                    <a:cubicBezTo>
                      <a:pt x="88095" y="617056"/>
                      <a:pt x="88226" y="616530"/>
                      <a:pt x="88226" y="616267"/>
                    </a:cubicBezTo>
                    <a:close/>
                  </a:path>
                </a:pathLst>
              </a:custGeom>
              <a:solidFill>
                <a:srgbClr val="E0E0E0"/>
              </a:solidFill>
              <a:ln w="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75" name="شكل حر: شكل 74">
                <a:extLst>
                  <a:ext uri="{FF2B5EF4-FFF2-40B4-BE49-F238E27FC236}">
                    <a16:creationId xmlns:a16="http://schemas.microsoft.com/office/drawing/2014/main" id="{59F52C7F-7B94-007E-0ECC-4463DAC4DAFC}"/>
                  </a:ext>
                </a:extLst>
              </p:cNvPr>
              <p:cNvSpPr/>
              <p:nvPr/>
            </p:nvSpPr>
            <p:spPr>
              <a:xfrm>
                <a:off x="8363646" y="3180810"/>
                <a:ext cx="100848" cy="67582"/>
              </a:xfrm>
              <a:custGeom>
                <a:avLst/>
                <a:gdLst>
                  <a:gd name="connsiteX0" fmla="*/ 100717 w 100848"/>
                  <a:gd name="connsiteY0" fmla="*/ 67583 h 67582"/>
                  <a:gd name="connsiteX1" fmla="*/ 100717 w 100848"/>
                  <a:gd name="connsiteY1" fmla="*/ 67583 h 67582"/>
                  <a:gd name="connsiteX2" fmla="*/ 91250 w 100848"/>
                  <a:gd name="connsiteY2" fmla="*/ 0 h 67582"/>
                  <a:gd name="connsiteX3" fmla="*/ 9598 w 100848"/>
                  <a:gd name="connsiteY3" fmla="*/ 21958 h 67582"/>
                  <a:gd name="connsiteX4" fmla="*/ 9598 w 100848"/>
                  <a:gd name="connsiteY4" fmla="*/ 21958 h 67582"/>
                  <a:gd name="connsiteX5" fmla="*/ 3813 w 100848"/>
                  <a:gd name="connsiteY5" fmla="*/ 26165 h 67582"/>
                  <a:gd name="connsiteX6" fmla="*/ 3550 w 100848"/>
                  <a:gd name="connsiteY6" fmla="*/ 26297 h 67582"/>
                  <a:gd name="connsiteX7" fmla="*/ 2104 w 100848"/>
                  <a:gd name="connsiteY7" fmla="*/ 27875 h 67582"/>
                  <a:gd name="connsiteX8" fmla="*/ 1315 w 100848"/>
                  <a:gd name="connsiteY8" fmla="*/ 28927 h 67582"/>
                  <a:gd name="connsiteX9" fmla="*/ 526 w 100848"/>
                  <a:gd name="connsiteY9" fmla="*/ 30373 h 67582"/>
                  <a:gd name="connsiteX10" fmla="*/ 132 w 100848"/>
                  <a:gd name="connsiteY10" fmla="*/ 31951 h 67582"/>
                  <a:gd name="connsiteX11" fmla="*/ 0 w 100848"/>
                  <a:gd name="connsiteY11" fmla="*/ 32871 h 67582"/>
                  <a:gd name="connsiteX12" fmla="*/ 0 w 100848"/>
                  <a:gd name="connsiteY12" fmla="*/ 32871 h 67582"/>
                  <a:gd name="connsiteX13" fmla="*/ 0 w 100848"/>
                  <a:gd name="connsiteY13" fmla="*/ 32871 h 67582"/>
                  <a:gd name="connsiteX14" fmla="*/ 0 w 100848"/>
                  <a:gd name="connsiteY14" fmla="*/ 32871 h 67582"/>
                  <a:gd name="connsiteX15" fmla="*/ 100849 w 100848"/>
                  <a:gd name="connsiteY15" fmla="*/ 67452 h 67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0848" h="67582">
                    <a:moveTo>
                      <a:pt x="100717" y="67583"/>
                    </a:moveTo>
                    <a:lnTo>
                      <a:pt x="100717" y="67583"/>
                    </a:lnTo>
                    <a:cubicBezTo>
                      <a:pt x="100717" y="67583"/>
                      <a:pt x="91250" y="0"/>
                      <a:pt x="91250" y="0"/>
                    </a:cubicBezTo>
                    <a:cubicBezTo>
                      <a:pt x="51673" y="6574"/>
                      <a:pt x="23404" y="13937"/>
                      <a:pt x="9598" y="21958"/>
                    </a:cubicBezTo>
                    <a:cubicBezTo>
                      <a:pt x="9598" y="21958"/>
                      <a:pt x="9598" y="21958"/>
                      <a:pt x="9598" y="21958"/>
                    </a:cubicBezTo>
                    <a:cubicBezTo>
                      <a:pt x="7232" y="23404"/>
                      <a:pt x="5259" y="24719"/>
                      <a:pt x="3813" y="26165"/>
                    </a:cubicBezTo>
                    <a:cubicBezTo>
                      <a:pt x="3813" y="26165"/>
                      <a:pt x="3682" y="26165"/>
                      <a:pt x="3550" y="26297"/>
                    </a:cubicBezTo>
                    <a:cubicBezTo>
                      <a:pt x="3024" y="26823"/>
                      <a:pt x="2630" y="27349"/>
                      <a:pt x="2104" y="27875"/>
                    </a:cubicBezTo>
                    <a:cubicBezTo>
                      <a:pt x="1841" y="28269"/>
                      <a:pt x="1578" y="28664"/>
                      <a:pt x="1315" y="28927"/>
                    </a:cubicBezTo>
                    <a:cubicBezTo>
                      <a:pt x="1052" y="29453"/>
                      <a:pt x="789" y="29847"/>
                      <a:pt x="526" y="30373"/>
                    </a:cubicBezTo>
                    <a:cubicBezTo>
                      <a:pt x="263" y="30899"/>
                      <a:pt x="263" y="31425"/>
                      <a:pt x="132" y="31951"/>
                    </a:cubicBezTo>
                    <a:cubicBezTo>
                      <a:pt x="132" y="32214"/>
                      <a:pt x="0" y="32608"/>
                      <a:pt x="0" y="32871"/>
                    </a:cubicBezTo>
                    <a:lnTo>
                      <a:pt x="0" y="32871"/>
                    </a:lnTo>
                    <a:cubicBezTo>
                      <a:pt x="0" y="32871"/>
                      <a:pt x="0" y="32871"/>
                      <a:pt x="0" y="32871"/>
                    </a:cubicBezTo>
                    <a:lnTo>
                      <a:pt x="0" y="32871"/>
                    </a:lnTo>
                    <a:cubicBezTo>
                      <a:pt x="0" y="45757"/>
                      <a:pt x="37342" y="57722"/>
                      <a:pt x="100849" y="67452"/>
                    </a:cubicBezTo>
                    <a:close/>
                  </a:path>
                </a:pathLst>
              </a:custGeom>
              <a:solidFill>
                <a:srgbClr val="0FAFE8"/>
              </a:solidFill>
              <a:ln w="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76" name="شكل حر: شكل 75">
                <a:extLst>
                  <a:ext uri="{FF2B5EF4-FFF2-40B4-BE49-F238E27FC236}">
                    <a16:creationId xmlns:a16="http://schemas.microsoft.com/office/drawing/2014/main" id="{51E96248-7670-8634-42C8-3917BECEB570}"/>
                  </a:ext>
                </a:extLst>
              </p:cNvPr>
              <p:cNvSpPr/>
              <p:nvPr/>
            </p:nvSpPr>
            <p:spPr>
              <a:xfrm>
                <a:off x="8373244" y="3180679"/>
                <a:ext cx="81651" cy="21957"/>
              </a:xfrm>
              <a:custGeom>
                <a:avLst/>
                <a:gdLst>
                  <a:gd name="connsiteX0" fmla="*/ 81652 w 81651"/>
                  <a:gd name="connsiteY0" fmla="*/ 0 h 21957"/>
                  <a:gd name="connsiteX1" fmla="*/ 0 w 81651"/>
                  <a:gd name="connsiteY1" fmla="*/ 21958 h 21957"/>
                  <a:gd name="connsiteX2" fmla="*/ 81652 w 81651"/>
                  <a:gd name="connsiteY2" fmla="*/ 0 h 21957"/>
                  <a:gd name="connsiteX3" fmla="*/ 81652 w 81651"/>
                  <a:gd name="connsiteY3" fmla="*/ 0 h 21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651" h="21957">
                    <a:moveTo>
                      <a:pt x="81652" y="0"/>
                    </a:moveTo>
                    <a:cubicBezTo>
                      <a:pt x="41943" y="6574"/>
                      <a:pt x="13674" y="13937"/>
                      <a:pt x="0" y="21958"/>
                    </a:cubicBezTo>
                    <a:cubicBezTo>
                      <a:pt x="13806" y="14069"/>
                      <a:pt x="42075" y="6574"/>
                      <a:pt x="81652" y="0"/>
                    </a:cubicBezTo>
                    <a:lnTo>
                      <a:pt x="81652" y="0"/>
                    </a:lnTo>
                    <a:close/>
                  </a:path>
                </a:pathLst>
              </a:custGeom>
              <a:solidFill>
                <a:srgbClr val="EFEFEF"/>
              </a:solidFill>
              <a:ln w="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77" name="شكل حر: شكل 76">
                <a:extLst>
                  <a:ext uri="{FF2B5EF4-FFF2-40B4-BE49-F238E27FC236}">
                    <a16:creationId xmlns:a16="http://schemas.microsoft.com/office/drawing/2014/main" id="{5906E14C-0156-413D-A348-1541A57A379E}"/>
                  </a:ext>
                </a:extLst>
              </p:cNvPr>
              <p:cNvSpPr/>
              <p:nvPr/>
            </p:nvSpPr>
            <p:spPr>
              <a:xfrm>
                <a:off x="8364172" y="3209868"/>
                <a:ext cx="788" cy="1446"/>
              </a:xfrm>
              <a:custGeom>
                <a:avLst/>
                <a:gdLst>
                  <a:gd name="connsiteX0" fmla="*/ 0 w 788"/>
                  <a:gd name="connsiteY0" fmla="*/ 1446 h 1446"/>
                  <a:gd name="connsiteX1" fmla="*/ 789 w 788"/>
                  <a:gd name="connsiteY1" fmla="*/ 0 h 1446"/>
                  <a:gd name="connsiteX2" fmla="*/ 0 w 788"/>
                  <a:gd name="connsiteY2" fmla="*/ 1446 h 1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8" h="1446">
                    <a:moveTo>
                      <a:pt x="0" y="1446"/>
                    </a:moveTo>
                    <a:cubicBezTo>
                      <a:pt x="0" y="1446"/>
                      <a:pt x="394" y="526"/>
                      <a:pt x="789" y="0"/>
                    </a:cubicBezTo>
                    <a:cubicBezTo>
                      <a:pt x="526" y="526"/>
                      <a:pt x="263" y="920"/>
                      <a:pt x="0" y="1446"/>
                    </a:cubicBezTo>
                    <a:close/>
                  </a:path>
                </a:pathLst>
              </a:custGeom>
              <a:solidFill>
                <a:srgbClr val="EFEFEF"/>
              </a:solidFill>
              <a:ln w="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78" name="شكل حر: شكل 77">
                <a:extLst>
                  <a:ext uri="{FF2B5EF4-FFF2-40B4-BE49-F238E27FC236}">
                    <a16:creationId xmlns:a16="http://schemas.microsoft.com/office/drawing/2014/main" id="{07B35C09-5996-F959-7D01-FCD04B76E397}"/>
                  </a:ext>
                </a:extLst>
              </p:cNvPr>
              <p:cNvSpPr/>
              <p:nvPr/>
            </p:nvSpPr>
            <p:spPr>
              <a:xfrm>
                <a:off x="8365618" y="3207107"/>
                <a:ext cx="1446" cy="1577"/>
              </a:xfrm>
              <a:custGeom>
                <a:avLst/>
                <a:gdLst>
                  <a:gd name="connsiteX0" fmla="*/ 0 w 1446"/>
                  <a:gd name="connsiteY0" fmla="*/ 1578 h 1577"/>
                  <a:gd name="connsiteX1" fmla="*/ 1446 w 1446"/>
                  <a:gd name="connsiteY1" fmla="*/ 0 h 1577"/>
                  <a:gd name="connsiteX2" fmla="*/ 0 w 1446"/>
                  <a:gd name="connsiteY2" fmla="*/ 1578 h 1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6" h="1577">
                    <a:moveTo>
                      <a:pt x="0" y="1578"/>
                    </a:moveTo>
                    <a:cubicBezTo>
                      <a:pt x="0" y="1578"/>
                      <a:pt x="789" y="526"/>
                      <a:pt x="1446" y="0"/>
                    </a:cubicBezTo>
                    <a:cubicBezTo>
                      <a:pt x="920" y="526"/>
                      <a:pt x="394" y="1052"/>
                      <a:pt x="0" y="1578"/>
                    </a:cubicBezTo>
                    <a:close/>
                  </a:path>
                </a:pathLst>
              </a:custGeom>
              <a:solidFill>
                <a:srgbClr val="EFEFEF"/>
              </a:solidFill>
              <a:ln w="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79" name="شكل حر: شكل 78">
                <a:extLst>
                  <a:ext uri="{FF2B5EF4-FFF2-40B4-BE49-F238E27FC236}">
                    <a16:creationId xmlns:a16="http://schemas.microsoft.com/office/drawing/2014/main" id="{F3BCD23F-0F8A-3317-B2E2-919C02B47A02}"/>
                  </a:ext>
                </a:extLst>
              </p:cNvPr>
              <p:cNvSpPr/>
              <p:nvPr/>
            </p:nvSpPr>
            <p:spPr>
              <a:xfrm>
                <a:off x="8367196" y="3202636"/>
                <a:ext cx="5785" cy="4207"/>
              </a:xfrm>
              <a:custGeom>
                <a:avLst/>
                <a:gdLst>
                  <a:gd name="connsiteX0" fmla="*/ 0 w 5785"/>
                  <a:gd name="connsiteY0" fmla="*/ 4207 h 4207"/>
                  <a:gd name="connsiteX1" fmla="*/ 5785 w 5785"/>
                  <a:gd name="connsiteY1" fmla="*/ 0 h 4207"/>
                  <a:gd name="connsiteX2" fmla="*/ 0 w 5785"/>
                  <a:gd name="connsiteY2" fmla="*/ 4207 h 4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785" h="4207">
                    <a:moveTo>
                      <a:pt x="0" y="4207"/>
                    </a:moveTo>
                    <a:cubicBezTo>
                      <a:pt x="1446" y="2761"/>
                      <a:pt x="3419" y="1446"/>
                      <a:pt x="5785" y="0"/>
                    </a:cubicBezTo>
                    <a:cubicBezTo>
                      <a:pt x="3419" y="1446"/>
                      <a:pt x="1446" y="2761"/>
                      <a:pt x="0" y="4207"/>
                    </a:cubicBezTo>
                    <a:close/>
                  </a:path>
                </a:pathLst>
              </a:custGeom>
              <a:solidFill>
                <a:srgbClr val="EFEFEF"/>
              </a:solidFill>
              <a:ln w="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80" name="شكل حر: شكل 79">
                <a:extLst>
                  <a:ext uri="{FF2B5EF4-FFF2-40B4-BE49-F238E27FC236}">
                    <a16:creationId xmlns:a16="http://schemas.microsoft.com/office/drawing/2014/main" id="{293DB04C-566C-B651-4A9A-DB6EB57B5877}"/>
                  </a:ext>
                </a:extLst>
              </p:cNvPr>
              <p:cNvSpPr/>
              <p:nvPr/>
            </p:nvSpPr>
            <p:spPr>
              <a:xfrm>
                <a:off x="8363646" y="3212892"/>
                <a:ext cx="131" cy="788"/>
              </a:xfrm>
              <a:custGeom>
                <a:avLst/>
                <a:gdLst>
                  <a:gd name="connsiteX0" fmla="*/ 132 w 131"/>
                  <a:gd name="connsiteY0" fmla="*/ 0 h 788"/>
                  <a:gd name="connsiteX1" fmla="*/ 0 w 131"/>
                  <a:gd name="connsiteY1" fmla="*/ 789 h 788"/>
                  <a:gd name="connsiteX2" fmla="*/ 0 w 131"/>
                  <a:gd name="connsiteY2" fmla="*/ 789 h 788"/>
                  <a:gd name="connsiteX3" fmla="*/ 132 w 131"/>
                  <a:gd name="connsiteY3" fmla="*/ 0 h 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1" h="788">
                    <a:moveTo>
                      <a:pt x="132" y="0"/>
                    </a:moveTo>
                    <a:cubicBezTo>
                      <a:pt x="132" y="0"/>
                      <a:pt x="0" y="526"/>
                      <a:pt x="0" y="789"/>
                    </a:cubicBezTo>
                    <a:lnTo>
                      <a:pt x="0" y="789"/>
                    </a:lnTo>
                    <a:cubicBezTo>
                      <a:pt x="0" y="789"/>
                      <a:pt x="0" y="263"/>
                      <a:pt x="132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 w="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</p:grp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97B78097-F4C8-DFE1-51CF-F1F90E87726B}"/>
                </a:ext>
              </a:extLst>
            </p:cNvPr>
            <p:cNvSpPr/>
            <p:nvPr/>
          </p:nvSpPr>
          <p:spPr>
            <a:xfrm>
              <a:off x="8022192" y="4141772"/>
              <a:ext cx="1683351" cy="150604"/>
            </a:xfrm>
            <a:custGeom>
              <a:avLst/>
              <a:gdLst>
                <a:gd name="connsiteX0" fmla="*/ 1408461 w 1408461"/>
                <a:gd name="connsiteY0" fmla="*/ 60088 h 120176"/>
                <a:gd name="connsiteX1" fmla="*/ 704231 w 1408461"/>
                <a:gd name="connsiteY1" fmla="*/ 0 h 120176"/>
                <a:gd name="connsiteX2" fmla="*/ 0 w 1408461"/>
                <a:gd name="connsiteY2" fmla="*/ 60088 h 120176"/>
                <a:gd name="connsiteX3" fmla="*/ 704231 w 1408461"/>
                <a:gd name="connsiteY3" fmla="*/ 120177 h 120176"/>
                <a:gd name="connsiteX4" fmla="*/ 1408461 w 1408461"/>
                <a:gd name="connsiteY4" fmla="*/ 60088 h 120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8461" h="120176">
                  <a:moveTo>
                    <a:pt x="1408461" y="60088"/>
                  </a:moveTo>
                  <a:cubicBezTo>
                    <a:pt x="1408461" y="26954"/>
                    <a:pt x="1093162" y="0"/>
                    <a:pt x="704231" y="0"/>
                  </a:cubicBezTo>
                  <a:cubicBezTo>
                    <a:pt x="315300" y="0"/>
                    <a:pt x="0" y="26823"/>
                    <a:pt x="0" y="60088"/>
                  </a:cubicBezTo>
                  <a:cubicBezTo>
                    <a:pt x="0" y="93354"/>
                    <a:pt x="315300" y="120177"/>
                    <a:pt x="704231" y="120177"/>
                  </a:cubicBezTo>
                  <a:cubicBezTo>
                    <a:pt x="1093162" y="120177"/>
                    <a:pt x="1408461" y="93354"/>
                    <a:pt x="1408461" y="6008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solidFill>
                <a:srgbClr val="E0E0E0"/>
              </a:solidFill>
              <a:prstDash val="solid"/>
              <a:miter/>
            </a:ln>
          </p:spPr>
          <p:txBody>
            <a:bodyPr rtlCol="1" anchor="ctr"/>
            <a:lstStyle/>
            <a:p>
              <a:pPr defTabSz="414730"/>
              <a:endParaRPr lang="ar-SA" sz="1632">
                <a:solidFill>
                  <a:prstClr val="black"/>
                </a:solidFill>
                <a:latin typeface="Harmattan"/>
                <a:cs typeface="Harmattan"/>
              </a:endParaRPr>
            </a:p>
          </p:txBody>
        </p:sp>
        <p:sp>
          <p:nvSpPr>
            <p:cNvPr id="57" name="شكل حر: شكل 56">
              <a:extLst>
                <a:ext uri="{FF2B5EF4-FFF2-40B4-BE49-F238E27FC236}">
                  <a16:creationId xmlns:a16="http://schemas.microsoft.com/office/drawing/2014/main" id="{ADAB147A-11EA-E3C3-766A-5F5D66054AFA}"/>
                </a:ext>
              </a:extLst>
            </p:cNvPr>
            <p:cNvSpPr/>
            <p:nvPr/>
          </p:nvSpPr>
          <p:spPr>
            <a:xfrm>
              <a:off x="9139538" y="6023837"/>
              <a:ext cx="97877" cy="97876"/>
            </a:xfrm>
            <a:custGeom>
              <a:avLst/>
              <a:gdLst>
                <a:gd name="connsiteX0" fmla="*/ 78102 w 78101"/>
                <a:gd name="connsiteY0" fmla="*/ 39051 h 78101"/>
                <a:gd name="connsiteX1" fmla="*/ 39051 w 78101"/>
                <a:gd name="connsiteY1" fmla="*/ 78102 h 78101"/>
                <a:gd name="connsiteX2" fmla="*/ 0 w 78101"/>
                <a:gd name="connsiteY2" fmla="*/ 39051 h 78101"/>
                <a:gd name="connsiteX3" fmla="*/ 39051 w 78101"/>
                <a:gd name="connsiteY3" fmla="*/ 0 h 78101"/>
                <a:gd name="connsiteX4" fmla="*/ 78102 w 78101"/>
                <a:gd name="connsiteY4" fmla="*/ 39051 h 78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01" h="78101">
                  <a:moveTo>
                    <a:pt x="78102" y="39051"/>
                  </a:moveTo>
                  <a:cubicBezTo>
                    <a:pt x="78102" y="60614"/>
                    <a:pt x="60614" y="78102"/>
                    <a:pt x="39051" y="78102"/>
                  </a:cubicBezTo>
                  <a:cubicBezTo>
                    <a:pt x="17487" y="78102"/>
                    <a:pt x="0" y="60614"/>
                    <a:pt x="0" y="39051"/>
                  </a:cubicBezTo>
                  <a:cubicBezTo>
                    <a:pt x="0" y="17487"/>
                    <a:pt x="17487" y="0"/>
                    <a:pt x="39051" y="0"/>
                  </a:cubicBezTo>
                  <a:cubicBezTo>
                    <a:pt x="60614" y="0"/>
                    <a:pt x="78102" y="17487"/>
                    <a:pt x="78102" y="39051"/>
                  </a:cubicBezTo>
                  <a:close/>
                </a:path>
              </a:pathLst>
            </a:custGeom>
            <a:solidFill>
              <a:srgbClr val="A1E2F3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pPr defTabSz="414730"/>
              <a:endParaRPr lang="ar-SA" sz="1632">
                <a:solidFill>
                  <a:prstClr val="black"/>
                </a:solidFill>
                <a:latin typeface="Harmattan"/>
                <a:cs typeface="Harmattan"/>
              </a:endParaRPr>
            </a:p>
          </p:txBody>
        </p:sp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45EC2C77-0863-8F83-B82D-E7B6B71B1CEA}"/>
                </a:ext>
              </a:extLst>
            </p:cNvPr>
            <p:cNvSpPr/>
            <p:nvPr/>
          </p:nvSpPr>
          <p:spPr>
            <a:xfrm>
              <a:off x="8968172" y="5639746"/>
              <a:ext cx="54704" cy="54704"/>
            </a:xfrm>
            <a:custGeom>
              <a:avLst/>
              <a:gdLst>
                <a:gd name="connsiteX0" fmla="*/ 43653 w 43652"/>
                <a:gd name="connsiteY0" fmla="*/ 21826 h 43652"/>
                <a:gd name="connsiteX1" fmla="*/ 21826 w 43652"/>
                <a:gd name="connsiteY1" fmla="*/ 43653 h 43652"/>
                <a:gd name="connsiteX2" fmla="*/ 0 w 43652"/>
                <a:gd name="connsiteY2" fmla="*/ 21826 h 43652"/>
                <a:gd name="connsiteX3" fmla="*/ 21826 w 43652"/>
                <a:gd name="connsiteY3" fmla="*/ 0 h 43652"/>
                <a:gd name="connsiteX4" fmla="*/ 43653 w 43652"/>
                <a:gd name="connsiteY4" fmla="*/ 21826 h 43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52" h="43652">
                  <a:moveTo>
                    <a:pt x="43653" y="21826"/>
                  </a:moveTo>
                  <a:cubicBezTo>
                    <a:pt x="43653" y="33923"/>
                    <a:pt x="33791" y="43653"/>
                    <a:pt x="21826" y="43653"/>
                  </a:cubicBezTo>
                  <a:cubicBezTo>
                    <a:pt x="9861" y="43653"/>
                    <a:pt x="0" y="33791"/>
                    <a:pt x="0" y="21826"/>
                  </a:cubicBezTo>
                  <a:cubicBezTo>
                    <a:pt x="0" y="9861"/>
                    <a:pt x="9861" y="0"/>
                    <a:pt x="21826" y="0"/>
                  </a:cubicBezTo>
                  <a:cubicBezTo>
                    <a:pt x="33791" y="0"/>
                    <a:pt x="43653" y="9861"/>
                    <a:pt x="43653" y="21826"/>
                  </a:cubicBezTo>
                  <a:close/>
                </a:path>
              </a:pathLst>
            </a:custGeom>
            <a:solidFill>
              <a:srgbClr val="A1E2F3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pPr defTabSz="414730"/>
              <a:endParaRPr lang="ar-SA" sz="1632">
                <a:solidFill>
                  <a:prstClr val="black"/>
                </a:solidFill>
                <a:latin typeface="Harmattan"/>
                <a:cs typeface="Harmattan"/>
              </a:endParaRPr>
            </a:p>
          </p:txBody>
        </p:sp>
        <p:sp>
          <p:nvSpPr>
            <p:cNvPr id="59" name="شكل حر: شكل 58">
              <a:extLst>
                <a:ext uri="{FF2B5EF4-FFF2-40B4-BE49-F238E27FC236}">
                  <a16:creationId xmlns:a16="http://schemas.microsoft.com/office/drawing/2014/main" id="{D1D1126F-2CD8-58F7-16C0-AF179A124E67}"/>
                </a:ext>
              </a:extLst>
            </p:cNvPr>
            <p:cNvSpPr/>
            <p:nvPr/>
          </p:nvSpPr>
          <p:spPr>
            <a:xfrm>
              <a:off x="9224235" y="5385167"/>
              <a:ext cx="83376" cy="83376"/>
            </a:xfrm>
            <a:custGeom>
              <a:avLst/>
              <a:gdLst>
                <a:gd name="connsiteX0" fmla="*/ 66531 w 66531"/>
                <a:gd name="connsiteY0" fmla="*/ 33266 h 66531"/>
                <a:gd name="connsiteX1" fmla="*/ 33266 w 66531"/>
                <a:gd name="connsiteY1" fmla="*/ 66531 h 66531"/>
                <a:gd name="connsiteX2" fmla="*/ 0 w 66531"/>
                <a:gd name="connsiteY2" fmla="*/ 33266 h 66531"/>
                <a:gd name="connsiteX3" fmla="*/ 33266 w 66531"/>
                <a:gd name="connsiteY3" fmla="*/ 0 h 66531"/>
                <a:gd name="connsiteX4" fmla="*/ 66531 w 66531"/>
                <a:gd name="connsiteY4" fmla="*/ 33266 h 6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531" h="66531">
                  <a:moveTo>
                    <a:pt x="66531" y="33266"/>
                  </a:moveTo>
                  <a:cubicBezTo>
                    <a:pt x="66531" y="51673"/>
                    <a:pt x="51673" y="66531"/>
                    <a:pt x="33266" y="66531"/>
                  </a:cubicBezTo>
                  <a:cubicBezTo>
                    <a:pt x="14858" y="66531"/>
                    <a:pt x="0" y="51673"/>
                    <a:pt x="0" y="33266"/>
                  </a:cubicBezTo>
                  <a:cubicBezTo>
                    <a:pt x="0" y="14858"/>
                    <a:pt x="14858" y="0"/>
                    <a:pt x="33266" y="0"/>
                  </a:cubicBezTo>
                  <a:cubicBezTo>
                    <a:pt x="51673" y="0"/>
                    <a:pt x="66531" y="14858"/>
                    <a:pt x="66531" y="33266"/>
                  </a:cubicBezTo>
                  <a:close/>
                </a:path>
              </a:pathLst>
            </a:custGeom>
            <a:solidFill>
              <a:srgbClr val="A1E2F3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pPr defTabSz="414730"/>
              <a:endParaRPr lang="ar-SA" sz="1632">
                <a:solidFill>
                  <a:prstClr val="black"/>
                </a:solidFill>
                <a:latin typeface="Harmattan"/>
                <a:cs typeface="Harmattan"/>
              </a:endParaRPr>
            </a:p>
          </p:txBody>
        </p:sp>
        <p:sp>
          <p:nvSpPr>
            <p:cNvPr id="60" name="شكل حر: شكل 59">
              <a:extLst>
                <a:ext uri="{FF2B5EF4-FFF2-40B4-BE49-F238E27FC236}">
                  <a16:creationId xmlns:a16="http://schemas.microsoft.com/office/drawing/2014/main" id="{453B0030-BDF9-2F43-C2E8-41E0A20D64D5}"/>
                </a:ext>
              </a:extLst>
            </p:cNvPr>
            <p:cNvSpPr/>
            <p:nvPr/>
          </p:nvSpPr>
          <p:spPr>
            <a:xfrm>
              <a:off x="8695798" y="6311371"/>
              <a:ext cx="81069" cy="81069"/>
            </a:xfrm>
            <a:custGeom>
              <a:avLst/>
              <a:gdLst>
                <a:gd name="connsiteX0" fmla="*/ 64690 w 64690"/>
                <a:gd name="connsiteY0" fmla="*/ 32345 h 64690"/>
                <a:gd name="connsiteX1" fmla="*/ 32345 w 64690"/>
                <a:gd name="connsiteY1" fmla="*/ 64690 h 64690"/>
                <a:gd name="connsiteX2" fmla="*/ 0 w 64690"/>
                <a:gd name="connsiteY2" fmla="*/ 32345 h 64690"/>
                <a:gd name="connsiteX3" fmla="*/ 32345 w 64690"/>
                <a:gd name="connsiteY3" fmla="*/ 0 h 64690"/>
                <a:gd name="connsiteX4" fmla="*/ 64690 w 64690"/>
                <a:gd name="connsiteY4" fmla="*/ 32345 h 6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690" h="64690">
                  <a:moveTo>
                    <a:pt x="64690" y="32345"/>
                  </a:moveTo>
                  <a:cubicBezTo>
                    <a:pt x="64690" y="50227"/>
                    <a:pt x="50227" y="64690"/>
                    <a:pt x="32345" y="64690"/>
                  </a:cubicBezTo>
                  <a:cubicBezTo>
                    <a:pt x="14463" y="64690"/>
                    <a:pt x="0" y="50227"/>
                    <a:pt x="0" y="32345"/>
                  </a:cubicBezTo>
                  <a:cubicBezTo>
                    <a:pt x="0" y="14463"/>
                    <a:pt x="14463" y="0"/>
                    <a:pt x="32345" y="0"/>
                  </a:cubicBezTo>
                  <a:cubicBezTo>
                    <a:pt x="50227" y="0"/>
                    <a:pt x="64690" y="14463"/>
                    <a:pt x="64690" y="32345"/>
                  </a:cubicBezTo>
                  <a:close/>
                </a:path>
              </a:pathLst>
            </a:custGeom>
            <a:solidFill>
              <a:srgbClr val="A1E2F3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pPr defTabSz="414730"/>
              <a:endParaRPr lang="ar-SA" sz="1632">
                <a:solidFill>
                  <a:prstClr val="black"/>
                </a:solidFill>
                <a:latin typeface="Harmattan"/>
                <a:cs typeface="Harmattan"/>
              </a:endParaRPr>
            </a:p>
          </p:txBody>
        </p:sp>
        <p:sp>
          <p:nvSpPr>
            <p:cNvPr id="61" name="شكل حر: شكل 60">
              <a:extLst>
                <a:ext uri="{FF2B5EF4-FFF2-40B4-BE49-F238E27FC236}">
                  <a16:creationId xmlns:a16="http://schemas.microsoft.com/office/drawing/2014/main" id="{BF76A99B-4D62-B4CA-6A16-900930677045}"/>
                </a:ext>
              </a:extLst>
            </p:cNvPr>
            <p:cNvSpPr/>
            <p:nvPr/>
          </p:nvSpPr>
          <p:spPr>
            <a:xfrm>
              <a:off x="8792524" y="6065692"/>
              <a:ext cx="56023" cy="56023"/>
            </a:xfrm>
            <a:custGeom>
              <a:avLst/>
              <a:gdLst>
                <a:gd name="connsiteX0" fmla="*/ 44705 w 44704"/>
                <a:gd name="connsiteY0" fmla="*/ 22352 h 44704"/>
                <a:gd name="connsiteX1" fmla="*/ 22352 w 44704"/>
                <a:gd name="connsiteY1" fmla="*/ 44705 h 44704"/>
                <a:gd name="connsiteX2" fmla="*/ 0 w 44704"/>
                <a:gd name="connsiteY2" fmla="*/ 22352 h 44704"/>
                <a:gd name="connsiteX3" fmla="*/ 22352 w 44704"/>
                <a:gd name="connsiteY3" fmla="*/ 0 h 44704"/>
                <a:gd name="connsiteX4" fmla="*/ 44705 w 44704"/>
                <a:gd name="connsiteY4" fmla="*/ 22352 h 44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04" h="44704">
                  <a:moveTo>
                    <a:pt x="44705" y="22352"/>
                  </a:moveTo>
                  <a:cubicBezTo>
                    <a:pt x="44705" y="34697"/>
                    <a:pt x="34697" y="44705"/>
                    <a:pt x="22352" y="44705"/>
                  </a:cubicBezTo>
                  <a:cubicBezTo>
                    <a:pt x="10008" y="44705"/>
                    <a:pt x="0" y="34697"/>
                    <a:pt x="0" y="22352"/>
                  </a:cubicBezTo>
                  <a:cubicBezTo>
                    <a:pt x="0" y="10008"/>
                    <a:pt x="10008" y="0"/>
                    <a:pt x="22352" y="0"/>
                  </a:cubicBezTo>
                  <a:cubicBezTo>
                    <a:pt x="34697" y="0"/>
                    <a:pt x="44705" y="10008"/>
                    <a:pt x="44705" y="22352"/>
                  </a:cubicBezTo>
                  <a:close/>
                </a:path>
              </a:pathLst>
            </a:custGeom>
            <a:solidFill>
              <a:srgbClr val="A1E2F3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pPr defTabSz="414730"/>
              <a:endParaRPr lang="ar-SA" sz="1632">
                <a:solidFill>
                  <a:prstClr val="black"/>
                </a:solidFill>
                <a:latin typeface="Harmattan"/>
                <a:cs typeface="Harmattan"/>
              </a:endParaRPr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68C3EFD4-A38B-3167-8D94-2922ED028178}"/>
                </a:ext>
              </a:extLst>
            </p:cNvPr>
            <p:cNvSpPr/>
            <p:nvPr/>
          </p:nvSpPr>
          <p:spPr>
            <a:xfrm>
              <a:off x="8522227" y="5285785"/>
              <a:ext cx="73819" cy="73819"/>
            </a:xfrm>
            <a:custGeom>
              <a:avLst/>
              <a:gdLst>
                <a:gd name="connsiteX0" fmla="*/ 58905 w 58905"/>
                <a:gd name="connsiteY0" fmla="*/ 29452 h 58905"/>
                <a:gd name="connsiteX1" fmla="*/ 29453 w 58905"/>
                <a:gd name="connsiteY1" fmla="*/ 58905 h 58905"/>
                <a:gd name="connsiteX2" fmla="*/ 0 w 58905"/>
                <a:gd name="connsiteY2" fmla="*/ 29452 h 58905"/>
                <a:gd name="connsiteX3" fmla="*/ 29453 w 58905"/>
                <a:gd name="connsiteY3" fmla="*/ 0 h 58905"/>
                <a:gd name="connsiteX4" fmla="*/ 58905 w 58905"/>
                <a:gd name="connsiteY4" fmla="*/ 29452 h 58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905" h="58905">
                  <a:moveTo>
                    <a:pt x="58905" y="29452"/>
                  </a:moveTo>
                  <a:cubicBezTo>
                    <a:pt x="58905" y="45757"/>
                    <a:pt x="45757" y="58905"/>
                    <a:pt x="29453" y="58905"/>
                  </a:cubicBezTo>
                  <a:cubicBezTo>
                    <a:pt x="13148" y="58905"/>
                    <a:pt x="0" y="45757"/>
                    <a:pt x="0" y="29452"/>
                  </a:cubicBezTo>
                  <a:cubicBezTo>
                    <a:pt x="0" y="13148"/>
                    <a:pt x="13148" y="0"/>
                    <a:pt x="29453" y="0"/>
                  </a:cubicBezTo>
                  <a:cubicBezTo>
                    <a:pt x="45757" y="0"/>
                    <a:pt x="58905" y="13148"/>
                    <a:pt x="58905" y="29452"/>
                  </a:cubicBezTo>
                  <a:close/>
                </a:path>
              </a:pathLst>
            </a:custGeom>
            <a:solidFill>
              <a:srgbClr val="A1E2F3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pPr defTabSz="414730"/>
              <a:endParaRPr lang="ar-SA" sz="1632">
                <a:solidFill>
                  <a:prstClr val="black"/>
                </a:solidFill>
                <a:latin typeface="Harmattan"/>
                <a:cs typeface="Harmattan"/>
              </a:endParaRPr>
            </a:p>
          </p:txBody>
        </p:sp>
      </p:grpSp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55128C02-A353-5EAE-C58C-887FB8AE63DB}"/>
              </a:ext>
            </a:extLst>
          </p:cNvPr>
          <p:cNvGrpSpPr/>
          <p:nvPr/>
        </p:nvGrpSpPr>
        <p:grpSpPr>
          <a:xfrm>
            <a:off x="1259094" y="2871271"/>
            <a:ext cx="3922213" cy="3285531"/>
            <a:chOff x="677028" y="4760039"/>
            <a:chExt cx="2382083" cy="1995407"/>
          </a:xfrm>
        </p:grpSpPr>
        <p:sp>
          <p:nvSpPr>
            <p:cNvPr id="85" name="شكل حر: شكل 84">
              <a:extLst>
                <a:ext uri="{FF2B5EF4-FFF2-40B4-BE49-F238E27FC236}">
                  <a16:creationId xmlns:a16="http://schemas.microsoft.com/office/drawing/2014/main" id="{C3C5301C-D58F-BFDC-0C08-F7A9BE247274}"/>
                </a:ext>
              </a:extLst>
            </p:cNvPr>
            <p:cNvSpPr/>
            <p:nvPr/>
          </p:nvSpPr>
          <p:spPr>
            <a:xfrm>
              <a:off x="873443" y="4786058"/>
              <a:ext cx="1969484" cy="1969388"/>
            </a:xfrm>
            <a:custGeom>
              <a:avLst/>
              <a:gdLst>
                <a:gd name="connsiteX0" fmla="*/ 1969484 w 1969484"/>
                <a:gd name="connsiteY0" fmla="*/ 984695 h 1969388"/>
                <a:gd name="connsiteX1" fmla="*/ 1898047 w 1969484"/>
                <a:gd name="connsiteY1" fmla="*/ 1353598 h 1969388"/>
                <a:gd name="connsiteX2" fmla="*/ 1069467 w 1969484"/>
                <a:gd name="connsiteY2" fmla="*/ 1965770 h 1969388"/>
                <a:gd name="connsiteX3" fmla="*/ 984790 w 1969484"/>
                <a:gd name="connsiteY3" fmla="*/ 1969389 h 1969388"/>
                <a:gd name="connsiteX4" fmla="*/ 403384 w 1969484"/>
                <a:gd name="connsiteY4" fmla="*/ 1779365 h 1969388"/>
                <a:gd name="connsiteX5" fmla="*/ 5144 w 1969484"/>
                <a:gd name="connsiteY5" fmla="*/ 1085660 h 1969388"/>
                <a:gd name="connsiteX6" fmla="*/ 0 w 1969484"/>
                <a:gd name="connsiteY6" fmla="*/ 984695 h 1969388"/>
                <a:gd name="connsiteX7" fmla="*/ 98203 w 1969484"/>
                <a:gd name="connsiteY7" fmla="*/ 555593 h 1969388"/>
                <a:gd name="connsiteX8" fmla="*/ 425768 w 1969484"/>
                <a:gd name="connsiteY8" fmla="*/ 173927 h 1969388"/>
                <a:gd name="connsiteX9" fmla="*/ 838295 w 1969484"/>
                <a:gd name="connsiteY9" fmla="*/ 10859 h 1969388"/>
                <a:gd name="connsiteX10" fmla="*/ 838295 w 1969484"/>
                <a:gd name="connsiteY10" fmla="*/ 10859 h 1969388"/>
                <a:gd name="connsiteX11" fmla="*/ 984695 w 1969484"/>
                <a:gd name="connsiteY11" fmla="*/ 0 h 1969388"/>
                <a:gd name="connsiteX12" fmla="*/ 1070039 w 1969484"/>
                <a:gd name="connsiteY12" fmla="*/ 3715 h 1969388"/>
                <a:gd name="connsiteX13" fmla="*/ 1150715 w 1969484"/>
                <a:gd name="connsiteY13" fmla="*/ 14002 h 1969388"/>
                <a:gd name="connsiteX14" fmla="*/ 1482281 w 1969484"/>
                <a:gd name="connsiteY14" fmla="*/ 134874 h 1969388"/>
                <a:gd name="connsiteX15" fmla="*/ 1969389 w 1969484"/>
                <a:gd name="connsiteY15" fmla="*/ 984695 h 1969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69484" h="1969388">
                  <a:moveTo>
                    <a:pt x="1969484" y="984695"/>
                  </a:moveTo>
                  <a:cubicBezTo>
                    <a:pt x="1969484" y="1115187"/>
                    <a:pt x="1944148" y="1239679"/>
                    <a:pt x="1898047" y="1353598"/>
                  </a:cubicBezTo>
                  <a:cubicBezTo>
                    <a:pt x="1762125" y="1689735"/>
                    <a:pt x="1445990" y="1933670"/>
                    <a:pt x="1069467" y="1965770"/>
                  </a:cubicBezTo>
                  <a:cubicBezTo>
                    <a:pt x="1041559" y="1968246"/>
                    <a:pt x="1013270" y="1969389"/>
                    <a:pt x="984790" y="1969389"/>
                  </a:cubicBezTo>
                  <a:cubicBezTo>
                    <a:pt x="767334" y="1969389"/>
                    <a:pt x="566261" y="1898904"/>
                    <a:pt x="403384" y="1779365"/>
                  </a:cubicBezTo>
                  <a:cubicBezTo>
                    <a:pt x="184309" y="1618964"/>
                    <a:pt x="34100" y="1370267"/>
                    <a:pt x="5144" y="1085660"/>
                  </a:cubicBezTo>
                  <a:cubicBezTo>
                    <a:pt x="1810" y="1052417"/>
                    <a:pt x="0" y="1018699"/>
                    <a:pt x="0" y="984695"/>
                  </a:cubicBezTo>
                  <a:cubicBezTo>
                    <a:pt x="0" y="830866"/>
                    <a:pt x="35243" y="685324"/>
                    <a:pt x="98203" y="555593"/>
                  </a:cubicBezTo>
                  <a:cubicBezTo>
                    <a:pt x="172784" y="401765"/>
                    <a:pt x="286226" y="270320"/>
                    <a:pt x="425768" y="173927"/>
                  </a:cubicBezTo>
                  <a:cubicBezTo>
                    <a:pt x="546449" y="90488"/>
                    <a:pt x="686753" y="33338"/>
                    <a:pt x="838295" y="10859"/>
                  </a:cubicBezTo>
                  <a:lnTo>
                    <a:pt x="838295" y="10859"/>
                  </a:lnTo>
                  <a:cubicBezTo>
                    <a:pt x="886015" y="3715"/>
                    <a:pt x="934974" y="0"/>
                    <a:pt x="984695" y="0"/>
                  </a:cubicBezTo>
                  <a:cubicBezTo>
                    <a:pt x="1013460" y="0"/>
                    <a:pt x="1041940" y="1238"/>
                    <a:pt x="1070039" y="3715"/>
                  </a:cubicBezTo>
                  <a:cubicBezTo>
                    <a:pt x="1097280" y="6001"/>
                    <a:pt x="1124236" y="9430"/>
                    <a:pt x="1150715" y="14002"/>
                  </a:cubicBezTo>
                  <a:cubicBezTo>
                    <a:pt x="1269968" y="34195"/>
                    <a:pt x="1381792" y="75819"/>
                    <a:pt x="1482281" y="134874"/>
                  </a:cubicBezTo>
                  <a:cubicBezTo>
                    <a:pt x="1773746" y="305848"/>
                    <a:pt x="1969389" y="622363"/>
                    <a:pt x="1969389" y="984695"/>
                  </a:cubicBezTo>
                  <a:close/>
                </a:path>
              </a:pathLst>
            </a:custGeom>
            <a:solidFill>
              <a:srgbClr val="C0F2FF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defTabSz="414730" rtl="0"/>
              <a:endParaRPr lang="ar-SA" sz="1632">
                <a:solidFill>
                  <a:prstClr val="black"/>
                </a:solidFill>
                <a:latin typeface="Harmattan"/>
                <a:cs typeface="Harmattan"/>
              </a:endParaRPr>
            </a:p>
          </p:txBody>
        </p:sp>
        <p:sp>
          <p:nvSpPr>
            <p:cNvPr id="86" name="شكل حر: شكل 85">
              <a:extLst>
                <a:ext uri="{FF2B5EF4-FFF2-40B4-BE49-F238E27FC236}">
                  <a16:creationId xmlns:a16="http://schemas.microsoft.com/office/drawing/2014/main" id="{7476BFBC-DD8C-D7E9-3DB8-B1E69E1DC6C8}"/>
                </a:ext>
              </a:extLst>
            </p:cNvPr>
            <p:cNvSpPr/>
            <p:nvPr/>
          </p:nvSpPr>
          <p:spPr>
            <a:xfrm>
              <a:off x="873443" y="4786058"/>
              <a:ext cx="1070038" cy="1969388"/>
            </a:xfrm>
            <a:custGeom>
              <a:avLst/>
              <a:gdLst>
                <a:gd name="connsiteX0" fmla="*/ 520732 w 1070038"/>
                <a:gd name="connsiteY0" fmla="*/ 1776889 h 1969388"/>
                <a:gd name="connsiteX1" fmla="*/ 1069372 w 1070038"/>
                <a:gd name="connsiteY1" fmla="*/ 1965770 h 1969388"/>
                <a:gd name="connsiteX2" fmla="*/ 984695 w 1070038"/>
                <a:gd name="connsiteY2" fmla="*/ 1969389 h 1969388"/>
                <a:gd name="connsiteX3" fmla="*/ 403289 w 1070038"/>
                <a:gd name="connsiteY3" fmla="*/ 1779365 h 1969388"/>
                <a:gd name="connsiteX4" fmla="*/ 5144 w 1070038"/>
                <a:gd name="connsiteY4" fmla="*/ 1085660 h 1969388"/>
                <a:gd name="connsiteX5" fmla="*/ 0 w 1070038"/>
                <a:gd name="connsiteY5" fmla="*/ 984695 h 1969388"/>
                <a:gd name="connsiteX6" fmla="*/ 98203 w 1070038"/>
                <a:gd name="connsiteY6" fmla="*/ 555593 h 1969388"/>
                <a:gd name="connsiteX7" fmla="*/ 425768 w 1070038"/>
                <a:gd name="connsiteY7" fmla="*/ 173927 h 1969388"/>
                <a:gd name="connsiteX8" fmla="*/ 838295 w 1070038"/>
                <a:gd name="connsiteY8" fmla="*/ 10859 h 1969388"/>
                <a:gd name="connsiteX9" fmla="*/ 838295 w 1070038"/>
                <a:gd name="connsiteY9" fmla="*/ 10859 h 1969388"/>
                <a:gd name="connsiteX10" fmla="*/ 984695 w 1070038"/>
                <a:gd name="connsiteY10" fmla="*/ 0 h 1969388"/>
                <a:gd name="connsiteX11" fmla="*/ 1070039 w 1070038"/>
                <a:gd name="connsiteY11" fmla="*/ 3715 h 1969388"/>
                <a:gd name="connsiteX12" fmla="*/ 954405 w 1070038"/>
                <a:gd name="connsiteY12" fmla="*/ 14097 h 1969388"/>
                <a:gd name="connsiteX13" fmla="*/ 954405 w 1070038"/>
                <a:gd name="connsiteY13" fmla="*/ 14097 h 1969388"/>
                <a:gd name="connsiteX14" fmla="*/ 543211 w 1070038"/>
                <a:gd name="connsiteY14" fmla="*/ 176594 h 1969388"/>
                <a:gd name="connsiteX15" fmla="*/ 216694 w 1070038"/>
                <a:gd name="connsiteY15" fmla="*/ 557117 h 1969388"/>
                <a:gd name="connsiteX16" fmla="*/ 118777 w 1070038"/>
                <a:gd name="connsiteY16" fmla="*/ 984790 h 1969388"/>
                <a:gd name="connsiteX17" fmla="*/ 123920 w 1070038"/>
                <a:gd name="connsiteY17" fmla="*/ 1085469 h 1969388"/>
                <a:gd name="connsiteX18" fmla="*/ 520827 w 1070038"/>
                <a:gd name="connsiteY18" fmla="*/ 1776984 h 1969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0038" h="1969388">
                  <a:moveTo>
                    <a:pt x="520732" y="1776889"/>
                  </a:moveTo>
                  <a:cubicBezTo>
                    <a:pt x="675418" y="1890236"/>
                    <a:pt x="864489" y="1959483"/>
                    <a:pt x="1069372" y="1965770"/>
                  </a:cubicBezTo>
                  <a:cubicBezTo>
                    <a:pt x="1041463" y="1968246"/>
                    <a:pt x="1013174" y="1969389"/>
                    <a:pt x="984695" y="1969389"/>
                  </a:cubicBezTo>
                  <a:cubicBezTo>
                    <a:pt x="767239" y="1969389"/>
                    <a:pt x="566166" y="1898904"/>
                    <a:pt x="403289" y="1779365"/>
                  </a:cubicBezTo>
                  <a:cubicBezTo>
                    <a:pt x="184309" y="1618964"/>
                    <a:pt x="34100" y="1370267"/>
                    <a:pt x="5144" y="1085660"/>
                  </a:cubicBezTo>
                  <a:cubicBezTo>
                    <a:pt x="1810" y="1052417"/>
                    <a:pt x="0" y="1018699"/>
                    <a:pt x="0" y="984695"/>
                  </a:cubicBezTo>
                  <a:cubicBezTo>
                    <a:pt x="0" y="830866"/>
                    <a:pt x="35243" y="685324"/>
                    <a:pt x="98203" y="555593"/>
                  </a:cubicBezTo>
                  <a:cubicBezTo>
                    <a:pt x="172784" y="401765"/>
                    <a:pt x="286226" y="270320"/>
                    <a:pt x="425768" y="173927"/>
                  </a:cubicBezTo>
                  <a:cubicBezTo>
                    <a:pt x="546449" y="90488"/>
                    <a:pt x="686753" y="33338"/>
                    <a:pt x="838295" y="10859"/>
                  </a:cubicBezTo>
                  <a:lnTo>
                    <a:pt x="838295" y="10859"/>
                  </a:lnTo>
                  <a:cubicBezTo>
                    <a:pt x="886015" y="3715"/>
                    <a:pt x="934974" y="0"/>
                    <a:pt x="984695" y="0"/>
                  </a:cubicBezTo>
                  <a:cubicBezTo>
                    <a:pt x="1013460" y="0"/>
                    <a:pt x="1041940" y="1238"/>
                    <a:pt x="1070039" y="3715"/>
                  </a:cubicBezTo>
                  <a:cubicBezTo>
                    <a:pt x="1030891" y="4858"/>
                    <a:pt x="992219" y="8287"/>
                    <a:pt x="954405" y="14097"/>
                  </a:cubicBezTo>
                  <a:lnTo>
                    <a:pt x="954405" y="14097"/>
                  </a:lnTo>
                  <a:cubicBezTo>
                    <a:pt x="803338" y="36576"/>
                    <a:pt x="663512" y="93536"/>
                    <a:pt x="543211" y="176594"/>
                  </a:cubicBezTo>
                  <a:cubicBezTo>
                    <a:pt x="404050" y="272701"/>
                    <a:pt x="290989" y="403860"/>
                    <a:pt x="216694" y="557117"/>
                  </a:cubicBezTo>
                  <a:cubicBezTo>
                    <a:pt x="153924" y="686372"/>
                    <a:pt x="118777" y="831437"/>
                    <a:pt x="118777" y="984790"/>
                  </a:cubicBezTo>
                  <a:cubicBezTo>
                    <a:pt x="118777" y="1018794"/>
                    <a:pt x="120491" y="1052322"/>
                    <a:pt x="123920" y="1085469"/>
                  </a:cubicBezTo>
                  <a:cubicBezTo>
                    <a:pt x="152781" y="1369124"/>
                    <a:pt x="302514" y="1617155"/>
                    <a:pt x="520827" y="1776984"/>
                  </a:cubicBezTo>
                  <a:close/>
                </a:path>
              </a:pathLst>
            </a:custGeom>
            <a:solidFill>
              <a:srgbClr val="ABECEF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defTabSz="414730" rtl="0"/>
              <a:endParaRPr lang="ar-SA" sz="1632">
                <a:solidFill>
                  <a:prstClr val="black"/>
                </a:solidFill>
                <a:latin typeface="Harmattan"/>
                <a:cs typeface="Harmattan"/>
              </a:endParaRPr>
            </a:p>
          </p:txBody>
        </p:sp>
        <p:grpSp>
          <p:nvGrpSpPr>
            <p:cNvPr id="87" name="رسم 262">
              <a:extLst>
                <a:ext uri="{FF2B5EF4-FFF2-40B4-BE49-F238E27FC236}">
                  <a16:creationId xmlns:a16="http://schemas.microsoft.com/office/drawing/2014/main" id="{C863984C-9294-4E5E-83C7-418196DEF461}"/>
                </a:ext>
              </a:extLst>
            </p:cNvPr>
            <p:cNvGrpSpPr/>
            <p:nvPr/>
          </p:nvGrpSpPr>
          <p:grpSpPr>
            <a:xfrm>
              <a:off x="878586" y="4786058"/>
              <a:ext cx="1964340" cy="1877440"/>
              <a:chOff x="878586" y="4786058"/>
              <a:chExt cx="1964340" cy="1877440"/>
            </a:xfrm>
            <a:solidFill>
              <a:srgbClr val="3BBBEC"/>
            </a:solidFill>
          </p:grpSpPr>
          <p:sp>
            <p:nvSpPr>
              <p:cNvPr id="90" name="شكل حر: شكل 89">
                <a:extLst>
                  <a:ext uri="{FF2B5EF4-FFF2-40B4-BE49-F238E27FC236}">
                    <a16:creationId xmlns:a16="http://schemas.microsoft.com/office/drawing/2014/main" id="{775EA70A-3ADE-7E07-5DD1-E903CF8790AD}"/>
                  </a:ext>
                </a:extLst>
              </p:cNvPr>
              <p:cNvSpPr/>
              <p:nvPr/>
            </p:nvSpPr>
            <p:spPr>
              <a:xfrm>
                <a:off x="971740" y="4959984"/>
                <a:ext cx="327564" cy="381666"/>
              </a:xfrm>
              <a:custGeom>
                <a:avLst/>
                <a:gdLst>
                  <a:gd name="connsiteX0" fmla="*/ 327470 w 327564"/>
                  <a:gd name="connsiteY0" fmla="*/ 0 h 381666"/>
                  <a:gd name="connsiteX1" fmla="*/ 279273 w 327564"/>
                  <a:gd name="connsiteY1" fmla="*/ 70485 h 381666"/>
                  <a:gd name="connsiteX2" fmla="*/ 211360 w 327564"/>
                  <a:gd name="connsiteY2" fmla="*/ 170402 h 381666"/>
                  <a:gd name="connsiteX3" fmla="*/ 142304 w 327564"/>
                  <a:gd name="connsiteY3" fmla="*/ 203549 h 381666"/>
                  <a:gd name="connsiteX4" fmla="*/ 112014 w 327564"/>
                  <a:gd name="connsiteY4" fmla="*/ 265843 h 381666"/>
                  <a:gd name="connsiteX5" fmla="*/ 111062 w 327564"/>
                  <a:gd name="connsiteY5" fmla="*/ 314325 h 381666"/>
                  <a:gd name="connsiteX6" fmla="*/ 86773 w 327564"/>
                  <a:gd name="connsiteY6" fmla="*/ 293370 h 381666"/>
                  <a:gd name="connsiteX7" fmla="*/ 42958 w 327564"/>
                  <a:gd name="connsiteY7" fmla="*/ 343948 h 381666"/>
                  <a:gd name="connsiteX8" fmla="*/ 0 w 327564"/>
                  <a:gd name="connsiteY8" fmla="*/ 381667 h 381666"/>
                  <a:gd name="connsiteX9" fmla="*/ 327565 w 327564"/>
                  <a:gd name="connsiteY9" fmla="*/ 0 h 381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7564" h="381666">
                    <a:moveTo>
                      <a:pt x="327470" y="0"/>
                    </a:moveTo>
                    <a:cubicBezTo>
                      <a:pt x="322993" y="31814"/>
                      <a:pt x="315087" y="44196"/>
                      <a:pt x="279273" y="70485"/>
                    </a:cubicBezTo>
                    <a:cubicBezTo>
                      <a:pt x="243364" y="96869"/>
                      <a:pt x="231553" y="109252"/>
                      <a:pt x="211360" y="170402"/>
                    </a:cubicBezTo>
                    <a:cubicBezTo>
                      <a:pt x="191167" y="231648"/>
                      <a:pt x="168688" y="195072"/>
                      <a:pt x="142304" y="203549"/>
                    </a:cubicBezTo>
                    <a:cubicBezTo>
                      <a:pt x="115919" y="211931"/>
                      <a:pt x="114776" y="241173"/>
                      <a:pt x="112014" y="265843"/>
                    </a:cubicBezTo>
                    <a:cubicBezTo>
                      <a:pt x="109252" y="290512"/>
                      <a:pt x="129635" y="300323"/>
                      <a:pt x="111062" y="314325"/>
                    </a:cubicBezTo>
                    <a:cubicBezTo>
                      <a:pt x="92488" y="328327"/>
                      <a:pt x="92869" y="298799"/>
                      <a:pt x="86773" y="293370"/>
                    </a:cubicBezTo>
                    <a:cubicBezTo>
                      <a:pt x="66770" y="275844"/>
                      <a:pt x="63722" y="308515"/>
                      <a:pt x="42958" y="343948"/>
                    </a:cubicBezTo>
                    <a:cubicBezTo>
                      <a:pt x="29528" y="366712"/>
                      <a:pt x="11335" y="377190"/>
                      <a:pt x="0" y="381667"/>
                    </a:cubicBezTo>
                    <a:cubicBezTo>
                      <a:pt x="74581" y="227838"/>
                      <a:pt x="188024" y="96393"/>
                      <a:pt x="327565" y="0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414730" rtl="0"/>
                <a:endParaRPr lang="ar-SA" sz="163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91" name="شكل حر: شكل 90">
                <a:extLst>
                  <a:ext uri="{FF2B5EF4-FFF2-40B4-BE49-F238E27FC236}">
                    <a16:creationId xmlns:a16="http://schemas.microsoft.com/office/drawing/2014/main" id="{C7613983-0C9F-B71C-2AFA-3348F0875A45}"/>
                  </a:ext>
                </a:extLst>
              </p:cNvPr>
              <p:cNvSpPr/>
              <p:nvPr/>
            </p:nvSpPr>
            <p:spPr>
              <a:xfrm>
                <a:off x="1106746" y="5176353"/>
                <a:ext cx="45934" cy="69548"/>
              </a:xfrm>
              <a:custGeom>
                <a:avLst/>
                <a:gdLst>
                  <a:gd name="connsiteX0" fmla="*/ 1869 w 45934"/>
                  <a:gd name="connsiteY0" fmla="*/ 29662 h 69548"/>
                  <a:gd name="connsiteX1" fmla="*/ 26824 w 45934"/>
                  <a:gd name="connsiteY1" fmla="*/ 992 h 69548"/>
                  <a:gd name="connsiteX2" fmla="*/ 45112 w 45934"/>
                  <a:gd name="connsiteY2" fmla="*/ 21185 h 69548"/>
                  <a:gd name="connsiteX3" fmla="*/ 24919 w 45934"/>
                  <a:gd name="connsiteY3" fmla="*/ 67476 h 69548"/>
                  <a:gd name="connsiteX4" fmla="*/ 16823 w 45934"/>
                  <a:gd name="connsiteY4" fmla="*/ 41378 h 69548"/>
                  <a:gd name="connsiteX5" fmla="*/ 1964 w 45934"/>
                  <a:gd name="connsiteY5" fmla="*/ 29567 h 69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934" h="69548">
                    <a:moveTo>
                      <a:pt x="1869" y="29662"/>
                    </a:moveTo>
                    <a:cubicBezTo>
                      <a:pt x="1869" y="29662"/>
                      <a:pt x="13394" y="4992"/>
                      <a:pt x="26824" y="992"/>
                    </a:cubicBezTo>
                    <a:cubicBezTo>
                      <a:pt x="40254" y="-2913"/>
                      <a:pt x="40064" y="4897"/>
                      <a:pt x="45112" y="21185"/>
                    </a:cubicBezTo>
                    <a:cubicBezTo>
                      <a:pt x="50160" y="37473"/>
                      <a:pt x="30539" y="79287"/>
                      <a:pt x="24919" y="67476"/>
                    </a:cubicBezTo>
                    <a:cubicBezTo>
                      <a:pt x="19299" y="55665"/>
                      <a:pt x="27681" y="43854"/>
                      <a:pt x="16823" y="41378"/>
                    </a:cubicBezTo>
                    <a:cubicBezTo>
                      <a:pt x="5869" y="38806"/>
                      <a:pt x="-4418" y="40806"/>
                      <a:pt x="1964" y="29567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414730" rtl="0"/>
                <a:endParaRPr lang="ar-SA" sz="163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92" name="شكل حر: شكل 91">
                <a:extLst>
                  <a:ext uri="{FF2B5EF4-FFF2-40B4-BE49-F238E27FC236}">
                    <a16:creationId xmlns:a16="http://schemas.microsoft.com/office/drawing/2014/main" id="{AE6824D2-0C24-3313-AB08-6D5E222F872C}"/>
                  </a:ext>
                </a:extLst>
              </p:cNvPr>
              <p:cNvSpPr/>
              <p:nvPr/>
            </p:nvSpPr>
            <p:spPr>
              <a:xfrm>
                <a:off x="1631378" y="4945283"/>
                <a:ext cx="87766" cy="42935"/>
              </a:xfrm>
              <a:custGeom>
                <a:avLst/>
                <a:gdLst>
                  <a:gd name="connsiteX0" fmla="*/ 16637 w 87766"/>
                  <a:gd name="connsiteY0" fmla="*/ 4128 h 42935"/>
                  <a:gd name="connsiteX1" fmla="*/ 16637 w 87766"/>
                  <a:gd name="connsiteY1" fmla="*/ 39275 h 42935"/>
                  <a:gd name="connsiteX2" fmla="*/ 81026 w 87766"/>
                  <a:gd name="connsiteY2" fmla="*/ 14415 h 42935"/>
                  <a:gd name="connsiteX3" fmla="*/ 16637 w 87766"/>
                  <a:gd name="connsiteY3" fmla="*/ 4128 h 4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766" h="42935">
                    <a:moveTo>
                      <a:pt x="16637" y="4128"/>
                    </a:moveTo>
                    <a:cubicBezTo>
                      <a:pt x="16637" y="4128"/>
                      <a:pt x="-20796" y="26607"/>
                      <a:pt x="16637" y="39275"/>
                    </a:cubicBezTo>
                    <a:cubicBezTo>
                      <a:pt x="54070" y="52039"/>
                      <a:pt x="51784" y="28417"/>
                      <a:pt x="81026" y="14415"/>
                    </a:cubicBezTo>
                    <a:cubicBezTo>
                      <a:pt x="110268" y="413"/>
                      <a:pt x="36068" y="-4159"/>
                      <a:pt x="16637" y="4128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414730" rtl="0"/>
                <a:endParaRPr lang="ar-SA" sz="163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93" name="شكل حر: شكل 92">
                <a:extLst>
                  <a:ext uri="{FF2B5EF4-FFF2-40B4-BE49-F238E27FC236}">
                    <a16:creationId xmlns:a16="http://schemas.microsoft.com/office/drawing/2014/main" id="{647CE0C1-984B-FBC4-5010-063314619635}"/>
                  </a:ext>
                </a:extLst>
              </p:cNvPr>
              <p:cNvSpPr/>
              <p:nvPr/>
            </p:nvSpPr>
            <p:spPr>
              <a:xfrm>
                <a:off x="1382041" y="4786058"/>
                <a:ext cx="642116" cy="224234"/>
              </a:xfrm>
              <a:custGeom>
                <a:avLst/>
                <a:gdLst>
                  <a:gd name="connsiteX0" fmla="*/ 642116 w 642116"/>
                  <a:gd name="connsiteY0" fmla="*/ 14002 h 224234"/>
                  <a:gd name="connsiteX1" fmla="*/ 638783 w 642116"/>
                  <a:gd name="connsiteY1" fmla="*/ 16955 h 224234"/>
                  <a:gd name="connsiteX2" fmla="*/ 499527 w 642116"/>
                  <a:gd name="connsiteY2" fmla="*/ 28194 h 224234"/>
                  <a:gd name="connsiteX3" fmla="*/ 392466 w 642116"/>
                  <a:gd name="connsiteY3" fmla="*/ 60008 h 224234"/>
                  <a:gd name="connsiteX4" fmla="*/ 349032 w 642116"/>
                  <a:gd name="connsiteY4" fmla="*/ 86963 h 224234"/>
                  <a:gd name="connsiteX5" fmla="*/ 316076 w 642116"/>
                  <a:gd name="connsiteY5" fmla="*/ 104203 h 224234"/>
                  <a:gd name="connsiteX6" fmla="*/ 236732 w 642116"/>
                  <a:gd name="connsiteY6" fmla="*/ 115443 h 224234"/>
                  <a:gd name="connsiteX7" fmla="*/ 139387 w 642116"/>
                  <a:gd name="connsiteY7" fmla="*/ 148400 h 224234"/>
                  <a:gd name="connsiteX8" fmla="*/ 44327 w 642116"/>
                  <a:gd name="connsiteY8" fmla="*/ 197834 h 224234"/>
                  <a:gd name="connsiteX9" fmla="*/ 893 w 642116"/>
                  <a:gd name="connsiteY9" fmla="*/ 212027 h 224234"/>
                  <a:gd name="connsiteX10" fmla="*/ 21086 w 642116"/>
                  <a:gd name="connsiteY10" fmla="*/ 164116 h 224234"/>
                  <a:gd name="connsiteX11" fmla="*/ 211967 w 642116"/>
                  <a:gd name="connsiteY11" fmla="*/ 60770 h 224234"/>
                  <a:gd name="connsiteX12" fmla="*/ 293120 w 642116"/>
                  <a:gd name="connsiteY12" fmla="*/ 28194 h 224234"/>
                  <a:gd name="connsiteX13" fmla="*/ 329601 w 642116"/>
                  <a:gd name="connsiteY13" fmla="*/ 10859 h 224234"/>
                  <a:gd name="connsiteX14" fmla="*/ 329601 w 642116"/>
                  <a:gd name="connsiteY14" fmla="*/ 10859 h 224234"/>
                  <a:gd name="connsiteX15" fmla="*/ 476096 w 642116"/>
                  <a:gd name="connsiteY15" fmla="*/ 0 h 224234"/>
                  <a:gd name="connsiteX16" fmla="*/ 642116 w 642116"/>
                  <a:gd name="connsiteY16" fmla="*/ 14002 h 224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42116" h="224234">
                    <a:moveTo>
                      <a:pt x="642116" y="14002"/>
                    </a:moveTo>
                    <a:cubicBezTo>
                      <a:pt x="641164" y="14954"/>
                      <a:pt x="640021" y="16002"/>
                      <a:pt x="638783" y="16955"/>
                    </a:cubicBezTo>
                    <a:cubicBezTo>
                      <a:pt x="586014" y="57341"/>
                      <a:pt x="545533" y="30385"/>
                      <a:pt x="499527" y="28194"/>
                    </a:cubicBezTo>
                    <a:cubicBezTo>
                      <a:pt x="453521" y="25908"/>
                      <a:pt x="428375" y="57722"/>
                      <a:pt x="392466" y="60008"/>
                    </a:cubicBezTo>
                    <a:cubicBezTo>
                      <a:pt x="356557" y="62294"/>
                      <a:pt x="379703" y="93726"/>
                      <a:pt x="349032" y="86963"/>
                    </a:cubicBezTo>
                    <a:cubicBezTo>
                      <a:pt x="318362" y="80201"/>
                      <a:pt x="337793" y="91440"/>
                      <a:pt x="316076" y="104203"/>
                    </a:cubicBezTo>
                    <a:cubicBezTo>
                      <a:pt x="294359" y="116967"/>
                      <a:pt x="273404" y="121444"/>
                      <a:pt x="236732" y="115443"/>
                    </a:cubicBezTo>
                    <a:cubicBezTo>
                      <a:pt x="200061" y="109442"/>
                      <a:pt x="175296" y="149162"/>
                      <a:pt x="139387" y="148400"/>
                    </a:cubicBezTo>
                    <a:cubicBezTo>
                      <a:pt x="103478" y="147638"/>
                      <a:pt x="74998" y="174593"/>
                      <a:pt x="44327" y="197834"/>
                    </a:cubicBezTo>
                    <a:cubicBezTo>
                      <a:pt x="13657" y="221075"/>
                      <a:pt x="6894" y="236030"/>
                      <a:pt x="893" y="212027"/>
                    </a:cubicBezTo>
                    <a:cubicBezTo>
                      <a:pt x="-5107" y="188024"/>
                      <a:pt x="21086" y="164116"/>
                      <a:pt x="21086" y="164116"/>
                    </a:cubicBezTo>
                    <a:cubicBezTo>
                      <a:pt x="112050" y="82106"/>
                      <a:pt x="165962" y="83249"/>
                      <a:pt x="211967" y="60770"/>
                    </a:cubicBezTo>
                    <a:cubicBezTo>
                      <a:pt x="257973" y="38291"/>
                      <a:pt x="293120" y="28194"/>
                      <a:pt x="293120" y="28194"/>
                    </a:cubicBezTo>
                    <a:cubicBezTo>
                      <a:pt x="305122" y="21812"/>
                      <a:pt x="317314" y="16002"/>
                      <a:pt x="329601" y="10859"/>
                    </a:cubicBezTo>
                    <a:lnTo>
                      <a:pt x="329601" y="10859"/>
                    </a:lnTo>
                    <a:cubicBezTo>
                      <a:pt x="377512" y="3715"/>
                      <a:pt x="426375" y="0"/>
                      <a:pt x="476096" y="0"/>
                    </a:cubicBezTo>
                    <a:cubicBezTo>
                      <a:pt x="532674" y="0"/>
                      <a:pt x="588110" y="4763"/>
                      <a:pt x="642116" y="14002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414730" rtl="0"/>
                <a:endParaRPr lang="ar-SA" sz="163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94" name="شكل حر: شكل 93">
                <a:extLst>
                  <a:ext uri="{FF2B5EF4-FFF2-40B4-BE49-F238E27FC236}">
                    <a16:creationId xmlns:a16="http://schemas.microsoft.com/office/drawing/2014/main" id="{79777BBD-03D6-39D6-1B5F-5F00EEC3B7EE}"/>
                  </a:ext>
                </a:extLst>
              </p:cNvPr>
              <p:cNvSpPr/>
              <p:nvPr/>
            </p:nvSpPr>
            <p:spPr>
              <a:xfrm>
                <a:off x="2017545" y="4821215"/>
                <a:ext cx="38529" cy="45360"/>
              </a:xfrm>
              <a:custGeom>
                <a:avLst/>
                <a:gdLst>
                  <a:gd name="connsiteX0" fmla="*/ 25758 w 38529"/>
                  <a:gd name="connsiteY0" fmla="*/ 4657 h 45360"/>
                  <a:gd name="connsiteX1" fmla="*/ 1469 w 38529"/>
                  <a:gd name="connsiteY1" fmla="*/ 4657 h 45360"/>
                  <a:gd name="connsiteX2" fmla="*/ 13661 w 38529"/>
                  <a:gd name="connsiteY2" fmla="*/ 34565 h 45360"/>
                  <a:gd name="connsiteX3" fmla="*/ 38522 w 38529"/>
                  <a:gd name="connsiteY3" fmla="*/ 22564 h 45360"/>
                  <a:gd name="connsiteX4" fmla="*/ 25758 w 38529"/>
                  <a:gd name="connsiteY4" fmla="*/ 4561 h 45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529" h="45360">
                    <a:moveTo>
                      <a:pt x="25758" y="4657"/>
                    </a:moveTo>
                    <a:cubicBezTo>
                      <a:pt x="25758" y="4657"/>
                      <a:pt x="8137" y="-5821"/>
                      <a:pt x="1469" y="4657"/>
                    </a:cubicBezTo>
                    <a:cubicBezTo>
                      <a:pt x="-5293" y="15134"/>
                      <a:pt x="13471" y="8371"/>
                      <a:pt x="13661" y="34565"/>
                    </a:cubicBezTo>
                    <a:cubicBezTo>
                      <a:pt x="13852" y="60759"/>
                      <a:pt x="38141" y="32279"/>
                      <a:pt x="38522" y="22564"/>
                    </a:cubicBezTo>
                    <a:cubicBezTo>
                      <a:pt x="38903" y="12848"/>
                      <a:pt x="25758" y="4561"/>
                      <a:pt x="25758" y="4561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414730" rtl="0"/>
                <a:endParaRPr lang="ar-SA" sz="163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95" name="شكل حر: شكل 94">
                <a:extLst>
                  <a:ext uri="{FF2B5EF4-FFF2-40B4-BE49-F238E27FC236}">
                    <a16:creationId xmlns:a16="http://schemas.microsoft.com/office/drawing/2014/main" id="{DF016877-433F-43F0-DFD6-B99148AC17CF}"/>
                  </a:ext>
                </a:extLst>
              </p:cNvPr>
              <p:cNvSpPr/>
              <p:nvPr/>
            </p:nvSpPr>
            <p:spPr>
              <a:xfrm>
                <a:off x="1621259" y="5151158"/>
                <a:ext cx="76295" cy="58911"/>
              </a:xfrm>
              <a:custGeom>
                <a:avLst/>
                <a:gdLst>
                  <a:gd name="connsiteX0" fmla="*/ 26757 w 76295"/>
                  <a:gd name="connsiteY0" fmla="*/ 13518 h 58911"/>
                  <a:gd name="connsiteX1" fmla="*/ 16660 w 76295"/>
                  <a:gd name="connsiteY1" fmla="*/ 58476 h 58911"/>
                  <a:gd name="connsiteX2" fmla="*/ 76192 w 76295"/>
                  <a:gd name="connsiteY2" fmla="*/ 13518 h 58911"/>
                  <a:gd name="connsiteX3" fmla="*/ 26757 w 76295"/>
                  <a:gd name="connsiteY3" fmla="*/ 13518 h 5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95" h="58911">
                    <a:moveTo>
                      <a:pt x="26757" y="13518"/>
                    </a:moveTo>
                    <a:cubicBezTo>
                      <a:pt x="26757" y="13518"/>
                      <a:pt x="-26012" y="64096"/>
                      <a:pt x="16660" y="58476"/>
                    </a:cubicBezTo>
                    <a:cubicBezTo>
                      <a:pt x="59332" y="52856"/>
                      <a:pt x="73906" y="33806"/>
                      <a:pt x="76192" y="13518"/>
                    </a:cubicBezTo>
                    <a:cubicBezTo>
                      <a:pt x="78478" y="-6675"/>
                      <a:pt x="42473" y="-2198"/>
                      <a:pt x="26757" y="13518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414730" rtl="0"/>
                <a:endParaRPr lang="ar-SA" sz="163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96" name="شكل حر: شكل 95">
                <a:extLst>
                  <a:ext uri="{FF2B5EF4-FFF2-40B4-BE49-F238E27FC236}">
                    <a16:creationId xmlns:a16="http://schemas.microsoft.com/office/drawing/2014/main" id="{5E040ECF-36E7-6ADD-C5A6-C0BA10B562F8}"/>
                  </a:ext>
                </a:extLst>
              </p:cNvPr>
              <p:cNvSpPr/>
              <p:nvPr/>
            </p:nvSpPr>
            <p:spPr>
              <a:xfrm>
                <a:off x="1680250" y="5099094"/>
                <a:ext cx="123529" cy="151279"/>
              </a:xfrm>
              <a:custGeom>
                <a:avLst/>
                <a:gdLst>
                  <a:gd name="connsiteX0" fmla="*/ 39203 w 123529"/>
                  <a:gd name="connsiteY0" fmla="*/ 83585 h 151279"/>
                  <a:gd name="connsiteX1" fmla="*/ 25011 w 123529"/>
                  <a:gd name="connsiteY1" fmla="*/ 101968 h 151279"/>
                  <a:gd name="connsiteX2" fmla="*/ 11200 w 123529"/>
                  <a:gd name="connsiteY2" fmla="*/ 122542 h 151279"/>
                  <a:gd name="connsiteX3" fmla="*/ 39299 w 123529"/>
                  <a:gd name="connsiteY3" fmla="*/ 126257 h 151279"/>
                  <a:gd name="connsiteX4" fmla="*/ 341 w 123529"/>
                  <a:gd name="connsiteY4" fmla="*/ 141973 h 151279"/>
                  <a:gd name="connsiteX5" fmla="*/ 50919 w 123529"/>
                  <a:gd name="connsiteY5" fmla="*/ 143878 h 151279"/>
                  <a:gd name="connsiteX6" fmla="*/ 101878 w 123529"/>
                  <a:gd name="connsiteY6" fmla="*/ 143497 h 151279"/>
                  <a:gd name="connsiteX7" fmla="*/ 117213 w 123529"/>
                  <a:gd name="connsiteY7" fmla="*/ 112826 h 151279"/>
                  <a:gd name="connsiteX8" fmla="*/ 96639 w 123529"/>
                  <a:gd name="connsiteY8" fmla="*/ 66440 h 151279"/>
                  <a:gd name="connsiteX9" fmla="*/ 88733 w 123529"/>
                  <a:gd name="connsiteY9" fmla="*/ 28244 h 151279"/>
                  <a:gd name="connsiteX10" fmla="*/ 69303 w 123529"/>
                  <a:gd name="connsiteY10" fmla="*/ 146 h 151279"/>
                  <a:gd name="connsiteX11" fmla="*/ 42347 w 123529"/>
                  <a:gd name="connsiteY11" fmla="*/ 24434 h 151279"/>
                  <a:gd name="connsiteX12" fmla="*/ 31869 w 123529"/>
                  <a:gd name="connsiteY12" fmla="*/ 65963 h 151279"/>
                  <a:gd name="connsiteX13" fmla="*/ 39394 w 123529"/>
                  <a:gd name="connsiteY13" fmla="*/ 83585 h 151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529" h="151279">
                    <a:moveTo>
                      <a:pt x="39203" y="83585"/>
                    </a:moveTo>
                    <a:cubicBezTo>
                      <a:pt x="39203" y="83585"/>
                      <a:pt x="21201" y="92538"/>
                      <a:pt x="25011" y="101968"/>
                    </a:cubicBezTo>
                    <a:cubicBezTo>
                      <a:pt x="28726" y="111302"/>
                      <a:pt x="-1182" y="112064"/>
                      <a:pt x="11200" y="122542"/>
                    </a:cubicBezTo>
                    <a:cubicBezTo>
                      <a:pt x="23582" y="133019"/>
                      <a:pt x="37394" y="118065"/>
                      <a:pt x="39299" y="126257"/>
                    </a:cubicBezTo>
                    <a:cubicBezTo>
                      <a:pt x="41204" y="134448"/>
                      <a:pt x="4818" y="129971"/>
                      <a:pt x="341" y="141973"/>
                    </a:cubicBezTo>
                    <a:cubicBezTo>
                      <a:pt x="-4135" y="153974"/>
                      <a:pt x="36632" y="142354"/>
                      <a:pt x="50919" y="143878"/>
                    </a:cubicBezTo>
                    <a:cubicBezTo>
                      <a:pt x="65207" y="145402"/>
                      <a:pt x="96258" y="159975"/>
                      <a:pt x="101878" y="143497"/>
                    </a:cubicBezTo>
                    <a:cubicBezTo>
                      <a:pt x="107498" y="127019"/>
                      <a:pt x="135978" y="127781"/>
                      <a:pt x="117213" y="112826"/>
                    </a:cubicBezTo>
                    <a:cubicBezTo>
                      <a:pt x="98449" y="97872"/>
                      <a:pt x="101497" y="79108"/>
                      <a:pt x="96639" y="66440"/>
                    </a:cubicBezTo>
                    <a:cubicBezTo>
                      <a:pt x="91781" y="53676"/>
                      <a:pt x="77208" y="52247"/>
                      <a:pt x="88733" y="28244"/>
                    </a:cubicBezTo>
                    <a:cubicBezTo>
                      <a:pt x="100354" y="4241"/>
                      <a:pt x="72636" y="-997"/>
                      <a:pt x="69303" y="146"/>
                    </a:cubicBezTo>
                    <a:cubicBezTo>
                      <a:pt x="65969" y="1289"/>
                      <a:pt x="40061" y="3098"/>
                      <a:pt x="42347" y="24434"/>
                    </a:cubicBezTo>
                    <a:cubicBezTo>
                      <a:pt x="44633" y="45770"/>
                      <a:pt x="19106" y="50628"/>
                      <a:pt x="31869" y="65963"/>
                    </a:cubicBezTo>
                    <a:cubicBezTo>
                      <a:pt x="44633" y="81299"/>
                      <a:pt x="51205" y="74536"/>
                      <a:pt x="39394" y="83585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414730" rtl="0"/>
                <a:endParaRPr lang="ar-SA" sz="163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97" name="شكل حر: شكل 96">
                <a:extLst>
                  <a:ext uri="{FF2B5EF4-FFF2-40B4-BE49-F238E27FC236}">
                    <a16:creationId xmlns:a16="http://schemas.microsoft.com/office/drawing/2014/main" id="{5A5288BA-1735-8EF6-862E-0844AE5F6BF9}"/>
                  </a:ext>
                </a:extLst>
              </p:cNvPr>
              <p:cNvSpPr/>
              <p:nvPr/>
            </p:nvSpPr>
            <p:spPr>
              <a:xfrm>
                <a:off x="1845330" y="5457971"/>
                <a:ext cx="32450" cy="44376"/>
              </a:xfrm>
              <a:custGeom>
                <a:avLst/>
                <a:gdLst>
                  <a:gd name="connsiteX0" fmla="*/ 6330 w 32450"/>
                  <a:gd name="connsiteY0" fmla="*/ 5124 h 44376"/>
                  <a:gd name="connsiteX1" fmla="*/ 3377 w 32450"/>
                  <a:gd name="connsiteY1" fmla="*/ 40271 h 44376"/>
                  <a:gd name="connsiteX2" fmla="*/ 28047 w 32450"/>
                  <a:gd name="connsiteY2" fmla="*/ 22649 h 44376"/>
                  <a:gd name="connsiteX3" fmla="*/ 6330 w 32450"/>
                  <a:gd name="connsiteY3" fmla="*/ 5028 h 4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450" h="44376">
                    <a:moveTo>
                      <a:pt x="6330" y="5124"/>
                    </a:moveTo>
                    <a:cubicBezTo>
                      <a:pt x="6330" y="5124"/>
                      <a:pt x="-5672" y="26840"/>
                      <a:pt x="3377" y="40271"/>
                    </a:cubicBezTo>
                    <a:cubicBezTo>
                      <a:pt x="12330" y="53701"/>
                      <a:pt x="14616" y="30555"/>
                      <a:pt x="28047" y="22649"/>
                    </a:cubicBezTo>
                    <a:cubicBezTo>
                      <a:pt x="41477" y="14744"/>
                      <a:pt x="21284" y="-10688"/>
                      <a:pt x="6330" y="5028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414730" rtl="0"/>
                <a:endParaRPr lang="ar-SA" sz="163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98" name="شكل حر: شكل 97">
                <a:extLst>
                  <a:ext uri="{FF2B5EF4-FFF2-40B4-BE49-F238E27FC236}">
                    <a16:creationId xmlns:a16="http://schemas.microsoft.com/office/drawing/2014/main" id="{A072ABE6-9B27-71D9-C884-3FCB52D11835}"/>
                  </a:ext>
                </a:extLst>
              </p:cNvPr>
              <p:cNvSpPr/>
              <p:nvPr/>
            </p:nvSpPr>
            <p:spPr>
              <a:xfrm>
                <a:off x="1850874" y="5420651"/>
                <a:ext cx="21415" cy="23354"/>
              </a:xfrm>
              <a:custGeom>
                <a:avLst/>
                <a:gdLst>
                  <a:gd name="connsiteX0" fmla="*/ 10692 w 21415"/>
                  <a:gd name="connsiteY0" fmla="*/ 438 h 23354"/>
                  <a:gd name="connsiteX1" fmla="*/ 2310 w 21415"/>
                  <a:gd name="connsiteY1" fmla="*/ 22917 h 23354"/>
                  <a:gd name="connsiteX2" fmla="*/ 10692 w 21415"/>
                  <a:gd name="connsiteY2" fmla="*/ 438 h 23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415" h="23354">
                    <a:moveTo>
                      <a:pt x="10692" y="438"/>
                    </a:moveTo>
                    <a:cubicBezTo>
                      <a:pt x="10692" y="438"/>
                      <a:pt x="-5976" y="18440"/>
                      <a:pt x="2310" y="22917"/>
                    </a:cubicBezTo>
                    <a:cubicBezTo>
                      <a:pt x="10502" y="27394"/>
                      <a:pt x="35553" y="-4039"/>
                      <a:pt x="10692" y="438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414730" rtl="0"/>
                <a:endParaRPr lang="ar-SA" sz="163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99" name="شكل حر: شكل 98">
                <a:extLst>
                  <a:ext uri="{FF2B5EF4-FFF2-40B4-BE49-F238E27FC236}">
                    <a16:creationId xmlns:a16="http://schemas.microsoft.com/office/drawing/2014/main" id="{B183F32A-24F3-1D8F-8F90-F9E523CBDC4D}"/>
                  </a:ext>
                </a:extLst>
              </p:cNvPr>
              <p:cNvSpPr/>
              <p:nvPr/>
            </p:nvSpPr>
            <p:spPr>
              <a:xfrm>
                <a:off x="1898644" y="5528451"/>
                <a:ext cx="44427" cy="20977"/>
              </a:xfrm>
              <a:custGeom>
                <a:avLst/>
                <a:gdLst>
                  <a:gd name="connsiteX0" fmla="*/ 5403 w 44427"/>
                  <a:gd name="connsiteY0" fmla="*/ 2747 h 20977"/>
                  <a:gd name="connsiteX1" fmla="*/ 34645 w 44427"/>
                  <a:gd name="connsiteY1" fmla="*/ 6462 h 20977"/>
                  <a:gd name="connsiteX2" fmla="*/ 30930 w 44427"/>
                  <a:gd name="connsiteY2" fmla="*/ 20654 h 20977"/>
                  <a:gd name="connsiteX3" fmla="*/ 5499 w 44427"/>
                  <a:gd name="connsiteY3" fmla="*/ 2652 h 20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427" h="20977">
                    <a:moveTo>
                      <a:pt x="5403" y="2747"/>
                    </a:moveTo>
                    <a:cubicBezTo>
                      <a:pt x="5403" y="2747"/>
                      <a:pt x="26358" y="-5444"/>
                      <a:pt x="34645" y="6462"/>
                    </a:cubicBezTo>
                    <a:cubicBezTo>
                      <a:pt x="42837" y="18464"/>
                      <a:pt x="53409" y="22178"/>
                      <a:pt x="30930" y="20654"/>
                    </a:cubicBezTo>
                    <a:cubicBezTo>
                      <a:pt x="8451" y="19130"/>
                      <a:pt x="-9456" y="8653"/>
                      <a:pt x="5499" y="2652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414730" rtl="0"/>
                <a:endParaRPr lang="ar-SA" sz="163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grpSp>
            <p:nvGrpSpPr>
              <p:cNvPr id="100" name="رسم 262">
                <a:extLst>
                  <a:ext uri="{FF2B5EF4-FFF2-40B4-BE49-F238E27FC236}">
                    <a16:creationId xmlns:a16="http://schemas.microsoft.com/office/drawing/2014/main" id="{7AE79B98-C997-52C8-CC5A-1CA94A17704F}"/>
                  </a:ext>
                </a:extLst>
              </p:cNvPr>
              <p:cNvGrpSpPr/>
              <p:nvPr/>
            </p:nvGrpSpPr>
            <p:grpSpPr>
              <a:xfrm>
                <a:off x="1362012" y="4920931"/>
                <a:ext cx="1480915" cy="1742566"/>
                <a:chOff x="1362012" y="4920931"/>
                <a:chExt cx="1480915" cy="1742566"/>
              </a:xfrm>
              <a:grpFill/>
            </p:grpSpPr>
            <p:sp>
              <p:nvSpPr>
                <p:cNvPr id="103" name="شكل حر: شكل 102">
                  <a:extLst>
                    <a:ext uri="{FF2B5EF4-FFF2-40B4-BE49-F238E27FC236}">
                      <a16:creationId xmlns:a16="http://schemas.microsoft.com/office/drawing/2014/main" id="{51BA8EC4-984B-AE8F-FD6F-59F43C303951}"/>
                    </a:ext>
                  </a:extLst>
                </p:cNvPr>
                <p:cNvSpPr/>
                <p:nvPr/>
              </p:nvSpPr>
              <p:spPr>
                <a:xfrm>
                  <a:off x="1362012" y="4920931"/>
                  <a:ext cx="1480915" cy="1742566"/>
                </a:xfrm>
                <a:custGeom>
                  <a:avLst/>
                  <a:gdLst>
                    <a:gd name="connsiteX0" fmla="*/ 1480915 w 1480915"/>
                    <a:gd name="connsiteY0" fmla="*/ 849821 h 1742566"/>
                    <a:gd name="connsiteX1" fmla="*/ 993807 w 1480915"/>
                    <a:gd name="connsiteY1" fmla="*/ 0 h 1742566"/>
                    <a:gd name="connsiteX2" fmla="*/ 999522 w 1480915"/>
                    <a:gd name="connsiteY2" fmla="*/ 15430 h 1742566"/>
                    <a:gd name="connsiteX3" fmla="*/ 1021239 w 1480915"/>
                    <a:gd name="connsiteY3" fmla="*/ 55055 h 1742566"/>
                    <a:gd name="connsiteX4" fmla="*/ 1035050 w 1480915"/>
                    <a:gd name="connsiteY4" fmla="*/ 83153 h 1742566"/>
                    <a:gd name="connsiteX5" fmla="*/ 1041432 w 1480915"/>
                    <a:gd name="connsiteY5" fmla="*/ 99632 h 1742566"/>
                    <a:gd name="connsiteX6" fmla="*/ 1007332 w 1480915"/>
                    <a:gd name="connsiteY6" fmla="*/ 95155 h 1742566"/>
                    <a:gd name="connsiteX7" fmla="*/ 972852 w 1480915"/>
                    <a:gd name="connsiteY7" fmla="*/ 97822 h 1742566"/>
                    <a:gd name="connsiteX8" fmla="*/ 952278 w 1480915"/>
                    <a:gd name="connsiteY8" fmla="*/ 96679 h 1742566"/>
                    <a:gd name="connsiteX9" fmla="*/ 934656 w 1480915"/>
                    <a:gd name="connsiteY9" fmla="*/ 116110 h 1742566"/>
                    <a:gd name="connsiteX10" fmla="*/ 903986 w 1480915"/>
                    <a:gd name="connsiteY10" fmla="*/ 115729 h 1742566"/>
                    <a:gd name="connsiteX11" fmla="*/ 903986 w 1480915"/>
                    <a:gd name="connsiteY11" fmla="*/ 148685 h 1742566"/>
                    <a:gd name="connsiteX12" fmla="*/ 874077 w 1480915"/>
                    <a:gd name="connsiteY12" fmla="*/ 135255 h 1742566"/>
                    <a:gd name="connsiteX13" fmla="*/ 870744 w 1480915"/>
                    <a:gd name="connsiteY13" fmla="*/ 149828 h 1742566"/>
                    <a:gd name="connsiteX14" fmla="*/ 841883 w 1480915"/>
                    <a:gd name="connsiteY14" fmla="*/ 115729 h 1742566"/>
                    <a:gd name="connsiteX15" fmla="*/ 817594 w 1480915"/>
                    <a:gd name="connsiteY15" fmla="*/ 89345 h 1742566"/>
                    <a:gd name="connsiteX16" fmla="*/ 848646 w 1480915"/>
                    <a:gd name="connsiteY16" fmla="*/ 107537 h 1742566"/>
                    <a:gd name="connsiteX17" fmla="*/ 884936 w 1480915"/>
                    <a:gd name="connsiteY17" fmla="*/ 110966 h 1742566"/>
                    <a:gd name="connsiteX18" fmla="*/ 866553 w 1480915"/>
                    <a:gd name="connsiteY18" fmla="*/ 80582 h 1742566"/>
                    <a:gd name="connsiteX19" fmla="*/ 810069 w 1480915"/>
                    <a:gd name="connsiteY19" fmla="*/ 48768 h 1742566"/>
                    <a:gd name="connsiteX20" fmla="*/ 774541 w 1480915"/>
                    <a:gd name="connsiteY20" fmla="*/ 26289 h 1742566"/>
                    <a:gd name="connsiteX21" fmla="*/ 723297 w 1480915"/>
                    <a:gd name="connsiteY21" fmla="*/ 17717 h 1742566"/>
                    <a:gd name="connsiteX22" fmla="*/ 672719 w 1480915"/>
                    <a:gd name="connsiteY22" fmla="*/ 31528 h 1742566"/>
                    <a:gd name="connsiteX23" fmla="*/ 649478 w 1480915"/>
                    <a:gd name="connsiteY23" fmla="*/ 66008 h 1742566"/>
                    <a:gd name="connsiteX24" fmla="*/ 598233 w 1480915"/>
                    <a:gd name="connsiteY24" fmla="*/ 106108 h 1742566"/>
                    <a:gd name="connsiteX25" fmla="*/ 534606 w 1480915"/>
                    <a:gd name="connsiteY25" fmla="*/ 130397 h 1742566"/>
                    <a:gd name="connsiteX26" fmla="*/ 533844 w 1480915"/>
                    <a:gd name="connsiteY26" fmla="*/ 166688 h 1742566"/>
                    <a:gd name="connsiteX27" fmla="*/ 530511 w 1480915"/>
                    <a:gd name="connsiteY27" fmla="*/ 200406 h 1742566"/>
                    <a:gd name="connsiteX28" fmla="*/ 563086 w 1480915"/>
                    <a:gd name="connsiteY28" fmla="*/ 202311 h 1742566"/>
                    <a:gd name="connsiteX29" fmla="*/ 589280 w 1480915"/>
                    <a:gd name="connsiteY29" fmla="*/ 200025 h 1742566"/>
                    <a:gd name="connsiteX30" fmla="*/ 620712 w 1480915"/>
                    <a:gd name="connsiteY30" fmla="*/ 259747 h 1742566"/>
                    <a:gd name="connsiteX31" fmla="*/ 655574 w 1480915"/>
                    <a:gd name="connsiteY31" fmla="*/ 220218 h 1742566"/>
                    <a:gd name="connsiteX32" fmla="*/ 670147 w 1480915"/>
                    <a:gd name="connsiteY32" fmla="*/ 184309 h 1742566"/>
                    <a:gd name="connsiteX33" fmla="*/ 700056 w 1480915"/>
                    <a:gd name="connsiteY33" fmla="*/ 131159 h 1742566"/>
                    <a:gd name="connsiteX34" fmla="*/ 725487 w 1480915"/>
                    <a:gd name="connsiteY34" fmla="*/ 98203 h 1742566"/>
                    <a:gd name="connsiteX35" fmla="*/ 736727 w 1480915"/>
                    <a:gd name="connsiteY35" fmla="*/ 135636 h 1742566"/>
                    <a:gd name="connsiteX36" fmla="*/ 730726 w 1480915"/>
                    <a:gd name="connsiteY36" fmla="*/ 185071 h 1742566"/>
                    <a:gd name="connsiteX37" fmla="*/ 777208 w 1480915"/>
                    <a:gd name="connsiteY37" fmla="*/ 195548 h 1742566"/>
                    <a:gd name="connsiteX38" fmla="*/ 808545 w 1480915"/>
                    <a:gd name="connsiteY38" fmla="*/ 220980 h 1742566"/>
                    <a:gd name="connsiteX39" fmla="*/ 747109 w 1480915"/>
                    <a:gd name="connsiteY39" fmla="*/ 222504 h 1742566"/>
                    <a:gd name="connsiteX40" fmla="*/ 745585 w 1480915"/>
                    <a:gd name="connsiteY40" fmla="*/ 259747 h 1742566"/>
                    <a:gd name="connsiteX41" fmla="*/ 712629 w 1480915"/>
                    <a:gd name="connsiteY41" fmla="*/ 259747 h 1742566"/>
                    <a:gd name="connsiteX42" fmla="*/ 691674 w 1480915"/>
                    <a:gd name="connsiteY42" fmla="*/ 300323 h 1742566"/>
                    <a:gd name="connsiteX43" fmla="*/ 608616 w 1480915"/>
                    <a:gd name="connsiteY43" fmla="*/ 299561 h 1742566"/>
                    <a:gd name="connsiteX44" fmla="*/ 560705 w 1480915"/>
                    <a:gd name="connsiteY44" fmla="*/ 269653 h 1742566"/>
                    <a:gd name="connsiteX45" fmla="*/ 566706 w 1480915"/>
                    <a:gd name="connsiteY45" fmla="*/ 230315 h 1742566"/>
                    <a:gd name="connsiteX46" fmla="*/ 542036 w 1480915"/>
                    <a:gd name="connsiteY46" fmla="*/ 265081 h 1742566"/>
                    <a:gd name="connsiteX47" fmla="*/ 488124 w 1480915"/>
                    <a:gd name="connsiteY47" fmla="*/ 300990 h 1742566"/>
                    <a:gd name="connsiteX48" fmla="*/ 403543 w 1480915"/>
                    <a:gd name="connsiteY48" fmla="*/ 353378 h 1742566"/>
                    <a:gd name="connsiteX49" fmla="*/ 329438 w 1480915"/>
                    <a:gd name="connsiteY49" fmla="*/ 355664 h 1742566"/>
                    <a:gd name="connsiteX50" fmla="*/ 343440 w 1480915"/>
                    <a:gd name="connsiteY50" fmla="*/ 386334 h 1742566"/>
                    <a:gd name="connsiteX51" fmla="*/ 352298 w 1480915"/>
                    <a:gd name="connsiteY51" fmla="*/ 422243 h 1742566"/>
                    <a:gd name="connsiteX52" fmla="*/ 308483 w 1480915"/>
                    <a:gd name="connsiteY52" fmla="*/ 472250 h 1742566"/>
                    <a:gd name="connsiteX53" fmla="*/ 217519 w 1480915"/>
                    <a:gd name="connsiteY53" fmla="*/ 445294 h 1742566"/>
                    <a:gd name="connsiteX54" fmla="*/ 182658 w 1480915"/>
                    <a:gd name="connsiteY54" fmla="*/ 522256 h 1742566"/>
                    <a:gd name="connsiteX55" fmla="*/ 214662 w 1480915"/>
                    <a:gd name="connsiteY55" fmla="*/ 581787 h 1742566"/>
                    <a:gd name="connsiteX56" fmla="*/ 279241 w 1480915"/>
                    <a:gd name="connsiteY56" fmla="*/ 589693 h 1742566"/>
                    <a:gd name="connsiteX57" fmla="*/ 346107 w 1480915"/>
                    <a:gd name="connsiteY57" fmla="*/ 533495 h 1742566"/>
                    <a:gd name="connsiteX58" fmla="*/ 394398 w 1480915"/>
                    <a:gd name="connsiteY58" fmla="*/ 507111 h 1742566"/>
                    <a:gd name="connsiteX59" fmla="*/ 430308 w 1480915"/>
                    <a:gd name="connsiteY59" fmla="*/ 478441 h 1742566"/>
                    <a:gd name="connsiteX60" fmla="*/ 477456 w 1480915"/>
                    <a:gd name="connsiteY60" fmla="*/ 475679 h 1742566"/>
                    <a:gd name="connsiteX61" fmla="*/ 523462 w 1480915"/>
                    <a:gd name="connsiteY61" fmla="*/ 496443 h 1742566"/>
                    <a:gd name="connsiteX62" fmla="*/ 580136 w 1480915"/>
                    <a:gd name="connsiteY62" fmla="*/ 557117 h 1742566"/>
                    <a:gd name="connsiteX63" fmla="*/ 595281 w 1480915"/>
                    <a:gd name="connsiteY63" fmla="*/ 613315 h 1742566"/>
                    <a:gd name="connsiteX64" fmla="*/ 612140 w 1480915"/>
                    <a:gd name="connsiteY64" fmla="*/ 587502 h 1742566"/>
                    <a:gd name="connsiteX65" fmla="*/ 635762 w 1480915"/>
                    <a:gd name="connsiteY65" fmla="*/ 573500 h 1742566"/>
                    <a:gd name="connsiteX66" fmla="*/ 590233 w 1480915"/>
                    <a:gd name="connsiteY66" fmla="*/ 528542 h 1742566"/>
                    <a:gd name="connsiteX67" fmla="*/ 567754 w 1480915"/>
                    <a:gd name="connsiteY67" fmla="*/ 467868 h 1742566"/>
                    <a:gd name="connsiteX68" fmla="*/ 622808 w 1480915"/>
                    <a:gd name="connsiteY68" fmla="*/ 495395 h 1742566"/>
                    <a:gd name="connsiteX69" fmla="*/ 665480 w 1480915"/>
                    <a:gd name="connsiteY69" fmla="*/ 531876 h 1742566"/>
                    <a:gd name="connsiteX70" fmla="*/ 678910 w 1480915"/>
                    <a:gd name="connsiteY70" fmla="*/ 589693 h 1742566"/>
                    <a:gd name="connsiteX71" fmla="*/ 687292 w 1480915"/>
                    <a:gd name="connsiteY71" fmla="*/ 627888 h 1742566"/>
                    <a:gd name="connsiteX72" fmla="*/ 709771 w 1480915"/>
                    <a:gd name="connsiteY72" fmla="*/ 648653 h 1742566"/>
                    <a:gd name="connsiteX73" fmla="*/ 713677 w 1480915"/>
                    <a:gd name="connsiteY73" fmla="*/ 597027 h 1742566"/>
                    <a:gd name="connsiteX74" fmla="*/ 772636 w 1480915"/>
                    <a:gd name="connsiteY74" fmla="*/ 580739 h 1742566"/>
                    <a:gd name="connsiteX75" fmla="*/ 804640 w 1480915"/>
                    <a:gd name="connsiteY75" fmla="*/ 527971 h 1742566"/>
                    <a:gd name="connsiteX76" fmla="*/ 866934 w 1480915"/>
                    <a:gd name="connsiteY76" fmla="*/ 486442 h 1742566"/>
                    <a:gd name="connsiteX77" fmla="*/ 912939 w 1480915"/>
                    <a:gd name="connsiteY77" fmla="*/ 529685 h 1742566"/>
                    <a:gd name="connsiteX78" fmla="*/ 907891 w 1480915"/>
                    <a:gd name="connsiteY78" fmla="*/ 489776 h 1742566"/>
                    <a:gd name="connsiteX79" fmla="*/ 954468 w 1480915"/>
                    <a:gd name="connsiteY79" fmla="*/ 481393 h 1742566"/>
                    <a:gd name="connsiteX80" fmla="*/ 943229 w 1480915"/>
                    <a:gd name="connsiteY80" fmla="*/ 525780 h 1742566"/>
                    <a:gd name="connsiteX81" fmla="*/ 980472 w 1480915"/>
                    <a:gd name="connsiteY81" fmla="*/ 569976 h 1742566"/>
                    <a:gd name="connsiteX82" fmla="*/ 975995 w 1480915"/>
                    <a:gd name="connsiteY82" fmla="*/ 611886 h 1742566"/>
                    <a:gd name="connsiteX83" fmla="*/ 901128 w 1480915"/>
                    <a:gd name="connsiteY83" fmla="*/ 594265 h 1742566"/>
                    <a:gd name="connsiteX84" fmla="*/ 829215 w 1480915"/>
                    <a:gd name="connsiteY84" fmla="*/ 594265 h 1742566"/>
                    <a:gd name="connsiteX85" fmla="*/ 758444 w 1480915"/>
                    <a:gd name="connsiteY85" fmla="*/ 650462 h 1742566"/>
                    <a:gd name="connsiteX86" fmla="*/ 826929 w 1480915"/>
                    <a:gd name="connsiteY86" fmla="*/ 671798 h 1742566"/>
                    <a:gd name="connsiteX87" fmla="*/ 914559 w 1480915"/>
                    <a:gd name="connsiteY87" fmla="*/ 695420 h 1742566"/>
                    <a:gd name="connsiteX88" fmla="*/ 867410 w 1480915"/>
                    <a:gd name="connsiteY88" fmla="*/ 783050 h 1742566"/>
                    <a:gd name="connsiteX89" fmla="*/ 765207 w 1480915"/>
                    <a:gd name="connsiteY89" fmla="*/ 765048 h 1742566"/>
                    <a:gd name="connsiteX90" fmla="*/ 656241 w 1480915"/>
                    <a:gd name="connsiteY90" fmla="*/ 752666 h 1742566"/>
                    <a:gd name="connsiteX91" fmla="*/ 530416 w 1480915"/>
                    <a:gd name="connsiteY91" fmla="*/ 722376 h 1742566"/>
                    <a:gd name="connsiteX92" fmla="*/ 483267 w 1480915"/>
                    <a:gd name="connsiteY92" fmla="*/ 607790 h 1742566"/>
                    <a:gd name="connsiteX93" fmla="*/ 345154 w 1480915"/>
                    <a:gd name="connsiteY93" fmla="*/ 630269 h 1742566"/>
                    <a:gd name="connsiteX94" fmla="*/ 227235 w 1480915"/>
                    <a:gd name="connsiteY94" fmla="*/ 622364 h 1742566"/>
                    <a:gd name="connsiteX95" fmla="*/ 146368 w 1480915"/>
                    <a:gd name="connsiteY95" fmla="*/ 700945 h 1742566"/>
                    <a:gd name="connsiteX96" fmla="*/ 52070 w 1480915"/>
                    <a:gd name="connsiteY96" fmla="*/ 804291 h 1742566"/>
                    <a:gd name="connsiteX97" fmla="*/ 9398 w 1480915"/>
                    <a:gd name="connsiteY97" fmla="*/ 945833 h 1742566"/>
                    <a:gd name="connsiteX98" fmla="*/ 15018 w 1480915"/>
                    <a:gd name="connsiteY98" fmla="*/ 1060418 h 1742566"/>
                    <a:gd name="connsiteX99" fmla="*/ 101505 w 1480915"/>
                    <a:gd name="connsiteY99" fmla="*/ 1146905 h 1742566"/>
                    <a:gd name="connsiteX100" fmla="*/ 246380 w 1480915"/>
                    <a:gd name="connsiteY100" fmla="*/ 1185101 h 1742566"/>
                    <a:gd name="connsiteX101" fmla="*/ 335058 w 1480915"/>
                    <a:gd name="connsiteY101" fmla="*/ 1190720 h 1742566"/>
                    <a:gd name="connsiteX102" fmla="*/ 386683 w 1480915"/>
                    <a:gd name="connsiteY102" fmla="*/ 1259205 h 1742566"/>
                    <a:gd name="connsiteX103" fmla="*/ 410305 w 1480915"/>
                    <a:gd name="connsiteY103" fmla="*/ 1353503 h 1742566"/>
                    <a:gd name="connsiteX104" fmla="*/ 420402 w 1480915"/>
                    <a:gd name="connsiteY104" fmla="*/ 1479328 h 1742566"/>
                    <a:gd name="connsiteX105" fmla="*/ 411448 w 1480915"/>
                    <a:gd name="connsiteY105" fmla="*/ 1588294 h 1742566"/>
                    <a:gd name="connsiteX106" fmla="*/ 413734 w 1480915"/>
                    <a:gd name="connsiteY106" fmla="*/ 1686020 h 1742566"/>
                    <a:gd name="connsiteX107" fmla="*/ 450787 w 1480915"/>
                    <a:gd name="connsiteY107" fmla="*/ 1741075 h 1742566"/>
                    <a:gd name="connsiteX108" fmla="*/ 588899 w 1480915"/>
                    <a:gd name="connsiteY108" fmla="*/ 1654588 h 1742566"/>
                    <a:gd name="connsiteX109" fmla="*/ 660813 w 1480915"/>
                    <a:gd name="connsiteY109" fmla="*/ 1586103 h 1742566"/>
                    <a:gd name="connsiteX110" fmla="*/ 769779 w 1480915"/>
                    <a:gd name="connsiteY110" fmla="*/ 1493996 h 1742566"/>
                    <a:gd name="connsiteX111" fmla="*/ 840549 w 1480915"/>
                    <a:gd name="connsiteY111" fmla="*/ 1385030 h 1742566"/>
                    <a:gd name="connsiteX112" fmla="*/ 968565 w 1480915"/>
                    <a:gd name="connsiteY112" fmla="*/ 1296353 h 1742566"/>
                    <a:gd name="connsiteX113" fmla="*/ 1038289 w 1480915"/>
                    <a:gd name="connsiteY113" fmla="*/ 1199007 h 1742566"/>
                    <a:gd name="connsiteX114" fmla="*/ 928180 w 1480915"/>
                    <a:gd name="connsiteY114" fmla="*/ 1200531 h 1742566"/>
                    <a:gd name="connsiteX115" fmla="*/ 919226 w 1480915"/>
                    <a:gd name="connsiteY115" fmla="*/ 1125665 h 1742566"/>
                    <a:gd name="connsiteX116" fmla="*/ 902748 w 1480915"/>
                    <a:gd name="connsiteY116" fmla="*/ 1040321 h 1742566"/>
                    <a:gd name="connsiteX117" fmla="*/ 874268 w 1480915"/>
                    <a:gd name="connsiteY117" fmla="*/ 914495 h 1742566"/>
                    <a:gd name="connsiteX118" fmla="*/ 854837 w 1480915"/>
                    <a:gd name="connsiteY118" fmla="*/ 821627 h 1742566"/>
                    <a:gd name="connsiteX119" fmla="*/ 910273 w 1480915"/>
                    <a:gd name="connsiteY119" fmla="*/ 917448 h 1742566"/>
                    <a:gd name="connsiteX120" fmla="*/ 943229 w 1480915"/>
                    <a:gd name="connsiteY120" fmla="*/ 1044702 h 1742566"/>
                    <a:gd name="connsiteX121" fmla="*/ 998664 w 1480915"/>
                    <a:gd name="connsiteY121" fmla="*/ 1158526 h 1742566"/>
                    <a:gd name="connsiteX122" fmla="*/ 1108011 w 1480915"/>
                    <a:gd name="connsiteY122" fmla="*/ 1112139 h 1742566"/>
                    <a:gd name="connsiteX123" fmla="*/ 1190403 w 1480915"/>
                    <a:gd name="connsiteY123" fmla="*/ 1010317 h 1742566"/>
                    <a:gd name="connsiteX124" fmla="*/ 1139444 w 1480915"/>
                    <a:gd name="connsiteY124" fmla="*/ 984885 h 1742566"/>
                    <a:gd name="connsiteX125" fmla="*/ 1081056 w 1480915"/>
                    <a:gd name="connsiteY125" fmla="*/ 920496 h 1742566"/>
                    <a:gd name="connsiteX126" fmla="*/ 1094486 w 1480915"/>
                    <a:gd name="connsiteY126" fmla="*/ 841153 h 1742566"/>
                    <a:gd name="connsiteX127" fmla="*/ 1160399 w 1480915"/>
                    <a:gd name="connsiteY127" fmla="*/ 918972 h 1742566"/>
                    <a:gd name="connsiteX128" fmla="*/ 1226312 w 1480915"/>
                    <a:gd name="connsiteY128" fmla="*/ 963930 h 1742566"/>
                    <a:gd name="connsiteX129" fmla="*/ 1290701 w 1480915"/>
                    <a:gd name="connsiteY129" fmla="*/ 1002887 h 1742566"/>
                    <a:gd name="connsiteX130" fmla="*/ 1334135 w 1480915"/>
                    <a:gd name="connsiteY130" fmla="*/ 1046321 h 1742566"/>
                    <a:gd name="connsiteX131" fmla="*/ 1298226 w 1480915"/>
                    <a:gd name="connsiteY131" fmla="*/ 1230535 h 1742566"/>
                    <a:gd name="connsiteX132" fmla="*/ 1298226 w 1480915"/>
                    <a:gd name="connsiteY132" fmla="*/ 1332357 h 1742566"/>
                    <a:gd name="connsiteX133" fmla="*/ 1340136 w 1480915"/>
                    <a:gd name="connsiteY133" fmla="*/ 1205103 h 1742566"/>
                    <a:gd name="connsiteX134" fmla="*/ 1429957 w 1480915"/>
                    <a:gd name="connsiteY134" fmla="*/ 1071848 h 1742566"/>
                    <a:gd name="connsiteX135" fmla="*/ 1409478 w 1480915"/>
                    <a:gd name="connsiteY135" fmla="*/ 1219200 h 1742566"/>
                    <a:gd name="connsiteX136" fmla="*/ 1480915 w 1480915"/>
                    <a:gd name="connsiteY136" fmla="*/ 850297 h 1742566"/>
                    <a:gd name="connsiteX137" fmla="*/ 1116298 w 1480915"/>
                    <a:gd name="connsiteY137" fmla="*/ 723329 h 1742566"/>
                    <a:gd name="connsiteX138" fmla="*/ 1093057 w 1480915"/>
                    <a:gd name="connsiteY138" fmla="*/ 655225 h 1742566"/>
                    <a:gd name="connsiteX139" fmla="*/ 1085532 w 1480915"/>
                    <a:gd name="connsiteY139" fmla="*/ 602837 h 1742566"/>
                    <a:gd name="connsiteX140" fmla="*/ 1062292 w 1480915"/>
                    <a:gd name="connsiteY140" fmla="*/ 547402 h 1742566"/>
                    <a:gd name="connsiteX141" fmla="*/ 1092962 w 1480915"/>
                    <a:gd name="connsiteY141" fmla="*/ 523399 h 1742566"/>
                    <a:gd name="connsiteX142" fmla="*/ 1134110 w 1480915"/>
                    <a:gd name="connsiteY142" fmla="*/ 538353 h 1742566"/>
                    <a:gd name="connsiteX143" fmla="*/ 1132586 w 1480915"/>
                    <a:gd name="connsiteY143" fmla="*/ 604266 h 1742566"/>
                    <a:gd name="connsiteX144" fmla="*/ 1140778 w 1480915"/>
                    <a:gd name="connsiteY144" fmla="*/ 658178 h 1742566"/>
                    <a:gd name="connsiteX145" fmla="*/ 1170686 w 1480915"/>
                    <a:gd name="connsiteY145" fmla="*/ 702374 h 1742566"/>
                    <a:gd name="connsiteX146" fmla="*/ 1116013 w 1480915"/>
                    <a:gd name="connsiteY146" fmla="*/ 723329 h 1742566"/>
                    <a:gd name="connsiteX147" fmla="*/ 1200880 w 1480915"/>
                    <a:gd name="connsiteY147" fmla="*/ 599789 h 1742566"/>
                    <a:gd name="connsiteX148" fmla="*/ 1200880 w 1480915"/>
                    <a:gd name="connsiteY148" fmla="*/ 547402 h 1742566"/>
                    <a:gd name="connsiteX149" fmla="*/ 1221073 w 1480915"/>
                    <a:gd name="connsiteY149" fmla="*/ 559403 h 1742566"/>
                    <a:gd name="connsiteX150" fmla="*/ 1200880 w 1480915"/>
                    <a:gd name="connsiteY150" fmla="*/ 599789 h 1742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</a:cxnLst>
                  <a:rect l="l" t="t" r="r" b="b"/>
                  <a:pathLst>
                    <a:path w="1480915" h="1742566">
                      <a:moveTo>
                        <a:pt x="1480915" y="849821"/>
                      </a:moveTo>
                      <a:cubicBezTo>
                        <a:pt x="1480915" y="487489"/>
                        <a:pt x="1285272" y="170974"/>
                        <a:pt x="993807" y="0"/>
                      </a:cubicBezTo>
                      <a:cubicBezTo>
                        <a:pt x="992092" y="5334"/>
                        <a:pt x="993235" y="10668"/>
                        <a:pt x="999522" y="15430"/>
                      </a:cubicBezTo>
                      <a:cubicBezTo>
                        <a:pt x="1024573" y="34671"/>
                        <a:pt x="1039622" y="61055"/>
                        <a:pt x="1021239" y="55055"/>
                      </a:cubicBezTo>
                      <a:cubicBezTo>
                        <a:pt x="1002856" y="49054"/>
                        <a:pt x="1020477" y="71533"/>
                        <a:pt x="1035050" y="83153"/>
                      </a:cubicBezTo>
                      <a:cubicBezTo>
                        <a:pt x="1049623" y="94774"/>
                        <a:pt x="1075150" y="121349"/>
                        <a:pt x="1041432" y="99632"/>
                      </a:cubicBezTo>
                      <a:cubicBezTo>
                        <a:pt x="1007713" y="77915"/>
                        <a:pt x="1026859" y="99632"/>
                        <a:pt x="1007332" y="95155"/>
                      </a:cubicBezTo>
                      <a:cubicBezTo>
                        <a:pt x="987901" y="90678"/>
                        <a:pt x="995331" y="95536"/>
                        <a:pt x="972852" y="97822"/>
                      </a:cubicBezTo>
                      <a:cubicBezTo>
                        <a:pt x="950373" y="100108"/>
                        <a:pt x="957898" y="92202"/>
                        <a:pt x="952278" y="96679"/>
                      </a:cubicBezTo>
                      <a:cubicBezTo>
                        <a:pt x="946658" y="101156"/>
                        <a:pt x="935038" y="102299"/>
                        <a:pt x="934656" y="116110"/>
                      </a:cubicBezTo>
                      <a:cubicBezTo>
                        <a:pt x="934276" y="129921"/>
                        <a:pt x="919321" y="109728"/>
                        <a:pt x="903986" y="115729"/>
                      </a:cubicBezTo>
                      <a:cubicBezTo>
                        <a:pt x="888651" y="121730"/>
                        <a:pt x="914082" y="144971"/>
                        <a:pt x="903986" y="148685"/>
                      </a:cubicBezTo>
                      <a:cubicBezTo>
                        <a:pt x="893889" y="152400"/>
                        <a:pt x="880364" y="133731"/>
                        <a:pt x="874077" y="135255"/>
                      </a:cubicBezTo>
                      <a:cubicBezTo>
                        <a:pt x="867696" y="136779"/>
                        <a:pt x="889794" y="158115"/>
                        <a:pt x="870744" y="149828"/>
                      </a:cubicBezTo>
                      <a:cubicBezTo>
                        <a:pt x="851694" y="141637"/>
                        <a:pt x="846741" y="128111"/>
                        <a:pt x="841883" y="115729"/>
                      </a:cubicBezTo>
                      <a:cubicBezTo>
                        <a:pt x="837025" y="103346"/>
                        <a:pt x="808164" y="92488"/>
                        <a:pt x="817594" y="89345"/>
                      </a:cubicBezTo>
                      <a:cubicBezTo>
                        <a:pt x="826929" y="86201"/>
                        <a:pt x="827310" y="91440"/>
                        <a:pt x="848646" y="107537"/>
                      </a:cubicBezTo>
                      <a:cubicBezTo>
                        <a:pt x="869982" y="123634"/>
                        <a:pt x="884936" y="110966"/>
                        <a:pt x="884936" y="110966"/>
                      </a:cubicBezTo>
                      <a:cubicBezTo>
                        <a:pt x="884936" y="110966"/>
                        <a:pt x="894270" y="107156"/>
                        <a:pt x="866553" y="80582"/>
                      </a:cubicBezTo>
                      <a:cubicBezTo>
                        <a:pt x="838835" y="54007"/>
                        <a:pt x="823119" y="64865"/>
                        <a:pt x="810069" y="48768"/>
                      </a:cubicBezTo>
                      <a:cubicBezTo>
                        <a:pt x="796925" y="32671"/>
                        <a:pt x="793972" y="49149"/>
                        <a:pt x="774541" y="26289"/>
                      </a:cubicBezTo>
                      <a:cubicBezTo>
                        <a:pt x="755110" y="3429"/>
                        <a:pt x="743871" y="25146"/>
                        <a:pt x="723297" y="17717"/>
                      </a:cubicBezTo>
                      <a:cubicBezTo>
                        <a:pt x="702723" y="10287"/>
                        <a:pt x="696722" y="30480"/>
                        <a:pt x="672719" y="31528"/>
                      </a:cubicBezTo>
                      <a:cubicBezTo>
                        <a:pt x="648716" y="32671"/>
                        <a:pt x="661860" y="46101"/>
                        <a:pt x="649478" y="66008"/>
                      </a:cubicBezTo>
                      <a:cubicBezTo>
                        <a:pt x="637095" y="85820"/>
                        <a:pt x="618045" y="79820"/>
                        <a:pt x="598233" y="106108"/>
                      </a:cubicBezTo>
                      <a:cubicBezTo>
                        <a:pt x="578421" y="132398"/>
                        <a:pt x="558514" y="121825"/>
                        <a:pt x="534606" y="130397"/>
                      </a:cubicBezTo>
                      <a:cubicBezTo>
                        <a:pt x="510603" y="138970"/>
                        <a:pt x="530511" y="155448"/>
                        <a:pt x="533844" y="166688"/>
                      </a:cubicBezTo>
                      <a:cubicBezTo>
                        <a:pt x="537178" y="177927"/>
                        <a:pt x="523367" y="188786"/>
                        <a:pt x="530511" y="200406"/>
                      </a:cubicBezTo>
                      <a:cubicBezTo>
                        <a:pt x="537654" y="212026"/>
                        <a:pt x="560324" y="202978"/>
                        <a:pt x="563086" y="202311"/>
                      </a:cubicBezTo>
                      <a:cubicBezTo>
                        <a:pt x="580327" y="198215"/>
                        <a:pt x="572802" y="188119"/>
                        <a:pt x="589280" y="200025"/>
                      </a:cubicBezTo>
                      <a:cubicBezTo>
                        <a:pt x="605758" y="212026"/>
                        <a:pt x="588518" y="262128"/>
                        <a:pt x="620712" y="259747"/>
                      </a:cubicBezTo>
                      <a:cubicBezTo>
                        <a:pt x="652907" y="257366"/>
                        <a:pt x="655193" y="238982"/>
                        <a:pt x="655574" y="220218"/>
                      </a:cubicBezTo>
                      <a:cubicBezTo>
                        <a:pt x="655955" y="201454"/>
                        <a:pt x="683577" y="217932"/>
                        <a:pt x="670147" y="184309"/>
                      </a:cubicBezTo>
                      <a:cubicBezTo>
                        <a:pt x="656717" y="150590"/>
                        <a:pt x="682149" y="140875"/>
                        <a:pt x="700056" y="131159"/>
                      </a:cubicBezTo>
                      <a:cubicBezTo>
                        <a:pt x="718058" y="121444"/>
                        <a:pt x="704533" y="103442"/>
                        <a:pt x="725487" y="98203"/>
                      </a:cubicBezTo>
                      <a:cubicBezTo>
                        <a:pt x="746443" y="92964"/>
                        <a:pt x="759206" y="115443"/>
                        <a:pt x="736727" y="135636"/>
                      </a:cubicBezTo>
                      <a:cubicBezTo>
                        <a:pt x="714248" y="155829"/>
                        <a:pt x="717963" y="171545"/>
                        <a:pt x="730726" y="185071"/>
                      </a:cubicBezTo>
                      <a:cubicBezTo>
                        <a:pt x="743490" y="198501"/>
                        <a:pt x="761397" y="201549"/>
                        <a:pt x="777208" y="195548"/>
                      </a:cubicBezTo>
                      <a:cubicBezTo>
                        <a:pt x="793020" y="189548"/>
                        <a:pt x="825786" y="206026"/>
                        <a:pt x="808545" y="220980"/>
                      </a:cubicBezTo>
                      <a:cubicBezTo>
                        <a:pt x="791305" y="235934"/>
                        <a:pt x="758349" y="212789"/>
                        <a:pt x="747109" y="222504"/>
                      </a:cubicBezTo>
                      <a:cubicBezTo>
                        <a:pt x="735870" y="232220"/>
                        <a:pt x="766540" y="257651"/>
                        <a:pt x="745585" y="259747"/>
                      </a:cubicBezTo>
                      <a:cubicBezTo>
                        <a:pt x="724630" y="261842"/>
                        <a:pt x="720154" y="238220"/>
                        <a:pt x="712629" y="259747"/>
                      </a:cubicBezTo>
                      <a:cubicBezTo>
                        <a:pt x="705104" y="281369"/>
                        <a:pt x="727583" y="317564"/>
                        <a:pt x="691674" y="300323"/>
                      </a:cubicBezTo>
                      <a:cubicBezTo>
                        <a:pt x="655764" y="283083"/>
                        <a:pt x="638524" y="300323"/>
                        <a:pt x="608616" y="299561"/>
                      </a:cubicBezTo>
                      <a:cubicBezTo>
                        <a:pt x="578707" y="298799"/>
                        <a:pt x="559943" y="284607"/>
                        <a:pt x="560705" y="269653"/>
                      </a:cubicBezTo>
                      <a:cubicBezTo>
                        <a:pt x="561467" y="254699"/>
                        <a:pt x="571944" y="235172"/>
                        <a:pt x="566706" y="230315"/>
                      </a:cubicBezTo>
                      <a:cubicBezTo>
                        <a:pt x="561467" y="225362"/>
                        <a:pt x="541274" y="221742"/>
                        <a:pt x="542036" y="265081"/>
                      </a:cubicBezTo>
                      <a:cubicBezTo>
                        <a:pt x="542798" y="308515"/>
                        <a:pt x="520319" y="300990"/>
                        <a:pt x="488124" y="300990"/>
                      </a:cubicBezTo>
                      <a:cubicBezTo>
                        <a:pt x="455930" y="300990"/>
                        <a:pt x="440976" y="333947"/>
                        <a:pt x="403543" y="353378"/>
                      </a:cubicBezTo>
                      <a:cubicBezTo>
                        <a:pt x="366109" y="372809"/>
                        <a:pt x="354108" y="351092"/>
                        <a:pt x="329438" y="355664"/>
                      </a:cubicBezTo>
                      <a:cubicBezTo>
                        <a:pt x="304768" y="360140"/>
                        <a:pt x="323437" y="382619"/>
                        <a:pt x="343440" y="386334"/>
                      </a:cubicBezTo>
                      <a:cubicBezTo>
                        <a:pt x="363442" y="390049"/>
                        <a:pt x="356203" y="408813"/>
                        <a:pt x="352298" y="422243"/>
                      </a:cubicBezTo>
                      <a:cubicBezTo>
                        <a:pt x="348393" y="435674"/>
                        <a:pt x="352298" y="467201"/>
                        <a:pt x="308483" y="472250"/>
                      </a:cubicBezTo>
                      <a:cubicBezTo>
                        <a:pt x="264668" y="477298"/>
                        <a:pt x="248952" y="441960"/>
                        <a:pt x="217519" y="445294"/>
                      </a:cubicBezTo>
                      <a:cubicBezTo>
                        <a:pt x="186087" y="448628"/>
                        <a:pt x="198469" y="485204"/>
                        <a:pt x="182658" y="522256"/>
                      </a:cubicBezTo>
                      <a:cubicBezTo>
                        <a:pt x="166846" y="559308"/>
                        <a:pt x="196659" y="549783"/>
                        <a:pt x="214662" y="581787"/>
                      </a:cubicBezTo>
                      <a:cubicBezTo>
                        <a:pt x="232664" y="613791"/>
                        <a:pt x="230378" y="591884"/>
                        <a:pt x="279241" y="589693"/>
                      </a:cubicBezTo>
                      <a:cubicBezTo>
                        <a:pt x="328104" y="587407"/>
                        <a:pt x="334296" y="557117"/>
                        <a:pt x="346107" y="533495"/>
                      </a:cubicBezTo>
                      <a:cubicBezTo>
                        <a:pt x="357918" y="509873"/>
                        <a:pt x="378682" y="509873"/>
                        <a:pt x="394398" y="507111"/>
                      </a:cubicBezTo>
                      <a:cubicBezTo>
                        <a:pt x="410115" y="504349"/>
                        <a:pt x="393827" y="462725"/>
                        <a:pt x="430308" y="478441"/>
                      </a:cubicBezTo>
                      <a:cubicBezTo>
                        <a:pt x="466789" y="494157"/>
                        <a:pt x="449358" y="473393"/>
                        <a:pt x="477456" y="475679"/>
                      </a:cubicBezTo>
                      <a:cubicBezTo>
                        <a:pt x="505555" y="477964"/>
                        <a:pt x="521271" y="468916"/>
                        <a:pt x="523462" y="496443"/>
                      </a:cubicBezTo>
                      <a:cubicBezTo>
                        <a:pt x="525748" y="523970"/>
                        <a:pt x="562229" y="547021"/>
                        <a:pt x="580136" y="557117"/>
                      </a:cubicBezTo>
                      <a:cubicBezTo>
                        <a:pt x="598138" y="567214"/>
                        <a:pt x="591375" y="597503"/>
                        <a:pt x="595281" y="613315"/>
                      </a:cubicBezTo>
                      <a:cubicBezTo>
                        <a:pt x="599186" y="629031"/>
                        <a:pt x="604806" y="608267"/>
                        <a:pt x="612140" y="587502"/>
                      </a:cubicBezTo>
                      <a:cubicBezTo>
                        <a:pt x="619474" y="566738"/>
                        <a:pt x="632333" y="588645"/>
                        <a:pt x="635762" y="573500"/>
                      </a:cubicBezTo>
                      <a:cubicBezTo>
                        <a:pt x="639096" y="558356"/>
                        <a:pt x="625666" y="550450"/>
                        <a:pt x="590233" y="528542"/>
                      </a:cubicBezTo>
                      <a:cubicBezTo>
                        <a:pt x="554800" y="506635"/>
                        <a:pt x="557085" y="484156"/>
                        <a:pt x="567754" y="467868"/>
                      </a:cubicBezTo>
                      <a:cubicBezTo>
                        <a:pt x="578421" y="451580"/>
                        <a:pt x="602043" y="461105"/>
                        <a:pt x="622808" y="495395"/>
                      </a:cubicBezTo>
                      <a:cubicBezTo>
                        <a:pt x="643573" y="529685"/>
                        <a:pt x="657098" y="517874"/>
                        <a:pt x="665480" y="531876"/>
                      </a:cubicBezTo>
                      <a:cubicBezTo>
                        <a:pt x="673862" y="545878"/>
                        <a:pt x="672814" y="576834"/>
                        <a:pt x="678910" y="589693"/>
                      </a:cubicBezTo>
                      <a:cubicBezTo>
                        <a:pt x="685102" y="602647"/>
                        <a:pt x="693483" y="613315"/>
                        <a:pt x="687292" y="627888"/>
                      </a:cubicBezTo>
                      <a:cubicBezTo>
                        <a:pt x="681101" y="642461"/>
                        <a:pt x="698532" y="657130"/>
                        <a:pt x="709771" y="648653"/>
                      </a:cubicBezTo>
                      <a:cubicBezTo>
                        <a:pt x="721011" y="640271"/>
                        <a:pt x="720439" y="627317"/>
                        <a:pt x="713677" y="597027"/>
                      </a:cubicBezTo>
                      <a:cubicBezTo>
                        <a:pt x="706914" y="566738"/>
                        <a:pt x="735013" y="578453"/>
                        <a:pt x="772636" y="580739"/>
                      </a:cubicBezTo>
                      <a:cubicBezTo>
                        <a:pt x="810260" y="583025"/>
                        <a:pt x="787781" y="548735"/>
                        <a:pt x="804640" y="527971"/>
                      </a:cubicBezTo>
                      <a:cubicBezTo>
                        <a:pt x="821499" y="507206"/>
                        <a:pt x="844550" y="461677"/>
                        <a:pt x="866934" y="486442"/>
                      </a:cubicBezTo>
                      <a:cubicBezTo>
                        <a:pt x="889413" y="511112"/>
                        <a:pt x="895604" y="533019"/>
                        <a:pt x="912939" y="529685"/>
                      </a:cubicBezTo>
                      <a:cubicBezTo>
                        <a:pt x="930370" y="526352"/>
                        <a:pt x="905034" y="502158"/>
                        <a:pt x="907891" y="489776"/>
                      </a:cubicBezTo>
                      <a:cubicBezTo>
                        <a:pt x="910653" y="477393"/>
                        <a:pt x="935990" y="480251"/>
                        <a:pt x="954468" y="481393"/>
                      </a:cubicBezTo>
                      <a:cubicBezTo>
                        <a:pt x="972947" y="482537"/>
                        <a:pt x="945515" y="503872"/>
                        <a:pt x="943229" y="525780"/>
                      </a:cubicBezTo>
                      <a:cubicBezTo>
                        <a:pt x="940943" y="547688"/>
                        <a:pt x="973709" y="551974"/>
                        <a:pt x="980472" y="569976"/>
                      </a:cubicBezTo>
                      <a:cubicBezTo>
                        <a:pt x="987235" y="587978"/>
                        <a:pt x="1012666" y="594646"/>
                        <a:pt x="975995" y="611886"/>
                      </a:cubicBezTo>
                      <a:cubicBezTo>
                        <a:pt x="939324" y="629126"/>
                        <a:pt x="949420" y="631317"/>
                        <a:pt x="901128" y="594265"/>
                      </a:cubicBezTo>
                      <a:cubicBezTo>
                        <a:pt x="852837" y="557213"/>
                        <a:pt x="876459" y="589788"/>
                        <a:pt x="829215" y="594265"/>
                      </a:cubicBezTo>
                      <a:cubicBezTo>
                        <a:pt x="782066" y="598742"/>
                        <a:pt x="769684" y="603218"/>
                        <a:pt x="758444" y="650462"/>
                      </a:cubicBezTo>
                      <a:cubicBezTo>
                        <a:pt x="747205" y="697611"/>
                        <a:pt x="798830" y="652748"/>
                        <a:pt x="826929" y="671798"/>
                      </a:cubicBezTo>
                      <a:cubicBezTo>
                        <a:pt x="855027" y="690848"/>
                        <a:pt x="904462" y="660559"/>
                        <a:pt x="914559" y="695420"/>
                      </a:cubicBezTo>
                      <a:cubicBezTo>
                        <a:pt x="924655" y="730282"/>
                        <a:pt x="898843" y="761714"/>
                        <a:pt x="867410" y="783050"/>
                      </a:cubicBezTo>
                      <a:cubicBezTo>
                        <a:pt x="835977" y="804386"/>
                        <a:pt x="821404" y="786384"/>
                        <a:pt x="765207" y="765048"/>
                      </a:cubicBezTo>
                      <a:cubicBezTo>
                        <a:pt x="709009" y="743712"/>
                        <a:pt x="684339" y="714470"/>
                        <a:pt x="656241" y="752666"/>
                      </a:cubicBezTo>
                      <a:cubicBezTo>
                        <a:pt x="628142" y="790861"/>
                        <a:pt x="613569" y="757142"/>
                        <a:pt x="530416" y="722376"/>
                      </a:cubicBezTo>
                      <a:cubicBezTo>
                        <a:pt x="447358" y="687610"/>
                        <a:pt x="511366" y="641509"/>
                        <a:pt x="483267" y="607790"/>
                      </a:cubicBezTo>
                      <a:cubicBezTo>
                        <a:pt x="455168" y="574072"/>
                        <a:pt x="437261" y="588740"/>
                        <a:pt x="345154" y="630269"/>
                      </a:cubicBezTo>
                      <a:cubicBezTo>
                        <a:pt x="253047" y="671798"/>
                        <a:pt x="290100" y="624650"/>
                        <a:pt x="227235" y="622364"/>
                      </a:cubicBezTo>
                      <a:cubicBezTo>
                        <a:pt x="164370" y="620078"/>
                        <a:pt x="215995" y="656082"/>
                        <a:pt x="146368" y="700945"/>
                      </a:cubicBezTo>
                      <a:cubicBezTo>
                        <a:pt x="76740" y="745903"/>
                        <a:pt x="120555" y="735806"/>
                        <a:pt x="52070" y="804291"/>
                      </a:cubicBezTo>
                      <a:cubicBezTo>
                        <a:pt x="-16415" y="872776"/>
                        <a:pt x="27400" y="884015"/>
                        <a:pt x="9398" y="945833"/>
                      </a:cubicBezTo>
                      <a:cubicBezTo>
                        <a:pt x="-8604" y="1007555"/>
                        <a:pt x="2635" y="992981"/>
                        <a:pt x="15018" y="1060418"/>
                      </a:cubicBezTo>
                      <a:cubicBezTo>
                        <a:pt x="27400" y="1127760"/>
                        <a:pt x="77883" y="1081754"/>
                        <a:pt x="101505" y="1146905"/>
                      </a:cubicBezTo>
                      <a:cubicBezTo>
                        <a:pt x="125127" y="1212056"/>
                        <a:pt x="192468" y="1155859"/>
                        <a:pt x="246380" y="1185101"/>
                      </a:cubicBezTo>
                      <a:cubicBezTo>
                        <a:pt x="300291" y="1214342"/>
                        <a:pt x="314865" y="1155859"/>
                        <a:pt x="335058" y="1190720"/>
                      </a:cubicBezTo>
                      <a:cubicBezTo>
                        <a:pt x="355251" y="1225582"/>
                        <a:pt x="409162" y="1218819"/>
                        <a:pt x="386683" y="1259205"/>
                      </a:cubicBezTo>
                      <a:cubicBezTo>
                        <a:pt x="364204" y="1299591"/>
                        <a:pt x="401256" y="1333310"/>
                        <a:pt x="410305" y="1353503"/>
                      </a:cubicBezTo>
                      <a:cubicBezTo>
                        <a:pt x="419259" y="1373696"/>
                        <a:pt x="452977" y="1410748"/>
                        <a:pt x="420402" y="1479328"/>
                      </a:cubicBezTo>
                      <a:cubicBezTo>
                        <a:pt x="387826" y="1547813"/>
                        <a:pt x="403543" y="1540002"/>
                        <a:pt x="411448" y="1588294"/>
                      </a:cubicBezTo>
                      <a:cubicBezTo>
                        <a:pt x="419354" y="1636586"/>
                        <a:pt x="409162" y="1646682"/>
                        <a:pt x="413734" y="1686020"/>
                      </a:cubicBezTo>
                      <a:cubicBezTo>
                        <a:pt x="418211" y="1725359"/>
                        <a:pt x="373348" y="1748885"/>
                        <a:pt x="450787" y="1741075"/>
                      </a:cubicBezTo>
                      <a:cubicBezTo>
                        <a:pt x="528320" y="1733169"/>
                        <a:pt x="538416" y="1683830"/>
                        <a:pt x="588899" y="1654588"/>
                      </a:cubicBezTo>
                      <a:cubicBezTo>
                        <a:pt x="639477" y="1625346"/>
                        <a:pt x="601281" y="1586103"/>
                        <a:pt x="660813" y="1586103"/>
                      </a:cubicBezTo>
                      <a:cubicBezTo>
                        <a:pt x="720344" y="1586103"/>
                        <a:pt x="756253" y="1532192"/>
                        <a:pt x="769779" y="1493996"/>
                      </a:cubicBezTo>
                      <a:cubicBezTo>
                        <a:pt x="783209" y="1455801"/>
                        <a:pt x="777685" y="1415415"/>
                        <a:pt x="840549" y="1385030"/>
                      </a:cubicBezTo>
                      <a:cubicBezTo>
                        <a:pt x="903414" y="1354646"/>
                        <a:pt x="893699" y="1330738"/>
                        <a:pt x="968565" y="1296353"/>
                      </a:cubicBezTo>
                      <a:cubicBezTo>
                        <a:pt x="1043432" y="1261872"/>
                        <a:pt x="1041908" y="1211009"/>
                        <a:pt x="1038289" y="1199007"/>
                      </a:cubicBezTo>
                      <a:cubicBezTo>
                        <a:pt x="1034574" y="1187006"/>
                        <a:pt x="949135" y="1223010"/>
                        <a:pt x="928180" y="1200531"/>
                      </a:cubicBezTo>
                      <a:cubicBezTo>
                        <a:pt x="907224" y="1178052"/>
                        <a:pt x="941610" y="1158621"/>
                        <a:pt x="919226" y="1125665"/>
                      </a:cubicBezTo>
                      <a:cubicBezTo>
                        <a:pt x="896747" y="1092708"/>
                        <a:pt x="904272" y="1100233"/>
                        <a:pt x="902748" y="1040321"/>
                      </a:cubicBezTo>
                      <a:cubicBezTo>
                        <a:pt x="901224" y="980408"/>
                        <a:pt x="889318" y="987933"/>
                        <a:pt x="874268" y="914495"/>
                      </a:cubicBezTo>
                      <a:cubicBezTo>
                        <a:pt x="859314" y="841153"/>
                        <a:pt x="832358" y="821627"/>
                        <a:pt x="854837" y="821627"/>
                      </a:cubicBezTo>
                      <a:cubicBezTo>
                        <a:pt x="877316" y="821627"/>
                        <a:pt x="878840" y="856107"/>
                        <a:pt x="910273" y="917448"/>
                      </a:cubicBezTo>
                      <a:cubicBezTo>
                        <a:pt x="941705" y="978884"/>
                        <a:pt x="914749" y="929450"/>
                        <a:pt x="943229" y="1044702"/>
                      </a:cubicBezTo>
                      <a:cubicBezTo>
                        <a:pt x="971709" y="1159955"/>
                        <a:pt x="928275" y="1143572"/>
                        <a:pt x="998664" y="1158526"/>
                      </a:cubicBezTo>
                      <a:cubicBezTo>
                        <a:pt x="1069054" y="1173480"/>
                        <a:pt x="1067530" y="1113568"/>
                        <a:pt x="1108011" y="1112139"/>
                      </a:cubicBezTo>
                      <a:cubicBezTo>
                        <a:pt x="1148398" y="1110615"/>
                        <a:pt x="1218787" y="1037273"/>
                        <a:pt x="1190403" y="1010317"/>
                      </a:cubicBezTo>
                      <a:cubicBezTo>
                        <a:pt x="1161923" y="983361"/>
                        <a:pt x="1175448" y="953453"/>
                        <a:pt x="1139444" y="984885"/>
                      </a:cubicBezTo>
                      <a:cubicBezTo>
                        <a:pt x="1103535" y="1016318"/>
                        <a:pt x="1094486" y="959453"/>
                        <a:pt x="1081056" y="920496"/>
                      </a:cubicBezTo>
                      <a:cubicBezTo>
                        <a:pt x="1067626" y="881539"/>
                        <a:pt x="1075055" y="839629"/>
                        <a:pt x="1094486" y="841153"/>
                      </a:cubicBezTo>
                      <a:cubicBezTo>
                        <a:pt x="1113917" y="842677"/>
                        <a:pt x="1118489" y="923544"/>
                        <a:pt x="1160399" y="918972"/>
                      </a:cubicBezTo>
                      <a:cubicBezTo>
                        <a:pt x="1202309" y="914495"/>
                        <a:pt x="1191832" y="938403"/>
                        <a:pt x="1226312" y="963930"/>
                      </a:cubicBezTo>
                      <a:cubicBezTo>
                        <a:pt x="1260793" y="989362"/>
                        <a:pt x="1269746" y="939927"/>
                        <a:pt x="1290701" y="1002887"/>
                      </a:cubicBezTo>
                      <a:cubicBezTo>
                        <a:pt x="1311656" y="1065752"/>
                        <a:pt x="1322134" y="1011841"/>
                        <a:pt x="1334135" y="1046321"/>
                      </a:cubicBezTo>
                      <a:cubicBezTo>
                        <a:pt x="1346136" y="1080802"/>
                        <a:pt x="1298226" y="1169099"/>
                        <a:pt x="1298226" y="1230535"/>
                      </a:cubicBezTo>
                      <a:cubicBezTo>
                        <a:pt x="1298226" y="1291971"/>
                        <a:pt x="1286224" y="1311402"/>
                        <a:pt x="1298226" y="1332357"/>
                      </a:cubicBezTo>
                      <a:cubicBezTo>
                        <a:pt x="1310227" y="1353312"/>
                        <a:pt x="1326706" y="1253014"/>
                        <a:pt x="1340136" y="1205103"/>
                      </a:cubicBezTo>
                      <a:cubicBezTo>
                        <a:pt x="1353566" y="1157192"/>
                        <a:pt x="1422527" y="1031367"/>
                        <a:pt x="1429957" y="1071848"/>
                      </a:cubicBezTo>
                      <a:cubicBezTo>
                        <a:pt x="1432052" y="1083088"/>
                        <a:pt x="1421574" y="1145953"/>
                        <a:pt x="1409478" y="1219200"/>
                      </a:cubicBezTo>
                      <a:cubicBezTo>
                        <a:pt x="1455579" y="1105281"/>
                        <a:pt x="1480915" y="980694"/>
                        <a:pt x="1480915" y="850297"/>
                      </a:cubicBezTo>
                      <a:close/>
                      <a:moveTo>
                        <a:pt x="1116298" y="723329"/>
                      </a:moveTo>
                      <a:cubicBezTo>
                        <a:pt x="1081151" y="706850"/>
                        <a:pt x="1084866" y="686657"/>
                        <a:pt x="1093057" y="655225"/>
                      </a:cubicBezTo>
                      <a:cubicBezTo>
                        <a:pt x="1101249" y="623792"/>
                        <a:pt x="1089343" y="629031"/>
                        <a:pt x="1085532" y="602837"/>
                      </a:cubicBezTo>
                      <a:cubicBezTo>
                        <a:pt x="1081818" y="576644"/>
                        <a:pt x="1063815" y="564642"/>
                        <a:pt x="1062292" y="547402"/>
                      </a:cubicBezTo>
                      <a:cubicBezTo>
                        <a:pt x="1060768" y="530162"/>
                        <a:pt x="1092962" y="523399"/>
                        <a:pt x="1092962" y="523399"/>
                      </a:cubicBezTo>
                      <a:cubicBezTo>
                        <a:pt x="1092962" y="523399"/>
                        <a:pt x="1146873" y="509207"/>
                        <a:pt x="1134110" y="538353"/>
                      </a:cubicBezTo>
                      <a:cubicBezTo>
                        <a:pt x="1121347" y="567595"/>
                        <a:pt x="1119918" y="590741"/>
                        <a:pt x="1132586" y="604266"/>
                      </a:cubicBezTo>
                      <a:cubicBezTo>
                        <a:pt x="1145349" y="617696"/>
                        <a:pt x="1156589" y="636461"/>
                        <a:pt x="1140778" y="658178"/>
                      </a:cubicBezTo>
                      <a:cubicBezTo>
                        <a:pt x="1125061" y="679895"/>
                        <a:pt x="1169257" y="662654"/>
                        <a:pt x="1170686" y="702374"/>
                      </a:cubicBezTo>
                      <a:cubicBezTo>
                        <a:pt x="1172115" y="742093"/>
                        <a:pt x="1151255" y="739807"/>
                        <a:pt x="1116013" y="723329"/>
                      </a:cubicBezTo>
                      <a:close/>
                      <a:moveTo>
                        <a:pt x="1200880" y="599789"/>
                      </a:moveTo>
                      <a:cubicBezTo>
                        <a:pt x="1185164" y="587026"/>
                        <a:pt x="1200880" y="547402"/>
                        <a:pt x="1200880" y="547402"/>
                      </a:cubicBezTo>
                      <a:cubicBezTo>
                        <a:pt x="1205167" y="533495"/>
                        <a:pt x="1215835" y="545116"/>
                        <a:pt x="1221073" y="559403"/>
                      </a:cubicBezTo>
                      <a:cubicBezTo>
                        <a:pt x="1226312" y="573596"/>
                        <a:pt x="1216597" y="612553"/>
                        <a:pt x="1200880" y="599789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l" defTabSz="414730" rtl="0"/>
                  <a:endParaRPr lang="ar-SA" sz="163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04" name="شكل حر: شكل 103">
                  <a:extLst>
                    <a:ext uri="{FF2B5EF4-FFF2-40B4-BE49-F238E27FC236}">
                      <a16:creationId xmlns:a16="http://schemas.microsoft.com/office/drawing/2014/main" id="{E4F400C7-D0EE-F4E8-8F1F-608B1F893490}"/>
                    </a:ext>
                  </a:extLst>
                </p:cNvPr>
                <p:cNvSpPr/>
                <p:nvPr/>
              </p:nvSpPr>
              <p:spPr>
                <a:xfrm>
                  <a:off x="2216771" y="5629115"/>
                  <a:ext cx="27194" cy="20197"/>
                </a:xfrm>
                <a:custGeom>
                  <a:avLst/>
                  <a:gdLst>
                    <a:gd name="connsiteX0" fmla="*/ 25891 w 27194"/>
                    <a:gd name="connsiteY0" fmla="*/ 10668 h 20197"/>
                    <a:gd name="connsiteX1" fmla="*/ 19700 w 27194"/>
                    <a:gd name="connsiteY1" fmla="*/ 0 h 20197"/>
                    <a:gd name="connsiteX2" fmla="*/ 1411 w 27194"/>
                    <a:gd name="connsiteY2" fmla="*/ 14002 h 20197"/>
                    <a:gd name="connsiteX3" fmla="*/ 25796 w 27194"/>
                    <a:gd name="connsiteY3" fmla="*/ 10668 h 20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194" h="20197">
                      <a:moveTo>
                        <a:pt x="25891" y="10668"/>
                      </a:moveTo>
                      <a:cubicBezTo>
                        <a:pt x="30939" y="2762"/>
                        <a:pt x="19700" y="0"/>
                        <a:pt x="19700" y="0"/>
                      </a:cubicBezTo>
                      <a:cubicBezTo>
                        <a:pt x="15223" y="1715"/>
                        <a:pt x="-5542" y="2286"/>
                        <a:pt x="1411" y="14002"/>
                      </a:cubicBezTo>
                      <a:cubicBezTo>
                        <a:pt x="8460" y="25813"/>
                        <a:pt x="20747" y="18478"/>
                        <a:pt x="25796" y="10668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l" defTabSz="414730" rtl="0"/>
                  <a:endParaRPr lang="ar-SA" sz="163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05" name="شكل حر: شكل 104">
                  <a:extLst>
                    <a:ext uri="{FF2B5EF4-FFF2-40B4-BE49-F238E27FC236}">
                      <a16:creationId xmlns:a16="http://schemas.microsoft.com/office/drawing/2014/main" id="{7FAF74F1-F3EB-8B30-314C-962CB4A95310}"/>
                    </a:ext>
                  </a:extLst>
                </p:cNvPr>
                <p:cNvSpPr/>
                <p:nvPr/>
              </p:nvSpPr>
              <p:spPr>
                <a:xfrm>
                  <a:off x="2081762" y="5601665"/>
                  <a:ext cx="39661" cy="16808"/>
                </a:xfrm>
                <a:custGeom>
                  <a:avLst/>
                  <a:gdLst>
                    <a:gd name="connsiteX0" fmla="*/ 30312 w 39661"/>
                    <a:gd name="connsiteY0" fmla="*/ 5543 h 16808"/>
                    <a:gd name="connsiteX1" fmla="*/ 594 w 39661"/>
                    <a:gd name="connsiteY1" fmla="*/ 5543 h 16808"/>
                    <a:gd name="connsiteX2" fmla="*/ 18310 w 39661"/>
                    <a:gd name="connsiteY2" fmla="*/ 16497 h 16808"/>
                    <a:gd name="connsiteX3" fmla="*/ 30407 w 39661"/>
                    <a:gd name="connsiteY3" fmla="*/ 5543 h 16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661" h="16808">
                      <a:moveTo>
                        <a:pt x="30312" y="5543"/>
                      </a:moveTo>
                      <a:cubicBezTo>
                        <a:pt x="14596" y="3257"/>
                        <a:pt x="1070" y="-5696"/>
                        <a:pt x="594" y="5543"/>
                      </a:cubicBezTo>
                      <a:cubicBezTo>
                        <a:pt x="594" y="5543"/>
                        <a:pt x="-5026" y="14211"/>
                        <a:pt x="18310" y="16497"/>
                      </a:cubicBezTo>
                      <a:cubicBezTo>
                        <a:pt x="41647" y="18783"/>
                        <a:pt x="46123" y="7829"/>
                        <a:pt x="30407" y="5543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l" defTabSz="414730" rtl="0"/>
                  <a:endParaRPr lang="ar-SA" sz="163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  <p:sp>
            <p:nvSpPr>
              <p:cNvPr id="101" name="شكل حر: شكل 100">
                <a:extLst>
                  <a:ext uri="{FF2B5EF4-FFF2-40B4-BE49-F238E27FC236}">
                    <a16:creationId xmlns:a16="http://schemas.microsoft.com/office/drawing/2014/main" id="{95D7B99E-C501-262D-6A63-82F34F829360}"/>
                  </a:ext>
                </a:extLst>
              </p:cNvPr>
              <p:cNvSpPr/>
              <p:nvPr/>
            </p:nvSpPr>
            <p:spPr>
              <a:xfrm>
                <a:off x="2052530" y="6455547"/>
                <a:ext cx="163444" cy="149070"/>
              </a:xfrm>
              <a:custGeom>
                <a:avLst/>
                <a:gdLst>
                  <a:gd name="connsiteX0" fmla="*/ 6489 w 163444"/>
                  <a:gd name="connsiteY0" fmla="*/ 121591 h 149070"/>
                  <a:gd name="connsiteX1" fmla="*/ 15443 w 163444"/>
                  <a:gd name="connsiteY1" fmla="*/ 147785 h 149070"/>
                  <a:gd name="connsiteX2" fmla="*/ 97834 w 163444"/>
                  <a:gd name="connsiteY2" fmla="*/ 90159 h 149070"/>
                  <a:gd name="connsiteX3" fmla="*/ 162985 w 163444"/>
                  <a:gd name="connsiteY3" fmla="*/ 7767 h 149070"/>
                  <a:gd name="connsiteX4" fmla="*/ 127838 w 163444"/>
                  <a:gd name="connsiteY4" fmla="*/ 29484 h 149070"/>
                  <a:gd name="connsiteX5" fmla="*/ 61925 w 163444"/>
                  <a:gd name="connsiteY5" fmla="*/ 54916 h 149070"/>
                  <a:gd name="connsiteX6" fmla="*/ 6489 w 163444"/>
                  <a:gd name="connsiteY6" fmla="*/ 121591 h 149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3444" h="149070">
                    <a:moveTo>
                      <a:pt x="6489" y="121591"/>
                    </a:moveTo>
                    <a:cubicBezTo>
                      <a:pt x="6489" y="121591"/>
                      <a:pt x="-12942" y="156072"/>
                      <a:pt x="15443" y="147785"/>
                    </a:cubicBezTo>
                    <a:cubicBezTo>
                      <a:pt x="43923" y="139593"/>
                      <a:pt x="70116" y="115590"/>
                      <a:pt x="97834" y="90159"/>
                    </a:cubicBezTo>
                    <a:cubicBezTo>
                      <a:pt x="125552" y="64727"/>
                      <a:pt x="159270" y="29484"/>
                      <a:pt x="162985" y="7767"/>
                    </a:cubicBezTo>
                    <a:cubicBezTo>
                      <a:pt x="166700" y="-13950"/>
                      <a:pt x="147269" y="15292"/>
                      <a:pt x="127838" y="29484"/>
                    </a:cubicBezTo>
                    <a:cubicBezTo>
                      <a:pt x="108407" y="43677"/>
                      <a:pt x="77641" y="24246"/>
                      <a:pt x="61925" y="54916"/>
                    </a:cubicBezTo>
                    <a:cubicBezTo>
                      <a:pt x="46209" y="85586"/>
                      <a:pt x="22968" y="90063"/>
                      <a:pt x="6489" y="121591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414730" rtl="0"/>
                <a:endParaRPr lang="ar-SA" sz="163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02" name="شكل حر: شكل 101">
                <a:extLst>
                  <a:ext uri="{FF2B5EF4-FFF2-40B4-BE49-F238E27FC236}">
                    <a16:creationId xmlns:a16="http://schemas.microsoft.com/office/drawing/2014/main" id="{C53282AF-4ADD-CC9B-17CC-5D75E5600C63}"/>
                  </a:ext>
                </a:extLst>
              </p:cNvPr>
              <p:cNvSpPr/>
              <p:nvPr/>
            </p:nvSpPr>
            <p:spPr>
              <a:xfrm>
                <a:off x="878586" y="5871812"/>
                <a:ext cx="398145" cy="693705"/>
              </a:xfrm>
              <a:custGeom>
                <a:avLst/>
                <a:gdLst>
                  <a:gd name="connsiteX0" fmla="*/ 398145 w 398145"/>
                  <a:gd name="connsiteY0" fmla="*/ 693706 h 693705"/>
                  <a:gd name="connsiteX1" fmla="*/ 0 w 398145"/>
                  <a:gd name="connsiteY1" fmla="*/ 0 h 693705"/>
                  <a:gd name="connsiteX2" fmla="*/ 47625 w 398145"/>
                  <a:gd name="connsiteY2" fmla="*/ 57722 h 693705"/>
                  <a:gd name="connsiteX3" fmla="*/ 122492 w 398145"/>
                  <a:gd name="connsiteY3" fmla="*/ 140113 h 693705"/>
                  <a:gd name="connsiteX4" fmla="*/ 162878 w 398145"/>
                  <a:gd name="connsiteY4" fmla="*/ 246412 h 693705"/>
                  <a:gd name="connsiteX5" fmla="*/ 287179 w 398145"/>
                  <a:gd name="connsiteY5" fmla="*/ 325755 h 693705"/>
                  <a:gd name="connsiteX6" fmla="*/ 296132 w 398145"/>
                  <a:gd name="connsiteY6" fmla="*/ 409575 h 693705"/>
                  <a:gd name="connsiteX7" fmla="*/ 317087 w 398145"/>
                  <a:gd name="connsiteY7" fmla="*/ 493395 h 693705"/>
                  <a:gd name="connsiteX8" fmla="*/ 342519 w 398145"/>
                  <a:gd name="connsiteY8" fmla="*/ 583692 h 693705"/>
                  <a:gd name="connsiteX9" fmla="*/ 391954 w 398145"/>
                  <a:gd name="connsiteY9" fmla="*/ 686467 h 693705"/>
                  <a:gd name="connsiteX10" fmla="*/ 398050 w 398145"/>
                  <a:gd name="connsiteY10" fmla="*/ 693611 h 69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8145" h="693705">
                    <a:moveTo>
                      <a:pt x="398145" y="693706"/>
                    </a:moveTo>
                    <a:cubicBezTo>
                      <a:pt x="179165" y="533305"/>
                      <a:pt x="28956" y="284512"/>
                      <a:pt x="0" y="0"/>
                    </a:cubicBezTo>
                    <a:cubicBezTo>
                      <a:pt x="17145" y="7715"/>
                      <a:pt x="39719" y="24098"/>
                      <a:pt x="47625" y="57722"/>
                    </a:cubicBezTo>
                    <a:cubicBezTo>
                      <a:pt x="61055" y="114586"/>
                      <a:pt x="112014" y="75724"/>
                      <a:pt x="122492" y="140113"/>
                    </a:cubicBezTo>
                    <a:cubicBezTo>
                      <a:pt x="132969" y="204502"/>
                      <a:pt x="91059" y="213455"/>
                      <a:pt x="162878" y="246412"/>
                    </a:cubicBezTo>
                    <a:cubicBezTo>
                      <a:pt x="234791" y="279368"/>
                      <a:pt x="264700" y="295847"/>
                      <a:pt x="287179" y="325755"/>
                    </a:cubicBezTo>
                    <a:cubicBezTo>
                      <a:pt x="309658" y="355664"/>
                      <a:pt x="293180" y="366141"/>
                      <a:pt x="296132" y="409575"/>
                    </a:cubicBezTo>
                    <a:cubicBezTo>
                      <a:pt x="299085" y="453009"/>
                      <a:pt x="294608" y="451485"/>
                      <a:pt x="317087" y="493395"/>
                    </a:cubicBezTo>
                    <a:cubicBezTo>
                      <a:pt x="339566" y="535305"/>
                      <a:pt x="357473" y="546735"/>
                      <a:pt x="342519" y="583692"/>
                    </a:cubicBezTo>
                    <a:cubicBezTo>
                      <a:pt x="327565" y="620649"/>
                      <a:pt x="358997" y="644557"/>
                      <a:pt x="391954" y="686467"/>
                    </a:cubicBezTo>
                    <a:cubicBezTo>
                      <a:pt x="393954" y="689039"/>
                      <a:pt x="396050" y="691420"/>
                      <a:pt x="398050" y="693611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414730" rtl="0"/>
                <a:endParaRPr lang="ar-SA" sz="163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</p:grpSp>
        <p:sp>
          <p:nvSpPr>
            <p:cNvPr id="88" name="شكل حر: شكل 87">
              <a:extLst>
                <a:ext uri="{FF2B5EF4-FFF2-40B4-BE49-F238E27FC236}">
                  <a16:creationId xmlns:a16="http://schemas.microsoft.com/office/drawing/2014/main" id="{0449B016-7A13-DEF8-5639-261FD72B5F61}"/>
                </a:ext>
              </a:extLst>
            </p:cNvPr>
            <p:cNvSpPr/>
            <p:nvPr/>
          </p:nvSpPr>
          <p:spPr>
            <a:xfrm>
              <a:off x="1984501" y="4760039"/>
              <a:ext cx="1074610" cy="446151"/>
            </a:xfrm>
            <a:custGeom>
              <a:avLst/>
              <a:gdLst>
                <a:gd name="connsiteX0" fmla="*/ 616648 w 1074610"/>
                <a:gd name="connsiteY0" fmla="*/ 0 h 446151"/>
                <a:gd name="connsiteX1" fmla="*/ 928969 w 1074610"/>
                <a:gd name="connsiteY1" fmla="*/ 201642 h 446151"/>
                <a:gd name="connsiteX2" fmla="*/ 959029 w 1074610"/>
                <a:gd name="connsiteY2" fmla="*/ 330717 h 446151"/>
                <a:gd name="connsiteX3" fmla="*/ 959071 w 1074610"/>
                <a:gd name="connsiteY3" fmla="*/ 330708 h 446151"/>
                <a:gd name="connsiteX4" fmla="*/ 959262 w 1074610"/>
                <a:gd name="connsiteY4" fmla="*/ 330708 h 446151"/>
                <a:gd name="connsiteX5" fmla="*/ 1074610 w 1074610"/>
                <a:gd name="connsiteY5" fmla="*/ 446056 h 446151"/>
                <a:gd name="connsiteX6" fmla="*/ 1074514 w 1074610"/>
                <a:gd name="connsiteY6" fmla="*/ 446056 h 446151"/>
                <a:gd name="connsiteX7" fmla="*/ 943180 w 1074610"/>
                <a:gd name="connsiteY7" fmla="*/ 446056 h 446151"/>
                <a:gd name="connsiteX8" fmla="*/ 943165 w 1074610"/>
                <a:gd name="connsiteY8" fmla="*/ 446151 h 446151"/>
                <a:gd name="connsiteX9" fmla="*/ 290036 w 1074610"/>
                <a:gd name="connsiteY9" fmla="*/ 446151 h 446151"/>
                <a:gd name="connsiteX10" fmla="*/ 290021 w 1074610"/>
                <a:gd name="connsiteY10" fmla="*/ 446056 h 446151"/>
                <a:gd name="connsiteX11" fmla="*/ 0 w 1074610"/>
                <a:gd name="connsiteY11" fmla="*/ 446056 h 446151"/>
                <a:gd name="connsiteX12" fmla="*/ 381 w 1074610"/>
                <a:gd name="connsiteY12" fmla="*/ 438436 h 446151"/>
                <a:gd name="connsiteX13" fmla="*/ 192215 w 1074610"/>
                <a:gd name="connsiteY13" fmla="*/ 253841 h 446151"/>
                <a:gd name="connsiteX14" fmla="*/ 238494 w 1074610"/>
                <a:gd name="connsiteY14" fmla="*/ 259461 h 446151"/>
                <a:gd name="connsiteX15" fmla="*/ 280679 w 1074610"/>
                <a:gd name="connsiteY15" fmla="*/ 275359 h 446151"/>
                <a:gd name="connsiteX16" fmla="*/ 316451 w 1074610"/>
                <a:gd name="connsiteY16" fmla="*/ 177315 h 446151"/>
                <a:gd name="connsiteX17" fmla="*/ 562737 w 1074610"/>
                <a:gd name="connsiteY17" fmla="*/ 4191 h 446151"/>
                <a:gd name="connsiteX18" fmla="*/ 563308 w 1074610"/>
                <a:gd name="connsiteY18" fmla="*/ 4191 h 446151"/>
                <a:gd name="connsiteX19" fmla="*/ 616648 w 1074610"/>
                <a:gd name="connsiteY19" fmla="*/ 0 h 446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74610" h="446151">
                  <a:moveTo>
                    <a:pt x="616648" y="0"/>
                  </a:moveTo>
                  <a:cubicBezTo>
                    <a:pt x="755595" y="0"/>
                    <a:pt x="875199" y="82725"/>
                    <a:pt x="928969" y="201642"/>
                  </a:cubicBezTo>
                  <a:lnTo>
                    <a:pt x="959029" y="330717"/>
                  </a:lnTo>
                  <a:lnTo>
                    <a:pt x="959071" y="330708"/>
                  </a:lnTo>
                  <a:lnTo>
                    <a:pt x="959262" y="330708"/>
                  </a:lnTo>
                  <a:cubicBezTo>
                    <a:pt x="1022984" y="330708"/>
                    <a:pt x="1074610" y="382334"/>
                    <a:pt x="1074610" y="446056"/>
                  </a:cubicBezTo>
                  <a:lnTo>
                    <a:pt x="1074514" y="446056"/>
                  </a:lnTo>
                  <a:lnTo>
                    <a:pt x="943180" y="446056"/>
                  </a:lnTo>
                  <a:lnTo>
                    <a:pt x="943165" y="446151"/>
                  </a:lnTo>
                  <a:lnTo>
                    <a:pt x="290036" y="446151"/>
                  </a:lnTo>
                  <a:lnTo>
                    <a:pt x="290021" y="446056"/>
                  </a:lnTo>
                  <a:lnTo>
                    <a:pt x="0" y="446056"/>
                  </a:lnTo>
                  <a:cubicBezTo>
                    <a:pt x="0" y="443579"/>
                    <a:pt x="95" y="441007"/>
                    <a:pt x="381" y="438436"/>
                  </a:cubicBezTo>
                  <a:cubicBezTo>
                    <a:pt x="4382" y="335851"/>
                    <a:pt x="88678" y="253841"/>
                    <a:pt x="192215" y="253841"/>
                  </a:cubicBezTo>
                  <a:cubicBezTo>
                    <a:pt x="208169" y="253841"/>
                    <a:pt x="223671" y="255794"/>
                    <a:pt x="238494" y="259461"/>
                  </a:cubicBezTo>
                  <a:lnTo>
                    <a:pt x="280679" y="275359"/>
                  </a:lnTo>
                  <a:lnTo>
                    <a:pt x="316451" y="177315"/>
                  </a:lnTo>
                  <a:cubicBezTo>
                    <a:pt x="366480" y="86576"/>
                    <a:pt x="456438" y="20979"/>
                    <a:pt x="562737" y="4191"/>
                  </a:cubicBezTo>
                  <a:cubicBezTo>
                    <a:pt x="562927" y="4191"/>
                    <a:pt x="563118" y="4191"/>
                    <a:pt x="563308" y="4191"/>
                  </a:cubicBezTo>
                  <a:cubicBezTo>
                    <a:pt x="580644" y="1429"/>
                    <a:pt x="598456" y="0"/>
                    <a:pt x="616648" y="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pPr defTabSz="414730"/>
              <a:endParaRPr lang="ar-SA" sz="1632" dirty="0">
                <a:solidFill>
                  <a:prstClr val="black"/>
                </a:solidFill>
                <a:latin typeface="Harmattan"/>
                <a:cs typeface="Harmattan"/>
              </a:endParaRPr>
            </a:p>
          </p:txBody>
        </p:sp>
        <p:sp>
          <p:nvSpPr>
            <p:cNvPr id="89" name="شكل حر: شكل 88">
              <a:extLst>
                <a:ext uri="{FF2B5EF4-FFF2-40B4-BE49-F238E27FC236}">
                  <a16:creationId xmlns:a16="http://schemas.microsoft.com/office/drawing/2014/main" id="{F22953F2-A59F-E1F9-7AEC-DBA104BE7DD7}"/>
                </a:ext>
              </a:extLst>
            </p:cNvPr>
            <p:cNvSpPr/>
            <p:nvPr/>
          </p:nvSpPr>
          <p:spPr>
            <a:xfrm>
              <a:off x="677028" y="6155896"/>
              <a:ext cx="717751" cy="297992"/>
            </a:xfrm>
            <a:custGeom>
              <a:avLst/>
              <a:gdLst>
                <a:gd name="connsiteX0" fmla="*/ 616648 w 1074610"/>
                <a:gd name="connsiteY0" fmla="*/ 0 h 446151"/>
                <a:gd name="connsiteX1" fmla="*/ 928969 w 1074610"/>
                <a:gd name="connsiteY1" fmla="*/ 201642 h 446151"/>
                <a:gd name="connsiteX2" fmla="*/ 959029 w 1074610"/>
                <a:gd name="connsiteY2" fmla="*/ 330717 h 446151"/>
                <a:gd name="connsiteX3" fmla="*/ 959071 w 1074610"/>
                <a:gd name="connsiteY3" fmla="*/ 330708 h 446151"/>
                <a:gd name="connsiteX4" fmla="*/ 959262 w 1074610"/>
                <a:gd name="connsiteY4" fmla="*/ 330708 h 446151"/>
                <a:gd name="connsiteX5" fmla="*/ 1074610 w 1074610"/>
                <a:gd name="connsiteY5" fmla="*/ 446056 h 446151"/>
                <a:gd name="connsiteX6" fmla="*/ 1074514 w 1074610"/>
                <a:gd name="connsiteY6" fmla="*/ 446056 h 446151"/>
                <a:gd name="connsiteX7" fmla="*/ 943180 w 1074610"/>
                <a:gd name="connsiteY7" fmla="*/ 446056 h 446151"/>
                <a:gd name="connsiteX8" fmla="*/ 943165 w 1074610"/>
                <a:gd name="connsiteY8" fmla="*/ 446151 h 446151"/>
                <a:gd name="connsiteX9" fmla="*/ 290036 w 1074610"/>
                <a:gd name="connsiteY9" fmla="*/ 446151 h 446151"/>
                <a:gd name="connsiteX10" fmla="*/ 290021 w 1074610"/>
                <a:gd name="connsiteY10" fmla="*/ 446056 h 446151"/>
                <a:gd name="connsiteX11" fmla="*/ 0 w 1074610"/>
                <a:gd name="connsiteY11" fmla="*/ 446056 h 446151"/>
                <a:gd name="connsiteX12" fmla="*/ 381 w 1074610"/>
                <a:gd name="connsiteY12" fmla="*/ 438436 h 446151"/>
                <a:gd name="connsiteX13" fmla="*/ 192215 w 1074610"/>
                <a:gd name="connsiteY13" fmla="*/ 253841 h 446151"/>
                <a:gd name="connsiteX14" fmla="*/ 238494 w 1074610"/>
                <a:gd name="connsiteY14" fmla="*/ 259461 h 446151"/>
                <a:gd name="connsiteX15" fmla="*/ 280679 w 1074610"/>
                <a:gd name="connsiteY15" fmla="*/ 275359 h 446151"/>
                <a:gd name="connsiteX16" fmla="*/ 316451 w 1074610"/>
                <a:gd name="connsiteY16" fmla="*/ 177315 h 446151"/>
                <a:gd name="connsiteX17" fmla="*/ 562737 w 1074610"/>
                <a:gd name="connsiteY17" fmla="*/ 4191 h 446151"/>
                <a:gd name="connsiteX18" fmla="*/ 563308 w 1074610"/>
                <a:gd name="connsiteY18" fmla="*/ 4191 h 446151"/>
                <a:gd name="connsiteX19" fmla="*/ 616648 w 1074610"/>
                <a:gd name="connsiteY19" fmla="*/ 0 h 446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74610" h="446151">
                  <a:moveTo>
                    <a:pt x="616648" y="0"/>
                  </a:moveTo>
                  <a:cubicBezTo>
                    <a:pt x="755595" y="0"/>
                    <a:pt x="875199" y="82725"/>
                    <a:pt x="928969" y="201642"/>
                  </a:cubicBezTo>
                  <a:lnTo>
                    <a:pt x="959029" y="330717"/>
                  </a:lnTo>
                  <a:lnTo>
                    <a:pt x="959071" y="330708"/>
                  </a:lnTo>
                  <a:lnTo>
                    <a:pt x="959262" y="330708"/>
                  </a:lnTo>
                  <a:cubicBezTo>
                    <a:pt x="1022984" y="330708"/>
                    <a:pt x="1074610" y="382334"/>
                    <a:pt x="1074610" y="446056"/>
                  </a:cubicBezTo>
                  <a:lnTo>
                    <a:pt x="1074514" y="446056"/>
                  </a:lnTo>
                  <a:lnTo>
                    <a:pt x="943180" y="446056"/>
                  </a:lnTo>
                  <a:lnTo>
                    <a:pt x="943165" y="446151"/>
                  </a:lnTo>
                  <a:lnTo>
                    <a:pt x="290036" y="446151"/>
                  </a:lnTo>
                  <a:lnTo>
                    <a:pt x="290021" y="446056"/>
                  </a:lnTo>
                  <a:lnTo>
                    <a:pt x="0" y="446056"/>
                  </a:lnTo>
                  <a:cubicBezTo>
                    <a:pt x="0" y="443579"/>
                    <a:pt x="95" y="441007"/>
                    <a:pt x="381" y="438436"/>
                  </a:cubicBezTo>
                  <a:cubicBezTo>
                    <a:pt x="4382" y="335851"/>
                    <a:pt x="88678" y="253841"/>
                    <a:pt x="192215" y="253841"/>
                  </a:cubicBezTo>
                  <a:cubicBezTo>
                    <a:pt x="208169" y="253841"/>
                    <a:pt x="223671" y="255794"/>
                    <a:pt x="238494" y="259461"/>
                  </a:cubicBezTo>
                  <a:lnTo>
                    <a:pt x="280679" y="275359"/>
                  </a:lnTo>
                  <a:lnTo>
                    <a:pt x="316451" y="177315"/>
                  </a:lnTo>
                  <a:cubicBezTo>
                    <a:pt x="366480" y="86576"/>
                    <a:pt x="456438" y="20979"/>
                    <a:pt x="562737" y="4191"/>
                  </a:cubicBezTo>
                  <a:cubicBezTo>
                    <a:pt x="562927" y="4191"/>
                    <a:pt x="563118" y="4191"/>
                    <a:pt x="563308" y="4191"/>
                  </a:cubicBezTo>
                  <a:cubicBezTo>
                    <a:pt x="580644" y="1429"/>
                    <a:pt x="598456" y="0"/>
                    <a:pt x="616648" y="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pPr defTabSz="414730"/>
              <a:endParaRPr lang="ar-SA" sz="1632" dirty="0">
                <a:solidFill>
                  <a:prstClr val="black"/>
                </a:solidFill>
                <a:latin typeface="Harmattan"/>
                <a:cs typeface="Harmattan"/>
              </a:endParaRPr>
            </a:p>
          </p:txBody>
        </p:sp>
      </p:grpSp>
      <p:grpSp>
        <p:nvGrpSpPr>
          <p:cNvPr id="106" name="مجموعة 105">
            <a:extLst>
              <a:ext uri="{FF2B5EF4-FFF2-40B4-BE49-F238E27FC236}">
                <a16:creationId xmlns:a16="http://schemas.microsoft.com/office/drawing/2014/main" id="{8AD8B25A-0624-A543-1478-E5620123248D}"/>
              </a:ext>
            </a:extLst>
          </p:cNvPr>
          <p:cNvGrpSpPr/>
          <p:nvPr/>
        </p:nvGrpSpPr>
        <p:grpSpPr>
          <a:xfrm>
            <a:off x="7491840" y="3365555"/>
            <a:ext cx="3205500" cy="2469051"/>
            <a:chOff x="7789004" y="817076"/>
            <a:chExt cx="2092140" cy="1611480"/>
          </a:xfrm>
        </p:grpSpPr>
        <p:grpSp>
          <p:nvGrpSpPr>
            <p:cNvPr id="107" name="مجموعة 106">
              <a:extLst>
                <a:ext uri="{FF2B5EF4-FFF2-40B4-BE49-F238E27FC236}">
                  <a16:creationId xmlns:a16="http://schemas.microsoft.com/office/drawing/2014/main" id="{356BBD99-15EF-EAFD-072B-642F94E53980}"/>
                </a:ext>
              </a:extLst>
            </p:cNvPr>
            <p:cNvGrpSpPr/>
            <p:nvPr/>
          </p:nvGrpSpPr>
          <p:grpSpPr>
            <a:xfrm>
              <a:off x="8081614" y="817076"/>
              <a:ext cx="1799530" cy="1540377"/>
              <a:chOff x="2437458" y="1152322"/>
              <a:chExt cx="1226133" cy="1049556"/>
            </a:xfrm>
          </p:grpSpPr>
          <p:grpSp>
            <p:nvGrpSpPr>
              <p:cNvPr id="114" name="مجموعة 113">
                <a:extLst>
                  <a:ext uri="{FF2B5EF4-FFF2-40B4-BE49-F238E27FC236}">
                    <a16:creationId xmlns:a16="http://schemas.microsoft.com/office/drawing/2014/main" id="{B73F9DBF-6455-6D22-D68B-24967CD77495}"/>
                  </a:ext>
                </a:extLst>
              </p:cNvPr>
              <p:cNvGrpSpPr/>
              <p:nvPr/>
            </p:nvGrpSpPr>
            <p:grpSpPr>
              <a:xfrm>
                <a:off x="2437458" y="1152322"/>
                <a:ext cx="1226133" cy="1049556"/>
                <a:chOff x="1908541" y="1439193"/>
                <a:chExt cx="1226133" cy="1049556"/>
              </a:xfrm>
            </p:grpSpPr>
            <p:sp>
              <p:nvSpPr>
                <p:cNvPr id="116" name="شكل حر: شكل 115">
                  <a:extLst>
                    <a:ext uri="{FF2B5EF4-FFF2-40B4-BE49-F238E27FC236}">
                      <a16:creationId xmlns:a16="http://schemas.microsoft.com/office/drawing/2014/main" id="{09BDE22F-00A9-D32E-2EE4-043D8DD1D0EC}"/>
                    </a:ext>
                  </a:extLst>
                </p:cNvPr>
                <p:cNvSpPr/>
                <p:nvPr/>
              </p:nvSpPr>
              <p:spPr>
                <a:xfrm>
                  <a:off x="2310716" y="2127203"/>
                  <a:ext cx="184980" cy="184981"/>
                </a:xfrm>
                <a:custGeom>
                  <a:avLst/>
                  <a:gdLst>
                    <a:gd name="connsiteX0" fmla="*/ 9808 w 184980"/>
                    <a:gd name="connsiteY0" fmla="*/ 184982 h 184981"/>
                    <a:gd name="connsiteX1" fmla="*/ 2873 w 184980"/>
                    <a:gd name="connsiteY1" fmla="*/ 182108 h 184981"/>
                    <a:gd name="connsiteX2" fmla="*/ 2873 w 184980"/>
                    <a:gd name="connsiteY2" fmla="*/ 168238 h 184981"/>
                    <a:gd name="connsiteX3" fmla="*/ 168238 w 184980"/>
                    <a:gd name="connsiteY3" fmla="*/ 2873 h 184981"/>
                    <a:gd name="connsiteX4" fmla="*/ 182108 w 184980"/>
                    <a:gd name="connsiteY4" fmla="*/ 2873 h 184981"/>
                    <a:gd name="connsiteX5" fmla="*/ 182108 w 184980"/>
                    <a:gd name="connsiteY5" fmla="*/ 16743 h 184981"/>
                    <a:gd name="connsiteX6" fmla="*/ 16743 w 184980"/>
                    <a:gd name="connsiteY6" fmla="*/ 182108 h 184981"/>
                    <a:gd name="connsiteX7" fmla="*/ 9808 w 184980"/>
                    <a:gd name="connsiteY7" fmla="*/ 184982 h 184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4980" h="184981">
                      <a:moveTo>
                        <a:pt x="9808" y="184982"/>
                      </a:moveTo>
                      <a:cubicBezTo>
                        <a:pt x="7297" y="184982"/>
                        <a:pt x="4790" y="184025"/>
                        <a:pt x="2873" y="182108"/>
                      </a:cubicBezTo>
                      <a:cubicBezTo>
                        <a:pt x="-958" y="178277"/>
                        <a:pt x="-958" y="172068"/>
                        <a:pt x="2873" y="168238"/>
                      </a:cubicBezTo>
                      <a:lnTo>
                        <a:pt x="168238" y="2873"/>
                      </a:lnTo>
                      <a:cubicBezTo>
                        <a:pt x="172068" y="-958"/>
                        <a:pt x="178277" y="-958"/>
                        <a:pt x="182108" y="2873"/>
                      </a:cubicBezTo>
                      <a:cubicBezTo>
                        <a:pt x="185938" y="6703"/>
                        <a:pt x="185938" y="12912"/>
                        <a:pt x="182108" y="16743"/>
                      </a:cubicBezTo>
                      <a:lnTo>
                        <a:pt x="16743" y="182108"/>
                      </a:lnTo>
                      <a:cubicBezTo>
                        <a:pt x="14825" y="184025"/>
                        <a:pt x="12314" y="184982"/>
                        <a:pt x="9808" y="184982"/>
                      </a:cubicBezTo>
                      <a:close/>
                    </a:path>
                  </a:pathLst>
                </a:custGeom>
                <a:solidFill>
                  <a:srgbClr val="86513B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17" name="شكل حر: شكل 116">
                  <a:extLst>
                    <a:ext uri="{FF2B5EF4-FFF2-40B4-BE49-F238E27FC236}">
                      <a16:creationId xmlns:a16="http://schemas.microsoft.com/office/drawing/2014/main" id="{5E8E3A33-67D5-5FBA-CC1D-4594F75F0F9D}"/>
                    </a:ext>
                  </a:extLst>
                </p:cNvPr>
                <p:cNvSpPr/>
                <p:nvPr/>
              </p:nvSpPr>
              <p:spPr>
                <a:xfrm>
                  <a:off x="2006635" y="1439193"/>
                  <a:ext cx="1128039" cy="1049556"/>
                </a:xfrm>
                <a:custGeom>
                  <a:avLst/>
                  <a:gdLst>
                    <a:gd name="connsiteX0" fmla="*/ 742796 w 1128039"/>
                    <a:gd name="connsiteY0" fmla="*/ 738745 h 1049556"/>
                    <a:gd name="connsiteX1" fmla="*/ 264843 w 1128039"/>
                    <a:gd name="connsiteY1" fmla="*/ 106173 h 1049556"/>
                    <a:gd name="connsiteX2" fmla="*/ 294093 w 1128039"/>
                    <a:gd name="connsiteY2" fmla="*/ 89 h 1049556"/>
                    <a:gd name="connsiteX3" fmla="*/ 294084 w 1128039"/>
                    <a:gd name="connsiteY3" fmla="*/ 0 h 1049556"/>
                    <a:gd name="connsiteX4" fmla="*/ 20 w 1128039"/>
                    <a:gd name="connsiteY4" fmla="*/ 128081 h 1049556"/>
                    <a:gd name="connsiteX5" fmla="*/ 1123 w 1128039"/>
                    <a:gd name="connsiteY5" fmla="*/ 129695 h 1049556"/>
                    <a:gd name="connsiteX6" fmla="*/ 13443 w 1128039"/>
                    <a:gd name="connsiteY6" fmla="*/ 224911 h 1049556"/>
                    <a:gd name="connsiteX7" fmla="*/ 0 w 1128039"/>
                    <a:gd name="connsiteY7" fmla="*/ 335100 h 1049556"/>
                    <a:gd name="connsiteX8" fmla="*/ 0 w 1128039"/>
                    <a:gd name="connsiteY8" fmla="*/ 340358 h 1049556"/>
                    <a:gd name="connsiteX9" fmla="*/ 618806 w 1128039"/>
                    <a:gd name="connsiteY9" fmla="*/ 754229 h 1049556"/>
                    <a:gd name="connsiteX10" fmla="*/ 718416 w 1128039"/>
                    <a:gd name="connsiteY10" fmla="*/ 754999 h 1049556"/>
                    <a:gd name="connsiteX11" fmla="*/ 900098 w 1128039"/>
                    <a:gd name="connsiteY11" fmla="*/ 996688 h 1049556"/>
                    <a:gd name="connsiteX12" fmla="*/ 1128040 w 1128039"/>
                    <a:gd name="connsiteY12" fmla="*/ 1003716 h 1049556"/>
                    <a:gd name="connsiteX13" fmla="*/ 742796 w 1128039"/>
                    <a:gd name="connsiteY13" fmla="*/ 738745 h 1049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28039" h="1049556">
                      <a:moveTo>
                        <a:pt x="742796" y="738745"/>
                      </a:moveTo>
                      <a:lnTo>
                        <a:pt x="264843" y="106173"/>
                      </a:lnTo>
                      <a:cubicBezTo>
                        <a:pt x="264843" y="106173"/>
                        <a:pt x="225676" y="37628"/>
                        <a:pt x="294093" y="89"/>
                      </a:cubicBezTo>
                      <a:cubicBezTo>
                        <a:pt x="294138" y="64"/>
                        <a:pt x="294133" y="-5"/>
                        <a:pt x="294084" y="0"/>
                      </a:cubicBezTo>
                      <a:cubicBezTo>
                        <a:pt x="285726" y="304"/>
                        <a:pt x="2609" y="11462"/>
                        <a:pt x="20" y="128081"/>
                      </a:cubicBezTo>
                      <a:cubicBezTo>
                        <a:pt x="10" y="128616"/>
                        <a:pt x="721" y="129131"/>
                        <a:pt x="1123" y="129695"/>
                      </a:cubicBezTo>
                      <a:cubicBezTo>
                        <a:pt x="1123" y="129695"/>
                        <a:pt x="13443" y="147091"/>
                        <a:pt x="13443" y="224911"/>
                      </a:cubicBezTo>
                      <a:cubicBezTo>
                        <a:pt x="13443" y="307306"/>
                        <a:pt x="0" y="335100"/>
                        <a:pt x="0" y="335100"/>
                      </a:cubicBezTo>
                      <a:lnTo>
                        <a:pt x="0" y="340358"/>
                      </a:lnTo>
                      <a:cubicBezTo>
                        <a:pt x="0" y="575774"/>
                        <a:pt x="367690" y="753047"/>
                        <a:pt x="618806" y="754229"/>
                      </a:cubicBezTo>
                      <a:lnTo>
                        <a:pt x="718416" y="754999"/>
                      </a:lnTo>
                      <a:lnTo>
                        <a:pt x="900098" y="996688"/>
                      </a:lnTo>
                      <a:cubicBezTo>
                        <a:pt x="959845" y="1064296"/>
                        <a:pt x="1064237" y="1067519"/>
                        <a:pt x="1128040" y="1003716"/>
                      </a:cubicBezTo>
                      <a:lnTo>
                        <a:pt x="742796" y="738745"/>
                      </a:lnTo>
                      <a:close/>
                    </a:path>
                  </a:pathLst>
                </a:custGeom>
                <a:solidFill>
                  <a:srgbClr val="0FAFE8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18" name="شكل حر: شكل 117">
                  <a:extLst>
                    <a:ext uri="{FF2B5EF4-FFF2-40B4-BE49-F238E27FC236}">
                      <a16:creationId xmlns:a16="http://schemas.microsoft.com/office/drawing/2014/main" id="{16FDA2D3-4DC6-9ABD-9AD1-9025C70549D8}"/>
                    </a:ext>
                  </a:extLst>
                </p:cNvPr>
                <p:cNvSpPr/>
                <p:nvPr/>
              </p:nvSpPr>
              <p:spPr>
                <a:xfrm>
                  <a:off x="2212620" y="2135616"/>
                  <a:ext cx="362934" cy="176568"/>
                </a:xfrm>
                <a:custGeom>
                  <a:avLst/>
                  <a:gdLst>
                    <a:gd name="connsiteX0" fmla="*/ 359951 w 362934"/>
                    <a:gd name="connsiteY0" fmla="*/ 2768 h 176568"/>
                    <a:gd name="connsiteX1" fmla="*/ 346081 w 362934"/>
                    <a:gd name="connsiteY1" fmla="*/ 2988 h 176568"/>
                    <a:gd name="connsiteX2" fmla="*/ 196930 w 362934"/>
                    <a:gd name="connsiteY2" fmla="*/ 156950 h 176568"/>
                    <a:gd name="connsiteX3" fmla="*/ 9809 w 362934"/>
                    <a:gd name="connsiteY3" fmla="*/ 156950 h 176568"/>
                    <a:gd name="connsiteX4" fmla="*/ 0 w 362934"/>
                    <a:gd name="connsiteY4" fmla="*/ 166759 h 176568"/>
                    <a:gd name="connsiteX5" fmla="*/ 9809 w 362934"/>
                    <a:gd name="connsiteY5" fmla="*/ 176568 h 176568"/>
                    <a:gd name="connsiteX6" fmla="*/ 264843 w 362934"/>
                    <a:gd name="connsiteY6" fmla="*/ 176568 h 176568"/>
                    <a:gd name="connsiteX7" fmla="*/ 274652 w 362934"/>
                    <a:gd name="connsiteY7" fmla="*/ 166759 h 176568"/>
                    <a:gd name="connsiteX8" fmla="*/ 264843 w 362934"/>
                    <a:gd name="connsiteY8" fmla="*/ 156950 h 176568"/>
                    <a:gd name="connsiteX9" fmla="*/ 224244 w 362934"/>
                    <a:gd name="connsiteY9" fmla="*/ 156950 h 176568"/>
                    <a:gd name="connsiteX10" fmla="*/ 360167 w 362934"/>
                    <a:gd name="connsiteY10" fmla="*/ 16642 h 176568"/>
                    <a:gd name="connsiteX11" fmla="*/ 359951 w 362934"/>
                    <a:gd name="connsiteY11" fmla="*/ 2768 h 176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2934" h="176568">
                      <a:moveTo>
                        <a:pt x="359951" y="2768"/>
                      </a:moveTo>
                      <a:cubicBezTo>
                        <a:pt x="356057" y="-1009"/>
                        <a:pt x="349848" y="-906"/>
                        <a:pt x="346081" y="2988"/>
                      </a:cubicBezTo>
                      <a:lnTo>
                        <a:pt x="196930" y="156950"/>
                      </a:lnTo>
                      <a:lnTo>
                        <a:pt x="9809" y="156950"/>
                      </a:lnTo>
                      <a:cubicBezTo>
                        <a:pt x="4394" y="156950"/>
                        <a:pt x="0" y="161345"/>
                        <a:pt x="0" y="166759"/>
                      </a:cubicBezTo>
                      <a:cubicBezTo>
                        <a:pt x="0" y="172174"/>
                        <a:pt x="4394" y="176568"/>
                        <a:pt x="9809" y="176568"/>
                      </a:cubicBezTo>
                      <a:lnTo>
                        <a:pt x="264843" y="176568"/>
                      </a:lnTo>
                      <a:cubicBezTo>
                        <a:pt x="270258" y="176568"/>
                        <a:pt x="274652" y="172174"/>
                        <a:pt x="274652" y="166759"/>
                      </a:cubicBezTo>
                      <a:cubicBezTo>
                        <a:pt x="274652" y="161345"/>
                        <a:pt x="270258" y="156950"/>
                        <a:pt x="264843" y="156950"/>
                      </a:cubicBezTo>
                      <a:lnTo>
                        <a:pt x="224244" y="156950"/>
                      </a:lnTo>
                      <a:lnTo>
                        <a:pt x="360167" y="16642"/>
                      </a:lnTo>
                      <a:cubicBezTo>
                        <a:pt x="363943" y="12748"/>
                        <a:pt x="363840" y="6539"/>
                        <a:pt x="359951" y="2768"/>
                      </a:cubicBezTo>
                      <a:close/>
                    </a:path>
                  </a:pathLst>
                </a:custGeom>
                <a:solidFill>
                  <a:srgbClr val="86513B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grpSp>
              <p:nvGrpSpPr>
                <p:cNvPr id="119" name="رسم 2267" descr="طائر أصلي">
                  <a:extLst>
                    <a:ext uri="{FF2B5EF4-FFF2-40B4-BE49-F238E27FC236}">
                      <a16:creationId xmlns:a16="http://schemas.microsoft.com/office/drawing/2014/main" id="{083C915A-5683-1471-9E71-5F100C6EF6FF}"/>
                    </a:ext>
                  </a:extLst>
                </p:cNvPr>
                <p:cNvGrpSpPr/>
                <p:nvPr/>
              </p:nvGrpSpPr>
              <p:grpSpPr>
                <a:xfrm>
                  <a:off x="2179725" y="1765869"/>
                  <a:ext cx="538391" cy="316087"/>
                  <a:chOff x="2179725" y="1765869"/>
                  <a:chExt cx="538391" cy="316087"/>
                </a:xfrm>
              </p:grpSpPr>
              <p:sp>
                <p:nvSpPr>
                  <p:cNvPr id="125" name="شكل حر: شكل 124">
                    <a:extLst>
                      <a:ext uri="{FF2B5EF4-FFF2-40B4-BE49-F238E27FC236}">
                        <a16:creationId xmlns:a16="http://schemas.microsoft.com/office/drawing/2014/main" id="{7145A80D-CFC8-6FA4-62FE-70A3593BDF83}"/>
                      </a:ext>
                    </a:extLst>
                  </p:cNvPr>
                  <p:cNvSpPr/>
                  <p:nvPr/>
                </p:nvSpPr>
                <p:spPr>
                  <a:xfrm>
                    <a:off x="2179725" y="1765869"/>
                    <a:ext cx="538391" cy="316087"/>
                  </a:xfrm>
                  <a:custGeom>
                    <a:avLst/>
                    <a:gdLst>
                      <a:gd name="connsiteX0" fmla="*/ 316806 w 538391"/>
                      <a:gd name="connsiteY0" fmla="*/ 92095 h 316087"/>
                      <a:gd name="connsiteX1" fmla="*/ 6278 w 538391"/>
                      <a:gd name="connsiteY1" fmla="*/ 8871 h 316087"/>
                      <a:gd name="connsiteX2" fmla="*/ 0 w 538391"/>
                      <a:gd name="connsiteY2" fmla="*/ 10391 h 316087"/>
                      <a:gd name="connsiteX3" fmla="*/ 6459 w 538391"/>
                      <a:gd name="connsiteY3" fmla="*/ 33045 h 316087"/>
                      <a:gd name="connsiteX4" fmla="*/ 489704 w 538391"/>
                      <a:gd name="connsiteY4" fmla="*/ 305887 h 316087"/>
                      <a:gd name="connsiteX5" fmla="*/ 538391 w 538391"/>
                      <a:gd name="connsiteY5" fmla="*/ 299384 h 316087"/>
                      <a:gd name="connsiteX6" fmla="*/ 316806 w 538391"/>
                      <a:gd name="connsiteY6" fmla="*/ 92095 h 3160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38391" h="316087">
                        <a:moveTo>
                          <a:pt x="316806" y="92095"/>
                        </a:moveTo>
                        <a:cubicBezTo>
                          <a:pt x="233552" y="14212"/>
                          <a:pt x="117041" y="-16883"/>
                          <a:pt x="6278" y="8871"/>
                        </a:cubicBezTo>
                        <a:cubicBezTo>
                          <a:pt x="4184" y="9356"/>
                          <a:pt x="0" y="10391"/>
                          <a:pt x="0" y="10391"/>
                        </a:cubicBezTo>
                        <a:cubicBezTo>
                          <a:pt x="1903" y="17920"/>
                          <a:pt x="4056" y="25477"/>
                          <a:pt x="6459" y="33045"/>
                        </a:cubicBezTo>
                        <a:cubicBezTo>
                          <a:pt x="70698" y="235513"/>
                          <a:pt x="282470" y="352505"/>
                          <a:pt x="489704" y="305887"/>
                        </a:cubicBezTo>
                        <a:lnTo>
                          <a:pt x="538391" y="299384"/>
                        </a:lnTo>
                        <a:lnTo>
                          <a:pt x="316806" y="92095"/>
                        </a:lnTo>
                        <a:close/>
                      </a:path>
                    </a:pathLst>
                  </a:custGeom>
                  <a:solidFill>
                    <a:srgbClr val="0FAFE8"/>
                  </a:solidFill>
                  <a:ln w="4901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defTabSz="414730"/>
                    <a:endParaRPr lang="ar-SA" sz="1632">
                      <a:solidFill>
                        <a:prstClr val="black"/>
                      </a:solidFill>
                      <a:latin typeface="Harmattan"/>
                      <a:cs typeface="Harmattan"/>
                    </a:endParaRPr>
                  </a:p>
                </p:txBody>
              </p:sp>
              <p:sp>
                <p:nvSpPr>
                  <p:cNvPr id="126" name="شكل حر: شكل 125">
                    <a:extLst>
                      <a:ext uri="{FF2B5EF4-FFF2-40B4-BE49-F238E27FC236}">
                        <a16:creationId xmlns:a16="http://schemas.microsoft.com/office/drawing/2014/main" id="{59BD69F3-F436-1CFB-F717-7F583B4797AB}"/>
                      </a:ext>
                    </a:extLst>
                  </p:cNvPr>
                  <p:cNvSpPr/>
                  <p:nvPr/>
                </p:nvSpPr>
                <p:spPr>
                  <a:xfrm>
                    <a:off x="2209093" y="1776348"/>
                    <a:ext cx="464642" cy="300209"/>
                  </a:xfrm>
                  <a:custGeom>
                    <a:avLst/>
                    <a:gdLst>
                      <a:gd name="connsiteX0" fmla="*/ 464643 w 464642"/>
                      <a:gd name="connsiteY0" fmla="*/ 252680 h 300209"/>
                      <a:gd name="connsiteX1" fmla="*/ 84186 w 464642"/>
                      <a:gd name="connsiteY1" fmla="*/ 120916 h 300209"/>
                      <a:gd name="connsiteX2" fmla="*/ 4924 w 464642"/>
                      <a:gd name="connsiteY2" fmla="*/ 0 h 300209"/>
                      <a:gd name="connsiteX3" fmla="*/ 0 w 464642"/>
                      <a:gd name="connsiteY3" fmla="*/ 1202 h 300209"/>
                      <a:gd name="connsiteX4" fmla="*/ 80429 w 464642"/>
                      <a:gd name="connsiteY4" fmla="*/ 124339 h 300209"/>
                      <a:gd name="connsiteX5" fmla="*/ 124991 w 464642"/>
                      <a:gd name="connsiteY5" fmla="*/ 160603 h 300209"/>
                      <a:gd name="connsiteX6" fmla="*/ 414156 w 464642"/>
                      <a:gd name="connsiteY6" fmla="*/ 300209 h 300209"/>
                      <a:gd name="connsiteX7" fmla="*/ 414602 w 464642"/>
                      <a:gd name="connsiteY7" fmla="*/ 295163 h 300209"/>
                      <a:gd name="connsiteX8" fmla="*/ 149224 w 464642"/>
                      <a:gd name="connsiteY8" fmla="*/ 176400 h 300209"/>
                      <a:gd name="connsiteX9" fmla="*/ 149293 w 464642"/>
                      <a:gd name="connsiteY9" fmla="*/ 176336 h 300209"/>
                      <a:gd name="connsiteX10" fmla="*/ 464466 w 464642"/>
                      <a:gd name="connsiteY10" fmla="*/ 257746 h 300209"/>
                      <a:gd name="connsiteX11" fmla="*/ 464643 w 464642"/>
                      <a:gd name="connsiteY11" fmla="*/ 252680 h 300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64642" h="300209">
                        <a:moveTo>
                          <a:pt x="464643" y="252680"/>
                        </a:moveTo>
                        <a:cubicBezTo>
                          <a:pt x="350142" y="248594"/>
                          <a:pt x="191192" y="222414"/>
                          <a:pt x="84186" y="120916"/>
                        </a:cubicBezTo>
                        <a:cubicBezTo>
                          <a:pt x="20251" y="60276"/>
                          <a:pt x="5066" y="598"/>
                          <a:pt x="4924" y="0"/>
                        </a:cubicBezTo>
                        <a:lnTo>
                          <a:pt x="0" y="1202"/>
                        </a:lnTo>
                        <a:cubicBezTo>
                          <a:pt x="147" y="1810"/>
                          <a:pt x="15562" y="62689"/>
                          <a:pt x="80429" y="124339"/>
                        </a:cubicBezTo>
                        <a:cubicBezTo>
                          <a:pt x="94470" y="137684"/>
                          <a:pt x="109405" y="149715"/>
                          <a:pt x="124991" y="160603"/>
                        </a:cubicBezTo>
                        <a:cubicBezTo>
                          <a:pt x="127762" y="163546"/>
                          <a:pt x="243999" y="285197"/>
                          <a:pt x="414156" y="300209"/>
                        </a:cubicBezTo>
                        <a:lnTo>
                          <a:pt x="414602" y="295163"/>
                        </a:lnTo>
                        <a:cubicBezTo>
                          <a:pt x="286751" y="283882"/>
                          <a:pt x="189667" y="211678"/>
                          <a:pt x="149224" y="176400"/>
                        </a:cubicBezTo>
                        <a:cubicBezTo>
                          <a:pt x="149008" y="176209"/>
                          <a:pt x="149043" y="176184"/>
                          <a:pt x="149293" y="176336"/>
                        </a:cubicBezTo>
                        <a:cubicBezTo>
                          <a:pt x="249718" y="236618"/>
                          <a:pt x="371594" y="254431"/>
                          <a:pt x="464466" y="257746"/>
                        </a:cubicBezTo>
                        <a:lnTo>
                          <a:pt x="464643" y="252680"/>
                        </a:lnTo>
                        <a:close/>
                      </a:path>
                    </a:pathLst>
                  </a:custGeom>
                  <a:solidFill>
                    <a:srgbClr val="505050"/>
                  </a:solidFill>
                  <a:ln w="4901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defTabSz="414730"/>
                    <a:endParaRPr lang="ar-SA" sz="1632">
                      <a:solidFill>
                        <a:prstClr val="black"/>
                      </a:solidFill>
                      <a:latin typeface="Harmattan"/>
                      <a:cs typeface="Harmattan"/>
                    </a:endParaRPr>
                  </a:p>
                </p:txBody>
              </p:sp>
              <p:sp>
                <p:nvSpPr>
                  <p:cNvPr id="127" name="شكل حر: شكل 126">
                    <a:extLst>
                      <a:ext uri="{FF2B5EF4-FFF2-40B4-BE49-F238E27FC236}">
                        <a16:creationId xmlns:a16="http://schemas.microsoft.com/office/drawing/2014/main" id="{63A163B5-06CD-091E-DF61-FEB68739636F}"/>
                      </a:ext>
                    </a:extLst>
                  </p:cNvPr>
                  <p:cNvSpPr/>
                  <p:nvPr/>
                </p:nvSpPr>
                <p:spPr>
                  <a:xfrm>
                    <a:off x="2243057" y="1769242"/>
                    <a:ext cx="395940" cy="232316"/>
                  </a:xfrm>
                  <a:custGeom>
                    <a:avLst/>
                    <a:gdLst>
                      <a:gd name="connsiteX0" fmla="*/ 395690 w 395940"/>
                      <a:gd name="connsiteY0" fmla="*/ 232316 h 232316"/>
                      <a:gd name="connsiteX1" fmla="*/ 87634 w 395940"/>
                      <a:gd name="connsiteY1" fmla="*/ 111891 h 232316"/>
                      <a:gd name="connsiteX2" fmla="*/ 0 w 395940"/>
                      <a:gd name="connsiteY2" fmla="*/ 2158 h 232316"/>
                      <a:gd name="connsiteX3" fmla="*/ 4591 w 395940"/>
                      <a:gd name="connsiteY3" fmla="*/ 0 h 232316"/>
                      <a:gd name="connsiteX4" fmla="*/ 395940 w 395940"/>
                      <a:gd name="connsiteY4" fmla="*/ 227255 h 232316"/>
                      <a:gd name="connsiteX5" fmla="*/ 395690 w 395940"/>
                      <a:gd name="connsiteY5" fmla="*/ 232316 h 23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5940" h="232316">
                        <a:moveTo>
                          <a:pt x="395690" y="232316"/>
                        </a:moveTo>
                        <a:cubicBezTo>
                          <a:pt x="243793" y="224803"/>
                          <a:pt x="144330" y="162682"/>
                          <a:pt x="87634" y="111891"/>
                        </a:cubicBezTo>
                        <a:cubicBezTo>
                          <a:pt x="26161" y="56819"/>
                          <a:pt x="255" y="2697"/>
                          <a:pt x="0" y="2158"/>
                        </a:cubicBezTo>
                        <a:lnTo>
                          <a:pt x="4591" y="0"/>
                        </a:lnTo>
                        <a:cubicBezTo>
                          <a:pt x="5591" y="2129"/>
                          <a:pt x="108316" y="213027"/>
                          <a:pt x="395940" y="227255"/>
                        </a:cubicBezTo>
                        <a:lnTo>
                          <a:pt x="395690" y="232316"/>
                        </a:lnTo>
                        <a:close/>
                      </a:path>
                    </a:pathLst>
                  </a:custGeom>
                  <a:solidFill>
                    <a:srgbClr val="505050"/>
                  </a:solidFill>
                  <a:ln w="4901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defTabSz="414730"/>
                    <a:endParaRPr lang="ar-SA" sz="1632">
                      <a:solidFill>
                        <a:prstClr val="black"/>
                      </a:solidFill>
                      <a:latin typeface="Harmattan"/>
                      <a:cs typeface="Harmattan"/>
                    </a:endParaRPr>
                  </a:p>
                </p:txBody>
              </p:sp>
            </p:grpSp>
            <p:grpSp>
              <p:nvGrpSpPr>
                <p:cNvPr id="120" name="رسم 2267" descr="طائر أصلي">
                  <a:extLst>
                    <a:ext uri="{FF2B5EF4-FFF2-40B4-BE49-F238E27FC236}">
                      <a16:creationId xmlns:a16="http://schemas.microsoft.com/office/drawing/2014/main" id="{41731F29-4B8C-5E8A-E6B0-3A451923630E}"/>
                    </a:ext>
                  </a:extLst>
                </p:cNvPr>
                <p:cNvGrpSpPr/>
                <p:nvPr/>
              </p:nvGrpSpPr>
              <p:grpSpPr>
                <a:xfrm>
                  <a:off x="1908541" y="1567269"/>
                  <a:ext cx="209093" cy="207705"/>
                  <a:chOff x="1908541" y="1567269"/>
                  <a:chExt cx="209093" cy="207705"/>
                </a:xfrm>
              </p:grpSpPr>
              <p:sp>
                <p:nvSpPr>
                  <p:cNvPr id="121" name="شكل حر: شكل 120">
                    <a:extLst>
                      <a:ext uri="{FF2B5EF4-FFF2-40B4-BE49-F238E27FC236}">
                        <a16:creationId xmlns:a16="http://schemas.microsoft.com/office/drawing/2014/main" id="{AEB4604A-EA6D-DEA0-E343-0F80AA712A90}"/>
                      </a:ext>
                    </a:extLst>
                  </p:cNvPr>
                  <p:cNvSpPr/>
                  <p:nvPr/>
                </p:nvSpPr>
                <p:spPr>
                  <a:xfrm>
                    <a:off x="2006631" y="1567269"/>
                    <a:ext cx="111003" cy="207705"/>
                  </a:xfrm>
                  <a:custGeom>
                    <a:avLst/>
                    <a:gdLst>
                      <a:gd name="connsiteX0" fmla="*/ 49 w 111003"/>
                      <a:gd name="connsiteY0" fmla="*/ 0 h 207705"/>
                      <a:gd name="connsiteX1" fmla="*/ 111004 w 111003"/>
                      <a:gd name="connsiteY1" fmla="*/ 0 h 207705"/>
                      <a:gd name="connsiteX2" fmla="*/ 111004 w 111003"/>
                      <a:gd name="connsiteY2" fmla="*/ 7322 h 207705"/>
                      <a:gd name="connsiteX3" fmla="*/ 0 w 111003"/>
                      <a:gd name="connsiteY3" fmla="*/ 207706 h 207705"/>
                      <a:gd name="connsiteX4" fmla="*/ 0 w 111003"/>
                      <a:gd name="connsiteY4" fmla="*/ 207706 h 207705"/>
                      <a:gd name="connsiteX5" fmla="*/ 0 w 111003"/>
                      <a:gd name="connsiteY5" fmla="*/ 49 h 207705"/>
                      <a:gd name="connsiteX6" fmla="*/ 49 w 111003"/>
                      <a:gd name="connsiteY6" fmla="*/ 0 h 2077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003" h="207705">
                        <a:moveTo>
                          <a:pt x="49" y="0"/>
                        </a:moveTo>
                        <a:lnTo>
                          <a:pt x="111004" y="0"/>
                        </a:lnTo>
                        <a:lnTo>
                          <a:pt x="111004" y="7322"/>
                        </a:lnTo>
                        <a:cubicBezTo>
                          <a:pt x="111004" y="88781"/>
                          <a:pt x="69060" y="164502"/>
                          <a:pt x="0" y="207706"/>
                        </a:cubicBezTo>
                        <a:lnTo>
                          <a:pt x="0" y="207706"/>
                        </a:lnTo>
                        <a:lnTo>
                          <a:pt x="0" y="49"/>
                        </a:lnTo>
                        <a:cubicBezTo>
                          <a:pt x="0" y="25"/>
                          <a:pt x="25" y="0"/>
                          <a:pt x="49" y="0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 w="4901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defTabSz="414730"/>
                    <a:endParaRPr lang="ar-SA" sz="1632">
                      <a:solidFill>
                        <a:prstClr val="black"/>
                      </a:solidFill>
                      <a:latin typeface="Harmattan"/>
                      <a:cs typeface="Harmattan"/>
                    </a:endParaRPr>
                  </a:p>
                </p:txBody>
              </p:sp>
              <p:sp>
                <p:nvSpPr>
                  <p:cNvPr id="122" name="شكل حر: شكل 121">
                    <a:extLst>
                      <a:ext uri="{FF2B5EF4-FFF2-40B4-BE49-F238E27FC236}">
                        <a16:creationId xmlns:a16="http://schemas.microsoft.com/office/drawing/2014/main" id="{FD6AB33E-FA65-3439-52C2-51E3A15A0F56}"/>
                      </a:ext>
                    </a:extLst>
                  </p:cNvPr>
                  <p:cNvSpPr/>
                  <p:nvPr/>
                </p:nvSpPr>
                <p:spPr>
                  <a:xfrm>
                    <a:off x="2065485" y="1586319"/>
                    <a:ext cx="29427" cy="29427"/>
                  </a:xfrm>
                  <a:custGeom>
                    <a:avLst/>
                    <a:gdLst>
                      <a:gd name="connsiteX0" fmla="*/ 29427 w 29427"/>
                      <a:gd name="connsiteY0" fmla="*/ 14713 h 29427"/>
                      <a:gd name="connsiteX1" fmla="*/ 14713 w 29427"/>
                      <a:gd name="connsiteY1" fmla="*/ 29427 h 29427"/>
                      <a:gd name="connsiteX2" fmla="*/ 0 w 29427"/>
                      <a:gd name="connsiteY2" fmla="*/ 14713 h 29427"/>
                      <a:gd name="connsiteX3" fmla="*/ 14713 w 29427"/>
                      <a:gd name="connsiteY3" fmla="*/ 0 h 29427"/>
                      <a:gd name="connsiteX4" fmla="*/ 29427 w 29427"/>
                      <a:gd name="connsiteY4" fmla="*/ 14713 h 29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427" h="29427">
                        <a:moveTo>
                          <a:pt x="29427" y="14713"/>
                        </a:moveTo>
                        <a:cubicBezTo>
                          <a:pt x="29427" y="22840"/>
                          <a:pt x="22840" y="29427"/>
                          <a:pt x="14713" y="29427"/>
                        </a:cubicBezTo>
                        <a:cubicBezTo>
                          <a:pt x="6587" y="29427"/>
                          <a:pt x="0" y="22840"/>
                          <a:pt x="0" y="14713"/>
                        </a:cubicBezTo>
                        <a:cubicBezTo>
                          <a:pt x="0" y="6587"/>
                          <a:pt x="6587" y="0"/>
                          <a:pt x="14713" y="0"/>
                        </a:cubicBezTo>
                        <a:cubicBezTo>
                          <a:pt x="22840" y="0"/>
                          <a:pt x="29427" y="6587"/>
                          <a:pt x="29427" y="1471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901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defTabSz="414730"/>
                    <a:endParaRPr lang="ar-SA" sz="1632">
                      <a:solidFill>
                        <a:prstClr val="black"/>
                      </a:solidFill>
                      <a:latin typeface="Harmattan"/>
                      <a:cs typeface="Harmattan"/>
                    </a:endParaRPr>
                  </a:p>
                </p:txBody>
              </p:sp>
              <p:sp>
                <p:nvSpPr>
                  <p:cNvPr id="123" name="شكل حر: شكل 122">
                    <a:extLst>
                      <a:ext uri="{FF2B5EF4-FFF2-40B4-BE49-F238E27FC236}">
                        <a16:creationId xmlns:a16="http://schemas.microsoft.com/office/drawing/2014/main" id="{37887380-09DA-D3F2-E896-9D1694B7D836}"/>
                      </a:ext>
                    </a:extLst>
                  </p:cNvPr>
                  <p:cNvSpPr/>
                  <p:nvPr/>
                </p:nvSpPr>
                <p:spPr>
                  <a:xfrm>
                    <a:off x="1908541" y="1584610"/>
                    <a:ext cx="137310" cy="98064"/>
                  </a:xfrm>
                  <a:custGeom>
                    <a:avLst/>
                    <a:gdLst>
                      <a:gd name="connsiteX0" fmla="*/ 98061 w 137310"/>
                      <a:gd name="connsiteY0" fmla="*/ 2 h 98064"/>
                      <a:gd name="connsiteX1" fmla="*/ 0 w 137310"/>
                      <a:gd name="connsiteY1" fmla="*/ 40945 h 98064"/>
                      <a:gd name="connsiteX2" fmla="*/ 98051 w 137310"/>
                      <a:gd name="connsiteY2" fmla="*/ 98058 h 98064"/>
                      <a:gd name="connsiteX3" fmla="*/ 98115 w 137310"/>
                      <a:gd name="connsiteY3" fmla="*/ 98043 h 98064"/>
                      <a:gd name="connsiteX4" fmla="*/ 137301 w 137310"/>
                      <a:gd name="connsiteY4" fmla="*/ 40979 h 98064"/>
                      <a:gd name="connsiteX5" fmla="*/ 137297 w 137310"/>
                      <a:gd name="connsiteY5" fmla="*/ 40915 h 98064"/>
                      <a:gd name="connsiteX6" fmla="*/ 98110 w 137310"/>
                      <a:gd name="connsiteY6" fmla="*/ 17 h 98064"/>
                      <a:gd name="connsiteX7" fmla="*/ 98061 w 137310"/>
                      <a:gd name="connsiteY7" fmla="*/ 2 h 980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7310" h="98064">
                        <a:moveTo>
                          <a:pt x="98061" y="2"/>
                        </a:moveTo>
                        <a:lnTo>
                          <a:pt x="0" y="40945"/>
                        </a:lnTo>
                        <a:lnTo>
                          <a:pt x="98051" y="98058"/>
                        </a:lnTo>
                        <a:cubicBezTo>
                          <a:pt x="98075" y="98072"/>
                          <a:pt x="98100" y="98062"/>
                          <a:pt x="98115" y="98043"/>
                        </a:cubicBezTo>
                        <a:lnTo>
                          <a:pt x="137301" y="40979"/>
                        </a:lnTo>
                        <a:cubicBezTo>
                          <a:pt x="137316" y="40959"/>
                          <a:pt x="137311" y="40935"/>
                          <a:pt x="137297" y="40915"/>
                        </a:cubicBezTo>
                        <a:lnTo>
                          <a:pt x="98110" y="17"/>
                        </a:lnTo>
                        <a:cubicBezTo>
                          <a:pt x="98100" y="2"/>
                          <a:pt x="98080" y="-3"/>
                          <a:pt x="98061" y="2"/>
                        </a:cubicBezTo>
                        <a:close/>
                      </a:path>
                    </a:pathLst>
                  </a:custGeom>
                  <a:solidFill>
                    <a:srgbClr val="A1E2F3"/>
                  </a:solidFill>
                  <a:ln w="4901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defTabSz="414730"/>
                    <a:endParaRPr lang="ar-SA" sz="1632">
                      <a:solidFill>
                        <a:prstClr val="black"/>
                      </a:solidFill>
                      <a:latin typeface="Harmattan"/>
                      <a:cs typeface="Harmattan"/>
                    </a:endParaRPr>
                  </a:p>
                </p:txBody>
              </p:sp>
              <p:sp>
                <p:nvSpPr>
                  <p:cNvPr id="124" name="شكل حر: شكل 123">
                    <a:extLst>
                      <a:ext uri="{FF2B5EF4-FFF2-40B4-BE49-F238E27FC236}">
                        <a16:creationId xmlns:a16="http://schemas.microsoft.com/office/drawing/2014/main" id="{A31F1DEF-63F1-660A-FB57-C6BBD36FD4AA}"/>
                      </a:ext>
                    </a:extLst>
                  </p:cNvPr>
                  <p:cNvSpPr/>
                  <p:nvPr/>
                </p:nvSpPr>
                <p:spPr>
                  <a:xfrm>
                    <a:off x="1926324" y="1623715"/>
                    <a:ext cx="121386" cy="3678"/>
                  </a:xfrm>
                  <a:custGeom>
                    <a:avLst/>
                    <a:gdLst>
                      <a:gd name="connsiteX0" fmla="*/ 119547 w 121386"/>
                      <a:gd name="connsiteY0" fmla="*/ 3678 h 3678"/>
                      <a:gd name="connsiteX1" fmla="*/ 1839 w 121386"/>
                      <a:gd name="connsiteY1" fmla="*/ 3678 h 3678"/>
                      <a:gd name="connsiteX2" fmla="*/ 0 w 121386"/>
                      <a:gd name="connsiteY2" fmla="*/ 1839 h 3678"/>
                      <a:gd name="connsiteX3" fmla="*/ 1839 w 121386"/>
                      <a:gd name="connsiteY3" fmla="*/ 0 h 3678"/>
                      <a:gd name="connsiteX4" fmla="*/ 119547 w 121386"/>
                      <a:gd name="connsiteY4" fmla="*/ 0 h 3678"/>
                      <a:gd name="connsiteX5" fmla="*/ 121386 w 121386"/>
                      <a:gd name="connsiteY5" fmla="*/ 1839 h 3678"/>
                      <a:gd name="connsiteX6" fmla="*/ 119547 w 121386"/>
                      <a:gd name="connsiteY6" fmla="*/ 3678 h 36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1386" h="3678">
                        <a:moveTo>
                          <a:pt x="119547" y="3678"/>
                        </a:moveTo>
                        <a:lnTo>
                          <a:pt x="1839" y="3678"/>
                        </a:lnTo>
                        <a:cubicBezTo>
                          <a:pt x="824" y="3678"/>
                          <a:pt x="0" y="2854"/>
                          <a:pt x="0" y="1839"/>
                        </a:cubicBezTo>
                        <a:cubicBezTo>
                          <a:pt x="0" y="824"/>
                          <a:pt x="824" y="0"/>
                          <a:pt x="1839" y="0"/>
                        </a:cubicBezTo>
                        <a:lnTo>
                          <a:pt x="119547" y="0"/>
                        </a:lnTo>
                        <a:cubicBezTo>
                          <a:pt x="120562" y="0"/>
                          <a:pt x="121386" y="824"/>
                          <a:pt x="121386" y="1839"/>
                        </a:cubicBezTo>
                        <a:cubicBezTo>
                          <a:pt x="121386" y="2854"/>
                          <a:pt x="120562" y="3678"/>
                          <a:pt x="119547" y="3678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 w="4901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defTabSz="414730"/>
                    <a:endParaRPr lang="ar-SA" sz="1632">
                      <a:solidFill>
                        <a:prstClr val="black"/>
                      </a:solidFill>
                      <a:latin typeface="Harmattan"/>
                      <a:cs typeface="Harmattan"/>
                    </a:endParaRPr>
                  </a:p>
                </p:txBody>
              </p:sp>
            </p:grpSp>
          </p:grpSp>
          <p:sp>
            <p:nvSpPr>
              <p:cNvPr id="115" name="شكل بيضاوي 114">
                <a:extLst>
                  <a:ext uri="{FF2B5EF4-FFF2-40B4-BE49-F238E27FC236}">
                    <a16:creationId xmlns:a16="http://schemas.microsoft.com/office/drawing/2014/main" id="{B5CC3A86-9182-2006-32C6-25AFDFE0EF00}"/>
                  </a:ext>
                </a:extLst>
              </p:cNvPr>
              <p:cNvSpPr/>
              <p:nvPr/>
            </p:nvSpPr>
            <p:spPr>
              <a:xfrm>
                <a:off x="2582164" y="1353185"/>
                <a:ext cx="96266" cy="96266"/>
              </a:xfrm>
              <a:prstGeom prst="ellipse">
                <a:avLst/>
              </a:prstGeom>
              <a:solidFill>
                <a:srgbClr val="8651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414730"/>
                <a:endParaRPr lang="ar-SA" sz="1632" dirty="0">
                  <a:solidFill>
                    <a:prstClr val="white"/>
                  </a:solidFill>
                  <a:latin typeface="Harmattan"/>
                  <a:cs typeface="Harmattan"/>
                </a:endParaRPr>
              </a:p>
            </p:txBody>
          </p:sp>
        </p:grpSp>
        <p:grpSp>
          <p:nvGrpSpPr>
            <p:cNvPr id="108" name="مجموعة 107">
              <a:extLst>
                <a:ext uri="{FF2B5EF4-FFF2-40B4-BE49-F238E27FC236}">
                  <a16:creationId xmlns:a16="http://schemas.microsoft.com/office/drawing/2014/main" id="{2AA014FC-A4FF-13D4-9FB7-3575C09F847D}"/>
                </a:ext>
              </a:extLst>
            </p:cNvPr>
            <p:cNvGrpSpPr/>
            <p:nvPr/>
          </p:nvGrpSpPr>
          <p:grpSpPr>
            <a:xfrm>
              <a:off x="7789004" y="1671365"/>
              <a:ext cx="969641" cy="671075"/>
              <a:chOff x="639452" y="5546599"/>
              <a:chExt cx="1275698" cy="882893"/>
            </a:xfrm>
          </p:grpSpPr>
          <p:sp>
            <p:nvSpPr>
              <p:cNvPr id="112" name="grass">
                <a:extLst>
                  <a:ext uri="{FF2B5EF4-FFF2-40B4-BE49-F238E27FC236}">
                    <a16:creationId xmlns:a16="http://schemas.microsoft.com/office/drawing/2014/main" id="{D0E5F03A-9375-1F6F-D006-04B4F2116987}"/>
                  </a:ext>
                </a:extLst>
              </p:cNvPr>
              <p:cNvSpPr/>
              <p:nvPr/>
            </p:nvSpPr>
            <p:spPr>
              <a:xfrm rot="17853646">
                <a:off x="855546" y="5330505"/>
                <a:ext cx="843510" cy="1275698"/>
              </a:xfrm>
              <a:custGeom>
                <a:avLst/>
                <a:gdLst>
                  <a:gd name="connsiteX0" fmla="*/ 3440 w 9247"/>
                  <a:gd name="connsiteY0" fmla="*/ 0 h 12561"/>
                  <a:gd name="connsiteX1" fmla="*/ 23 w 9247"/>
                  <a:gd name="connsiteY1" fmla="*/ 9993 h 12561"/>
                  <a:gd name="connsiteX2" fmla="*/ 1869 w 9247"/>
                  <a:gd name="connsiteY2" fmla="*/ 12561 h 12561"/>
                  <a:gd name="connsiteX3" fmla="*/ 9107 w 9247"/>
                  <a:gd name="connsiteY3" fmla="*/ 5877 h 12561"/>
                  <a:gd name="connsiteX4" fmla="*/ 8575 w 9247"/>
                  <a:gd name="connsiteY4" fmla="*/ 5632 h 12561"/>
                  <a:gd name="connsiteX5" fmla="*/ 4658 w 9247"/>
                  <a:gd name="connsiteY5" fmla="*/ 7990 h 12561"/>
                  <a:gd name="connsiteX6" fmla="*/ 4658 w 9247"/>
                  <a:gd name="connsiteY6" fmla="*/ 7990 h 12561"/>
                  <a:gd name="connsiteX7" fmla="*/ 7055 w 9247"/>
                  <a:gd name="connsiteY7" fmla="*/ 3977 h 12561"/>
                  <a:gd name="connsiteX8" fmla="*/ 6683 w 9247"/>
                  <a:gd name="connsiteY8" fmla="*/ 3852 h 12561"/>
                  <a:gd name="connsiteX9" fmla="*/ 1782 w 9247"/>
                  <a:gd name="connsiteY9" fmla="*/ 8358 h 12561"/>
                  <a:gd name="connsiteX10" fmla="*/ 3598 w 9247"/>
                  <a:gd name="connsiteY10" fmla="*/ 21 h 12561"/>
                  <a:gd name="connsiteX11" fmla="*/ 3440 w 9247"/>
                  <a:gd name="connsiteY11" fmla="*/ 0 h 12561"/>
                  <a:gd name="connsiteX0" fmla="*/ 3695 w 9976"/>
                  <a:gd name="connsiteY0" fmla="*/ 0 h 10000"/>
                  <a:gd name="connsiteX1" fmla="*/ 0 w 9976"/>
                  <a:gd name="connsiteY1" fmla="*/ 7956 h 10000"/>
                  <a:gd name="connsiteX2" fmla="*/ 1996 w 9976"/>
                  <a:gd name="connsiteY2" fmla="*/ 10000 h 10000"/>
                  <a:gd name="connsiteX3" fmla="*/ 9824 w 9976"/>
                  <a:gd name="connsiteY3" fmla="*/ 4679 h 10000"/>
                  <a:gd name="connsiteX4" fmla="*/ 9248 w 9976"/>
                  <a:gd name="connsiteY4" fmla="*/ 4484 h 10000"/>
                  <a:gd name="connsiteX5" fmla="*/ 5012 w 9976"/>
                  <a:gd name="connsiteY5" fmla="*/ 6361 h 10000"/>
                  <a:gd name="connsiteX6" fmla="*/ 5012 w 9976"/>
                  <a:gd name="connsiteY6" fmla="*/ 6361 h 10000"/>
                  <a:gd name="connsiteX7" fmla="*/ 7605 w 9976"/>
                  <a:gd name="connsiteY7" fmla="*/ 3166 h 10000"/>
                  <a:gd name="connsiteX8" fmla="*/ 7202 w 9976"/>
                  <a:gd name="connsiteY8" fmla="*/ 3067 h 10000"/>
                  <a:gd name="connsiteX9" fmla="*/ 1902 w 9976"/>
                  <a:gd name="connsiteY9" fmla="*/ 6654 h 10000"/>
                  <a:gd name="connsiteX10" fmla="*/ 3866 w 9976"/>
                  <a:gd name="connsiteY10" fmla="*/ 17 h 10000"/>
                  <a:gd name="connsiteX11" fmla="*/ 3695 w 9976"/>
                  <a:gd name="connsiteY11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76" h="10000" extrusionOk="0">
                    <a:moveTo>
                      <a:pt x="3695" y="0"/>
                    </a:moveTo>
                    <a:cubicBezTo>
                      <a:pt x="1447" y="0"/>
                      <a:pt x="283" y="6289"/>
                      <a:pt x="0" y="7956"/>
                    </a:cubicBezTo>
                    <a:lnTo>
                      <a:pt x="1996" y="10000"/>
                    </a:lnTo>
                    <a:cubicBezTo>
                      <a:pt x="6853" y="10000"/>
                      <a:pt x="10812" y="5743"/>
                      <a:pt x="9824" y="4679"/>
                    </a:cubicBezTo>
                    <a:cubicBezTo>
                      <a:pt x="9693" y="4543"/>
                      <a:pt x="9494" y="4484"/>
                      <a:pt x="9248" y="4484"/>
                    </a:cubicBezTo>
                    <a:cubicBezTo>
                      <a:pt x="8195" y="4484"/>
                      <a:pt x="6268" y="5571"/>
                      <a:pt x="5012" y="6361"/>
                    </a:cubicBezTo>
                    <a:lnTo>
                      <a:pt x="5012" y="6361"/>
                    </a:lnTo>
                    <a:cubicBezTo>
                      <a:pt x="6454" y="5360"/>
                      <a:pt x="8554" y="3710"/>
                      <a:pt x="7605" y="3166"/>
                    </a:cubicBezTo>
                    <a:cubicBezTo>
                      <a:pt x="7492" y="3098"/>
                      <a:pt x="7357" y="3067"/>
                      <a:pt x="7202" y="3067"/>
                    </a:cubicBezTo>
                    <a:cubicBezTo>
                      <a:pt x="5562" y="3067"/>
                      <a:pt x="1902" y="6654"/>
                      <a:pt x="1902" y="6654"/>
                    </a:cubicBezTo>
                    <a:cubicBezTo>
                      <a:pt x="1902" y="6654"/>
                      <a:pt x="6274" y="394"/>
                      <a:pt x="3866" y="17"/>
                    </a:cubicBezTo>
                    <a:cubicBezTo>
                      <a:pt x="3808" y="6"/>
                      <a:pt x="3751" y="0"/>
                      <a:pt x="3695" y="0"/>
                    </a:cubicBezTo>
                    <a:close/>
                  </a:path>
                </a:pathLst>
              </a:custGeom>
              <a:solidFill>
                <a:srgbClr val="A1E2F3"/>
              </a:solidFill>
              <a:ln>
                <a:noFill/>
              </a:ln>
            </p:spPr>
            <p:txBody>
              <a:bodyPr spcFirstLastPara="1" wrap="square" lIns="82939" tIns="82939" rIns="82939" bIns="82939" anchor="ctr" anchorCtr="0">
                <a:noAutofit/>
              </a:bodyPr>
              <a:lstStyle/>
              <a:p>
                <a:pPr defTabSz="829544">
                  <a:buClr>
                    <a:srgbClr val="000000"/>
                  </a:buClr>
                  <a:defRPr/>
                </a:pPr>
                <a:endParaRPr sz="127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rass">
                <a:extLst>
                  <a:ext uri="{FF2B5EF4-FFF2-40B4-BE49-F238E27FC236}">
                    <a16:creationId xmlns:a16="http://schemas.microsoft.com/office/drawing/2014/main" id="{95303480-55B3-A3BC-59F6-71AD32002BE5}"/>
                  </a:ext>
                </a:extLst>
              </p:cNvPr>
              <p:cNvSpPr/>
              <p:nvPr/>
            </p:nvSpPr>
            <p:spPr>
              <a:xfrm rot="17853646">
                <a:off x="974577" y="5535662"/>
                <a:ext cx="727193" cy="1060468"/>
              </a:xfrm>
              <a:custGeom>
                <a:avLst/>
                <a:gdLst>
                  <a:gd name="connsiteX0" fmla="*/ 3440 w 9247"/>
                  <a:gd name="connsiteY0" fmla="*/ 0 h 12561"/>
                  <a:gd name="connsiteX1" fmla="*/ 23 w 9247"/>
                  <a:gd name="connsiteY1" fmla="*/ 9993 h 12561"/>
                  <a:gd name="connsiteX2" fmla="*/ 1869 w 9247"/>
                  <a:gd name="connsiteY2" fmla="*/ 12561 h 12561"/>
                  <a:gd name="connsiteX3" fmla="*/ 9107 w 9247"/>
                  <a:gd name="connsiteY3" fmla="*/ 5877 h 12561"/>
                  <a:gd name="connsiteX4" fmla="*/ 8575 w 9247"/>
                  <a:gd name="connsiteY4" fmla="*/ 5632 h 12561"/>
                  <a:gd name="connsiteX5" fmla="*/ 4658 w 9247"/>
                  <a:gd name="connsiteY5" fmla="*/ 7990 h 12561"/>
                  <a:gd name="connsiteX6" fmla="*/ 4658 w 9247"/>
                  <a:gd name="connsiteY6" fmla="*/ 7990 h 12561"/>
                  <a:gd name="connsiteX7" fmla="*/ 7055 w 9247"/>
                  <a:gd name="connsiteY7" fmla="*/ 3977 h 12561"/>
                  <a:gd name="connsiteX8" fmla="*/ 6683 w 9247"/>
                  <a:gd name="connsiteY8" fmla="*/ 3852 h 12561"/>
                  <a:gd name="connsiteX9" fmla="*/ 1782 w 9247"/>
                  <a:gd name="connsiteY9" fmla="*/ 8358 h 12561"/>
                  <a:gd name="connsiteX10" fmla="*/ 3598 w 9247"/>
                  <a:gd name="connsiteY10" fmla="*/ 21 h 12561"/>
                  <a:gd name="connsiteX11" fmla="*/ 3440 w 9247"/>
                  <a:gd name="connsiteY11" fmla="*/ 0 h 12561"/>
                  <a:gd name="connsiteX0" fmla="*/ 3695 w 9976"/>
                  <a:gd name="connsiteY0" fmla="*/ 0 h 10000"/>
                  <a:gd name="connsiteX1" fmla="*/ 0 w 9976"/>
                  <a:gd name="connsiteY1" fmla="*/ 7956 h 10000"/>
                  <a:gd name="connsiteX2" fmla="*/ 1996 w 9976"/>
                  <a:gd name="connsiteY2" fmla="*/ 10000 h 10000"/>
                  <a:gd name="connsiteX3" fmla="*/ 9824 w 9976"/>
                  <a:gd name="connsiteY3" fmla="*/ 4679 h 10000"/>
                  <a:gd name="connsiteX4" fmla="*/ 9248 w 9976"/>
                  <a:gd name="connsiteY4" fmla="*/ 4484 h 10000"/>
                  <a:gd name="connsiteX5" fmla="*/ 5012 w 9976"/>
                  <a:gd name="connsiteY5" fmla="*/ 6361 h 10000"/>
                  <a:gd name="connsiteX6" fmla="*/ 5012 w 9976"/>
                  <a:gd name="connsiteY6" fmla="*/ 6361 h 10000"/>
                  <a:gd name="connsiteX7" fmla="*/ 7605 w 9976"/>
                  <a:gd name="connsiteY7" fmla="*/ 3166 h 10000"/>
                  <a:gd name="connsiteX8" fmla="*/ 7202 w 9976"/>
                  <a:gd name="connsiteY8" fmla="*/ 3067 h 10000"/>
                  <a:gd name="connsiteX9" fmla="*/ 1902 w 9976"/>
                  <a:gd name="connsiteY9" fmla="*/ 6654 h 10000"/>
                  <a:gd name="connsiteX10" fmla="*/ 3866 w 9976"/>
                  <a:gd name="connsiteY10" fmla="*/ 17 h 10000"/>
                  <a:gd name="connsiteX11" fmla="*/ 3695 w 9976"/>
                  <a:gd name="connsiteY11" fmla="*/ 0 h 10000"/>
                  <a:gd name="connsiteX0" fmla="*/ 3704 w 9319"/>
                  <a:gd name="connsiteY0" fmla="*/ 0 h 10000"/>
                  <a:gd name="connsiteX1" fmla="*/ 0 w 9319"/>
                  <a:gd name="connsiteY1" fmla="*/ 7956 h 10000"/>
                  <a:gd name="connsiteX2" fmla="*/ 2001 w 9319"/>
                  <a:gd name="connsiteY2" fmla="*/ 10000 h 10000"/>
                  <a:gd name="connsiteX3" fmla="*/ 9270 w 9319"/>
                  <a:gd name="connsiteY3" fmla="*/ 4484 h 10000"/>
                  <a:gd name="connsiteX4" fmla="*/ 5024 w 9319"/>
                  <a:gd name="connsiteY4" fmla="*/ 6361 h 10000"/>
                  <a:gd name="connsiteX5" fmla="*/ 5024 w 9319"/>
                  <a:gd name="connsiteY5" fmla="*/ 6361 h 10000"/>
                  <a:gd name="connsiteX6" fmla="*/ 7623 w 9319"/>
                  <a:gd name="connsiteY6" fmla="*/ 3166 h 10000"/>
                  <a:gd name="connsiteX7" fmla="*/ 7219 w 9319"/>
                  <a:gd name="connsiteY7" fmla="*/ 3067 h 10000"/>
                  <a:gd name="connsiteX8" fmla="*/ 1907 w 9319"/>
                  <a:gd name="connsiteY8" fmla="*/ 6654 h 10000"/>
                  <a:gd name="connsiteX9" fmla="*/ 3875 w 9319"/>
                  <a:gd name="connsiteY9" fmla="*/ 17 h 10000"/>
                  <a:gd name="connsiteX10" fmla="*/ 3704 w 9319"/>
                  <a:gd name="connsiteY10" fmla="*/ 0 h 10000"/>
                  <a:gd name="connsiteX0" fmla="*/ 3975 w 8960"/>
                  <a:gd name="connsiteY0" fmla="*/ 0 h 10000"/>
                  <a:gd name="connsiteX1" fmla="*/ 0 w 8960"/>
                  <a:gd name="connsiteY1" fmla="*/ 7956 h 10000"/>
                  <a:gd name="connsiteX2" fmla="*/ 2147 w 8960"/>
                  <a:gd name="connsiteY2" fmla="*/ 10000 h 10000"/>
                  <a:gd name="connsiteX3" fmla="*/ 8890 w 8960"/>
                  <a:gd name="connsiteY3" fmla="*/ 6205 h 10000"/>
                  <a:gd name="connsiteX4" fmla="*/ 5391 w 8960"/>
                  <a:gd name="connsiteY4" fmla="*/ 6361 h 10000"/>
                  <a:gd name="connsiteX5" fmla="*/ 5391 w 8960"/>
                  <a:gd name="connsiteY5" fmla="*/ 6361 h 10000"/>
                  <a:gd name="connsiteX6" fmla="*/ 8180 w 8960"/>
                  <a:gd name="connsiteY6" fmla="*/ 3166 h 10000"/>
                  <a:gd name="connsiteX7" fmla="*/ 7747 w 8960"/>
                  <a:gd name="connsiteY7" fmla="*/ 3067 h 10000"/>
                  <a:gd name="connsiteX8" fmla="*/ 2046 w 8960"/>
                  <a:gd name="connsiteY8" fmla="*/ 6654 h 10000"/>
                  <a:gd name="connsiteX9" fmla="*/ 4158 w 8960"/>
                  <a:gd name="connsiteY9" fmla="*/ 17 h 10000"/>
                  <a:gd name="connsiteX10" fmla="*/ 3975 w 8960"/>
                  <a:gd name="connsiteY10" fmla="*/ 0 h 10000"/>
                  <a:gd name="connsiteX0" fmla="*/ 4436 w 10001"/>
                  <a:gd name="connsiteY0" fmla="*/ 0 h 10000"/>
                  <a:gd name="connsiteX1" fmla="*/ 0 w 10001"/>
                  <a:gd name="connsiteY1" fmla="*/ 7956 h 10000"/>
                  <a:gd name="connsiteX2" fmla="*/ 2396 w 10001"/>
                  <a:gd name="connsiteY2" fmla="*/ 10000 h 10000"/>
                  <a:gd name="connsiteX3" fmla="*/ 9922 w 10001"/>
                  <a:gd name="connsiteY3" fmla="*/ 6205 h 10000"/>
                  <a:gd name="connsiteX4" fmla="*/ 6017 w 10001"/>
                  <a:gd name="connsiteY4" fmla="*/ 6361 h 10000"/>
                  <a:gd name="connsiteX5" fmla="*/ 6017 w 10001"/>
                  <a:gd name="connsiteY5" fmla="*/ 6361 h 10000"/>
                  <a:gd name="connsiteX6" fmla="*/ 8646 w 10001"/>
                  <a:gd name="connsiteY6" fmla="*/ 3067 h 10000"/>
                  <a:gd name="connsiteX7" fmla="*/ 2283 w 10001"/>
                  <a:gd name="connsiteY7" fmla="*/ 6654 h 10000"/>
                  <a:gd name="connsiteX8" fmla="*/ 4641 w 10001"/>
                  <a:gd name="connsiteY8" fmla="*/ 17 h 10000"/>
                  <a:gd name="connsiteX9" fmla="*/ 4436 w 10001"/>
                  <a:gd name="connsiteY9" fmla="*/ 0 h 10000"/>
                  <a:gd name="connsiteX0" fmla="*/ 4436 w 10001"/>
                  <a:gd name="connsiteY0" fmla="*/ 0 h 10000"/>
                  <a:gd name="connsiteX1" fmla="*/ 0 w 10001"/>
                  <a:gd name="connsiteY1" fmla="*/ 7956 h 10000"/>
                  <a:gd name="connsiteX2" fmla="*/ 2396 w 10001"/>
                  <a:gd name="connsiteY2" fmla="*/ 10000 h 10000"/>
                  <a:gd name="connsiteX3" fmla="*/ 9922 w 10001"/>
                  <a:gd name="connsiteY3" fmla="*/ 6205 h 10000"/>
                  <a:gd name="connsiteX4" fmla="*/ 6017 w 10001"/>
                  <a:gd name="connsiteY4" fmla="*/ 6361 h 10000"/>
                  <a:gd name="connsiteX5" fmla="*/ 6017 w 10001"/>
                  <a:gd name="connsiteY5" fmla="*/ 6361 h 10000"/>
                  <a:gd name="connsiteX6" fmla="*/ 7459 w 10001"/>
                  <a:gd name="connsiteY6" fmla="*/ 4265 h 10000"/>
                  <a:gd name="connsiteX7" fmla="*/ 8646 w 10001"/>
                  <a:gd name="connsiteY7" fmla="*/ 3067 h 10000"/>
                  <a:gd name="connsiteX8" fmla="*/ 2283 w 10001"/>
                  <a:gd name="connsiteY8" fmla="*/ 6654 h 10000"/>
                  <a:gd name="connsiteX9" fmla="*/ 4641 w 10001"/>
                  <a:gd name="connsiteY9" fmla="*/ 17 h 10000"/>
                  <a:gd name="connsiteX10" fmla="*/ 4436 w 10001"/>
                  <a:gd name="connsiteY10" fmla="*/ 0 h 10000"/>
                  <a:gd name="connsiteX0" fmla="*/ 4641 w 10001"/>
                  <a:gd name="connsiteY0" fmla="*/ 0 h 9983"/>
                  <a:gd name="connsiteX1" fmla="*/ 0 w 10001"/>
                  <a:gd name="connsiteY1" fmla="*/ 7939 h 9983"/>
                  <a:gd name="connsiteX2" fmla="*/ 2396 w 10001"/>
                  <a:gd name="connsiteY2" fmla="*/ 9983 h 9983"/>
                  <a:gd name="connsiteX3" fmla="*/ 9922 w 10001"/>
                  <a:gd name="connsiteY3" fmla="*/ 6188 h 9983"/>
                  <a:gd name="connsiteX4" fmla="*/ 6017 w 10001"/>
                  <a:gd name="connsiteY4" fmla="*/ 6344 h 9983"/>
                  <a:gd name="connsiteX5" fmla="*/ 6017 w 10001"/>
                  <a:gd name="connsiteY5" fmla="*/ 6344 h 9983"/>
                  <a:gd name="connsiteX6" fmla="*/ 7459 w 10001"/>
                  <a:gd name="connsiteY6" fmla="*/ 4248 h 9983"/>
                  <a:gd name="connsiteX7" fmla="*/ 8646 w 10001"/>
                  <a:gd name="connsiteY7" fmla="*/ 3050 h 9983"/>
                  <a:gd name="connsiteX8" fmla="*/ 2283 w 10001"/>
                  <a:gd name="connsiteY8" fmla="*/ 6637 h 9983"/>
                  <a:gd name="connsiteX9" fmla="*/ 4641 w 10001"/>
                  <a:gd name="connsiteY9" fmla="*/ 0 h 9983"/>
                  <a:gd name="connsiteX0" fmla="*/ 3169 w 10000"/>
                  <a:gd name="connsiteY0" fmla="*/ 0 h 8327"/>
                  <a:gd name="connsiteX1" fmla="*/ 0 w 10000"/>
                  <a:gd name="connsiteY1" fmla="*/ 6280 h 8327"/>
                  <a:gd name="connsiteX2" fmla="*/ 2396 w 10000"/>
                  <a:gd name="connsiteY2" fmla="*/ 8327 h 8327"/>
                  <a:gd name="connsiteX3" fmla="*/ 9921 w 10000"/>
                  <a:gd name="connsiteY3" fmla="*/ 4526 h 8327"/>
                  <a:gd name="connsiteX4" fmla="*/ 6016 w 10000"/>
                  <a:gd name="connsiteY4" fmla="*/ 4682 h 8327"/>
                  <a:gd name="connsiteX5" fmla="*/ 6016 w 10000"/>
                  <a:gd name="connsiteY5" fmla="*/ 4682 h 8327"/>
                  <a:gd name="connsiteX6" fmla="*/ 7458 w 10000"/>
                  <a:gd name="connsiteY6" fmla="*/ 2582 h 8327"/>
                  <a:gd name="connsiteX7" fmla="*/ 8645 w 10000"/>
                  <a:gd name="connsiteY7" fmla="*/ 1382 h 8327"/>
                  <a:gd name="connsiteX8" fmla="*/ 2283 w 10000"/>
                  <a:gd name="connsiteY8" fmla="*/ 4975 h 8327"/>
                  <a:gd name="connsiteX9" fmla="*/ 3169 w 10000"/>
                  <a:gd name="connsiteY9" fmla="*/ 0 h 8327"/>
                  <a:gd name="connsiteX0" fmla="*/ 3169 w 10000"/>
                  <a:gd name="connsiteY0" fmla="*/ 0 h 10000"/>
                  <a:gd name="connsiteX1" fmla="*/ 0 w 10000"/>
                  <a:gd name="connsiteY1" fmla="*/ 7542 h 10000"/>
                  <a:gd name="connsiteX2" fmla="*/ 2396 w 10000"/>
                  <a:gd name="connsiteY2" fmla="*/ 10000 h 10000"/>
                  <a:gd name="connsiteX3" fmla="*/ 9921 w 10000"/>
                  <a:gd name="connsiteY3" fmla="*/ 5435 h 10000"/>
                  <a:gd name="connsiteX4" fmla="*/ 6016 w 10000"/>
                  <a:gd name="connsiteY4" fmla="*/ 5623 h 10000"/>
                  <a:gd name="connsiteX5" fmla="*/ 6016 w 10000"/>
                  <a:gd name="connsiteY5" fmla="*/ 5623 h 10000"/>
                  <a:gd name="connsiteX6" fmla="*/ 7458 w 10000"/>
                  <a:gd name="connsiteY6" fmla="*/ 3101 h 10000"/>
                  <a:gd name="connsiteX7" fmla="*/ 8645 w 10000"/>
                  <a:gd name="connsiteY7" fmla="*/ 1660 h 10000"/>
                  <a:gd name="connsiteX8" fmla="*/ 2283 w 10000"/>
                  <a:gd name="connsiteY8" fmla="*/ 5975 h 10000"/>
                  <a:gd name="connsiteX9" fmla="*/ 3169 w 10000"/>
                  <a:gd name="connsiteY9" fmla="*/ 0 h 10000"/>
                  <a:gd name="connsiteX0" fmla="*/ 3169 w 10000"/>
                  <a:gd name="connsiteY0" fmla="*/ 0 h 10000"/>
                  <a:gd name="connsiteX1" fmla="*/ 0 w 10000"/>
                  <a:gd name="connsiteY1" fmla="*/ 7542 h 10000"/>
                  <a:gd name="connsiteX2" fmla="*/ 2396 w 10000"/>
                  <a:gd name="connsiteY2" fmla="*/ 10000 h 10000"/>
                  <a:gd name="connsiteX3" fmla="*/ 9921 w 10000"/>
                  <a:gd name="connsiteY3" fmla="*/ 5435 h 10000"/>
                  <a:gd name="connsiteX4" fmla="*/ 6016 w 10000"/>
                  <a:gd name="connsiteY4" fmla="*/ 5623 h 10000"/>
                  <a:gd name="connsiteX5" fmla="*/ 6016 w 10000"/>
                  <a:gd name="connsiteY5" fmla="*/ 5623 h 10000"/>
                  <a:gd name="connsiteX6" fmla="*/ 8645 w 10000"/>
                  <a:gd name="connsiteY6" fmla="*/ 1660 h 10000"/>
                  <a:gd name="connsiteX7" fmla="*/ 2283 w 10000"/>
                  <a:gd name="connsiteY7" fmla="*/ 5975 h 10000"/>
                  <a:gd name="connsiteX8" fmla="*/ 3169 w 10000"/>
                  <a:gd name="connsiteY8" fmla="*/ 0 h 10000"/>
                  <a:gd name="connsiteX0" fmla="*/ 3169 w 10000"/>
                  <a:gd name="connsiteY0" fmla="*/ 0 h 10000"/>
                  <a:gd name="connsiteX1" fmla="*/ 0 w 10000"/>
                  <a:gd name="connsiteY1" fmla="*/ 7542 h 10000"/>
                  <a:gd name="connsiteX2" fmla="*/ 2396 w 10000"/>
                  <a:gd name="connsiteY2" fmla="*/ 10000 h 10000"/>
                  <a:gd name="connsiteX3" fmla="*/ 9921 w 10000"/>
                  <a:gd name="connsiteY3" fmla="*/ 5435 h 10000"/>
                  <a:gd name="connsiteX4" fmla="*/ 6016 w 10000"/>
                  <a:gd name="connsiteY4" fmla="*/ 5623 h 10000"/>
                  <a:gd name="connsiteX5" fmla="*/ 6016 w 10000"/>
                  <a:gd name="connsiteY5" fmla="*/ 5623 h 10000"/>
                  <a:gd name="connsiteX6" fmla="*/ 8645 w 10000"/>
                  <a:gd name="connsiteY6" fmla="*/ 1660 h 10000"/>
                  <a:gd name="connsiteX7" fmla="*/ 2283 w 10000"/>
                  <a:gd name="connsiteY7" fmla="*/ 5975 h 10000"/>
                  <a:gd name="connsiteX8" fmla="*/ 3169 w 10000"/>
                  <a:gd name="connsiteY8" fmla="*/ 0 h 10000"/>
                  <a:gd name="connsiteX0" fmla="*/ 3169 w 9921"/>
                  <a:gd name="connsiteY0" fmla="*/ 0 h 10000"/>
                  <a:gd name="connsiteX1" fmla="*/ 0 w 9921"/>
                  <a:gd name="connsiteY1" fmla="*/ 7542 h 10000"/>
                  <a:gd name="connsiteX2" fmla="*/ 2396 w 9921"/>
                  <a:gd name="connsiteY2" fmla="*/ 10000 h 10000"/>
                  <a:gd name="connsiteX3" fmla="*/ 9921 w 9921"/>
                  <a:gd name="connsiteY3" fmla="*/ 5435 h 10000"/>
                  <a:gd name="connsiteX4" fmla="*/ 6016 w 9921"/>
                  <a:gd name="connsiteY4" fmla="*/ 5623 h 10000"/>
                  <a:gd name="connsiteX5" fmla="*/ 6016 w 9921"/>
                  <a:gd name="connsiteY5" fmla="*/ 5623 h 10000"/>
                  <a:gd name="connsiteX6" fmla="*/ 8645 w 9921"/>
                  <a:gd name="connsiteY6" fmla="*/ 1660 h 10000"/>
                  <a:gd name="connsiteX7" fmla="*/ 2283 w 9921"/>
                  <a:gd name="connsiteY7" fmla="*/ 5975 h 10000"/>
                  <a:gd name="connsiteX8" fmla="*/ 3169 w 9921"/>
                  <a:gd name="connsiteY8" fmla="*/ 0 h 10000"/>
                  <a:gd name="connsiteX0" fmla="*/ 3194 w 10000"/>
                  <a:gd name="connsiteY0" fmla="*/ 0 h 10000"/>
                  <a:gd name="connsiteX1" fmla="*/ 0 w 10000"/>
                  <a:gd name="connsiteY1" fmla="*/ 7542 h 10000"/>
                  <a:gd name="connsiteX2" fmla="*/ 2415 w 10000"/>
                  <a:gd name="connsiteY2" fmla="*/ 10000 h 10000"/>
                  <a:gd name="connsiteX3" fmla="*/ 10000 w 10000"/>
                  <a:gd name="connsiteY3" fmla="*/ 5435 h 10000"/>
                  <a:gd name="connsiteX4" fmla="*/ 6064 w 10000"/>
                  <a:gd name="connsiteY4" fmla="*/ 5623 h 10000"/>
                  <a:gd name="connsiteX5" fmla="*/ 6064 w 10000"/>
                  <a:gd name="connsiteY5" fmla="*/ 5623 h 10000"/>
                  <a:gd name="connsiteX6" fmla="*/ 8714 w 10000"/>
                  <a:gd name="connsiteY6" fmla="*/ 1660 h 10000"/>
                  <a:gd name="connsiteX7" fmla="*/ 2301 w 10000"/>
                  <a:gd name="connsiteY7" fmla="*/ 5975 h 10000"/>
                  <a:gd name="connsiteX8" fmla="*/ 3194 w 10000"/>
                  <a:gd name="connsiteY8" fmla="*/ 0 h 10000"/>
                  <a:gd name="connsiteX0" fmla="*/ 3194 w 10000"/>
                  <a:gd name="connsiteY0" fmla="*/ 0 h 10000"/>
                  <a:gd name="connsiteX1" fmla="*/ 0 w 10000"/>
                  <a:gd name="connsiteY1" fmla="*/ 7542 h 10000"/>
                  <a:gd name="connsiteX2" fmla="*/ 2415 w 10000"/>
                  <a:gd name="connsiteY2" fmla="*/ 10000 h 10000"/>
                  <a:gd name="connsiteX3" fmla="*/ 10000 w 10000"/>
                  <a:gd name="connsiteY3" fmla="*/ 5435 h 10000"/>
                  <a:gd name="connsiteX4" fmla="*/ 6064 w 10000"/>
                  <a:gd name="connsiteY4" fmla="*/ 5623 h 10000"/>
                  <a:gd name="connsiteX5" fmla="*/ 6064 w 10000"/>
                  <a:gd name="connsiteY5" fmla="*/ 5623 h 10000"/>
                  <a:gd name="connsiteX6" fmla="*/ 8714 w 10000"/>
                  <a:gd name="connsiteY6" fmla="*/ 1660 h 10000"/>
                  <a:gd name="connsiteX7" fmla="*/ 2301 w 10000"/>
                  <a:gd name="connsiteY7" fmla="*/ 5975 h 10000"/>
                  <a:gd name="connsiteX8" fmla="*/ 3194 w 10000"/>
                  <a:gd name="connsiteY8" fmla="*/ 0 h 10000"/>
                  <a:gd name="connsiteX0" fmla="*/ 3194 w 10000"/>
                  <a:gd name="connsiteY0" fmla="*/ 0 h 10000"/>
                  <a:gd name="connsiteX1" fmla="*/ 0 w 10000"/>
                  <a:gd name="connsiteY1" fmla="*/ 7542 h 10000"/>
                  <a:gd name="connsiteX2" fmla="*/ 2415 w 10000"/>
                  <a:gd name="connsiteY2" fmla="*/ 10000 h 10000"/>
                  <a:gd name="connsiteX3" fmla="*/ 10000 w 10000"/>
                  <a:gd name="connsiteY3" fmla="*/ 5435 h 10000"/>
                  <a:gd name="connsiteX4" fmla="*/ 6064 w 10000"/>
                  <a:gd name="connsiteY4" fmla="*/ 5623 h 10000"/>
                  <a:gd name="connsiteX5" fmla="*/ 6064 w 10000"/>
                  <a:gd name="connsiteY5" fmla="*/ 5623 h 10000"/>
                  <a:gd name="connsiteX6" fmla="*/ 5953 w 10000"/>
                  <a:gd name="connsiteY6" fmla="*/ 4231 h 10000"/>
                  <a:gd name="connsiteX7" fmla="*/ 2301 w 10000"/>
                  <a:gd name="connsiteY7" fmla="*/ 5975 h 10000"/>
                  <a:gd name="connsiteX8" fmla="*/ 3194 w 10000"/>
                  <a:gd name="connsiteY8" fmla="*/ 0 h 10000"/>
                  <a:gd name="connsiteX0" fmla="*/ 3194 w 10000"/>
                  <a:gd name="connsiteY0" fmla="*/ 0 h 10000"/>
                  <a:gd name="connsiteX1" fmla="*/ 0 w 10000"/>
                  <a:gd name="connsiteY1" fmla="*/ 7542 h 10000"/>
                  <a:gd name="connsiteX2" fmla="*/ 2415 w 10000"/>
                  <a:gd name="connsiteY2" fmla="*/ 10000 h 10000"/>
                  <a:gd name="connsiteX3" fmla="*/ 10000 w 10000"/>
                  <a:gd name="connsiteY3" fmla="*/ 5435 h 10000"/>
                  <a:gd name="connsiteX4" fmla="*/ 6064 w 10000"/>
                  <a:gd name="connsiteY4" fmla="*/ 5623 h 10000"/>
                  <a:gd name="connsiteX5" fmla="*/ 2004 w 10000"/>
                  <a:gd name="connsiteY5" fmla="*/ 7951 h 10000"/>
                  <a:gd name="connsiteX6" fmla="*/ 5953 w 10000"/>
                  <a:gd name="connsiteY6" fmla="*/ 4231 h 10000"/>
                  <a:gd name="connsiteX7" fmla="*/ 2301 w 10000"/>
                  <a:gd name="connsiteY7" fmla="*/ 5975 h 10000"/>
                  <a:gd name="connsiteX8" fmla="*/ 3194 w 10000"/>
                  <a:gd name="connsiteY8" fmla="*/ 0 h 10000"/>
                  <a:gd name="connsiteX0" fmla="*/ 3194 w 10000"/>
                  <a:gd name="connsiteY0" fmla="*/ 0 h 10000"/>
                  <a:gd name="connsiteX1" fmla="*/ 0 w 10000"/>
                  <a:gd name="connsiteY1" fmla="*/ 7542 h 10000"/>
                  <a:gd name="connsiteX2" fmla="*/ 2415 w 10000"/>
                  <a:gd name="connsiteY2" fmla="*/ 10000 h 10000"/>
                  <a:gd name="connsiteX3" fmla="*/ 10000 w 10000"/>
                  <a:gd name="connsiteY3" fmla="*/ 5435 h 10000"/>
                  <a:gd name="connsiteX4" fmla="*/ 2004 w 10000"/>
                  <a:gd name="connsiteY4" fmla="*/ 7951 h 10000"/>
                  <a:gd name="connsiteX5" fmla="*/ 5953 w 10000"/>
                  <a:gd name="connsiteY5" fmla="*/ 4231 h 10000"/>
                  <a:gd name="connsiteX6" fmla="*/ 2301 w 10000"/>
                  <a:gd name="connsiteY6" fmla="*/ 5975 h 10000"/>
                  <a:gd name="connsiteX7" fmla="*/ 3194 w 10000"/>
                  <a:gd name="connsiteY7" fmla="*/ 0 h 10000"/>
                  <a:gd name="connsiteX0" fmla="*/ 3194 w 10000"/>
                  <a:gd name="connsiteY0" fmla="*/ 0 h 10000"/>
                  <a:gd name="connsiteX1" fmla="*/ 0 w 10000"/>
                  <a:gd name="connsiteY1" fmla="*/ 7542 h 10000"/>
                  <a:gd name="connsiteX2" fmla="*/ 2415 w 10000"/>
                  <a:gd name="connsiteY2" fmla="*/ 10000 h 10000"/>
                  <a:gd name="connsiteX3" fmla="*/ 10000 w 10000"/>
                  <a:gd name="connsiteY3" fmla="*/ 5435 h 10000"/>
                  <a:gd name="connsiteX4" fmla="*/ 2004 w 10000"/>
                  <a:gd name="connsiteY4" fmla="*/ 7951 h 10000"/>
                  <a:gd name="connsiteX5" fmla="*/ 5953 w 10000"/>
                  <a:gd name="connsiteY5" fmla="*/ 4231 h 10000"/>
                  <a:gd name="connsiteX6" fmla="*/ 1231 w 10000"/>
                  <a:gd name="connsiteY6" fmla="*/ 7032 h 10000"/>
                  <a:gd name="connsiteX7" fmla="*/ 3194 w 10000"/>
                  <a:gd name="connsiteY7" fmla="*/ 0 h 10000"/>
                  <a:gd name="connsiteX0" fmla="*/ 3194 w 10406"/>
                  <a:gd name="connsiteY0" fmla="*/ 0 h 10000"/>
                  <a:gd name="connsiteX1" fmla="*/ 0 w 10406"/>
                  <a:gd name="connsiteY1" fmla="*/ 7542 h 10000"/>
                  <a:gd name="connsiteX2" fmla="*/ 2415 w 10406"/>
                  <a:gd name="connsiteY2" fmla="*/ 10000 h 10000"/>
                  <a:gd name="connsiteX3" fmla="*/ 10406 w 10406"/>
                  <a:gd name="connsiteY3" fmla="*/ 5093 h 10000"/>
                  <a:gd name="connsiteX4" fmla="*/ 2004 w 10406"/>
                  <a:gd name="connsiteY4" fmla="*/ 7951 h 10000"/>
                  <a:gd name="connsiteX5" fmla="*/ 5953 w 10406"/>
                  <a:gd name="connsiteY5" fmla="*/ 4231 h 10000"/>
                  <a:gd name="connsiteX6" fmla="*/ 1231 w 10406"/>
                  <a:gd name="connsiteY6" fmla="*/ 7032 h 10000"/>
                  <a:gd name="connsiteX7" fmla="*/ 3194 w 10406"/>
                  <a:gd name="connsiteY7" fmla="*/ 0 h 10000"/>
                  <a:gd name="connsiteX0" fmla="*/ 3194 w 10406"/>
                  <a:gd name="connsiteY0" fmla="*/ 0 h 10000"/>
                  <a:gd name="connsiteX1" fmla="*/ 0 w 10406"/>
                  <a:gd name="connsiteY1" fmla="*/ 7542 h 10000"/>
                  <a:gd name="connsiteX2" fmla="*/ 2415 w 10406"/>
                  <a:gd name="connsiteY2" fmla="*/ 10000 h 10000"/>
                  <a:gd name="connsiteX3" fmla="*/ 10406 w 10406"/>
                  <a:gd name="connsiteY3" fmla="*/ 5093 h 10000"/>
                  <a:gd name="connsiteX4" fmla="*/ 2357 w 10406"/>
                  <a:gd name="connsiteY4" fmla="*/ 8397 h 10000"/>
                  <a:gd name="connsiteX5" fmla="*/ 5953 w 10406"/>
                  <a:gd name="connsiteY5" fmla="*/ 4231 h 10000"/>
                  <a:gd name="connsiteX6" fmla="*/ 1231 w 10406"/>
                  <a:gd name="connsiteY6" fmla="*/ 7032 h 10000"/>
                  <a:gd name="connsiteX7" fmla="*/ 3194 w 10406"/>
                  <a:gd name="connsiteY7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06" h="10000" extrusionOk="0">
                    <a:moveTo>
                      <a:pt x="3194" y="0"/>
                    </a:moveTo>
                    <a:cubicBezTo>
                      <a:pt x="2811" y="261"/>
                      <a:pt x="377" y="5540"/>
                      <a:pt x="0" y="7542"/>
                    </a:cubicBezTo>
                    <a:lnTo>
                      <a:pt x="2415" y="10000"/>
                    </a:lnTo>
                    <a:cubicBezTo>
                      <a:pt x="5079" y="8364"/>
                      <a:pt x="10416" y="5360"/>
                      <a:pt x="10406" y="5093"/>
                    </a:cubicBezTo>
                    <a:cubicBezTo>
                      <a:pt x="10396" y="4826"/>
                      <a:pt x="5040" y="7296"/>
                      <a:pt x="2357" y="8397"/>
                    </a:cubicBezTo>
                    <a:cubicBezTo>
                      <a:pt x="3673" y="7157"/>
                      <a:pt x="6141" y="4459"/>
                      <a:pt x="5953" y="4231"/>
                    </a:cubicBezTo>
                    <a:cubicBezTo>
                      <a:pt x="5765" y="4004"/>
                      <a:pt x="2448" y="6451"/>
                      <a:pt x="1231" y="7032"/>
                    </a:cubicBezTo>
                    <a:lnTo>
                      <a:pt x="3194" y="0"/>
                    </a:lnTo>
                    <a:close/>
                  </a:path>
                </a:pathLst>
              </a:custGeom>
              <a:solidFill>
                <a:srgbClr val="0FAFE8"/>
              </a:solidFill>
              <a:ln>
                <a:noFill/>
              </a:ln>
            </p:spPr>
            <p:txBody>
              <a:bodyPr spcFirstLastPara="1" wrap="square" lIns="82939" tIns="82939" rIns="82939" bIns="82939" anchor="ctr" anchorCtr="0">
                <a:noAutofit/>
              </a:bodyPr>
              <a:lstStyle/>
              <a:p>
                <a:pPr defTabSz="829544">
                  <a:buClr>
                    <a:srgbClr val="000000"/>
                  </a:buClr>
                  <a:defRPr/>
                </a:pPr>
                <a:endParaRPr sz="127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9" name="مجموعة 108">
              <a:extLst>
                <a:ext uri="{FF2B5EF4-FFF2-40B4-BE49-F238E27FC236}">
                  <a16:creationId xmlns:a16="http://schemas.microsoft.com/office/drawing/2014/main" id="{55653CFF-952B-9048-CC78-4A088CF04B85}"/>
                </a:ext>
              </a:extLst>
            </p:cNvPr>
            <p:cNvGrpSpPr/>
            <p:nvPr/>
          </p:nvGrpSpPr>
          <p:grpSpPr>
            <a:xfrm>
              <a:off x="9049672" y="1873385"/>
              <a:ext cx="423563" cy="555171"/>
              <a:chOff x="10279048" y="5223083"/>
              <a:chExt cx="886123" cy="1161457"/>
            </a:xfrm>
          </p:grpSpPr>
          <p:sp>
            <p:nvSpPr>
              <p:cNvPr id="110" name="grass">
                <a:extLst>
                  <a:ext uri="{FF2B5EF4-FFF2-40B4-BE49-F238E27FC236}">
                    <a16:creationId xmlns:a16="http://schemas.microsoft.com/office/drawing/2014/main" id="{5E3463C5-9B70-EAC6-FF35-7BF7F18438A1}"/>
                  </a:ext>
                </a:extLst>
              </p:cNvPr>
              <p:cNvSpPr/>
              <p:nvPr/>
            </p:nvSpPr>
            <p:spPr>
              <a:xfrm rot="20188726">
                <a:off x="10279048" y="5223083"/>
                <a:ext cx="886123" cy="1151726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A1E2F3"/>
              </a:solidFill>
              <a:ln>
                <a:noFill/>
              </a:ln>
            </p:spPr>
            <p:txBody>
              <a:bodyPr spcFirstLastPara="1" wrap="square" lIns="82939" tIns="82939" rIns="82939" bIns="82939" anchor="ctr" anchorCtr="0">
                <a:noAutofit/>
              </a:bodyPr>
              <a:lstStyle/>
              <a:p>
                <a:pPr defTabSz="829544">
                  <a:buClr>
                    <a:srgbClr val="000000"/>
                  </a:buClr>
                  <a:defRPr/>
                </a:pPr>
                <a:endParaRPr sz="127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rass">
                <a:extLst>
                  <a:ext uri="{FF2B5EF4-FFF2-40B4-BE49-F238E27FC236}">
                    <a16:creationId xmlns:a16="http://schemas.microsoft.com/office/drawing/2014/main" id="{3405D45E-163F-0C01-2495-17A3FB766D86}"/>
                  </a:ext>
                </a:extLst>
              </p:cNvPr>
              <p:cNvSpPr/>
              <p:nvPr/>
            </p:nvSpPr>
            <p:spPr>
              <a:xfrm rot="20188726">
                <a:off x="10341406" y="5534802"/>
                <a:ext cx="774482" cy="849738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696 w 9280"/>
                  <a:gd name="connsiteY0" fmla="*/ 0 h 10000"/>
                  <a:gd name="connsiteX1" fmla="*/ 0 w 9280"/>
                  <a:gd name="connsiteY1" fmla="*/ 9237 h 10000"/>
                  <a:gd name="connsiteX2" fmla="*/ 2653 w 9280"/>
                  <a:gd name="connsiteY2" fmla="*/ 10000 h 10000"/>
                  <a:gd name="connsiteX3" fmla="*/ 9249 w 9280"/>
                  <a:gd name="connsiteY3" fmla="*/ 5206 h 10000"/>
                  <a:gd name="connsiteX4" fmla="*/ 5013 w 9280"/>
                  <a:gd name="connsiteY4" fmla="*/ 7385 h 10000"/>
                  <a:gd name="connsiteX5" fmla="*/ 5013 w 9280"/>
                  <a:gd name="connsiteY5" fmla="*/ 7385 h 10000"/>
                  <a:gd name="connsiteX6" fmla="*/ 7605 w 9280"/>
                  <a:gd name="connsiteY6" fmla="*/ 3675 h 10000"/>
                  <a:gd name="connsiteX7" fmla="*/ 7203 w 9280"/>
                  <a:gd name="connsiteY7" fmla="*/ 3561 h 10000"/>
                  <a:gd name="connsiteX8" fmla="*/ 1902 w 9280"/>
                  <a:gd name="connsiteY8" fmla="*/ 7725 h 10000"/>
                  <a:gd name="connsiteX9" fmla="*/ 3867 w 9280"/>
                  <a:gd name="connsiteY9" fmla="*/ 19 h 10000"/>
                  <a:gd name="connsiteX10" fmla="*/ 3696 w 9280"/>
                  <a:gd name="connsiteY10" fmla="*/ 0 h 10000"/>
                  <a:gd name="connsiteX0" fmla="*/ 3983 w 9457"/>
                  <a:gd name="connsiteY0" fmla="*/ 0 h 10000"/>
                  <a:gd name="connsiteX1" fmla="*/ 0 w 9457"/>
                  <a:gd name="connsiteY1" fmla="*/ 9237 h 10000"/>
                  <a:gd name="connsiteX2" fmla="*/ 2859 w 9457"/>
                  <a:gd name="connsiteY2" fmla="*/ 10000 h 10000"/>
                  <a:gd name="connsiteX3" fmla="*/ 9418 w 9457"/>
                  <a:gd name="connsiteY3" fmla="*/ 6382 h 10000"/>
                  <a:gd name="connsiteX4" fmla="*/ 5402 w 9457"/>
                  <a:gd name="connsiteY4" fmla="*/ 7385 h 10000"/>
                  <a:gd name="connsiteX5" fmla="*/ 5402 w 9457"/>
                  <a:gd name="connsiteY5" fmla="*/ 7385 h 10000"/>
                  <a:gd name="connsiteX6" fmla="*/ 8195 w 9457"/>
                  <a:gd name="connsiteY6" fmla="*/ 3675 h 10000"/>
                  <a:gd name="connsiteX7" fmla="*/ 7762 w 9457"/>
                  <a:gd name="connsiteY7" fmla="*/ 3561 h 10000"/>
                  <a:gd name="connsiteX8" fmla="*/ 2050 w 9457"/>
                  <a:gd name="connsiteY8" fmla="*/ 7725 h 10000"/>
                  <a:gd name="connsiteX9" fmla="*/ 4167 w 9457"/>
                  <a:gd name="connsiteY9" fmla="*/ 19 h 10000"/>
                  <a:gd name="connsiteX10" fmla="*/ 3983 w 9457"/>
                  <a:gd name="connsiteY10" fmla="*/ 0 h 10000"/>
                  <a:gd name="connsiteX0" fmla="*/ 4212 w 10000"/>
                  <a:gd name="connsiteY0" fmla="*/ 0 h 10000"/>
                  <a:gd name="connsiteX1" fmla="*/ 0 w 10000"/>
                  <a:gd name="connsiteY1" fmla="*/ 9237 h 10000"/>
                  <a:gd name="connsiteX2" fmla="*/ 3023 w 10000"/>
                  <a:gd name="connsiteY2" fmla="*/ 10000 h 10000"/>
                  <a:gd name="connsiteX3" fmla="*/ 9959 w 10000"/>
                  <a:gd name="connsiteY3" fmla="*/ 6382 h 10000"/>
                  <a:gd name="connsiteX4" fmla="*/ 5712 w 10000"/>
                  <a:gd name="connsiteY4" fmla="*/ 7385 h 10000"/>
                  <a:gd name="connsiteX5" fmla="*/ 5712 w 10000"/>
                  <a:gd name="connsiteY5" fmla="*/ 7385 h 10000"/>
                  <a:gd name="connsiteX6" fmla="*/ 8208 w 10000"/>
                  <a:gd name="connsiteY6" fmla="*/ 3561 h 10000"/>
                  <a:gd name="connsiteX7" fmla="*/ 2168 w 10000"/>
                  <a:gd name="connsiteY7" fmla="*/ 7725 h 10000"/>
                  <a:gd name="connsiteX8" fmla="*/ 4406 w 10000"/>
                  <a:gd name="connsiteY8" fmla="*/ 19 h 10000"/>
                  <a:gd name="connsiteX9" fmla="*/ 4212 w 10000"/>
                  <a:gd name="connsiteY9" fmla="*/ 0 h 10000"/>
                  <a:gd name="connsiteX0" fmla="*/ 4212 w 10000"/>
                  <a:gd name="connsiteY0" fmla="*/ 0 h 10000"/>
                  <a:gd name="connsiteX1" fmla="*/ 0 w 10000"/>
                  <a:gd name="connsiteY1" fmla="*/ 9237 h 10000"/>
                  <a:gd name="connsiteX2" fmla="*/ 3023 w 10000"/>
                  <a:gd name="connsiteY2" fmla="*/ 10000 h 10000"/>
                  <a:gd name="connsiteX3" fmla="*/ 9959 w 10000"/>
                  <a:gd name="connsiteY3" fmla="*/ 6382 h 10000"/>
                  <a:gd name="connsiteX4" fmla="*/ 5712 w 10000"/>
                  <a:gd name="connsiteY4" fmla="*/ 7385 h 10000"/>
                  <a:gd name="connsiteX5" fmla="*/ 5712 w 10000"/>
                  <a:gd name="connsiteY5" fmla="*/ 7385 h 10000"/>
                  <a:gd name="connsiteX6" fmla="*/ 7728 w 10000"/>
                  <a:gd name="connsiteY6" fmla="*/ 4526 h 10000"/>
                  <a:gd name="connsiteX7" fmla="*/ 2168 w 10000"/>
                  <a:gd name="connsiteY7" fmla="*/ 7725 h 10000"/>
                  <a:gd name="connsiteX8" fmla="*/ 4406 w 10000"/>
                  <a:gd name="connsiteY8" fmla="*/ 19 h 10000"/>
                  <a:gd name="connsiteX9" fmla="*/ 4212 w 10000"/>
                  <a:gd name="connsiteY9" fmla="*/ 0 h 10000"/>
                  <a:gd name="connsiteX0" fmla="*/ 4406 w 10000"/>
                  <a:gd name="connsiteY0" fmla="*/ 0 h 9981"/>
                  <a:gd name="connsiteX1" fmla="*/ 0 w 10000"/>
                  <a:gd name="connsiteY1" fmla="*/ 9218 h 9981"/>
                  <a:gd name="connsiteX2" fmla="*/ 3023 w 10000"/>
                  <a:gd name="connsiteY2" fmla="*/ 9981 h 9981"/>
                  <a:gd name="connsiteX3" fmla="*/ 9959 w 10000"/>
                  <a:gd name="connsiteY3" fmla="*/ 6363 h 9981"/>
                  <a:gd name="connsiteX4" fmla="*/ 5712 w 10000"/>
                  <a:gd name="connsiteY4" fmla="*/ 7366 h 9981"/>
                  <a:gd name="connsiteX5" fmla="*/ 5712 w 10000"/>
                  <a:gd name="connsiteY5" fmla="*/ 7366 h 9981"/>
                  <a:gd name="connsiteX6" fmla="*/ 7728 w 10000"/>
                  <a:gd name="connsiteY6" fmla="*/ 4507 h 9981"/>
                  <a:gd name="connsiteX7" fmla="*/ 2168 w 10000"/>
                  <a:gd name="connsiteY7" fmla="*/ 7706 h 9981"/>
                  <a:gd name="connsiteX8" fmla="*/ 4406 w 10000"/>
                  <a:gd name="connsiteY8" fmla="*/ 0 h 9981"/>
                  <a:gd name="connsiteX0" fmla="*/ 2870 w 10000"/>
                  <a:gd name="connsiteY0" fmla="*/ 0 h 7392"/>
                  <a:gd name="connsiteX1" fmla="*/ 0 w 10000"/>
                  <a:gd name="connsiteY1" fmla="*/ 6628 h 7392"/>
                  <a:gd name="connsiteX2" fmla="*/ 3023 w 10000"/>
                  <a:gd name="connsiteY2" fmla="*/ 7392 h 7392"/>
                  <a:gd name="connsiteX3" fmla="*/ 9959 w 10000"/>
                  <a:gd name="connsiteY3" fmla="*/ 3767 h 7392"/>
                  <a:gd name="connsiteX4" fmla="*/ 5712 w 10000"/>
                  <a:gd name="connsiteY4" fmla="*/ 4772 h 7392"/>
                  <a:gd name="connsiteX5" fmla="*/ 5712 w 10000"/>
                  <a:gd name="connsiteY5" fmla="*/ 4772 h 7392"/>
                  <a:gd name="connsiteX6" fmla="*/ 7728 w 10000"/>
                  <a:gd name="connsiteY6" fmla="*/ 1908 h 7392"/>
                  <a:gd name="connsiteX7" fmla="*/ 2168 w 10000"/>
                  <a:gd name="connsiteY7" fmla="*/ 5113 h 7392"/>
                  <a:gd name="connsiteX8" fmla="*/ 2870 w 10000"/>
                  <a:gd name="connsiteY8" fmla="*/ 0 h 7392"/>
                  <a:gd name="connsiteX0" fmla="*/ 2870 w 10000"/>
                  <a:gd name="connsiteY0" fmla="*/ 0 h 10000"/>
                  <a:gd name="connsiteX1" fmla="*/ 0 w 10000"/>
                  <a:gd name="connsiteY1" fmla="*/ 8966 h 10000"/>
                  <a:gd name="connsiteX2" fmla="*/ 3023 w 10000"/>
                  <a:gd name="connsiteY2" fmla="*/ 10000 h 10000"/>
                  <a:gd name="connsiteX3" fmla="*/ 9959 w 10000"/>
                  <a:gd name="connsiteY3" fmla="*/ 5096 h 10000"/>
                  <a:gd name="connsiteX4" fmla="*/ 5712 w 10000"/>
                  <a:gd name="connsiteY4" fmla="*/ 6456 h 10000"/>
                  <a:gd name="connsiteX5" fmla="*/ 5712 w 10000"/>
                  <a:gd name="connsiteY5" fmla="*/ 6456 h 10000"/>
                  <a:gd name="connsiteX6" fmla="*/ 7728 w 10000"/>
                  <a:gd name="connsiteY6" fmla="*/ 2581 h 10000"/>
                  <a:gd name="connsiteX7" fmla="*/ 2168 w 10000"/>
                  <a:gd name="connsiteY7" fmla="*/ 6917 h 10000"/>
                  <a:gd name="connsiteX8" fmla="*/ 2870 w 10000"/>
                  <a:gd name="connsiteY8" fmla="*/ 0 h 10000"/>
                  <a:gd name="connsiteX0" fmla="*/ 2870 w 9959"/>
                  <a:gd name="connsiteY0" fmla="*/ 0 h 10000"/>
                  <a:gd name="connsiteX1" fmla="*/ 0 w 9959"/>
                  <a:gd name="connsiteY1" fmla="*/ 8966 h 10000"/>
                  <a:gd name="connsiteX2" fmla="*/ 3023 w 9959"/>
                  <a:gd name="connsiteY2" fmla="*/ 10000 h 10000"/>
                  <a:gd name="connsiteX3" fmla="*/ 9959 w 9959"/>
                  <a:gd name="connsiteY3" fmla="*/ 5096 h 10000"/>
                  <a:gd name="connsiteX4" fmla="*/ 5712 w 9959"/>
                  <a:gd name="connsiteY4" fmla="*/ 6456 h 10000"/>
                  <a:gd name="connsiteX5" fmla="*/ 5712 w 9959"/>
                  <a:gd name="connsiteY5" fmla="*/ 6456 h 10000"/>
                  <a:gd name="connsiteX6" fmla="*/ 7728 w 9959"/>
                  <a:gd name="connsiteY6" fmla="*/ 2581 h 10000"/>
                  <a:gd name="connsiteX7" fmla="*/ 2168 w 9959"/>
                  <a:gd name="connsiteY7" fmla="*/ 6917 h 10000"/>
                  <a:gd name="connsiteX8" fmla="*/ 2870 w 9959"/>
                  <a:gd name="connsiteY8" fmla="*/ 0 h 10000"/>
                  <a:gd name="connsiteX0" fmla="*/ 2882 w 10000"/>
                  <a:gd name="connsiteY0" fmla="*/ 0 h 10000"/>
                  <a:gd name="connsiteX1" fmla="*/ 0 w 10000"/>
                  <a:gd name="connsiteY1" fmla="*/ 8966 h 10000"/>
                  <a:gd name="connsiteX2" fmla="*/ 3035 w 10000"/>
                  <a:gd name="connsiteY2" fmla="*/ 10000 h 10000"/>
                  <a:gd name="connsiteX3" fmla="*/ 10000 w 10000"/>
                  <a:gd name="connsiteY3" fmla="*/ 5096 h 10000"/>
                  <a:gd name="connsiteX4" fmla="*/ 5736 w 10000"/>
                  <a:gd name="connsiteY4" fmla="*/ 6456 h 10000"/>
                  <a:gd name="connsiteX5" fmla="*/ 5736 w 10000"/>
                  <a:gd name="connsiteY5" fmla="*/ 6456 h 10000"/>
                  <a:gd name="connsiteX6" fmla="*/ 7760 w 10000"/>
                  <a:gd name="connsiteY6" fmla="*/ 2581 h 10000"/>
                  <a:gd name="connsiteX7" fmla="*/ 2177 w 10000"/>
                  <a:gd name="connsiteY7" fmla="*/ 6917 h 10000"/>
                  <a:gd name="connsiteX8" fmla="*/ 2882 w 10000"/>
                  <a:gd name="connsiteY8" fmla="*/ 0 h 10000"/>
                  <a:gd name="connsiteX0" fmla="*/ 2882 w 10000"/>
                  <a:gd name="connsiteY0" fmla="*/ 0 h 10000"/>
                  <a:gd name="connsiteX1" fmla="*/ 0 w 10000"/>
                  <a:gd name="connsiteY1" fmla="*/ 8966 h 10000"/>
                  <a:gd name="connsiteX2" fmla="*/ 3035 w 10000"/>
                  <a:gd name="connsiteY2" fmla="*/ 10000 h 10000"/>
                  <a:gd name="connsiteX3" fmla="*/ 10000 w 10000"/>
                  <a:gd name="connsiteY3" fmla="*/ 5096 h 10000"/>
                  <a:gd name="connsiteX4" fmla="*/ 5736 w 10000"/>
                  <a:gd name="connsiteY4" fmla="*/ 6456 h 10000"/>
                  <a:gd name="connsiteX5" fmla="*/ 5736 w 10000"/>
                  <a:gd name="connsiteY5" fmla="*/ 6456 h 10000"/>
                  <a:gd name="connsiteX6" fmla="*/ 7760 w 10000"/>
                  <a:gd name="connsiteY6" fmla="*/ 2581 h 10000"/>
                  <a:gd name="connsiteX7" fmla="*/ 2177 w 10000"/>
                  <a:gd name="connsiteY7" fmla="*/ 6917 h 10000"/>
                  <a:gd name="connsiteX8" fmla="*/ 2882 w 10000"/>
                  <a:gd name="connsiteY8" fmla="*/ 0 h 10000"/>
                  <a:gd name="connsiteX0" fmla="*/ 2882 w 10000"/>
                  <a:gd name="connsiteY0" fmla="*/ 0 h 10000"/>
                  <a:gd name="connsiteX1" fmla="*/ 0 w 10000"/>
                  <a:gd name="connsiteY1" fmla="*/ 8966 h 10000"/>
                  <a:gd name="connsiteX2" fmla="*/ 3035 w 10000"/>
                  <a:gd name="connsiteY2" fmla="*/ 10000 h 10000"/>
                  <a:gd name="connsiteX3" fmla="*/ 10000 w 10000"/>
                  <a:gd name="connsiteY3" fmla="*/ 5096 h 10000"/>
                  <a:gd name="connsiteX4" fmla="*/ 5736 w 10000"/>
                  <a:gd name="connsiteY4" fmla="*/ 6456 h 10000"/>
                  <a:gd name="connsiteX5" fmla="*/ 2826 w 10000"/>
                  <a:gd name="connsiteY5" fmla="*/ 8431 h 10000"/>
                  <a:gd name="connsiteX6" fmla="*/ 7760 w 10000"/>
                  <a:gd name="connsiteY6" fmla="*/ 2581 h 10000"/>
                  <a:gd name="connsiteX7" fmla="*/ 2177 w 10000"/>
                  <a:gd name="connsiteY7" fmla="*/ 6917 h 10000"/>
                  <a:gd name="connsiteX8" fmla="*/ 2882 w 10000"/>
                  <a:gd name="connsiteY8" fmla="*/ 0 h 10000"/>
                  <a:gd name="connsiteX0" fmla="*/ 2882 w 10000"/>
                  <a:gd name="connsiteY0" fmla="*/ 0 h 10000"/>
                  <a:gd name="connsiteX1" fmla="*/ 0 w 10000"/>
                  <a:gd name="connsiteY1" fmla="*/ 8966 h 10000"/>
                  <a:gd name="connsiteX2" fmla="*/ 3035 w 10000"/>
                  <a:gd name="connsiteY2" fmla="*/ 10000 h 10000"/>
                  <a:gd name="connsiteX3" fmla="*/ 10000 w 10000"/>
                  <a:gd name="connsiteY3" fmla="*/ 5096 h 10000"/>
                  <a:gd name="connsiteX4" fmla="*/ 5736 w 10000"/>
                  <a:gd name="connsiteY4" fmla="*/ 6456 h 10000"/>
                  <a:gd name="connsiteX5" fmla="*/ 2826 w 10000"/>
                  <a:gd name="connsiteY5" fmla="*/ 8431 h 10000"/>
                  <a:gd name="connsiteX6" fmla="*/ 7760 w 10000"/>
                  <a:gd name="connsiteY6" fmla="*/ 2581 h 10000"/>
                  <a:gd name="connsiteX7" fmla="*/ 1454 w 10000"/>
                  <a:gd name="connsiteY7" fmla="*/ 7608 h 10000"/>
                  <a:gd name="connsiteX8" fmla="*/ 2882 w 10000"/>
                  <a:gd name="connsiteY8" fmla="*/ 0 h 10000"/>
                  <a:gd name="connsiteX0" fmla="*/ 2882 w 10000"/>
                  <a:gd name="connsiteY0" fmla="*/ 0 h 10000"/>
                  <a:gd name="connsiteX1" fmla="*/ 0 w 10000"/>
                  <a:gd name="connsiteY1" fmla="*/ 8966 h 10000"/>
                  <a:gd name="connsiteX2" fmla="*/ 3035 w 10000"/>
                  <a:gd name="connsiteY2" fmla="*/ 10000 h 10000"/>
                  <a:gd name="connsiteX3" fmla="*/ 10000 w 10000"/>
                  <a:gd name="connsiteY3" fmla="*/ 5096 h 10000"/>
                  <a:gd name="connsiteX4" fmla="*/ 2826 w 10000"/>
                  <a:gd name="connsiteY4" fmla="*/ 8431 h 10000"/>
                  <a:gd name="connsiteX5" fmla="*/ 7760 w 10000"/>
                  <a:gd name="connsiteY5" fmla="*/ 2581 h 10000"/>
                  <a:gd name="connsiteX6" fmla="*/ 1454 w 10000"/>
                  <a:gd name="connsiteY6" fmla="*/ 7608 h 10000"/>
                  <a:gd name="connsiteX7" fmla="*/ 2882 w 10000"/>
                  <a:gd name="connsiteY7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00" h="10000" extrusionOk="0">
                    <a:moveTo>
                      <a:pt x="2882" y="0"/>
                    </a:moveTo>
                    <a:cubicBezTo>
                      <a:pt x="2519" y="341"/>
                      <a:pt x="232" y="6711"/>
                      <a:pt x="0" y="8966"/>
                    </a:cubicBezTo>
                    <a:lnTo>
                      <a:pt x="3035" y="10000"/>
                    </a:lnTo>
                    <a:cubicBezTo>
                      <a:pt x="4800" y="9090"/>
                      <a:pt x="9549" y="5687"/>
                      <a:pt x="10000" y="5096"/>
                    </a:cubicBezTo>
                    <a:lnTo>
                      <a:pt x="2826" y="8431"/>
                    </a:lnTo>
                    <a:cubicBezTo>
                      <a:pt x="4471" y="6481"/>
                      <a:pt x="7989" y="2718"/>
                      <a:pt x="7760" y="2581"/>
                    </a:cubicBezTo>
                    <a:cubicBezTo>
                      <a:pt x="7531" y="2444"/>
                      <a:pt x="3315" y="6163"/>
                      <a:pt x="1454" y="7608"/>
                    </a:cubicBezTo>
                    <a:lnTo>
                      <a:pt x="2882" y="0"/>
                    </a:lnTo>
                    <a:close/>
                  </a:path>
                </a:pathLst>
              </a:custGeom>
              <a:solidFill>
                <a:srgbClr val="0FAFE8"/>
              </a:solidFill>
              <a:ln>
                <a:noFill/>
              </a:ln>
            </p:spPr>
            <p:txBody>
              <a:bodyPr spcFirstLastPara="1" wrap="square" lIns="82939" tIns="82939" rIns="82939" bIns="82939" anchor="ctr" anchorCtr="0">
                <a:noAutofit/>
              </a:bodyPr>
              <a:lstStyle/>
              <a:p>
                <a:pPr defTabSz="829544">
                  <a:buClr>
                    <a:srgbClr val="000000"/>
                  </a:buClr>
                  <a:defRPr/>
                </a:pPr>
                <a:endParaRPr sz="127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8" name="مجموعة 127">
            <a:extLst>
              <a:ext uri="{FF2B5EF4-FFF2-40B4-BE49-F238E27FC236}">
                <a16:creationId xmlns:a16="http://schemas.microsoft.com/office/drawing/2014/main" id="{2FC16D8B-31D3-3EE2-3150-F1F19DFC854F}"/>
              </a:ext>
            </a:extLst>
          </p:cNvPr>
          <p:cNvGrpSpPr/>
          <p:nvPr/>
        </p:nvGrpSpPr>
        <p:grpSpPr>
          <a:xfrm>
            <a:off x="7835754" y="515921"/>
            <a:ext cx="2100563" cy="2157258"/>
            <a:chOff x="4612568" y="1936471"/>
            <a:chExt cx="1788419" cy="1836689"/>
          </a:xfrm>
        </p:grpSpPr>
        <p:grpSp>
          <p:nvGrpSpPr>
            <p:cNvPr id="129" name="رسم 16">
              <a:extLst>
                <a:ext uri="{FF2B5EF4-FFF2-40B4-BE49-F238E27FC236}">
                  <a16:creationId xmlns:a16="http://schemas.microsoft.com/office/drawing/2014/main" id="{A7553D3E-AC6D-B8D6-016C-05EECE1998A8}"/>
                </a:ext>
              </a:extLst>
            </p:cNvPr>
            <p:cNvGrpSpPr/>
            <p:nvPr/>
          </p:nvGrpSpPr>
          <p:grpSpPr>
            <a:xfrm rot="16385272">
              <a:off x="4874326" y="1814068"/>
              <a:ext cx="1404258" cy="1649064"/>
              <a:chOff x="4654177" y="1983405"/>
              <a:chExt cx="1404258" cy="1649064"/>
            </a:xfrm>
          </p:grpSpPr>
          <p:sp>
            <p:nvSpPr>
              <p:cNvPr id="133" name="شكل حر: شكل 132">
                <a:extLst>
                  <a:ext uri="{FF2B5EF4-FFF2-40B4-BE49-F238E27FC236}">
                    <a16:creationId xmlns:a16="http://schemas.microsoft.com/office/drawing/2014/main" id="{A8FC01A1-B79D-4FDF-B8C3-2D0EA2E6D1D1}"/>
                  </a:ext>
                </a:extLst>
              </p:cNvPr>
              <p:cNvSpPr/>
              <p:nvPr/>
            </p:nvSpPr>
            <p:spPr>
              <a:xfrm>
                <a:off x="4654177" y="1983405"/>
                <a:ext cx="1404258" cy="1649064"/>
              </a:xfrm>
              <a:custGeom>
                <a:avLst/>
                <a:gdLst>
                  <a:gd name="connsiteX0" fmla="*/ 1348267 w 1404258"/>
                  <a:gd name="connsiteY0" fmla="*/ 1221730 h 1649064"/>
                  <a:gd name="connsiteX1" fmla="*/ 1167562 w 1404258"/>
                  <a:gd name="connsiteY1" fmla="*/ 1472700 h 1649064"/>
                  <a:gd name="connsiteX2" fmla="*/ 1079226 w 1404258"/>
                  <a:gd name="connsiteY2" fmla="*/ 1539158 h 1649064"/>
                  <a:gd name="connsiteX3" fmla="*/ 392101 w 1404258"/>
                  <a:gd name="connsiteY3" fmla="*/ 1576941 h 1649064"/>
                  <a:gd name="connsiteX4" fmla="*/ 392026 w 1404258"/>
                  <a:gd name="connsiteY4" fmla="*/ 1576941 h 1649064"/>
                  <a:gd name="connsiteX5" fmla="*/ 341474 w 1404258"/>
                  <a:gd name="connsiteY5" fmla="*/ 1549462 h 1649064"/>
                  <a:gd name="connsiteX6" fmla="*/ 109918 w 1404258"/>
                  <a:gd name="connsiteY6" fmla="*/ 1324030 h 1649064"/>
                  <a:gd name="connsiteX7" fmla="*/ 81916 w 1404258"/>
                  <a:gd name="connsiteY7" fmla="*/ 1275942 h 1649064"/>
                  <a:gd name="connsiteX8" fmla="*/ 32036 w 1404258"/>
                  <a:gd name="connsiteY8" fmla="*/ 1156841 h 1649064"/>
                  <a:gd name="connsiteX9" fmla="*/ 674 w 1404258"/>
                  <a:gd name="connsiteY9" fmla="*/ 916922 h 1649064"/>
                  <a:gd name="connsiteX10" fmla="*/ 674 w 1404258"/>
                  <a:gd name="connsiteY10" fmla="*/ 916773 h 1649064"/>
                  <a:gd name="connsiteX11" fmla="*/ 104915 w 1404258"/>
                  <a:gd name="connsiteY11" fmla="*/ 577541 h 1649064"/>
                  <a:gd name="connsiteX12" fmla="*/ 189518 w 1404258"/>
                  <a:gd name="connsiteY12" fmla="*/ 466953 h 1649064"/>
                  <a:gd name="connsiteX13" fmla="*/ 200420 w 1404258"/>
                  <a:gd name="connsiteY13" fmla="*/ 356066 h 1649064"/>
                  <a:gd name="connsiteX14" fmla="*/ 172418 w 1404258"/>
                  <a:gd name="connsiteY14" fmla="*/ 312159 h 1649064"/>
                  <a:gd name="connsiteX15" fmla="*/ 125301 w 1404258"/>
                  <a:gd name="connsiteY15" fmla="*/ 289086 h 1649064"/>
                  <a:gd name="connsiteX16" fmla="*/ 102899 w 1404258"/>
                  <a:gd name="connsiteY16" fmla="*/ 296702 h 1649064"/>
                  <a:gd name="connsiteX17" fmla="*/ 75868 w 1404258"/>
                  <a:gd name="connsiteY17" fmla="*/ 304543 h 1649064"/>
                  <a:gd name="connsiteX18" fmla="*/ 48090 w 1404258"/>
                  <a:gd name="connsiteY18" fmla="*/ 296254 h 1649064"/>
                  <a:gd name="connsiteX19" fmla="*/ 33305 w 1404258"/>
                  <a:gd name="connsiteY19" fmla="*/ 281245 h 1649064"/>
                  <a:gd name="connsiteX20" fmla="*/ 10307 w 1404258"/>
                  <a:gd name="connsiteY20" fmla="*/ 245179 h 1649064"/>
                  <a:gd name="connsiteX21" fmla="*/ 25764 w 1404258"/>
                  <a:gd name="connsiteY21" fmla="*/ 175660 h 1649064"/>
                  <a:gd name="connsiteX22" fmla="*/ 79826 w 1404258"/>
                  <a:gd name="connsiteY22" fmla="*/ 141237 h 1649064"/>
                  <a:gd name="connsiteX23" fmla="*/ 90877 w 1404258"/>
                  <a:gd name="connsiteY23" fmla="*/ 134218 h 1649064"/>
                  <a:gd name="connsiteX24" fmla="*/ 269192 w 1404258"/>
                  <a:gd name="connsiteY24" fmla="*/ 20792 h 1649064"/>
                  <a:gd name="connsiteX25" fmla="*/ 270984 w 1404258"/>
                  <a:gd name="connsiteY25" fmla="*/ 19672 h 1649064"/>
                  <a:gd name="connsiteX26" fmla="*/ 289503 w 1404258"/>
                  <a:gd name="connsiteY26" fmla="*/ 7874 h 1649064"/>
                  <a:gd name="connsiteX27" fmla="*/ 359022 w 1404258"/>
                  <a:gd name="connsiteY27" fmla="*/ 23331 h 1649064"/>
                  <a:gd name="connsiteX28" fmla="*/ 382020 w 1404258"/>
                  <a:gd name="connsiteY28" fmla="*/ 59397 h 1649064"/>
                  <a:gd name="connsiteX29" fmla="*/ 384559 w 1404258"/>
                  <a:gd name="connsiteY29" fmla="*/ 63952 h 1649064"/>
                  <a:gd name="connsiteX30" fmla="*/ 373134 w 1404258"/>
                  <a:gd name="connsiteY30" fmla="*/ 124062 h 1649064"/>
                  <a:gd name="connsiteX31" fmla="*/ 366638 w 1404258"/>
                  <a:gd name="connsiteY31" fmla="*/ 128991 h 1649064"/>
                  <a:gd name="connsiteX32" fmla="*/ 343341 w 1404258"/>
                  <a:gd name="connsiteY32" fmla="*/ 171553 h 1649064"/>
                  <a:gd name="connsiteX33" fmla="*/ 351181 w 1404258"/>
                  <a:gd name="connsiteY33" fmla="*/ 198584 h 1649064"/>
                  <a:gd name="connsiteX34" fmla="*/ 379183 w 1404258"/>
                  <a:gd name="connsiteY34" fmla="*/ 242491 h 1649064"/>
                  <a:gd name="connsiteX35" fmla="*/ 484245 w 1404258"/>
                  <a:gd name="connsiteY35" fmla="*/ 279528 h 1649064"/>
                  <a:gd name="connsiteX36" fmla="*/ 1219160 w 1404258"/>
                  <a:gd name="connsiteY36" fmla="*/ 471881 h 1649064"/>
                  <a:gd name="connsiteX37" fmla="*/ 1231257 w 1404258"/>
                  <a:gd name="connsiteY37" fmla="*/ 485471 h 1649064"/>
                  <a:gd name="connsiteX38" fmla="*/ 1241412 w 1404258"/>
                  <a:gd name="connsiteY38" fmla="*/ 497419 h 1649064"/>
                  <a:gd name="connsiteX39" fmla="*/ 1285244 w 1404258"/>
                  <a:gd name="connsiteY39" fmla="*/ 556110 h 1649064"/>
                  <a:gd name="connsiteX40" fmla="*/ 1294354 w 1404258"/>
                  <a:gd name="connsiteY40" fmla="*/ 570074 h 1649064"/>
                  <a:gd name="connsiteX41" fmla="*/ 1353942 w 1404258"/>
                  <a:gd name="connsiteY41" fmla="*/ 686113 h 1649064"/>
                  <a:gd name="connsiteX42" fmla="*/ 1395384 w 1404258"/>
                  <a:gd name="connsiteY42" fmla="*/ 835530 h 1649064"/>
                  <a:gd name="connsiteX43" fmla="*/ 1348192 w 1404258"/>
                  <a:gd name="connsiteY43" fmla="*/ 1221879 h 1649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404258" h="1649064">
                    <a:moveTo>
                      <a:pt x="1348267" y="1221730"/>
                    </a:moveTo>
                    <a:cubicBezTo>
                      <a:pt x="1308318" y="1315965"/>
                      <a:pt x="1247535" y="1402136"/>
                      <a:pt x="1167562" y="1472700"/>
                    </a:cubicBezTo>
                    <a:cubicBezTo>
                      <a:pt x="1140307" y="1496819"/>
                      <a:pt x="1110887" y="1519071"/>
                      <a:pt x="1079226" y="1539158"/>
                    </a:cubicBezTo>
                    <a:cubicBezTo>
                      <a:pt x="864920" y="1675582"/>
                      <a:pt x="604690" y="1681257"/>
                      <a:pt x="392101" y="1576941"/>
                    </a:cubicBezTo>
                    <a:lnTo>
                      <a:pt x="392026" y="1576941"/>
                    </a:lnTo>
                    <a:cubicBezTo>
                      <a:pt x="374777" y="1568503"/>
                      <a:pt x="357976" y="1559319"/>
                      <a:pt x="341474" y="1549462"/>
                    </a:cubicBezTo>
                    <a:cubicBezTo>
                      <a:pt x="250599" y="1495176"/>
                      <a:pt x="170701" y="1419385"/>
                      <a:pt x="109918" y="1324030"/>
                    </a:cubicBezTo>
                    <a:cubicBezTo>
                      <a:pt x="99838" y="1308199"/>
                      <a:pt x="90504" y="1292220"/>
                      <a:pt x="81916" y="1275942"/>
                    </a:cubicBezTo>
                    <a:cubicBezTo>
                      <a:pt x="61307" y="1237262"/>
                      <a:pt x="44730" y="1197387"/>
                      <a:pt x="32036" y="1156841"/>
                    </a:cubicBezTo>
                    <a:cubicBezTo>
                      <a:pt x="7320" y="1078212"/>
                      <a:pt x="-2835" y="997044"/>
                      <a:pt x="674" y="916922"/>
                    </a:cubicBezTo>
                    <a:lnTo>
                      <a:pt x="674" y="916773"/>
                    </a:lnTo>
                    <a:cubicBezTo>
                      <a:pt x="5901" y="797299"/>
                      <a:pt x="41519" y="680139"/>
                      <a:pt x="104915" y="577541"/>
                    </a:cubicBezTo>
                    <a:cubicBezTo>
                      <a:pt x="129109" y="538339"/>
                      <a:pt x="157409" y="501227"/>
                      <a:pt x="189518" y="466953"/>
                    </a:cubicBezTo>
                    <a:cubicBezTo>
                      <a:pt x="217968" y="436636"/>
                      <a:pt x="222747" y="391162"/>
                      <a:pt x="200420" y="356066"/>
                    </a:cubicBezTo>
                    <a:lnTo>
                      <a:pt x="172418" y="312159"/>
                    </a:lnTo>
                    <a:cubicBezTo>
                      <a:pt x="161964" y="295732"/>
                      <a:pt x="143446" y="287443"/>
                      <a:pt x="125301" y="289086"/>
                    </a:cubicBezTo>
                    <a:cubicBezTo>
                      <a:pt x="117609" y="289758"/>
                      <a:pt x="109918" y="292297"/>
                      <a:pt x="102899" y="296702"/>
                    </a:cubicBezTo>
                    <a:cubicBezTo>
                      <a:pt x="94461" y="302004"/>
                      <a:pt x="85127" y="304543"/>
                      <a:pt x="75868" y="304543"/>
                    </a:cubicBezTo>
                    <a:cubicBezTo>
                      <a:pt x="66012" y="304543"/>
                      <a:pt x="56379" y="301631"/>
                      <a:pt x="48090" y="296254"/>
                    </a:cubicBezTo>
                    <a:cubicBezTo>
                      <a:pt x="42341" y="292446"/>
                      <a:pt x="37263" y="287443"/>
                      <a:pt x="33305" y="281245"/>
                    </a:cubicBezTo>
                    <a:lnTo>
                      <a:pt x="10307" y="245179"/>
                    </a:lnTo>
                    <a:cubicBezTo>
                      <a:pt x="-4628" y="221732"/>
                      <a:pt x="2317" y="190595"/>
                      <a:pt x="25764" y="175660"/>
                    </a:cubicBezTo>
                    <a:lnTo>
                      <a:pt x="79826" y="141237"/>
                    </a:lnTo>
                    <a:lnTo>
                      <a:pt x="90877" y="134218"/>
                    </a:lnTo>
                    <a:lnTo>
                      <a:pt x="269192" y="20792"/>
                    </a:lnTo>
                    <a:lnTo>
                      <a:pt x="270984" y="19672"/>
                    </a:lnTo>
                    <a:lnTo>
                      <a:pt x="289503" y="7874"/>
                    </a:lnTo>
                    <a:cubicBezTo>
                      <a:pt x="312949" y="-7060"/>
                      <a:pt x="344162" y="-116"/>
                      <a:pt x="359022" y="23331"/>
                    </a:cubicBezTo>
                    <a:lnTo>
                      <a:pt x="382020" y="59397"/>
                    </a:lnTo>
                    <a:cubicBezTo>
                      <a:pt x="382916" y="60891"/>
                      <a:pt x="383812" y="62384"/>
                      <a:pt x="384559" y="63952"/>
                    </a:cubicBezTo>
                    <a:cubicBezTo>
                      <a:pt x="394789" y="84337"/>
                      <a:pt x="389936" y="109054"/>
                      <a:pt x="373134" y="124062"/>
                    </a:cubicBezTo>
                    <a:cubicBezTo>
                      <a:pt x="371118" y="125855"/>
                      <a:pt x="368953" y="127497"/>
                      <a:pt x="366638" y="128991"/>
                    </a:cubicBezTo>
                    <a:cubicBezTo>
                      <a:pt x="351554" y="138549"/>
                      <a:pt x="343341" y="154902"/>
                      <a:pt x="343341" y="171553"/>
                    </a:cubicBezTo>
                    <a:cubicBezTo>
                      <a:pt x="343341" y="180813"/>
                      <a:pt x="345879" y="190147"/>
                      <a:pt x="351181" y="198584"/>
                    </a:cubicBezTo>
                    <a:lnTo>
                      <a:pt x="379183" y="242491"/>
                    </a:lnTo>
                    <a:cubicBezTo>
                      <a:pt x="401510" y="277587"/>
                      <a:pt x="444744" y="292446"/>
                      <a:pt x="484245" y="279528"/>
                    </a:cubicBezTo>
                    <a:cubicBezTo>
                      <a:pt x="743504" y="194627"/>
                      <a:pt x="1032706" y="268551"/>
                      <a:pt x="1219160" y="471881"/>
                    </a:cubicBezTo>
                    <a:cubicBezTo>
                      <a:pt x="1223267" y="476361"/>
                      <a:pt x="1227299" y="480842"/>
                      <a:pt x="1231257" y="485471"/>
                    </a:cubicBezTo>
                    <a:cubicBezTo>
                      <a:pt x="1234692" y="489354"/>
                      <a:pt x="1238052" y="493387"/>
                      <a:pt x="1241412" y="497419"/>
                    </a:cubicBezTo>
                    <a:cubicBezTo>
                      <a:pt x="1256869" y="516012"/>
                      <a:pt x="1271505" y="535576"/>
                      <a:pt x="1285244" y="556110"/>
                    </a:cubicBezTo>
                    <a:cubicBezTo>
                      <a:pt x="1288380" y="560740"/>
                      <a:pt x="1291367" y="565370"/>
                      <a:pt x="1294354" y="570074"/>
                    </a:cubicBezTo>
                    <a:cubicBezTo>
                      <a:pt x="1318174" y="607559"/>
                      <a:pt x="1338037" y="646388"/>
                      <a:pt x="1353942" y="686113"/>
                    </a:cubicBezTo>
                    <a:cubicBezTo>
                      <a:pt x="1373580" y="734873"/>
                      <a:pt x="1387245" y="784978"/>
                      <a:pt x="1395384" y="835530"/>
                    </a:cubicBezTo>
                    <a:cubicBezTo>
                      <a:pt x="1416516" y="966802"/>
                      <a:pt x="1399566" y="1100912"/>
                      <a:pt x="1348192" y="1221879"/>
                    </a:cubicBezTo>
                    <a:close/>
                  </a:path>
                </a:pathLst>
              </a:custGeom>
              <a:solidFill>
                <a:srgbClr val="D9ECFF"/>
              </a:solidFill>
              <a:ln w="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34" name="شكل حر: شكل 133">
                <a:extLst>
                  <a:ext uri="{FF2B5EF4-FFF2-40B4-BE49-F238E27FC236}">
                    <a16:creationId xmlns:a16="http://schemas.microsoft.com/office/drawing/2014/main" id="{94283A90-DF16-97F6-802C-DB2AEFB2D1E0}"/>
                  </a:ext>
                </a:extLst>
              </p:cNvPr>
              <p:cNvSpPr/>
              <p:nvPr/>
            </p:nvSpPr>
            <p:spPr>
              <a:xfrm>
                <a:off x="4730780" y="2736726"/>
                <a:ext cx="1250621" cy="818990"/>
              </a:xfrm>
              <a:custGeom>
                <a:avLst/>
                <a:gdLst>
                  <a:gd name="connsiteX0" fmla="*/ 961405 w 1250621"/>
                  <a:gd name="connsiteY0" fmla="*/ 721097 h 818990"/>
                  <a:gd name="connsiteX1" fmla="*/ 626280 w 1250621"/>
                  <a:gd name="connsiteY1" fmla="*/ 818991 h 818990"/>
                  <a:gd name="connsiteX2" fmla="*/ 98056 w 1250621"/>
                  <a:gd name="connsiteY2" fmla="*/ 529415 h 818990"/>
                  <a:gd name="connsiteX3" fmla="*/ 13005 w 1250621"/>
                  <a:gd name="connsiteY3" fmla="*/ 66304 h 818990"/>
                  <a:gd name="connsiteX4" fmla="*/ 143680 w 1250621"/>
                  <a:gd name="connsiteY4" fmla="*/ 12690 h 818990"/>
                  <a:gd name="connsiteX5" fmla="*/ 466708 w 1250621"/>
                  <a:gd name="connsiteY5" fmla="*/ 33150 h 818990"/>
                  <a:gd name="connsiteX6" fmla="*/ 939750 w 1250621"/>
                  <a:gd name="connsiteY6" fmla="*/ 165318 h 818990"/>
                  <a:gd name="connsiteX7" fmla="*/ 1235598 w 1250621"/>
                  <a:gd name="connsiteY7" fmla="*/ 56373 h 818990"/>
                  <a:gd name="connsiteX8" fmla="*/ 961330 w 1250621"/>
                  <a:gd name="connsiteY8" fmla="*/ 721097 h 818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50621" h="818990">
                    <a:moveTo>
                      <a:pt x="961405" y="721097"/>
                    </a:moveTo>
                    <a:cubicBezTo>
                      <a:pt x="860748" y="785164"/>
                      <a:pt x="744858" y="818991"/>
                      <a:pt x="626280" y="818991"/>
                    </a:cubicBezTo>
                    <a:cubicBezTo>
                      <a:pt x="411003" y="818991"/>
                      <a:pt x="213497" y="710717"/>
                      <a:pt x="98056" y="529415"/>
                    </a:cubicBezTo>
                    <a:cubicBezTo>
                      <a:pt x="8077" y="388063"/>
                      <a:pt x="-19178" y="221695"/>
                      <a:pt x="13005" y="66304"/>
                    </a:cubicBezTo>
                    <a:cubicBezTo>
                      <a:pt x="53103" y="41364"/>
                      <a:pt x="97757" y="23219"/>
                      <a:pt x="143680" y="12690"/>
                    </a:cubicBezTo>
                    <a:cubicBezTo>
                      <a:pt x="250086" y="-11727"/>
                      <a:pt x="362317" y="1265"/>
                      <a:pt x="466708" y="33150"/>
                    </a:cubicBezTo>
                    <a:cubicBezTo>
                      <a:pt x="624413" y="81313"/>
                      <a:pt x="775100" y="172785"/>
                      <a:pt x="939750" y="165318"/>
                    </a:cubicBezTo>
                    <a:cubicBezTo>
                      <a:pt x="1046605" y="160465"/>
                      <a:pt x="1144200" y="114542"/>
                      <a:pt x="1235598" y="56373"/>
                    </a:cubicBezTo>
                    <a:cubicBezTo>
                      <a:pt x="1291527" y="306223"/>
                      <a:pt x="1189376" y="575786"/>
                      <a:pt x="961330" y="721097"/>
                    </a:cubicBezTo>
                    <a:close/>
                  </a:path>
                </a:pathLst>
              </a:custGeom>
              <a:solidFill>
                <a:srgbClr val="99CCFF"/>
              </a:solidFill>
              <a:ln w="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grpSp>
            <p:nvGrpSpPr>
              <p:cNvPr id="135" name="رسم 16">
                <a:extLst>
                  <a:ext uri="{FF2B5EF4-FFF2-40B4-BE49-F238E27FC236}">
                    <a16:creationId xmlns:a16="http://schemas.microsoft.com/office/drawing/2014/main" id="{EF9C469A-20A7-F878-1444-CDABC627414F}"/>
                  </a:ext>
                </a:extLst>
              </p:cNvPr>
              <p:cNvGrpSpPr/>
              <p:nvPr/>
            </p:nvGrpSpPr>
            <p:grpSpPr>
              <a:xfrm>
                <a:off x="4662095" y="2420912"/>
                <a:ext cx="1380298" cy="1133460"/>
                <a:chOff x="4662095" y="2420912"/>
                <a:chExt cx="1380298" cy="1133460"/>
              </a:xfrm>
              <a:solidFill>
                <a:srgbClr val="000000">
                  <a:alpha val="70000"/>
                </a:srgbClr>
              </a:solidFill>
            </p:grpSpPr>
            <p:sp>
              <p:nvSpPr>
                <p:cNvPr id="141" name="شكل حر: شكل 140">
                  <a:extLst>
                    <a:ext uri="{FF2B5EF4-FFF2-40B4-BE49-F238E27FC236}">
                      <a16:creationId xmlns:a16="http://schemas.microsoft.com/office/drawing/2014/main" id="{1BA38A78-E6D8-A826-7F4D-CEE6DADB35B6}"/>
                    </a:ext>
                  </a:extLst>
                </p:cNvPr>
                <p:cNvSpPr/>
                <p:nvPr/>
              </p:nvSpPr>
              <p:spPr>
                <a:xfrm>
                  <a:off x="4662095" y="2529061"/>
                  <a:ext cx="502413" cy="1025311"/>
                </a:xfrm>
                <a:custGeom>
                  <a:avLst/>
                  <a:gdLst>
                    <a:gd name="connsiteX0" fmla="*/ 486931 w 502413"/>
                    <a:gd name="connsiteY0" fmla="*/ 878881 h 1025311"/>
                    <a:gd name="connsiteX1" fmla="*/ 485363 w 502413"/>
                    <a:gd name="connsiteY1" fmla="*/ 943098 h 1025311"/>
                    <a:gd name="connsiteX2" fmla="*/ 456615 w 502413"/>
                    <a:gd name="connsiteY2" fmla="*/ 957062 h 1025311"/>
                    <a:gd name="connsiteX3" fmla="*/ 447580 w 502413"/>
                    <a:gd name="connsiteY3" fmla="*/ 962737 h 1025311"/>
                    <a:gd name="connsiteX4" fmla="*/ 444593 w 502413"/>
                    <a:gd name="connsiteY4" fmla="*/ 978194 h 1025311"/>
                    <a:gd name="connsiteX5" fmla="*/ 444294 w 502413"/>
                    <a:gd name="connsiteY5" fmla="*/ 985287 h 1025311"/>
                    <a:gd name="connsiteX6" fmla="*/ 437872 w 502413"/>
                    <a:gd name="connsiteY6" fmla="*/ 990514 h 1025311"/>
                    <a:gd name="connsiteX7" fmla="*/ 427866 w 502413"/>
                    <a:gd name="connsiteY7" fmla="*/ 992605 h 1025311"/>
                    <a:gd name="connsiteX8" fmla="*/ 418906 w 502413"/>
                    <a:gd name="connsiteY8" fmla="*/ 997160 h 1025311"/>
                    <a:gd name="connsiteX9" fmla="*/ 414127 w 502413"/>
                    <a:gd name="connsiteY9" fmla="*/ 1014260 h 1025311"/>
                    <a:gd name="connsiteX10" fmla="*/ 401806 w 502413"/>
                    <a:gd name="connsiteY10" fmla="*/ 1022474 h 1025311"/>
                    <a:gd name="connsiteX11" fmla="*/ 387320 w 502413"/>
                    <a:gd name="connsiteY11" fmla="*/ 1025311 h 1025311"/>
                    <a:gd name="connsiteX12" fmla="*/ 337290 w 502413"/>
                    <a:gd name="connsiteY12" fmla="*/ 998056 h 1025311"/>
                    <a:gd name="connsiteX13" fmla="*/ 335647 w 502413"/>
                    <a:gd name="connsiteY13" fmla="*/ 982002 h 1025311"/>
                    <a:gd name="connsiteX14" fmla="*/ 305107 w 502413"/>
                    <a:gd name="connsiteY14" fmla="*/ 926596 h 1025311"/>
                    <a:gd name="connsiteX15" fmla="*/ 244922 w 502413"/>
                    <a:gd name="connsiteY15" fmla="*/ 851700 h 1025311"/>
                    <a:gd name="connsiteX16" fmla="*/ 217816 w 502413"/>
                    <a:gd name="connsiteY16" fmla="*/ 749401 h 1025311"/>
                    <a:gd name="connsiteX17" fmla="*/ 217293 w 502413"/>
                    <a:gd name="connsiteY17" fmla="*/ 692203 h 1025311"/>
                    <a:gd name="connsiteX18" fmla="*/ 165397 w 502413"/>
                    <a:gd name="connsiteY18" fmla="*/ 665620 h 1025311"/>
                    <a:gd name="connsiteX19" fmla="*/ 121938 w 502413"/>
                    <a:gd name="connsiteY19" fmla="*/ 590426 h 1025311"/>
                    <a:gd name="connsiteX20" fmla="*/ 67951 w 502413"/>
                    <a:gd name="connsiteY20" fmla="*/ 577209 h 1025311"/>
                    <a:gd name="connsiteX21" fmla="*/ 52345 w 502413"/>
                    <a:gd name="connsiteY21" fmla="*/ 510751 h 1025311"/>
                    <a:gd name="connsiteX22" fmla="*/ 0 w 502413"/>
                    <a:gd name="connsiteY22" fmla="*/ 372162 h 1025311"/>
                    <a:gd name="connsiteX23" fmla="*/ 0 w 502413"/>
                    <a:gd name="connsiteY23" fmla="*/ 372012 h 1025311"/>
                    <a:gd name="connsiteX24" fmla="*/ 103121 w 502413"/>
                    <a:gd name="connsiteY24" fmla="*/ 36290 h 1025311"/>
                    <a:gd name="connsiteX25" fmla="*/ 107975 w 502413"/>
                    <a:gd name="connsiteY25" fmla="*/ 36290 h 1025311"/>
                    <a:gd name="connsiteX26" fmla="*/ 156884 w 502413"/>
                    <a:gd name="connsiteY26" fmla="*/ 19265 h 1025311"/>
                    <a:gd name="connsiteX27" fmla="*/ 209005 w 502413"/>
                    <a:gd name="connsiteY27" fmla="*/ 0 h 1025311"/>
                    <a:gd name="connsiteX28" fmla="*/ 199671 w 502413"/>
                    <a:gd name="connsiteY28" fmla="*/ 27180 h 1025311"/>
                    <a:gd name="connsiteX29" fmla="*/ 147102 w 502413"/>
                    <a:gd name="connsiteY29" fmla="*/ 108423 h 1025311"/>
                    <a:gd name="connsiteX30" fmla="*/ 178240 w 502413"/>
                    <a:gd name="connsiteY30" fmla="*/ 133960 h 1025311"/>
                    <a:gd name="connsiteX31" fmla="*/ 185334 w 502413"/>
                    <a:gd name="connsiteY31" fmla="*/ 145236 h 1025311"/>
                    <a:gd name="connsiteX32" fmla="*/ 180704 w 502413"/>
                    <a:gd name="connsiteY32" fmla="*/ 168160 h 1025311"/>
                    <a:gd name="connsiteX33" fmla="*/ 200642 w 502413"/>
                    <a:gd name="connsiteY33" fmla="*/ 186678 h 1025311"/>
                    <a:gd name="connsiteX34" fmla="*/ 217368 w 502413"/>
                    <a:gd name="connsiteY34" fmla="*/ 153375 h 1025311"/>
                    <a:gd name="connsiteX35" fmla="*/ 234244 w 502413"/>
                    <a:gd name="connsiteY35" fmla="*/ 90502 h 1025311"/>
                    <a:gd name="connsiteX36" fmla="*/ 241487 w 502413"/>
                    <a:gd name="connsiteY36" fmla="*/ 52569 h 1025311"/>
                    <a:gd name="connsiteX37" fmla="*/ 263515 w 502413"/>
                    <a:gd name="connsiteY37" fmla="*/ 46968 h 1025311"/>
                    <a:gd name="connsiteX38" fmla="*/ 272924 w 502413"/>
                    <a:gd name="connsiteY38" fmla="*/ 78853 h 1025311"/>
                    <a:gd name="connsiteX39" fmla="*/ 285543 w 502413"/>
                    <a:gd name="connsiteY39" fmla="*/ 80496 h 1025311"/>
                    <a:gd name="connsiteX40" fmla="*/ 293085 w 502413"/>
                    <a:gd name="connsiteY40" fmla="*/ 68474 h 1025311"/>
                    <a:gd name="connsiteX41" fmla="*/ 309587 w 502413"/>
                    <a:gd name="connsiteY41" fmla="*/ 69220 h 1025311"/>
                    <a:gd name="connsiteX42" fmla="*/ 313171 w 502413"/>
                    <a:gd name="connsiteY42" fmla="*/ 92592 h 1025311"/>
                    <a:gd name="connsiteX43" fmla="*/ 330346 w 502413"/>
                    <a:gd name="connsiteY43" fmla="*/ 123282 h 1025311"/>
                    <a:gd name="connsiteX44" fmla="*/ 346325 w 502413"/>
                    <a:gd name="connsiteY44" fmla="*/ 132318 h 1025311"/>
                    <a:gd name="connsiteX45" fmla="*/ 302792 w 502413"/>
                    <a:gd name="connsiteY45" fmla="*/ 189441 h 1025311"/>
                    <a:gd name="connsiteX46" fmla="*/ 289127 w 502413"/>
                    <a:gd name="connsiteY46" fmla="*/ 215576 h 1025311"/>
                    <a:gd name="connsiteX47" fmla="*/ 301149 w 502413"/>
                    <a:gd name="connsiteY47" fmla="*/ 234692 h 1025311"/>
                    <a:gd name="connsiteX48" fmla="*/ 306600 w 502413"/>
                    <a:gd name="connsiteY48" fmla="*/ 259557 h 1025311"/>
                    <a:gd name="connsiteX49" fmla="*/ 248581 w 502413"/>
                    <a:gd name="connsiteY49" fmla="*/ 275388 h 1025311"/>
                    <a:gd name="connsiteX50" fmla="*/ 230286 w 502413"/>
                    <a:gd name="connsiteY50" fmla="*/ 319369 h 1025311"/>
                    <a:gd name="connsiteX51" fmla="*/ 174955 w 502413"/>
                    <a:gd name="connsiteY51" fmla="*/ 451089 h 1025311"/>
                    <a:gd name="connsiteX52" fmla="*/ 185707 w 502413"/>
                    <a:gd name="connsiteY52" fmla="*/ 467815 h 1025311"/>
                    <a:gd name="connsiteX53" fmla="*/ 186380 w 502413"/>
                    <a:gd name="connsiteY53" fmla="*/ 490441 h 1025311"/>
                    <a:gd name="connsiteX54" fmla="*/ 173835 w 502413"/>
                    <a:gd name="connsiteY54" fmla="*/ 479838 h 1025311"/>
                    <a:gd name="connsiteX55" fmla="*/ 160170 w 502413"/>
                    <a:gd name="connsiteY55" fmla="*/ 445937 h 1025311"/>
                    <a:gd name="connsiteX56" fmla="*/ 140083 w 502413"/>
                    <a:gd name="connsiteY56" fmla="*/ 438470 h 1025311"/>
                    <a:gd name="connsiteX57" fmla="*/ 126045 w 502413"/>
                    <a:gd name="connsiteY57" fmla="*/ 456092 h 1025311"/>
                    <a:gd name="connsiteX58" fmla="*/ 114247 w 502413"/>
                    <a:gd name="connsiteY58" fmla="*/ 443249 h 1025311"/>
                    <a:gd name="connsiteX59" fmla="*/ 92966 w 502413"/>
                    <a:gd name="connsiteY59" fmla="*/ 466621 h 1025311"/>
                    <a:gd name="connsiteX60" fmla="*/ 91771 w 502413"/>
                    <a:gd name="connsiteY60" fmla="*/ 469757 h 1025311"/>
                    <a:gd name="connsiteX61" fmla="*/ 89232 w 502413"/>
                    <a:gd name="connsiteY61" fmla="*/ 524566 h 1025311"/>
                    <a:gd name="connsiteX62" fmla="*/ 103121 w 502413"/>
                    <a:gd name="connsiteY62" fmla="*/ 554882 h 1025311"/>
                    <a:gd name="connsiteX63" fmla="*/ 141726 w 502413"/>
                    <a:gd name="connsiteY63" fmla="*/ 554285 h 1025311"/>
                    <a:gd name="connsiteX64" fmla="*/ 168832 w 502413"/>
                    <a:gd name="connsiteY64" fmla="*/ 623132 h 1025311"/>
                    <a:gd name="connsiteX65" fmla="*/ 214531 w 502413"/>
                    <a:gd name="connsiteY65" fmla="*/ 653000 h 1025311"/>
                    <a:gd name="connsiteX66" fmla="*/ 249103 w 502413"/>
                    <a:gd name="connsiteY66" fmla="*/ 627612 h 1025311"/>
                    <a:gd name="connsiteX67" fmla="*/ 277628 w 502413"/>
                    <a:gd name="connsiteY67" fmla="*/ 655166 h 1025311"/>
                    <a:gd name="connsiteX68" fmla="*/ 314441 w 502413"/>
                    <a:gd name="connsiteY68" fmla="*/ 658899 h 1025311"/>
                    <a:gd name="connsiteX69" fmla="*/ 338858 w 502413"/>
                    <a:gd name="connsiteY69" fmla="*/ 695488 h 1025311"/>
                    <a:gd name="connsiteX70" fmla="*/ 364321 w 502413"/>
                    <a:gd name="connsiteY70" fmla="*/ 704673 h 1025311"/>
                    <a:gd name="connsiteX71" fmla="*/ 381122 w 502413"/>
                    <a:gd name="connsiteY71" fmla="*/ 733197 h 1025311"/>
                    <a:gd name="connsiteX72" fmla="*/ 425850 w 502413"/>
                    <a:gd name="connsiteY72" fmla="*/ 785915 h 1025311"/>
                    <a:gd name="connsiteX73" fmla="*/ 488126 w 502413"/>
                    <a:gd name="connsiteY73" fmla="*/ 806300 h 1025311"/>
                    <a:gd name="connsiteX74" fmla="*/ 502314 w 502413"/>
                    <a:gd name="connsiteY74" fmla="*/ 847146 h 1025311"/>
                    <a:gd name="connsiteX75" fmla="*/ 487081 w 502413"/>
                    <a:gd name="connsiteY75" fmla="*/ 879105 h 10253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</a:cxnLst>
                  <a:rect l="l" t="t" r="r" b="b"/>
                  <a:pathLst>
                    <a:path w="502413" h="1025311">
                      <a:moveTo>
                        <a:pt x="486931" y="878881"/>
                      </a:moveTo>
                      <a:cubicBezTo>
                        <a:pt x="480883" y="900760"/>
                        <a:pt x="492830" y="927567"/>
                        <a:pt x="485363" y="943098"/>
                      </a:cubicBezTo>
                      <a:cubicBezTo>
                        <a:pt x="479763" y="954896"/>
                        <a:pt x="467517" y="952955"/>
                        <a:pt x="456615" y="957062"/>
                      </a:cubicBezTo>
                      <a:cubicBezTo>
                        <a:pt x="453031" y="958406"/>
                        <a:pt x="449670" y="960048"/>
                        <a:pt x="447580" y="962737"/>
                      </a:cubicBezTo>
                      <a:cubicBezTo>
                        <a:pt x="444443" y="966769"/>
                        <a:pt x="444518" y="973340"/>
                        <a:pt x="444593" y="978194"/>
                      </a:cubicBezTo>
                      <a:cubicBezTo>
                        <a:pt x="444593" y="980508"/>
                        <a:pt x="445265" y="983122"/>
                        <a:pt x="444294" y="985287"/>
                      </a:cubicBezTo>
                      <a:cubicBezTo>
                        <a:pt x="443174" y="987826"/>
                        <a:pt x="440411" y="989618"/>
                        <a:pt x="437872" y="990514"/>
                      </a:cubicBezTo>
                      <a:cubicBezTo>
                        <a:pt x="434662" y="991709"/>
                        <a:pt x="431227" y="991933"/>
                        <a:pt x="427866" y="992605"/>
                      </a:cubicBezTo>
                      <a:cubicBezTo>
                        <a:pt x="424506" y="993277"/>
                        <a:pt x="421071" y="994472"/>
                        <a:pt x="418906" y="997160"/>
                      </a:cubicBezTo>
                      <a:cubicBezTo>
                        <a:pt x="415098" y="1001790"/>
                        <a:pt x="416516" y="1008809"/>
                        <a:pt x="414127" y="1014260"/>
                      </a:cubicBezTo>
                      <a:cubicBezTo>
                        <a:pt x="411737" y="1019711"/>
                        <a:pt x="406958" y="1020906"/>
                        <a:pt x="401806" y="1022474"/>
                      </a:cubicBezTo>
                      <a:cubicBezTo>
                        <a:pt x="397177" y="1023892"/>
                        <a:pt x="392248" y="1025311"/>
                        <a:pt x="387320" y="1025311"/>
                      </a:cubicBezTo>
                      <a:cubicBezTo>
                        <a:pt x="370295" y="1016948"/>
                        <a:pt x="353643" y="1007913"/>
                        <a:pt x="337290" y="998056"/>
                      </a:cubicBezTo>
                      <a:cubicBezTo>
                        <a:pt x="337290" y="993576"/>
                        <a:pt x="337813" y="988498"/>
                        <a:pt x="335647" y="982002"/>
                      </a:cubicBezTo>
                      <a:cubicBezTo>
                        <a:pt x="331167" y="968785"/>
                        <a:pt x="318772" y="946608"/>
                        <a:pt x="305107" y="926596"/>
                      </a:cubicBezTo>
                      <a:cubicBezTo>
                        <a:pt x="288007" y="901656"/>
                        <a:pt x="264934" y="878358"/>
                        <a:pt x="244922" y="851700"/>
                      </a:cubicBezTo>
                      <a:cubicBezTo>
                        <a:pt x="216024" y="812199"/>
                        <a:pt x="204151" y="789126"/>
                        <a:pt x="217816" y="749401"/>
                      </a:cubicBezTo>
                      <a:cubicBezTo>
                        <a:pt x="223118" y="734317"/>
                        <a:pt x="226777" y="711020"/>
                        <a:pt x="217293" y="692203"/>
                      </a:cubicBezTo>
                      <a:cubicBezTo>
                        <a:pt x="204002" y="665993"/>
                        <a:pt x="182123" y="679434"/>
                        <a:pt x="165397" y="665620"/>
                      </a:cubicBezTo>
                      <a:cubicBezTo>
                        <a:pt x="146878" y="650611"/>
                        <a:pt x="138515" y="606181"/>
                        <a:pt x="121938" y="590426"/>
                      </a:cubicBezTo>
                      <a:cubicBezTo>
                        <a:pt x="102598" y="572654"/>
                        <a:pt x="82736" y="601925"/>
                        <a:pt x="67951" y="577209"/>
                      </a:cubicBezTo>
                      <a:cubicBezTo>
                        <a:pt x="58468" y="561677"/>
                        <a:pt x="56675" y="533526"/>
                        <a:pt x="52345" y="510751"/>
                      </a:cubicBezTo>
                      <a:cubicBezTo>
                        <a:pt x="37784" y="439291"/>
                        <a:pt x="7243" y="428762"/>
                        <a:pt x="0" y="372162"/>
                      </a:cubicBezTo>
                      <a:lnTo>
                        <a:pt x="0" y="372012"/>
                      </a:lnTo>
                      <a:cubicBezTo>
                        <a:pt x="5152" y="253733"/>
                        <a:pt x="40397" y="137843"/>
                        <a:pt x="103121" y="36290"/>
                      </a:cubicBezTo>
                      <a:cubicBezTo>
                        <a:pt x="104614" y="36514"/>
                        <a:pt x="106183" y="36514"/>
                        <a:pt x="107975" y="36290"/>
                      </a:cubicBezTo>
                      <a:cubicBezTo>
                        <a:pt x="121191" y="34722"/>
                        <a:pt x="140606" y="22476"/>
                        <a:pt x="156884" y="19265"/>
                      </a:cubicBezTo>
                      <a:cubicBezTo>
                        <a:pt x="172267" y="16204"/>
                        <a:pt x="189068" y="9334"/>
                        <a:pt x="209005" y="0"/>
                      </a:cubicBezTo>
                      <a:cubicBezTo>
                        <a:pt x="214381" y="2688"/>
                        <a:pt x="208258" y="16801"/>
                        <a:pt x="199671" y="27180"/>
                      </a:cubicBezTo>
                      <a:cubicBezTo>
                        <a:pt x="185707" y="42413"/>
                        <a:pt x="126194" y="87813"/>
                        <a:pt x="147102" y="108423"/>
                      </a:cubicBezTo>
                      <a:cubicBezTo>
                        <a:pt x="156212" y="117234"/>
                        <a:pt x="166592" y="125821"/>
                        <a:pt x="178240" y="133960"/>
                      </a:cubicBezTo>
                      <a:cubicBezTo>
                        <a:pt x="181451" y="136275"/>
                        <a:pt x="185035" y="138963"/>
                        <a:pt x="185334" y="145236"/>
                      </a:cubicBezTo>
                      <a:cubicBezTo>
                        <a:pt x="185707" y="152031"/>
                        <a:pt x="182049" y="160319"/>
                        <a:pt x="180704" y="168160"/>
                      </a:cubicBezTo>
                      <a:cubicBezTo>
                        <a:pt x="177643" y="185782"/>
                        <a:pt x="189665" y="197356"/>
                        <a:pt x="200642" y="186678"/>
                      </a:cubicBezTo>
                      <a:cubicBezTo>
                        <a:pt x="208258" y="179136"/>
                        <a:pt x="213112" y="165472"/>
                        <a:pt x="217368" y="153375"/>
                      </a:cubicBezTo>
                      <a:cubicBezTo>
                        <a:pt x="225059" y="131571"/>
                        <a:pt x="233348" y="109244"/>
                        <a:pt x="234244" y="90502"/>
                      </a:cubicBezTo>
                      <a:cubicBezTo>
                        <a:pt x="234841" y="77359"/>
                        <a:pt x="232825" y="63844"/>
                        <a:pt x="241487" y="52569"/>
                      </a:cubicBezTo>
                      <a:cubicBezTo>
                        <a:pt x="248581" y="43309"/>
                        <a:pt x="258661" y="42040"/>
                        <a:pt x="263515" y="46968"/>
                      </a:cubicBezTo>
                      <a:cubicBezTo>
                        <a:pt x="270011" y="53689"/>
                        <a:pt x="268667" y="68250"/>
                        <a:pt x="272924" y="78853"/>
                      </a:cubicBezTo>
                      <a:cubicBezTo>
                        <a:pt x="274865" y="83781"/>
                        <a:pt x="280764" y="85797"/>
                        <a:pt x="285543" y="80496"/>
                      </a:cubicBezTo>
                      <a:cubicBezTo>
                        <a:pt x="288604" y="77135"/>
                        <a:pt x="290173" y="72058"/>
                        <a:pt x="293085" y="68474"/>
                      </a:cubicBezTo>
                      <a:cubicBezTo>
                        <a:pt x="298760" y="61305"/>
                        <a:pt x="306750" y="63097"/>
                        <a:pt x="309587" y="69220"/>
                      </a:cubicBezTo>
                      <a:cubicBezTo>
                        <a:pt x="312425" y="75343"/>
                        <a:pt x="312051" y="84379"/>
                        <a:pt x="313171" y="92592"/>
                      </a:cubicBezTo>
                      <a:cubicBezTo>
                        <a:pt x="314963" y="105809"/>
                        <a:pt x="321161" y="117085"/>
                        <a:pt x="330346" y="123282"/>
                      </a:cubicBezTo>
                      <a:cubicBezTo>
                        <a:pt x="335423" y="126717"/>
                        <a:pt x="341248" y="128584"/>
                        <a:pt x="346325" y="132318"/>
                      </a:cubicBezTo>
                      <a:cubicBezTo>
                        <a:pt x="386648" y="162485"/>
                        <a:pt x="314291" y="182422"/>
                        <a:pt x="302792" y="189441"/>
                      </a:cubicBezTo>
                      <a:cubicBezTo>
                        <a:pt x="295549" y="193847"/>
                        <a:pt x="288380" y="204823"/>
                        <a:pt x="289127" y="215576"/>
                      </a:cubicBezTo>
                      <a:cubicBezTo>
                        <a:pt x="289799" y="225134"/>
                        <a:pt x="296146" y="229539"/>
                        <a:pt x="301149" y="234692"/>
                      </a:cubicBezTo>
                      <a:cubicBezTo>
                        <a:pt x="306152" y="239844"/>
                        <a:pt x="310633" y="250373"/>
                        <a:pt x="306600" y="259557"/>
                      </a:cubicBezTo>
                      <a:cubicBezTo>
                        <a:pt x="286738" y="255152"/>
                        <a:pt x="264411" y="252613"/>
                        <a:pt x="248581" y="275388"/>
                      </a:cubicBezTo>
                      <a:cubicBezTo>
                        <a:pt x="240292" y="287260"/>
                        <a:pt x="235663" y="303912"/>
                        <a:pt x="230286" y="319369"/>
                      </a:cubicBezTo>
                      <a:cubicBezTo>
                        <a:pt x="219384" y="348192"/>
                        <a:pt x="157258" y="412633"/>
                        <a:pt x="174955" y="451089"/>
                      </a:cubicBezTo>
                      <a:cubicBezTo>
                        <a:pt x="177867" y="457735"/>
                        <a:pt x="182422" y="461468"/>
                        <a:pt x="185707" y="467815"/>
                      </a:cubicBezTo>
                      <a:cubicBezTo>
                        <a:pt x="188993" y="474163"/>
                        <a:pt x="190337" y="485886"/>
                        <a:pt x="186380" y="490441"/>
                      </a:cubicBezTo>
                      <a:cubicBezTo>
                        <a:pt x="182198" y="495369"/>
                        <a:pt x="176747" y="487379"/>
                        <a:pt x="173835" y="479838"/>
                      </a:cubicBezTo>
                      <a:cubicBezTo>
                        <a:pt x="169280" y="468189"/>
                        <a:pt x="165696" y="455345"/>
                        <a:pt x="160170" y="445937"/>
                      </a:cubicBezTo>
                      <a:cubicBezTo>
                        <a:pt x="154644" y="436528"/>
                        <a:pt x="146356" y="431600"/>
                        <a:pt x="140083" y="438470"/>
                      </a:cubicBezTo>
                      <a:cubicBezTo>
                        <a:pt x="135006" y="443995"/>
                        <a:pt x="131645" y="456540"/>
                        <a:pt x="126045" y="456092"/>
                      </a:cubicBezTo>
                      <a:cubicBezTo>
                        <a:pt x="121415" y="455793"/>
                        <a:pt x="118429" y="446534"/>
                        <a:pt x="114247" y="443249"/>
                      </a:cubicBezTo>
                      <a:cubicBezTo>
                        <a:pt x="106183" y="436752"/>
                        <a:pt x="97670" y="454151"/>
                        <a:pt x="92966" y="466621"/>
                      </a:cubicBezTo>
                      <a:cubicBezTo>
                        <a:pt x="92518" y="467741"/>
                        <a:pt x="92144" y="468712"/>
                        <a:pt x="91771" y="469757"/>
                      </a:cubicBezTo>
                      <a:cubicBezTo>
                        <a:pt x="86544" y="484318"/>
                        <a:pt x="86320" y="506943"/>
                        <a:pt x="89232" y="524566"/>
                      </a:cubicBezTo>
                      <a:cubicBezTo>
                        <a:pt x="91398" y="537932"/>
                        <a:pt x="96475" y="550551"/>
                        <a:pt x="103121" y="554882"/>
                      </a:cubicBezTo>
                      <a:cubicBezTo>
                        <a:pt x="114919" y="562723"/>
                        <a:pt x="129181" y="542337"/>
                        <a:pt x="141726" y="554285"/>
                      </a:cubicBezTo>
                      <a:cubicBezTo>
                        <a:pt x="153972" y="566232"/>
                        <a:pt x="159946" y="603045"/>
                        <a:pt x="168832" y="623132"/>
                      </a:cubicBezTo>
                      <a:cubicBezTo>
                        <a:pt x="180182" y="648744"/>
                        <a:pt x="198476" y="665620"/>
                        <a:pt x="214531" y="653000"/>
                      </a:cubicBezTo>
                      <a:cubicBezTo>
                        <a:pt x="225806" y="644189"/>
                        <a:pt x="234767" y="621564"/>
                        <a:pt x="249103" y="627612"/>
                      </a:cubicBezTo>
                      <a:cubicBezTo>
                        <a:pt x="259333" y="631943"/>
                        <a:pt x="267099" y="650013"/>
                        <a:pt x="277628" y="655166"/>
                      </a:cubicBezTo>
                      <a:cubicBezTo>
                        <a:pt x="289874" y="661214"/>
                        <a:pt x="302717" y="648072"/>
                        <a:pt x="314441" y="658899"/>
                      </a:cubicBezTo>
                      <a:cubicBezTo>
                        <a:pt x="324148" y="667934"/>
                        <a:pt x="328330" y="689664"/>
                        <a:pt x="338858" y="695488"/>
                      </a:cubicBezTo>
                      <a:cubicBezTo>
                        <a:pt x="347520" y="700267"/>
                        <a:pt x="355659" y="695638"/>
                        <a:pt x="364321" y="704673"/>
                      </a:cubicBezTo>
                      <a:cubicBezTo>
                        <a:pt x="370892" y="711542"/>
                        <a:pt x="376045" y="724162"/>
                        <a:pt x="381122" y="733197"/>
                      </a:cubicBezTo>
                      <a:cubicBezTo>
                        <a:pt x="393368" y="754926"/>
                        <a:pt x="406958" y="778523"/>
                        <a:pt x="425850" y="785915"/>
                      </a:cubicBezTo>
                      <a:cubicBezTo>
                        <a:pt x="447878" y="794502"/>
                        <a:pt x="467890" y="779568"/>
                        <a:pt x="488126" y="806300"/>
                      </a:cubicBezTo>
                      <a:cubicBezTo>
                        <a:pt x="496041" y="816680"/>
                        <a:pt x="503359" y="834302"/>
                        <a:pt x="502314" y="847146"/>
                      </a:cubicBezTo>
                      <a:cubicBezTo>
                        <a:pt x="501194" y="860810"/>
                        <a:pt x="490441" y="867157"/>
                        <a:pt x="487081" y="879105"/>
                      </a:cubicBezTo>
                      <a:close/>
                    </a:path>
                  </a:pathLst>
                </a:custGeom>
                <a:solidFill>
                  <a:srgbClr val="3BBBEC">
                    <a:alpha val="70000"/>
                  </a:srgbClr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42" name="شكل حر: شكل 141">
                  <a:extLst>
                    <a:ext uri="{FF2B5EF4-FFF2-40B4-BE49-F238E27FC236}">
                      <a16:creationId xmlns:a16="http://schemas.microsoft.com/office/drawing/2014/main" id="{3573B46D-A51E-64D2-DA6F-CD2B9CD54100}"/>
                    </a:ext>
                  </a:extLst>
                </p:cNvPr>
                <p:cNvSpPr/>
                <p:nvPr/>
              </p:nvSpPr>
              <p:spPr>
                <a:xfrm>
                  <a:off x="5229023" y="2447607"/>
                  <a:ext cx="813370" cy="1071805"/>
                </a:xfrm>
                <a:custGeom>
                  <a:avLst/>
                  <a:gdLst>
                    <a:gd name="connsiteX0" fmla="*/ 813371 w 813370"/>
                    <a:gd name="connsiteY0" fmla="*/ 372896 h 1071805"/>
                    <a:gd name="connsiteX1" fmla="*/ 810682 w 813370"/>
                    <a:gd name="connsiteY1" fmla="*/ 380288 h 1071805"/>
                    <a:gd name="connsiteX2" fmla="*/ 806426 w 813370"/>
                    <a:gd name="connsiteY2" fmla="*/ 369760 h 1071805"/>
                    <a:gd name="connsiteX3" fmla="*/ 802618 w 813370"/>
                    <a:gd name="connsiteY3" fmla="*/ 389025 h 1071805"/>
                    <a:gd name="connsiteX4" fmla="*/ 805082 w 813370"/>
                    <a:gd name="connsiteY4" fmla="*/ 397388 h 1071805"/>
                    <a:gd name="connsiteX5" fmla="*/ 803589 w 813370"/>
                    <a:gd name="connsiteY5" fmla="*/ 416728 h 1071805"/>
                    <a:gd name="connsiteX6" fmla="*/ 806053 w 813370"/>
                    <a:gd name="connsiteY6" fmla="*/ 434201 h 1071805"/>
                    <a:gd name="connsiteX7" fmla="*/ 809637 w 813370"/>
                    <a:gd name="connsiteY7" fmla="*/ 449658 h 1071805"/>
                    <a:gd name="connsiteX8" fmla="*/ 809264 w 813370"/>
                    <a:gd name="connsiteY8" fmla="*/ 482364 h 1071805"/>
                    <a:gd name="connsiteX9" fmla="*/ 803365 w 813370"/>
                    <a:gd name="connsiteY9" fmla="*/ 505885 h 1071805"/>
                    <a:gd name="connsiteX10" fmla="*/ 796196 w 813370"/>
                    <a:gd name="connsiteY10" fmla="*/ 539039 h 1071805"/>
                    <a:gd name="connsiteX11" fmla="*/ 785070 w 813370"/>
                    <a:gd name="connsiteY11" fmla="*/ 539637 h 1071805"/>
                    <a:gd name="connsiteX12" fmla="*/ 778648 w 813370"/>
                    <a:gd name="connsiteY12" fmla="*/ 586754 h 1071805"/>
                    <a:gd name="connsiteX13" fmla="*/ 784921 w 813370"/>
                    <a:gd name="connsiteY13" fmla="*/ 603182 h 1071805"/>
                    <a:gd name="connsiteX14" fmla="*/ 783427 w 813370"/>
                    <a:gd name="connsiteY14" fmla="*/ 635589 h 1071805"/>
                    <a:gd name="connsiteX15" fmla="*/ 772451 w 813370"/>
                    <a:gd name="connsiteY15" fmla="*/ 645296 h 1071805"/>
                    <a:gd name="connsiteX16" fmla="*/ 762744 w 813370"/>
                    <a:gd name="connsiteY16" fmla="*/ 626255 h 1071805"/>
                    <a:gd name="connsiteX17" fmla="*/ 749676 w 813370"/>
                    <a:gd name="connsiteY17" fmla="*/ 617892 h 1071805"/>
                    <a:gd name="connsiteX18" fmla="*/ 744822 w 813370"/>
                    <a:gd name="connsiteY18" fmla="*/ 588024 h 1071805"/>
                    <a:gd name="connsiteX19" fmla="*/ 733099 w 813370"/>
                    <a:gd name="connsiteY19" fmla="*/ 574956 h 1071805"/>
                    <a:gd name="connsiteX20" fmla="*/ 727275 w 813370"/>
                    <a:gd name="connsiteY20" fmla="*/ 536874 h 1071805"/>
                    <a:gd name="connsiteX21" fmla="*/ 709129 w 813370"/>
                    <a:gd name="connsiteY21" fmla="*/ 551584 h 1071805"/>
                    <a:gd name="connsiteX22" fmla="*/ 701812 w 813370"/>
                    <a:gd name="connsiteY22" fmla="*/ 575554 h 1071805"/>
                    <a:gd name="connsiteX23" fmla="*/ 689640 w 813370"/>
                    <a:gd name="connsiteY23" fmla="*/ 576748 h 1071805"/>
                    <a:gd name="connsiteX24" fmla="*/ 670674 w 813370"/>
                    <a:gd name="connsiteY24" fmla="*/ 603929 h 1071805"/>
                    <a:gd name="connsiteX25" fmla="*/ 667687 w 813370"/>
                    <a:gd name="connsiteY25" fmla="*/ 652764 h 1071805"/>
                    <a:gd name="connsiteX26" fmla="*/ 648795 w 813370"/>
                    <a:gd name="connsiteY26" fmla="*/ 659484 h 1071805"/>
                    <a:gd name="connsiteX27" fmla="*/ 641925 w 813370"/>
                    <a:gd name="connsiteY27" fmla="*/ 621327 h 1071805"/>
                    <a:gd name="connsiteX28" fmla="*/ 640507 w 813370"/>
                    <a:gd name="connsiteY28" fmla="*/ 578167 h 1071805"/>
                    <a:gd name="connsiteX29" fmla="*/ 599661 w 813370"/>
                    <a:gd name="connsiteY29" fmla="*/ 506408 h 1071805"/>
                    <a:gd name="connsiteX30" fmla="*/ 565462 w 813370"/>
                    <a:gd name="connsiteY30" fmla="*/ 498567 h 1071805"/>
                    <a:gd name="connsiteX31" fmla="*/ 532607 w 813370"/>
                    <a:gd name="connsiteY31" fmla="*/ 498194 h 1071805"/>
                    <a:gd name="connsiteX32" fmla="*/ 534921 w 813370"/>
                    <a:gd name="connsiteY32" fmla="*/ 511784 h 1071805"/>
                    <a:gd name="connsiteX33" fmla="*/ 532308 w 813370"/>
                    <a:gd name="connsiteY33" fmla="*/ 526644 h 1071805"/>
                    <a:gd name="connsiteX34" fmla="*/ 540522 w 813370"/>
                    <a:gd name="connsiteY34" fmla="*/ 537845 h 1071805"/>
                    <a:gd name="connsiteX35" fmla="*/ 548960 w 813370"/>
                    <a:gd name="connsiteY35" fmla="*/ 548373 h 1071805"/>
                    <a:gd name="connsiteX36" fmla="*/ 544703 w 813370"/>
                    <a:gd name="connsiteY36" fmla="*/ 576599 h 1071805"/>
                    <a:gd name="connsiteX37" fmla="*/ 526857 w 813370"/>
                    <a:gd name="connsiteY37" fmla="*/ 586456 h 1071805"/>
                    <a:gd name="connsiteX38" fmla="*/ 508413 w 813370"/>
                    <a:gd name="connsiteY38" fmla="*/ 595789 h 1071805"/>
                    <a:gd name="connsiteX39" fmla="*/ 480710 w 813370"/>
                    <a:gd name="connsiteY39" fmla="*/ 635440 h 1071805"/>
                    <a:gd name="connsiteX40" fmla="*/ 458682 w 813370"/>
                    <a:gd name="connsiteY40" fmla="*/ 621626 h 1071805"/>
                    <a:gd name="connsiteX41" fmla="*/ 446585 w 813370"/>
                    <a:gd name="connsiteY41" fmla="*/ 586381 h 1071805"/>
                    <a:gd name="connsiteX42" fmla="*/ 431278 w 813370"/>
                    <a:gd name="connsiteY42" fmla="*/ 537397 h 1071805"/>
                    <a:gd name="connsiteX43" fmla="*/ 403351 w 813370"/>
                    <a:gd name="connsiteY43" fmla="*/ 505661 h 1071805"/>
                    <a:gd name="connsiteX44" fmla="*/ 383040 w 813370"/>
                    <a:gd name="connsiteY44" fmla="*/ 523134 h 1071805"/>
                    <a:gd name="connsiteX45" fmla="*/ 396257 w 813370"/>
                    <a:gd name="connsiteY45" fmla="*/ 551061 h 1071805"/>
                    <a:gd name="connsiteX46" fmla="*/ 411042 w 813370"/>
                    <a:gd name="connsiteY46" fmla="*/ 608782 h 1071805"/>
                    <a:gd name="connsiteX47" fmla="*/ 448004 w 813370"/>
                    <a:gd name="connsiteY47" fmla="*/ 656348 h 1071805"/>
                    <a:gd name="connsiteX48" fmla="*/ 462192 w 813370"/>
                    <a:gd name="connsiteY48" fmla="*/ 674120 h 1071805"/>
                    <a:gd name="connsiteX49" fmla="*/ 483473 w 813370"/>
                    <a:gd name="connsiteY49" fmla="*/ 682408 h 1071805"/>
                    <a:gd name="connsiteX50" fmla="*/ 458906 w 813370"/>
                    <a:gd name="connsiteY50" fmla="*/ 765144 h 1071805"/>
                    <a:gd name="connsiteX51" fmla="*/ 409100 w 813370"/>
                    <a:gd name="connsiteY51" fmla="*/ 836903 h 1071805"/>
                    <a:gd name="connsiteX52" fmla="*/ 413357 w 813370"/>
                    <a:gd name="connsiteY52" fmla="*/ 897536 h 1071805"/>
                    <a:gd name="connsiteX53" fmla="*/ 394017 w 813370"/>
                    <a:gd name="connsiteY53" fmla="*/ 947640 h 1071805"/>
                    <a:gd name="connsiteX54" fmla="*/ 370570 w 813370"/>
                    <a:gd name="connsiteY54" fmla="*/ 977733 h 1071805"/>
                    <a:gd name="connsiteX55" fmla="*/ 366463 w 813370"/>
                    <a:gd name="connsiteY55" fmla="*/ 1000060 h 1071805"/>
                    <a:gd name="connsiteX56" fmla="*/ 355337 w 813370"/>
                    <a:gd name="connsiteY56" fmla="*/ 1010066 h 1071805"/>
                    <a:gd name="connsiteX57" fmla="*/ 337341 w 813370"/>
                    <a:gd name="connsiteY57" fmla="*/ 1038739 h 1071805"/>
                    <a:gd name="connsiteX58" fmla="*/ 295675 w 813370"/>
                    <a:gd name="connsiteY58" fmla="*/ 1070027 h 1071805"/>
                    <a:gd name="connsiteX59" fmla="*/ 254755 w 813370"/>
                    <a:gd name="connsiteY59" fmla="*/ 1060319 h 1071805"/>
                    <a:gd name="connsiteX60" fmla="*/ 246989 w 813370"/>
                    <a:gd name="connsiteY60" fmla="*/ 1029704 h 1071805"/>
                    <a:gd name="connsiteX61" fmla="*/ 223766 w 813370"/>
                    <a:gd name="connsiteY61" fmla="*/ 947118 h 1071805"/>
                    <a:gd name="connsiteX62" fmla="*/ 235639 w 813370"/>
                    <a:gd name="connsiteY62" fmla="*/ 904256 h 1071805"/>
                    <a:gd name="connsiteX63" fmla="*/ 221153 w 813370"/>
                    <a:gd name="connsiteY63" fmla="*/ 832049 h 1071805"/>
                    <a:gd name="connsiteX64" fmla="*/ 205322 w 813370"/>
                    <a:gd name="connsiteY64" fmla="*/ 778137 h 1071805"/>
                    <a:gd name="connsiteX65" fmla="*/ 195391 w 813370"/>
                    <a:gd name="connsiteY65" fmla="*/ 748641 h 1071805"/>
                    <a:gd name="connsiteX66" fmla="*/ 127216 w 813370"/>
                    <a:gd name="connsiteY66" fmla="*/ 739382 h 1071805"/>
                    <a:gd name="connsiteX67" fmla="*/ 88686 w 813370"/>
                    <a:gd name="connsiteY67" fmla="*/ 750210 h 1071805"/>
                    <a:gd name="connsiteX68" fmla="*/ 55681 w 813370"/>
                    <a:gd name="connsiteY68" fmla="*/ 726837 h 1071805"/>
                    <a:gd name="connsiteX69" fmla="*/ 16329 w 813370"/>
                    <a:gd name="connsiteY69" fmla="*/ 670386 h 1071805"/>
                    <a:gd name="connsiteX70" fmla="*/ 798 w 813370"/>
                    <a:gd name="connsiteY70" fmla="*/ 621402 h 1071805"/>
                    <a:gd name="connsiteX71" fmla="*/ 7668 w 813370"/>
                    <a:gd name="connsiteY71" fmla="*/ 598627 h 1071805"/>
                    <a:gd name="connsiteX72" fmla="*/ 350 w 813370"/>
                    <a:gd name="connsiteY72" fmla="*/ 560769 h 1071805"/>
                    <a:gd name="connsiteX73" fmla="*/ 19242 w 813370"/>
                    <a:gd name="connsiteY73" fmla="*/ 513203 h 1071805"/>
                    <a:gd name="connsiteX74" fmla="*/ 62252 w 813370"/>
                    <a:gd name="connsiteY74" fmla="*/ 427630 h 1071805"/>
                    <a:gd name="connsiteX75" fmla="*/ 75245 w 813370"/>
                    <a:gd name="connsiteY75" fmla="*/ 389921 h 1071805"/>
                    <a:gd name="connsiteX76" fmla="*/ 107727 w 813370"/>
                    <a:gd name="connsiteY76" fmla="*/ 391564 h 1071805"/>
                    <a:gd name="connsiteX77" fmla="*/ 157831 w 813370"/>
                    <a:gd name="connsiteY77" fmla="*/ 377824 h 1071805"/>
                    <a:gd name="connsiteX78" fmla="*/ 207562 w 813370"/>
                    <a:gd name="connsiteY78" fmla="*/ 380213 h 1071805"/>
                    <a:gd name="connsiteX79" fmla="*/ 284847 w 813370"/>
                    <a:gd name="connsiteY79" fmla="*/ 438905 h 1071805"/>
                    <a:gd name="connsiteX80" fmla="*/ 303664 w 813370"/>
                    <a:gd name="connsiteY80" fmla="*/ 425091 h 1071805"/>
                    <a:gd name="connsiteX81" fmla="*/ 342045 w 813370"/>
                    <a:gd name="connsiteY81" fmla="*/ 444132 h 1071805"/>
                    <a:gd name="connsiteX82" fmla="*/ 389760 w 813370"/>
                    <a:gd name="connsiteY82" fmla="*/ 414413 h 1071805"/>
                    <a:gd name="connsiteX83" fmla="*/ 389686 w 813370"/>
                    <a:gd name="connsiteY83" fmla="*/ 391190 h 1071805"/>
                    <a:gd name="connsiteX84" fmla="*/ 376170 w 813370"/>
                    <a:gd name="connsiteY84" fmla="*/ 380139 h 1071805"/>
                    <a:gd name="connsiteX85" fmla="*/ 327261 w 813370"/>
                    <a:gd name="connsiteY85" fmla="*/ 378421 h 1071805"/>
                    <a:gd name="connsiteX86" fmla="*/ 279172 w 813370"/>
                    <a:gd name="connsiteY86" fmla="*/ 359306 h 1071805"/>
                    <a:gd name="connsiteX87" fmla="*/ 260131 w 813370"/>
                    <a:gd name="connsiteY87" fmla="*/ 332200 h 1071805"/>
                    <a:gd name="connsiteX88" fmla="*/ 216598 w 813370"/>
                    <a:gd name="connsiteY88" fmla="*/ 295611 h 1071805"/>
                    <a:gd name="connsiteX89" fmla="*/ 165149 w 813370"/>
                    <a:gd name="connsiteY89" fmla="*/ 286352 h 1071805"/>
                    <a:gd name="connsiteX90" fmla="*/ 128710 w 813370"/>
                    <a:gd name="connsiteY90" fmla="*/ 335411 h 1071805"/>
                    <a:gd name="connsiteX91" fmla="*/ 124080 w 813370"/>
                    <a:gd name="connsiteY91" fmla="*/ 348030 h 1071805"/>
                    <a:gd name="connsiteX92" fmla="*/ 118778 w 813370"/>
                    <a:gd name="connsiteY92" fmla="*/ 358633 h 1071805"/>
                    <a:gd name="connsiteX93" fmla="*/ 92718 w 813370"/>
                    <a:gd name="connsiteY93" fmla="*/ 374613 h 1071805"/>
                    <a:gd name="connsiteX94" fmla="*/ 66508 w 813370"/>
                    <a:gd name="connsiteY94" fmla="*/ 366026 h 1071805"/>
                    <a:gd name="connsiteX95" fmla="*/ 65836 w 813370"/>
                    <a:gd name="connsiteY95" fmla="*/ 334888 h 1071805"/>
                    <a:gd name="connsiteX96" fmla="*/ 58892 w 813370"/>
                    <a:gd name="connsiteY96" fmla="*/ 296432 h 1071805"/>
                    <a:gd name="connsiteX97" fmla="*/ 71735 w 813370"/>
                    <a:gd name="connsiteY97" fmla="*/ 287397 h 1071805"/>
                    <a:gd name="connsiteX98" fmla="*/ 86520 w 813370"/>
                    <a:gd name="connsiteY98" fmla="*/ 292101 h 1071805"/>
                    <a:gd name="connsiteX99" fmla="*/ 114298 w 813370"/>
                    <a:gd name="connsiteY99" fmla="*/ 289488 h 1071805"/>
                    <a:gd name="connsiteX100" fmla="*/ 119898 w 813370"/>
                    <a:gd name="connsiteY100" fmla="*/ 255960 h 1071805"/>
                    <a:gd name="connsiteX101" fmla="*/ 102575 w 813370"/>
                    <a:gd name="connsiteY101" fmla="*/ 243490 h 1071805"/>
                    <a:gd name="connsiteX102" fmla="*/ 95033 w 813370"/>
                    <a:gd name="connsiteY102" fmla="*/ 222732 h 1071805"/>
                    <a:gd name="connsiteX103" fmla="*/ 112954 w 813370"/>
                    <a:gd name="connsiteY103" fmla="*/ 218476 h 1071805"/>
                    <a:gd name="connsiteX104" fmla="*/ 144764 w 813370"/>
                    <a:gd name="connsiteY104" fmla="*/ 195253 h 1071805"/>
                    <a:gd name="connsiteX105" fmla="*/ 182174 w 813370"/>
                    <a:gd name="connsiteY105" fmla="*/ 160381 h 1071805"/>
                    <a:gd name="connsiteX106" fmla="*/ 207338 w 813370"/>
                    <a:gd name="connsiteY106" fmla="*/ 127003 h 1071805"/>
                    <a:gd name="connsiteX107" fmla="*/ 182697 w 813370"/>
                    <a:gd name="connsiteY107" fmla="*/ 99599 h 1071805"/>
                    <a:gd name="connsiteX108" fmla="*/ 159400 w 813370"/>
                    <a:gd name="connsiteY108" fmla="*/ 115429 h 1071805"/>
                    <a:gd name="connsiteX109" fmla="*/ 149319 w 813370"/>
                    <a:gd name="connsiteY109" fmla="*/ 89966 h 1071805"/>
                    <a:gd name="connsiteX110" fmla="*/ 168435 w 813370"/>
                    <a:gd name="connsiteY110" fmla="*/ 61815 h 1071805"/>
                    <a:gd name="connsiteX111" fmla="*/ 186729 w 813370"/>
                    <a:gd name="connsiteY111" fmla="*/ 49942 h 1071805"/>
                    <a:gd name="connsiteX112" fmla="*/ 195316 w 813370"/>
                    <a:gd name="connsiteY112" fmla="*/ 28736 h 1071805"/>
                    <a:gd name="connsiteX113" fmla="*/ 211595 w 813370"/>
                    <a:gd name="connsiteY113" fmla="*/ 15818 h 1071805"/>
                    <a:gd name="connsiteX114" fmla="*/ 237207 w 813370"/>
                    <a:gd name="connsiteY114" fmla="*/ 4393 h 1071805"/>
                    <a:gd name="connsiteX115" fmla="*/ 293584 w 813370"/>
                    <a:gd name="connsiteY115" fmla="*/ 4766 h 1071805"/>
                    <a:gd name="connsiteX116" fmla="*/ 348990 w 813370"/>
                    <a:gd name="connsiteY116" fmla="*/ 45163 h 1071805"/>
                    <a:gd name="connsiteX117" fmla="*/ 376544 w 813370"/>
                    <a:gd name="connsiteY117" fmla="*/ 40758 h 1071805"/>
                    <a:gd name="connsiteX118" fmla="*/ 388939 w 813370"/>
                    <a:gd name="connsiteY118" fmla="*/ 25376 h 1071805"/>
                    <a:gd name="connsiteX119" fmla="*/ 408055 w 813370"/>
                    <a:gd name="connsiteY119" fmla="*/ 26421 h 1071805"/>
                    <a:gd name="connsiteX120" fmla="*/ 430830 w 813370"/>
                    <a:gd name="connsiteY120" fmla="*/ 22090 h 1071805"/>
                    <a:gd name="connsiteX121" fmla="*/ 472123 w 813370"/>
                    <a:gd name="connsiteY121" fmla="*/ 25898 h 1071805"/>
                    <a:gd name="connsiteX122" fmla="*/ 504455 w 813370"/>
                    <a:gd name="connsiteY122" fmla="*/ 42475 h 1071805"/>
                    <a:gd name="connsiteX123" fmla="*/ 525961 w 813370"/>
                    <a:gd name="connsiteY123" fmla="*/ 39862 h 1071805"/>
                    <a:gd name="connsiteX124" fmla="*/ 509459 w 813370"/>
                    <a:gd name="connsiteY124" fmla="*/ 24256 h 1071805"/>
                    <a:gd name="connsiteX125" fmla="*/ 538506 w 813370"/>
                    <a:gd name="connsiteY125" fmla="*/ 20821 h 1071805"/>
                    <a:gd name="connsiteX126" fmla="*/ 544927 w 813370"/>
                    <a:gd name="connsiteY126" fmla="*/ 19626 h 1071805"/>
                    <a:gd name="connsiteX127" fmla="*/ 538282 w 813370"/>
                    <a:gd name="connsiteY127" fmla="*/ 13652 h 1071805"/>
                    <a:gd name="connsiteX128" fmla="*/ 553067 w 813370"/>
                    <a:gd name="connsiteY128" fmla="*/ 14324 h 1071805"/>
                    <a:gd name="connsiteX129" fmla="*/ 555755 w 813370"/>
                    <a:gd name="connsiteY129" fmla="*/ 9247 h 1071805"/>
                    <a:gd name="connsiteX130" fmla="*/ 567627 w 813370"/>
                    <a:gd name="connsiteY130" fmla="*/ 7977 h 1071805"/>
                    <a:gd name="connsiteX131" fmla="*/ 593912 w 813370"/>
                    <a:gd name="connsiteY131" fmla="*/ 8276 h 1071805"/>
                    <a:gd name="connsiteX132" fmla="*/ 638640 w 813370"/>
                    <a:gd name="connsiteY132" fmla="*/ 12831 h 1071805"/>
                    <a:gd name="connsiteX133" fmla="*/ 638864 w 813370"/>
                    <a:gd name="connsiteY133" fmla="*/ 12831 h 1071805"/>
                    <a:gd name="connsiteX134" fmla="*/ 650886 w 813370"/>
                    <a:gd name="connsiteY134" fmla="*/ 26272 h 1071805"/>
                    <a:gd name="connsiteX135" fmla="*/ 649094 w 813370"/>
                    <a:gd name="connsiteY135" fmla="*/ 26272 h 1071805"/>
                    <a:gd name="connsiteX136" fmla="*/ 657980 w 813370"/>
                    <a:gd name="connsiteY136" fmla="*/ 36726 h 1071805"/>
                    <a:gd name="connsiteX137" fmla="*/ 660967 w 813370"/>
                    <a:gd name="connsiteY137" fmla="*/ 38070 h 1071805"/>
                    <a:gd name="connsiteX138" fmla="*/ 713386 w 813370"/>
                    <a:gd name="connsiteY138" fmla="*/ 109978 h 1071805"/>
                    <a:gd name="connsiteX139" fmla="*/ 813371 w 813370"/>
                    <a:gd name="connsiteY139" fmla="*/ 372672 h 1071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</a:cxnLst>
                  <a:rect l="l" t="t" r="r" b="b"/>
                  <a:pathLst>
                    <a:path w="813370" h="1071805">
                      <a:moveTo>
                        <a:pt x="813371" y="372896"/>
                      </a:moveTo>
                      <a:cubicBezTo>
                        <a:pt x="812997" y="377525"/>
                        <a:pt x="812176" y="381408"/>
                        <a:pt x="810682" y="380288"/>
                      </a:cubicBezTo>
                      <a:cubicBezTo>
                        <a:pt x="809114" y="379093"/>
                        <a:pt x="808144" y="373792"/>
                        <a:pt x="806426" y="369760"/>
                      </a:cubicBezTo>
                      <a:cubicBezTo>
                        <a:pt x="802842" y="361098"/>
                        <a:pt x="797092" y="370357"/>
                        <a:pt x="802618" y="389025"/>
                      </a:cubicBezTo>
                      <a:cubicBezTo>
                        <a:pt x="803439" y="391937"/>
                        <a:pt x="804485" y="394028"/>
                        <a:pt x="805082" y="397388"/>
                      </a:cubicBezTo>
                      <a:cubicBezTo>
                        <a:pt x="806650" y="406050"/>
                        <a:pt x="803813" y="408813"/>
                        <a:pt x="803589" y="416728"/>
                      </a:cubicBezTo>
                      <a:cubicBezTo>
                        <a:pt x="803439" y="422104"/>
                        <a:pt x="804709" y="429123"/>
                        <a:pt x="806053" y="434201"/>
                      </a:cubicBezTo>
                      <a:cubicBezTo>
                        <a:pt x="807322" y="439353"/>
                        <a:pt x="808741" y="443833"/>
                        <a:pt x="809637" y="449658"/>
                      </a:cubicBezTo>
                      <a:cubicBezTo>
                        <a:pt x="811429" y="461232"/>
                        <a:pt x="810832" y="474001"/>
                        <a:pt x="809264" y="482364"/>
                      </a:cubicBezTo>
                      <a:cubicBezTo>
                        <a:pt x="807696" y="490652"/>
                        <a:pt x="805231" y="496477"/>
                        <a:pt x="803365" y="505885"/>
                      </a:cubicBezTo>
                      <a:cubicBezTo>
                        <a:pt x="801274" y="516937"/>
                        <a:pt x="800079" y="533290"/>
                        <a:pt x="796196" y="539039"/>
                      </a:cubicBezTo>
                      <a:cubicBezTo>
                        <a:pt x="792985" y="543744"/>
                        <a:pt x="789028" y="539637"/>
                        <a:pt x="785070" y="539637"/>
                      </a:cubicBezTo>
                      <a:cubicBezTo>
                        <a:pt x="776632" y="539413"/>
                        <a:pt x="771256" y="569580"/>
                        <a:pt x="778648" y="586754"/>
                      </a:cubicBezTo>
                      <a:cubicBezTo>
                        <a:pt x="780889" y="592131"/>
                        <a:pt x="783502" y="596088"/>
                        <a:pt x="784921" y="603182"/>
                      </a:cubicBezTo>
                      <a:cubicBezTo>
                        <a:pt x="786788" y="612441"/>
                        <a:pt x="786116" y="626181"/>
                        <a:pt x="783427" y="635589"/>
                      </a:cubicBezTo>
                      <a:cubicBezTo>
                        <a:pt x="780665" y="644998"/>
                        <a:pt x="775960" y="649254"/>
                        <a:pt x="772451" y="645296"/>
                      </a:cubicBezTo>
                      <a:cubicBezTo>
                        <a:pt x="768866" y="641264"/>
                        <a:pt x="766776" y="630064"/>
                        <a:pt x="762744" y="626255"/>
                      </a:cubicBezTo>
                      <a:cubicBezTo>
                        <a:pt x="758711" y="622447"/>
                        <a:pt x="752812" y="626479"/>
                        <a:pt x="749676" y="617892"/>
                      </a:cubicBezTo>
                      <a:cubicBezTo>
                        <a:pt x="746838" y="610126"/>
                        <a:pt x="748033" y="595715"/>
                        <a:pt x="744822" y="588024"/>
                      </a:cubicBezTo>
                      <a:cubicBezTo>
                        <a:pt x="741836" y="580780"/>
                        <a:pt x="736235" y="582573"/>
                        <a:pt x="733099" y="574956"/>
                      </a:cubicBezTo>
                      <a:cubicBezTo>
                        <a:pt x="729141" y="565174"/>
                        <a:pt x="731680" y="546432"/>
                        <a:pt x="727275" y="536874"/>
                      </a:cubicBezTo>
                      <a:cubicBezTo>
                        <a:pt x="721301" y="523956"/>
                        <a:pt x="711818" y="537919"/>
                        <a:pt x="709129" y="551584"/>
                      </a:cubicBezTo>
                      <a:cubicBezTo>
                        <a:pt x="707412" y="560545"/>
                        <a:pt x="705919" y="571223"/>
                        <a:pt x="701812" y="575554"/>
                      </a:cubicBezTo>
                      <a:cubicBezTo>
                        <a:pt x="698153" y="579436"/>
                        <a:pt x="693897" y="576748"/>
                        <a:pt x="689640" y="576748"/>
                      </a:cubicBezTo>
                      <a:cubicBezTo>
                        <a:pt x="681949" y="576748"/>
                        <a:pt x="673885" y="588472"/>
                        <a:pt x="670674" y="603929"/>
                      </a:cubicBezTo>
                      <a:cubicBezTo>
                        <a:pt x="667463" y="619834"/>
                        <a:pt x="671719" y="637381"/>
                        <a:pt x="667687" y="652764"/>
                      </a:cubicBezTo>
                      <a:cubicBezTo>
                        <a:pt x="664252" y="665906"/>
                        <a:pt x="654171" y="668071"/>
                        <a:pt x="648795" y="659484"/>
                      </a:cubicBezTo>
                      <a:cubicBezTo>
                        <a:pt x="643493" y="650897"/>
                        <a:pt x="642075" y="635739"/>
                        <a:pt x="641925" y="621327"/>
                      </a:cubicBezTo>
                      <a:cubicBezTo>
                        <a:pt x="641776" y="606915"/>
                        <a:pt x="642597" y="592131"/>
                        <a:pt x="640507" y="578167"/>
                      </a:cubicBezTo>
                      <a:cubicBezTo>
                        <a:pt x="636549" y="550912"/>
                        <a:pt x="614820" y="518654"/>
                        <a:pt x="599661" y="506408"/>
                      </a:cubicBezTo>
                      <a:cubicBezTo>
                        <a:pt x="588983" y="497746"/>
                        <a:pt x="577111" y="498194"/>
                        <a:pt x="565462" y="498567"/>
                      </a:cubicBezTo>
                      <a:cubicBezTo>
                        <a:pt x="557024" y="498941"/>
                        <a:pt x="539999" y="491399"/>
                        <a:pt x="532607" y="498194"/>
                      </a:cubicBezTo>
                      <a:cubicBezTo>
                        <a:pt x="533428" y="502749"/>
                        <a:pt x="534175" y="507229"/>
                        <a:pt x="534921" y="511784"/>
                      </a:cubicBezTo>
                      <a:cubicBezTo>
                        <a:pt x="531561" y="513203"/>
                        <a:pt x="530665" y="521267"/>
                        <a:pt x="532308" y="526644"/>
                      </a:cubicBezTo>
                      <a:cubicBezTo>
                        <a:pt x="534025" y="532020"/>
                        <a:pt x="537386" y="535156"/>
                        <a:pt x="540522" y="537845"/>
                      </a:cubicBezTo>
                      <a:cubicBezTo>
                        <a:pt x="543733" y="540607"/>
                        <a:pt x="547018" y="543370"/>
                        <a:pt x="548960" y="548373"/>
                      </a:cubicBezTo>
                      <a:cubicBezTo>
                        <a:pt x="552395" y="557334"/>
                        <a:pt x="549706" y="570103"/>
                        <a:pt x="544703" y="576599"/>
                      </a:cubicBezTo>
                      <a:cubicBezTo>
                        <a:pt x="539700" y="583095"/>
                        <a:pt x="533129" y="584887"/>
                        <a:pt x="526857" y="586456"/>
                      </a:cubicBezTo>
                      <a:cubicBezTo>
                        <a:pt x="520510" y="587949"/>
                        <a:pt x="513864" y="589517"/>
                        <a:pt x="508413" y="595789"/>
                      </a:cubicBezTo>
                      <a:cubicBezTo>
                        <a:pt x="499079" y="606542"/>
                        <a:pt x="492433" y="631632"/>
                        <a:pt x="480710" y="635440"/>
                      </a:cubicBezTo>
                      <a:cubicBezTo>
                        <a:pt x="472571" y="638128"/>
                        <a:pt x="464208" y="631557"/>
                        <a:pt x="458682" y="621626"/>
                      </a:cubicBezTo>
                      <a:cubicBezTo>
                        <a:pt x="453082" y="611769"/>
                        <a:pt x="449796" y="599000"/>
                        <a:pt x="446585" y="586381"/>
                      </a:cubicBezTo>
                      <a:cubicBezTo>
                        <a:pt x="442329" y="569580"/>
                        <a:pt x="438073" y="552405"/>
                        <a:pt x="431278" y="537397"/>
                      </a:cubicBezTo>
                      <a:cubicBezTo>
                        <a:pt x="424483" y="522462"/>
                        <a:pt x="414850" y="509619"/>
                        <a:pt x="403351" y="505661"/>
                      </a:cubicBezTo>
                      <a:cubicBezTo>
                        <a:pt x="394539" y="502600"/>
                        <a:pt x="382891" y="509021"/>
                        <a:pt x="383040" y="523134"/>
                      </a:cubicBezTo>
                      <a:cubicBezTo>
                        <a:pt x="383189" y="534932"/>
                        <a:pt x="391254" y="542175"/>
                        <a:pt x="396257" y="551061"/>
                      </a:cubicBezTo>
                      <a:cubicBezTo>
                        <a:pt x="405143" y="566892"/>
                        <a:pt x="404769" y="590637"/>
                        <a:pt x="411042" y="608782"/>
                      </a:cubicBezTo>
                      <a:cubicBezTo>
                        <a:pt x="419106" y="632154"/>
                        <a:pt x="435758" y="641414"/>
                        <a:pt x="448004" y="656348"/>
                      </a:cubicBezTo>
                      <a:cubicBezTo>
                        <a:pt x="452858" y="662247"/>
                        <a:pt x="456741" y="670013"/>
                        <a:pt x="462192" y="674120"/>
                      </a:cubicBezTo>
                      <a:cubicBezTo>
                        <a:pt x="468763" y="679197"/>
                        <a:pt x="476752" y="678451"/>
                        <a:pt x="483473" y="682408"/>
                      </a:cubicBezTo>
                      <a:cubicBezTo>
                        <a:pt x="504082" y="694580"/>
                        <a:pt x="467419" y="754541"/>
                        <a:pt x="458906" y="765144"/>
                      </a:cubicBezTo>
                      <a:cubicBezTo>
                        <a:pt x="440761" y="788367"/>
                        <a:pt x="414327" y="797402"/>
                        <a:pt x="409100" y="836903"/>
                      </a:cubicBezTo>
                      <a:cubicBezTo>
                        <a:pt x="406113" y="858931"/>
                        <a:pt x="413805" y="877674"/>
                        <a:pt x="413357" y="897536"/>
                      </a:cubicBezTo>
                      <a:cubicBezTo>
                        <a:pt x="412983" y="915980"/>
                        <a:pt x="405441" y="934872"/>
                        <a:pt x="394017" y="947640"/>
                      </a:cubicBezTo>
                      <a:cubicBezTo>
                        <a:pt x="385280" y="957348"/>
                        <a:pt x="373557" y="965636"/>
                        <a:pt x="370570" y="977733"/>
                      </a:cubicBezTo>
                      <a:cubicBezTo>
                        <a:pt x="368628" y="985573"/>
                        <a:pt x="370869" y="993339"/>
                        <a:pt x="366463" y="1000060"/>
                      </a:cubicBezTo>
                      <a:cubicBezTo>
                        <a:pt x="363625" y="1004391"/>
                        <a:pt x="359071" y="1006855"/>
                        <a:pt x="355337" y="1010066"/>
                      </a:cubicBezTo>
                      <a:cubicBezTo>
                        <a:pt x="346302" y="1017981"/>
                        <a:pt x="342717" y="1029480"/>
                        <a:pt x="337341" y="1038739"/>
                      </a:cubicBezTo>
                      <a:cubicBezTo>
                        <a:pt x="328231" y="1054346"/>
                        <a:pt x="312177" y="1065845"/>
                        <a:pt x="295675" y="1070027"/>
                      </a:cubicBezTo>
                      <a:cubicBezTo>
                        <a:pt x="279098" y="1074134"/>
                        <a:pt x="262371" y="1071221"/>
                        <a:pt x="254755" y="1060319"/>
                      </a:cubicBezTo>
                      <a:cubicBezTo>
                        <a:pt x="249378" y="1052554"/>
                        <a:pt x="249005" y="1041353"/>
                        <a:pt x="246989" y="1029704"/>
                      </a:cubicBezTo>
                      <a:cubicBezTo>
                        <a:pt x="243255" y="1005884"/>
                        <a:pt x="209728" y="984379"/>
                        <a:pt x="223766" y="947118"/>
                      </a:cubicBezTo>
                      <a:cubicBezTo>
                        <a:pt x="228918" y="933826"/>
                        <a:pt x="234071" y="919639"/>
                        <a:pt x="235639" y="904256"/>
                      </a:cubicBezTo>
                      <a:cubicBezTo>
                        <a:pt x="237879" y="882079"/>
                        <a:pt x="227649" y="854376"/>
                        <a:pt x="221153" y="832049"/>
                      </a:cubicBezTo>
                      <a:cubicBezTo>
                        <a:pt x="216075" y="814651"/>
                        <a:pt x="209877" y="796879"/>
                        <a:pt x="205322" y="778137"/>
                      </a:cubicBezTo>
                      <a:cubicBezTo>
                        <a:pt x="202485" y="766712"/>
                        <a:pt x="202336" y="756781"/>
                        <a:pt x="195391" y="748641"/>
                      </a:cubicBezTo>
                      <a:cubicBezTo>
                        <a:pt x="177993" y="728107"/>
                        <a:pt x="147676" y="734977"/>
                        <a:pt x="127216" y="739382"/>
                      </a:cubicBezTo>
                      <a:cubicBezTo>
                        <a:pt x="114373" y="742145"/>
                        <a:pt x="101156" y="747969"/>
                        <a:pt x="88686" y="750210"/>
                      </a:cubicBezTo>
                      <a:cubicBezTo>
                        <a:pt x="75245" y="752748"/>
                        <a:pt x="65164" y="740428"/>
                        <a:pt x="55681" y="726837"/>
                      </a:cubicBezTo>
                      <a:cubicBezTo>
                        <a:pt x="42614" y="708244"/>
                        <a:pt x="29472" y="689427"/>
                        <a:pt x="16329" y="670386"/>
                      </a:cubicBezTo>
                      <a:cubicBezTo>
                        <a:pt x="7145" y="657095"/>
                        <a:pt x="-2936" y="639323"/>
                        <a:pt x="798" y="621402"/>
                      </a:cubicBezTo>
                      <a:cubicBezTo>
                        <a:pt x="2440" y="613412"/>
                        <a:pt x="6771" y="606915"/>
                        <a:pt x="7668" y="598627"/>
                      </a:cubicBezTo>
                      <a:cubicBezTo>
                        <a:pt x="9086" y="585634"/>
                        <a:pt x="1843" y="573836"/>
                        <a:pt x="350" y="560769"/>
                      </a:cubicBezTo>
                      <a:cubicBezTo>
                        <a:pt x="-1816" y="541429"/>
                        <a:pt x="8713" y="524702"/>
                        <a:pt x="19242" y="513203"/>
                      </a:cubicBezTo>
                      <a:cubicBezTo>
                        <a:pt x="37536" y="493266"/>
                        <a:pt x="55532" y="460410"/>
                        <a:pt x="62252" y="427630"/>
                      </a:cubicBezTo>
                      <a:cubicBezTo>
                        <a:pt x="65090" y="413666"/>
                        <a:pt x="66882" y="397313"/>
                        <a:pt x="75245" y="389921"/>
                      </a:cubicBezTo>
                      <a:cubicBezTo>
                        <a:pt x="84728" y="381558"/>
                        <a:pt x="96750" y="389249"/>
                        <a:pt x="107727" y="391564"/>
                      </a:cubicBezTo>
                      <a:cubicBezTo>
                        <a:pt x="124827" y="395148"/>
                        <a:pt x="141553" y="385142"/>
                        <a:pt x="157831" y="377824"/>
                      </a:cubicBezTo>
                      <a:cubicBezTo>
                        <a:pt x="174110" y="370581"/>
                        <a:pt x="192852" y="366549"/>
                        <a:pt x="207562" y="380213"/>
                      </a:cubicBezTo>
                      <a:cubicBezTo>
                        <a:pt x="202112" y="425166"/>
                        <a:pt x="263491" y="453391"/>
                        <a:pt x="284847" y="438905"/>
                      </a:cubicBezTo>
                      <a:cubicBezTo>
                        <a:pt x="291269" y="434574"/>
                        <a:pt x="296720" y="427107"/>
                        <a:pt x="303664" y="425091"/>
                      </a:cubicBezTo>
                      <a:cubicBezTo>
                        <a:pt x="316732" y="421208"/>
                        <a:pt x="329127" y="437412"/>
                        <a:pt x="342045" y="444132"/>
                      </a:cubicBezTo>
                      <a:cubicBezTo>
                        <a:pt x="360863" y="453914"/>
                        <a:pt x="382443" y="440175"/>
                        <a:pt x="389760" y="414413"/>
                      </a:cubicBezTo>
                      <a:cubicBezTo>
                        <a:pt x="391777" y="407170"/>
                        <a:pt x="392747" y="398209"/>
                        <a:pt x="389686" y="391190"/>
                      </a:cubicBezTo>
                      <a:cubicBezTo>
                        <a:pt x="386774" y="384395"/>
                        <a:pt x="381248" y="381632"/>
                        <a:pt x="376170" y="380139"/>
                      </a:cubicBezTo>
                      <a:cubicBezTo>
                        <a:pt x="360041" y="375434"/>
                        <a:pt x="343763" y="378421"/>
                        <a:pt x="327261" y="378421"/>
                      </a:cubicBezTo>
                      <a:cubicBezTo>
                        <a:pt x="310833" y="378421"/>
                        <a:pt x="292912" y="374762"/>
                        <a:pt x="279172" y="359306"/>
                      </a:cubicBezTo>
                      <a:cubicBezTo>
                        <a:pt x="272078" y="351390"/>
                        <a:pt x="266628" y="340936"/>
                        <a:pt x="260131" y="332200"/>
                      </a:cubicBezTo>
                      <a:cubicBezTo>
                        <a:pt x="247661" y="315473"/>
                        <a:pt x="231905" y="305393"/>
                        <a:pt x="216598" y="295611"/>
                      </a:cubicBezTo>
                      <a:cubicBezTo>
                        <a:pt x="199199" y="284709"/>
                        <a:pt x="182473" y="274479"/>
                        <a:pt x="165149" y="286352"/>
                      </a:cubicBezTo>
                      <a:cubicBezTo>
                        <a:pt x="149916" y="296880"/>
                        <a:pt x="136998" y="313457"/>
                        <a:pt x="128710" y="335411"/>
                      </a:cubicBezTo>
                      <a:cubicBezTo>
                        <a:pt x="127142" y="339592"/>
                        <a:pt x="125723" y="343923"/>
                        <a:pt x="124080" y="348030"/>
                      </a:cubicBezTo>
                      <a:cubicBezTo>
                        <a:pt x="122587" y="351838"/>
                        <a:pt x="120869" y="355497"/>
                        <a:pt x="118778" y="358633"/>
                      </a:cubicBezTo>
                      <a:cubicBezTo>
                        <a:pt x="112133" y="368415"/>
                        <a:pt x="102127" y="371701"/>
                        <a:pt x="92718" y="374613"/>
                      </a:cubicBezTo>
                      <a:cubicBezTo>
                        <a:pt x="83309" y="377451"/>
                        <a:pt x="70914" y="378496"/>
                        <a:pt x="66508" y="366026"/>
                      </a:cubicBezTo>
                      <a:cubicBezTo>
                        <a:pt x="63148" y="356543"/>
                        <a:pt x="66956" y="345193"/>
                        <a:pt x="65836" y="334888"/>
                      </a:cubicBezTo>
                      <a:cubicBezTo>
                        <a:pt x="64343" y="321149"/>
                        <a:pt x="54561" y="308529"/>
                        <a:pt x="58892" y="296432"/>
                      </a:cubicBezTo>
                      <a:cubicBezTo>
                        <a:pt x="61207" y="290085"/>
                        <a:pt x="66732" y="287173"/>
                        <a:pt x="71735" y="287397"/>
                      </a:cubicBezTo>
                      <a:cubicBezTo>
                        <a:pt x="76813" y="287621"/>
                        <a:pt x="81667" y="290235"/>
                        <a:pt x="86520" y="292101"/>
                      </a:cubicBezTo>
                      <a:cubicBezTo>
                        <a:pt x="95780" y="295686"/>
                        <a:pt x="106234" y="296507"/>
                        <a:pt x="114298" y="289488"/>
                      </a:cubicBezTo>
                      <a:cubicBezTo>
                        <a:pt x="122363" y="282469"/>
                        <a:pt x="126021" y="265892"/>
                        <a:pt x="119898" y="255960"/>
                      </a:cubicBezTo>
                      <a:cubicBezTo>
                        <a:pt x="115642" y="249016"/>
                        <a:pt x="108474" y="247373"/>
                        <a:pt x="102575" y="243490"/>
                      </a:cubicBezTo>
                      <a:cubicBezTo>
                        <a:pt x="96676" y="239607"/>
                        <a:pt x="91374" y="229826"/>
                        <a:pt x="95033" y="222732"/>
                      </a:cubicBezTo>
                      <a:cubicBezTo>
                        <a:pt x="98617" y="215713"/>
                        <a:pt x="106607" y="218251"/>
                        <a:pt x="112954" y="218476"/>
                      </a:cubicBezTo>
                      <a:cubicBezTo>
                        <a:pt x="125723" y="218924"/>
                        <a:pt x="136550" y="207125"/>
                        <a:pt x="144764" y="195253"/>
                      </a:cubicBezTo>
                      <a:cubicBezTo>
                        <a:pt x="156861" y="177854"/>
                        <a:pt x="165597" y="168296"/>
                        <a:pt x="182174" y="160381"/>
                      </a:cubicBezTo>
                      <a:cubicBezTo>
                        <a:pt x="194047" y="154781"/>
                        <a:pt x="207861" y="143431"/>
                        <a:pt x="207338" y="127003"/>
                      </a:cubicBezTo>
                      <a:cubicBezTo>
                        <a:pt x="206890" y="113114"/>
                        <a:pt x="195018" y="95119"/>
                        <a:pt x="182697" y="99599"/>
                      </a:cubicBezTo>
                      <a:cubicBezTo>
                        <a:pt x="174184" y="102511"/>
                        <a:pt x="170302" y="117221"/>
                        <a:pt x="159400" y="115429"/>
                      </a:cubicBezTo>
                      <a:cubicBezTo>
                        <a:pt x="149916" y="113712"/>
                        <a:pt x="147153" y="99300"/>
                        <a:pt x="149319" y="89966"/>
                      </a:cubicBezTo>
                      <a:cubicBezTo>
                        <a:pt x="152156" y="77645"/>
                        <a:pt x="159101" y="67789"/>
                        <a:pt x="168435" y="61815"/>
                      </a:cubicBezTo>
                      <a:cubicBezTo>
                        <a:pt x="174782" y="57783"/>
                        <a:pt x="182324" y="55244"/>
                        <a:pt x="186729" y="49942"/>
                      </a:cubicBezTo>
                      <a:cubicBezTo>
                        <a:pt x="192031" y="43521"/>
                        <a:pt x="191882" y="34859"/>
                        <a:pt x="195316" y="28736"/>
                      </a:cubicBezTo>
                      <a:cubicBezTo>
                        <a:pt x="198751" y="22762"/>
                        <a:pt x="205322" y="19103"/>
                        <a:pt x="211595" y="15818"/>
                      </a:cubicBezTo>
                      <a:cubicBezTo>
                        <a:pt x="220182" y="11263"/>
                        <a:pt x="228396" y="7305"/>
                        <a:pt x="237207" y="4393"/>
                      </a:cubicBezTo>
                      <a:cubicBezTo>
                        <a:pt x="253112" y="-610"/>
                        <a:pt x="273348" y="-2402"/>
                        <a:pt x="293584" y="4766"/>
                      </a:cubicBezTo>
                      <a:cubicBezTo>
                        <a:pt x="318076" y="12681"/>
                        <a:pt x="320913" y="36278"/>
                        <a:pt x="348990" y="45163"/>
                      </a:cubicBezTo>
                      <a:cubicBezTo>
                        <a:pt x="360564" y="48524"/>
                        <a:pt x="371466" y="46582"/>
                        <a:pt x="376544" y="40758"/>
                      </a:cubicBezTo>
                      <a:cubicBezTo>
                        <a:pt x="381323" y="35158"/>
                        <a:pt x="381323" y="27018"/>
                        <a:pt x="388939" y="25376"/>
                      </a:cubicBezTo>
                      <a:cubicBezTo>
                        <a:pt x="394166" y="24181"/>
                        <a:pt x="401708" y="26122"/>
                        <a:pt x="408055" y="26421"/>
                      </a:cubicBezTo>
                      <a:cubicBezTo>
                        <a:pt x="417687" y="26869"/>
                        <a:pt x="423885" y="23808"/>
                        <a:pt x="430830" y="22090"/>
                      </a:cubicBezTo>
                      <a:cubicBezTo>
                        <a:pt x="441433" y="19402"/>
                        <a:pt x="455471" y="19551"/>
                        <a:pt x="472123" y="25898"/>
                      </a:cubicBezTo>
                      <a:cubicBezTo>
                        <a:pt x="482875" y="30005"/>
                        <a:pt x="493703" y="36800"/>
                        <a:pt x="504455" y="42475"/>
                      </a:cubicBezTo>
                      <a:cubicBezTo>
                        <a:pt x="517299" y="49494"/>
                        <a:pt x="538879" y="55393"/>
                        <a:pt x="525961" y="39862"/>
                      </a:cubicBezTo>
                      <a:cubicBezTo>
                        <a:pt x="520958" y="34112"/>
                        <a:pt x="512669" y="28736"/>
                        <a:pt x="509459" y="24256"/>
                      </a:cubicBezTo>
                      <a:cubicBezTo>
                        <a:pt x="504157" y="16863"/>
                        <a:pt x="531561" y="20821"/>
                        <a:pt x="538506" y="20821"/>
                      </a:cubicBezTo>
                      <a:cubicBezTo>
                        <a:pt x="541343" y="20821"/>
                        <a:pt x="544330" y="20821"/>
                        <a:pt x="544927" y="19626"/>
                      </a:cubicBezTo>
                      <a:cubicBezTo>
                        <a:pt x="545599" y="18356"/>
                        <a:pt x="542911" y="15594"/>
                        <a:pt x="538282" y="13652"/>
                      </a:cubicBezTo>
                      <a:cubicBezTo>
                        <a:pt x="546495" y="16340"/>
                        <a:pt x="551424" y="15967"/>
                        <a:pt x="553067" y="14324"/>
                      </a:cubicBezTo>
                      <a:cubicBezTo>
                        <a:pt x="554709" y="12756"/>
                        <a:pt x="553963" y="10367"/>
                        <a:pt x="555755" y="9247"/>
                      </a:cubicBezTo>
                      <a:cubicBezTo>
                        <a:pt x="557696" y="7977"/>
                        <a:pt x="562699" y="8052"/>
                        <a:pt x="567627" y="7977"/>
                      </a:cubicBezTo>
                      <a:cubicBezTo>
                        <a:pt x="576140" y="7977"/>
                        <a:pt x="584578" y="7977"/>
                        <a:pt x="593912" y="8276"/>
                      </a:cubicBezTo>
                      <a:cubicBezTo>
                        <a:pt x="606830" y="8724"/>
                        <a:pt x="621689" y="9695"/>
                        <a:pt x="638640" y="12831"/>
                      </a:cubicBezTo>
                      <a:cubicBezTo>
                        <a:pt x="638715" y="12831"/>
                        <a:pt x="638789" y="12831"/>
                        <a:pt x="638864" y="12831"/>
                      </a:cubicBezTo>
                      <a:cubicBezTo>
                        <a:pt x="642896" y="17236"/>
                        <a:pt x="646928" y="21717"/>
                        <a:pt x="650886" y="26272"/>
                      </a:cubicBezTo>
                      <a:cubicBezTo>
                        <a:pt x="650214" y="26272"/>
                        <a:pt x="649616" y="26272"/>
                        <a:pt x="649094" y="26272"/>
                      </a:cubicBezTo>
                      <a:cubicBezTo>
                        <a:pt x="643941" y="26570"/>
                        <a:pt x="647675" y="31648"/>
                        <a:pt x="657980" y="36726"/>
                      </a:cubicBezTo>
                      <a:cubicBezTo>
                        <a:pt x="659100" y="37248"/>
                        <a:pt x="660070" y="37696"/>
                        <a:pt x="660967" y="38070"/>
                      </a:cubicBezTo>
                      <a:cubicBezTo>
                        <a:pt x="679709" y="60620"/>
                        <a:pt x="697257" y="84590"/>
                        <a:pt x="713386" y="109978"/>
                      </a:cubicBezTo>
                      <a:cubicBezTo>
                        <a:pt x="765880" y="192490"/>
                        <a:pt x="798810" y="281871"/>
                        <a:pt x="813371" y="372672"/>
                      </a:cubicBezTo>
                      <a:close/>
                    </a:path>
                  </a:pathLst>
                </a:custGeom>
                <a:solidFill>
                  <a:srgbClr val="3BBBEC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43" name="شكل حر: شكل 142">
                  <a:extLst>
                    <a:ext uri="{FF2B5EF4-FFF2-40B4-BE49-F238E27FC236}">
                      <a16:creationId xmlns:a16="http://schemas.microsoft.com/office/drawing/2014/main" id="{D108789A-3019-56B4-91C1-CEDB91B82CB3}"/>
                    </a:ext>
                  </a:extLst>
                </p:cNvPr>
                <p:cNvSpPr/>
                <p:nvPr/>
              </p:nvSpPr>
              <p:spPr>
                <a:xfrm>
                  <a:off x="4992043" y="2420912"/>
                  <a:ext cx="298400" cy="174783"/>
                </a:xfrm>
                <a:custGeom>
                  <a:avLst/>
                  <a:gdLst>
                    <a:gd name="connsiteX0" fmla="*/ 70589 w 298400"/>
                    <a:gd name="connsiteY0" fmla="*/ 55133 h 174783"/>
                    <a:gd name="connsiteX1" fmla="*/ 77235 w 298400"/>
                    <a:gd name="connsiteY1" fmla="*/ 56178 h 174783"/>
                    <a:gd name="connsiteX2" fmla="*/ 87465 w 298400"/>
                    <a:gd name="connsiteY2" fmla="*/ 69544 h 174783"/>
                    <a:gd name="connsiteX3" fmla="*/ 65287 w 298400"/>
                    <a:gd name="connsiteY3" fmla="*/ 106283 h 174783"/>
                    <a:gd name="connsiteX4" fmla="*/ 111285 w 298400"/>
                    <a:gd name="connsiteY4" fmla="*/ 161838 h 174783"/>
                    <a:gd name="connsiteX5" fmla="*/ 143169 w 298400"/>
                    <a:gd name="connsiteY5" fmla="*/ 111136 h 174783"/>
                    <a:gd name="connsiteX6" fmla="*/ 193796 w 298400"/>
                    <a:gd name="connsiteY6" fmla="*/ 88511 h 174783"/>
                    <a:gd name="connsiteX7" fmla="*/ 236284 w 298400"/>
                    <a:gd name="connsiteY7" fmla="*/ 60136 h 174783"/>
                    <a:gd name="connsiteX8" fmla="*/ 240093 w 298400"/>
                    <a:gd name="connsiteY8" fmla="*/ 49159 h 174783"/>
                    <a:gd name="connsiteX9" fmla="*/ 255998 w 298400"/>
                    <a:gd name="connsiteY9" fmla="*/ 38257 h 174783"/>
                    <a:gd name="connsiteX10" fmla="*/ 277802 w 298400"/>
                    <a:gd name="connsiteY10" fmla="*/ 31686 h 174783"/>
                    <a:gd name="connsiteX11" fmla="*/ 292139 w 298400"/>
                    <a:gd name="connsiteY11" fmla="*/ 25414 h 174783"/>
                    <a:gd name="connsiteX12" fmla="*/ 298187 w 298400"/>
                    <a:gd name="connsiteY12" fmla="*/ 11749 h 174783"/>
                    <a:gd name="connsiteX13" fmla="*/ 290794 w 298400"/>
                    <a:gd name="connsiteY13" fmla="*/ 2788 h 174783"/>
                    <a:gd name="connsiteX14" fmla="*/ 279220 w 298400"/>
                    <a:gd name="connsiteY14" fmla="*/ 100 h 174783"/>
                    <a:gd name="connsiteX15" fmla="*/ 247784 w 298400"/>
                    <a:gd name="connsiteY15" fmla="*/ 6074 h 174783"/>
                    <a:gd name="connsiteX16" fmla="*/ 213286 w 298400"/>
                    <a:gd name="connsiteY16" fmla="*/ 17573 h 174783"/>
                    <a:gd name="connsiteX17" fmla="*/ 197605 w 298400"/>
                    <a:gd name="connsiteY17" fmla="*/ 12271 h 174783"/>
                    <a:gd name="connsiteX18" fmla="*/ 161165 w 298400"/>
                    <a:gd name="connsiteY18" fmla="*/ 13093 h 174783"/>
                    <a:gd name="connsiteX19" fmla="*/ 149292 w 298400"/>
                    <a:gd name="connsiteY19" fmla="*/ 5103 h 174783"/>
                    <a:gd name="connsiteX20" fmla="*/ 123904 w 298400"/>
                    <a:gd name="connsiteY20" fmla="*/ 4058 h 174783"/>
                    <a:gd name="connsiteX21" fmla="*/ 99636 w 298400"/>
                    <a:gd name="connsiteY21" fmla="*/ 13615 h 174783"/>
                    <a:gd name="connsiteX22" fmla="*/ 74098 w 298400"/>
                    <a:gd name="connsiteY22" fmla="*/ 15482 h 174783"/>
                    <a:gd name="connsiteX23" fmla="*/ 58119 w 298400"/>
                    <a:gd name="connsiteY23" fmla="*/ 18618 h 174783"/>
                    <a:gd name="connsiteX24" fmla="*/ 36763 w 298400"/>
                    <a:gd name="connsiteY24" fmla="*/ 22352 h 174783"/>
                    <a:gd name="connsiteX25" fmla="*/ 15556 w 298400"/>
                    <a:gd name="connsiteY25" fmla="*/ 26235 h 174783"/>
                    <a:gd name="connsiteX26" fmla="*/ 5625 w 298400"/>
                    <a:gd name="connsiteY26" fmla="*/ 39078 h 174783"/>
                    <a:gd name="connsiteX27" fmla="*/ 32357 w 298400"/>
                    <a:gd name="connsiteY27" fmla="*/ 33105 h 174783"/>
                    <a:gd name="connsiteX28" fmla="*/ 53340 w 298400"/>
                    <a:gd name="connsiteY28" fmla="*/ 30342 h 174783"/>
                    <a:gd name="connsiteX29" fmla="*/ 60434 w 298400"/>
                    <a:gd name="connsiteY29" fmla="*/ 37062 h 174783"/>
                    <a:gd name="connsiteX30" fmla="*/ 56327 w 298400"/>
                    <a:gd name="connsiteY30" fmla="*/ 51474 h 174783"/>
                    <a:gd name="connsiteX31" fmla="*/ 70365 w 298400"/>
                    <a:gd name="connsiteY31" fmla="*/ 54909 h 1747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98400" h="174783">
                      <a:moveTo>
                        <a:pt x="70589" y="55133"/>
                      </a:moveTo>
                      <a:cubicBezTo>
                        <a:pt x="72829" y="55282"/>
                        <a:pt x="75069" y="55581"/>
                        <a:pt x="77235" y="56178"/>
                      </a:cubicBezTo>
                      <a:cubicBezTo>
                        <a:pt x="83656" y="57970"/>
                        <a:pt x="88361" y="62376"/>
                        <a:pt x="87465" y="69544"/>
                      </a:cubicBezTo>
                      <a:cubicBezTo>
                        <a:pt x="86120" y="80372"/>
                        <a:pt x="73128" y="92692"/>
                        <a:pt x="65287" y="106283"/>
                      </a:cubicBezTo>
                      <a:cubicBezTo>
                        <a:pt x="45201" y="137794"/>
                        <a:pt x="71112" y="202310"/>
                        <a:pt x="111285" y="161838"/>
                      </a:cubicBezTo>
                      <a:cubicBezTo>
                        <a:pt x="125622" y="147128"/>
                        <a:pt x="130102" y="124801"/>
                        <a:pt x="143169" y="111136"/>
                      </a:cubicBezTo>
                      <a:cubicBezTo>
                        <a:pt x="156983" y="96501"/>
                        <a:pt x="176323" y="93215"/>
                        <a:pt x="193796" y="88511"/>
                      </a:cubicBezTo>
                      <a:cubicBezTo>
                        <a:pt x="211344" y="83956"/>
                        <a:pt x="231356" y="74174"/>
                        <a:pt x="236284" y="60136"/>
                      </a:cubicBezTo>
                      <a:cubicBezTo>
                        <a:pt x="237703" y="56253"/>
                        <a:pt x="237778" y="52445"/>
                        <a:pt x="240093" y="49159"/>
                      </a:cubicBezTo>
                      <a:cubicBezTo>
                        <a:pt x="240093" y="45500"/>
                        <a:pt x="253160" y="39452"/>
                        <a:pt x="255998" y="38257"/>
                      </a:cubicBezTo>
                      <a:cubicBezTo>
                        <a:pt x="262718" y="35270"/>
                        <a:pt x="270633" y="33851"/>
                        <a:pt x="277802" y="31686"/>
                      </a:cubicBezTo>
                      <a:cubicBezTo>
                        <a:pt x="282879" y="30192"/>
                        <a:pt x="288032" y="28624"/>
                        <a:pt x="292139" y="25414"/>
                      </a:cubicBezTo>
                      <a:cubicBezTo>
                        <a:pt x="296320" y="22203"/>
                        <a:pt x="299232" y="16901"/>
                        <a:pt x="298187" y="11749"/>
                      </a:cubicBezTo>
                      <a:cubicBezTo>
                        <a:pt x="297366" y="7866"/>
                        <a:pt x="294379" y="4655"/>
                        <a:pt x="290794" y="2788"/>
                      </a:cubicBezTo>
                      <a:cubicBezTo>
                        <a:pt x="287210" y="921"/>
                        <a:pt x="283178" y="324"/>
                        <a:pt x="279220" y="100"/>
                      </a:cubicBezTo>
                      <a:cubicBezTo>
                        <a:pt x="268468" y="-497"/>
                        <a:pt x="257566" y="1593"/>
                        <a:pt x="247784" y="6074"/>
                      </a:cubicBezTo>
                      <a:cubicBezTo>
                        <a:pt x="236583" y="11301"/>
                        <a:pt x="225382" y="19888"/>
                        <a:pt x="213286" y="17573"/>
                      </a:cubicBezTo>
                      <a:cubicBezTo>
                        <a:pt x="207835" y="16528"/>
                        <a:pt x="203056" y="13391"/>
                        <a:pt x="197605" y="12271"/>
                      </a:cubicBezTo>
                      <a:cubicBezTo>
                        <a:pt x="185508" y="9882"/>
                        <a:pt x="172440" y="18096"/>
                        <a:pt x="161165" y="13093"/>
                      </a:cubicBezTo>
                      <a:cubicBezTo>
                        <a:pt x="156759" y="11151"/>
                        <a:pt x="153474" y="7492"/>
                        <a:pt x="149292" y="5103"/>
                      </a:cubicBezTo>
                      <a:cubicBezTo>
                        <a:pt x="141676" y="847"/>
                        <a:pt x="132267" y="1519"/>
                        <a:pt x="123904" y="4058"/>
                      </a:cubicBezTo>
                      <a:cubicBezTo>
                        <a:pt x="115616" y="6596"/>
                        <a:pt x="107850" y="10853"/>
                        <a:pt x="99636" y="13615"/>
                      </a:cubicBezTo>
                      <a:cubicBezTo>
                        <a:pt x="90750" y="16528"/>
                        <a:pt x="82984" y="14810"/>
                        <a:pt x="74098" y="15482"/>
                      </a:cubicBezTo>
                      <a:cubicBezTo>
                        <a:pt x="68797" y="15856"/>
                        <a:pt x="62076" y="17722"/>
                        <a:pt x="58119" y="18618"/>
                      </a:cubicBezTo>
                      <a:cubicBezTo>
                        <a:pt x="51473" y="20112"/>
                        <a:pt x="43483" y="21456"/>
                        <a:pt x="36763" y="22352"/>
                      </a:cubicBezTo>
                      <a:cubicBezTo>
                        <a:pt x="30042" y="23248"/>
                        <a:pt x="23023" y="24069"/>
                        <a:pt x="15556" y="26235"/>
                      </a:cubicBezTo>
                      <a:cubicBezTo>
                        <a:pt x="1667" y="29894"/>
                        <a:pt x="-5875" y="39377"/>
                        <a:pt x="5625" y="39078"/>
                      </a:cubicBezTo>
                      <a:cubicBezTo>
                        <a:pt x="13017" y="38705"/>
                        <a:pt x="23173" y="35270"/>
                        <a:pt x="32357" y="33105"/>
                      </a:cubicBezTo>
                      <a:cubicBezTo>
                        <a:pt x="40123" y="31238"/>
                        <a:pt x="47739" y="30043"/>
                        <a:pt x="53340" y="30342"/>
                      </a:cubicBezTo>
                      <a:cubicBezTo>
                        <a:pt x="58940" y="30715"/>
                        <a:pt x="62300" y="32881"/>
                        <a:pt x="60434" y="37062"/>
                      </a:cubicBezTo>
                      <a:cubicBezTo>
                        <a:pt x="58343" y="41692"/>
                        <a:pt x="53489" y="46994"/>
                        <a:pt x="56327" y="51474"/>
                      </a:cubicBezTo>
                      <a:cubicBezTo>
                        <a:pt x="58417" y="54834"/>
                        <a:pt x="64242" y="54535"/>
                        <a:pt x="70365" y="54909"/>
                      </a:cubicBezTo>
                      <a:close/>
                    </a:path>
                  </a:pathLst>
                </a:custGeom>
                <a:solidFill>
                  <a:srgbClr val="3BBBEC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44" name="شكل حر: شكل 143">
                  <a:extLst>
                    <a:ext uri="{FF2B5EF4-FFF2-40B4-BE49-F238E27FC236}">
                      <a16:creationId xmlns:a16="http://schemas.microsoft.com/office/drawing/2014/main" id="{9434F328-8804-BF0E-4619-96CC61D5FE0A}"/>
                    </a:ext>
                  </a:extLst>
                </p:cNvPr>
                <p:cNvSpPr/>
                <p:nvPr/>
              </p:nvSpPr>
              <p:spPr>
                <a:xfrm>
                  <a:off x="5812899" y="3202465"/>
                  <a:ext cx="182749" cy="248711"/>
                </a:xfrm>
                <a:custGeom>
                  <a:avLst/>
                  <a:gdLst>
                    <a:gd name="connsiteX0" fmla="*/ 182750 w 182749"/>
                    <a:gd name="connsiteY0" fmla="*/ 355 h 248711"/>
                    <a:gd name="connsiteX1" fmla="*/ 3912 w 182749"/>
                    <a:gd name="connsiteY1" fmla="*/ 248711 h 248711"/>
                    <a:gd name="connsiteX2" fmla="*/ 1448 w 182749"/>
                    <a:gd name="connsiteY2" fmla="*/ 243186 h 248711"/>
                    <a:gd name="connsiteX3" fmla="*/ 925 w 182749"/>
                    <a:gd name="connsiteY3" fmla="*/ 222800 h 248711"/>
                    <a:gd name="connsiteX4" fmla="*/ 9363 w 182749"/>
                    <a:gd name="connsiteY4" fmla="*/ 195695 h 248711"/>
                    <a:gd name="connsiteX5" fmla="*/ 84557 w 182749"/>
                    <a:gd name="connsiteY5" fmla="*/ 116469 h 248711"/>
                    <a:gd name="connsiteX6" fmla="*/ 117114 w 182749"/>
                    <a:gd name="connsiteY6" fmla="*/ 63676 h 248711"/>
                    <a:gd name="connsiteX7" fmla="*/ 128464 w 182749"/>
                    <a:gd name="connsiteY7" fmla="*/ 50907 h 248711"/>
                    <a:gd name="connsiteX8" fmla="*/ 141606 w 182749"/>
                    <a:gd name="connsiteY8" fmla="*/ 54715 h 248711"/>
                    <a:gd name="connsiteX9" fmla="*/ 151164 w 182749"/>
                    <a:gd name="connsiteY9" fmla="*/ 37765 h 248711"/>
                    <a:gd name="connsiteX10" fmla="*/ 158631 w 182749"/>
                    <a:gd name="connsiteY10" fmla="*/ 16409 h 248711"/>
                    <a:gd name="connsiteX11" fmla="*/ 178792 w 182749"/>
                    <a:gd name="connsiteY11" fmla="*/ 131 h 248711"/>
                    <a:gd name="connsiteX12" fmla="*/ 182750 w 182749"/>
                    <a:gd name="connsiteY12" fmla="*/ 205 h 248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82749" h="248711">
                      <a:moveTo>
                        <a:pt x="182750" y="355"/>
                      </a:moveTo>
                      <a:cubicBezTo>
                        <a:pt x="143249" y="93619"/>
                        <a:pt x="83064" y="178894"/>
                        <a:pt x="3912" y="248711"/>
                      </a:cubicBezTo>
                      <a:cubicBezTo>
                        <a:pt x="3091" y="246919"/>
                        <a:pt x="2195" y="245127"/>
                        <a:pt x="1448" y="243186"/>
                      </a:cubicBezTo>
                      <a:cubicBezTo>
                        <a:pt x="-344" y="238033"/>
                        <a:pt x="-419" y="231089"/>
                        <a:pt x="925" y="222800"/>
                      </a:cubicBezTo>
                      <a:cubicBezTo>
                        <a:pt x="2269" y="214661"/>
                        <a:pt x="5107" y="205327"/>
                        <a:pt x="9363" y="195695"/>
                      </a:cubicBezTo>
                      <a:cubicBezTo>
                        <a:pt x="30794" y="145142"/>
                        <a:pt x="58646" y="140961"/>
                        <a:pt x="84557" y="116469"/>
                      </a:cubicBezTo>
                      <a:cubicBezTo>
                        <a:pt x="98222" y="103177"/>
                        <a:pt x="107108" y="82941"/>
                        <a:pt x="117114" y="63676"/>
                      </a:cubicBezTo>
                      <a:cubicBezTo>
                        <a:pt x="120549" y="57105"/>
                        <a:pt x="124805" y="51654"/>
                        <a:pt x="128464" y="50907"/>
                      </a:cubicBezTo>
                      <a:cubicBezTo>
                        <a:pt x="133616" y="49936"/>
                        <a:pt x="136454" y="58150"/>
                        <a:pt x="141606" y="54715"/>
                      </a:cubicBezTo>
                      <a:cubicBezTo>
                        <a:pt x="145190" y="52326"/>
                        <a:pt x="148625" y="45008"/>
                        <a:pt x="151164" y="37765"/>
                      </a:cubicBezTo>
                      <a:cubicBezTo>
                        <a:pt x="153703" y="30522"/>
                        <a:pt x="155719" y="22756"/>
                        <a:pt x="158631" y="16409"/>
                      </a:cubicBezTo>
                      <a:cubicBezTo>
                        <a:pt x="165053" y="2371"/>
                        <a:pt x="172819" y="653"/>
                        <a:pt x="178792" y="131"/>
                      </a:cubicBezTo>
                      <a:cubicBezTo>
                        <a:pt x="180137" y="-19"/>
                        <a:pt x="181481" y="-93"/>
                        <a:pt x="182750" y="205"/>
                      </a:cubicBezTo>
                      <a:close/>
                    </a:path>
                  </a:pathLst>
                </a:custGeom>
                <a:solidFill>
                  <a:srgbClr val="000000">
                    <a:alpha val="70000"/>
                  </a:srgbClr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  <p:sp>
            <p:nvSpPr>
              <p:cNvPr id="136" name="شكل حر: شكل 135">
                <a:extLst>
                  <a:ext uri="{FF2B5EF4-FFF2-40B4-BE49-F238E27FC236}">
                    <a16:creationId xmlns:a16="http://schemas.microsoft.com/office/drawing/2014/main" id="{5E5C1DFE-D4D0-6C16-A09B-0DEBAB47F12C}"/>
                  </a:ext>
                </a:extLst>
              </p:cNvPr>
              <p:cNvSpPr/>
              <p:nvPr/>
            </p:nvSpPr>
            <p:spPr>
              <a:xfrm>
                <a:off x="4822718" y="2163819"/>
                <a:ext cx="152538" cy="95454"/>
              </a:xfrm>
              <a:custGeom>
                <a:avLst/>
                <a:gdLst>
                  <a:gd name="connsiteX0" fmla="*/ 149636 w 152538"/>
                  <a:gd name="connsiteY0" fmla="*/ 174 h 95454"/>
                  <a:gd name="connsiteX1" fmla="*/ 110134 w 152538"/>
                  <a:gd name="connsiteY1" fmla="*/ 22874 h 95454"/>
                  <a:gd name="connsiteX2" fmla="*/ 76010 w 152538"/>
                  <a:gd name="connsiteY2" fmla="*/ 44081 h 95454"/>
                  <a:gd name="connsiteX3" fmla="*/ 293 w 152538"/>
                  <a:gd name="connsiteY3" fmla="*/ 94335 h 95454"/>
                  <a:gd name="connsiteX4" fmla="*/ 592 w 152538"/>
                  <a:gd name="connsiteY4" fmla="*/ 95455 h 95454"/>
                  <a:gd name="connsiteX5" fmla="*/ 88106 w 152538"/>
                  <a:gd name="connsiteY5" fmla="*/ 72083 h 95454"/>
                  <a:gd name="connsiteX6" fmla="*/ 152324 w 152538"/>
                  <a:gd name="connsiteY6" fmla="*/ 3833 h 95454"/>
                  <a:gd name="connsiteX7" fmla="*/ 149636 w 152538"/>
                  <a:gd name="connsiteY7" fmla="*/ 174 h 9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2538" h="95454">
                    <a:moveTo>
                      <a:pt x="149636" y="174"/>
                    </a:moveTo>
                    <a:cubicBezTo>
                      <a:pt x="135149" y="6148"/>
                      <a:pt x="124023" y="16005"/>
                      <a:pt x="110134" y="22874"/>
                    </a:cubicBezTo>
                    <a:cubicBezTo>
                      <a:pt x="98187" y="28773"/>
                      <a:pt x="87210" y="36763"/>
                      <a:pt x="76010" y="44081"/>
                    </a:cubicBezTo>
                    <a:cubicBezTo>
                      <a:pt x="50621" y="60658"/>
                      <a:pt x="25756" y="77907"/>
                      <a:pt x="293" y="94335"/>
                    </a:cubicBezTo>
                    <a:cubicBezTo>
                      <a:pt x="-230" y="94633"/>
                      <a:pt x="-6" y="95455"/>
                      <a:pt x="592" y="95455"/>
                    </a:cubicBezTo>
                    <a:cubicBezTo>
                      <a:pt x="31132" y="95156"/>
                      <a:pt x="60851" y="87838"/>
                      <a:pt x="88106" y="72083"/>
                    </a:cubicBezTo>
                    <a:cubicBezTo>
                      <a:pt x="113793" y="57298"/>
                      <a:pt x="140750" y="32806"/>
                      <a:pt x="152324" y="3833"/>
                    </a:cubicBezTo>
                    <a:cubicBezTo>
                      <a:pt x="153070" y="2041"/>
                      <a:pt x="151801" y="-722"/>
                      <a:pt x="149636" y="174"/>
                    </a:cubicBezTo>
                    <a:close/>
                  </a:path>
                </a:pathLst>
              </a:custGeom>
              <a:solidFill>
                <a:srgbClr val="99CCFF"/>
              </a:solidFill>
              <a:ln w="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37" name="شكل حر: شكل 136">
                <a:extLst>
                  <a:ext uri="{FF2B5EF4-FFF2-40B4-BE49-F238E27FC236}">
                    <a16:creationId xmlns:a16="http://schemas.microsoft.com/office/drawing/2014/main" id="{5900C8B8-56B4-DDC4-E6AE-9315D9E2E322}"/>
                  </a:ext>
                </a:extLst>
              </p:cNvPr>
              <p:cNvSpPr/>
              <p:nvPr/>
            </p:nvSpPr>
            <p:spPr>
              <a:xfrm>
                <a:off x="4686213" y="2539366"/>
                <a:ext cx="1372147" cy="1093103"/>
              </a:xfrm>
              <a:custGeom>
                <a:avLst/>
                <a:gdLst>
                  <a:gd name="connsiteX0" fmla="*/ 1316231 w 1372147"/>
                  <a:gd name="connsiteY0" fmla="*/ 665769 h 1093103"/>
                  <a:gd name="connsiteX1" fmla="*/ 1135526 w 1372147"/>
                  <a:gd name="connsiteY1" fmla="*/ 916739 h 1093103"/>
                  <a:gd name="connsiteX2" fmla="*/ 1047190 w 1372147"/>
                  <a:gd name="connsiteY2" fmla="*/ 983197 h 1093103"/>
                  <a:gd name="connsiteX3" fmla="*/ 360065 w 1372147"/>
                  <a:gd name="connsiteY3" fmla="*/ 1020980 h 1093103"/>
                  <a:gd name="connsiteX4" fmla="*/ 359990 w 1372147"/>
                  <a:gd name="connsiteY4" fmla="*/ 1020980 h 1093103"/>
                  <a:gd name="connsiteX5" fmla="*/ 309438 w 1372147"/>
                  <a:gd name="connsiteY5" fmla="*/ 993501 h 1093103"/>
                  <a:gd name="connsiteX6" fmla="*/ 77882 w 1372147"/>
                  <a:gd name="connsiteY6" fmla="*/ 768069 h 1093103"/>
                  <a:gd name="connsiteX7" fmla="*/ 49880 w 1372147"/>
                  <a:gd name="connsiteY7" fmla="*/ 719980 h 1093103"/>
                  <a:gd name="connsiteX8" fmla="*/ 0 w 1372147"/>
                  <a:gd name="connsiteY8" fmla="*/ 600880 h 1093103"/>
                  <a:gd name="connsiteX9" fmla="*/ 205943 w 1372147"/>
                  <a:gd name="connsiteY9" fmla="*/ 788230 h 1093103"/>
                  <a:gd name="connsiteX10" fmla="*/ 256869 w 1372147"/>
                  <a:gd name="connsiteY10" fmla="*/ 815933 h 1093103"/>
                  <a:gd name="connsiteX11" fmla="*/ 949147 w 1372147"/>
                  <a:gd name="connsiteY11" fmla="*/ 777925 h 1093103"/>
                  <a:gd name="connsiteX12" fmla="*/ 1038080 w 1372147"/>
                  <a:gd name="connsiteY12" fmla="*/ 710945 h 1093103"/>
                  <a:gd name="connsiteX13" fmla="*/ 1220129 w 1372147"/>
                  <a:gd name="connsiteY13" fmla="*/ 458108 h 1093103"/>
                  <a:gd name="connsiteX14" fmla="*/ 1267694 w 1372147"/>
                  <a:gd name="connsiteY14" fmla="*/ 68847 h 1093103"/>
                  <a:gd name="connsiteX15" fmla="*/ 1253133 w 1372147"/>
                  <a:gd name="connsiteY15" fmla="*/ 0 h 1093103"/>
                  <a:gd name="connsiteX16" fmla="*/ 1262243 w 1372147"/>
                  <a:gd name="connsiteY16" fmla="*/ 13964 h 1093103"/>
                  <a:gd name="connsiteX17" fmla="*/ 1321831 w 1372147"/>
                  <a:gd name="connsiteY17" fmla="*/ 130003 h 1093103"/>
                  <a:gd name="connsiteX18" fmla="*/ 1363274 w 1372147"/>
                  <a:gd name="connsiteY18" fmla="*/ 279420 h 1093103"/>
                  <a:gd name="connsiteX19" fmla="*/ 1316081 w 1372147"/>
                  <a:gd name="connsiteY19" fmla="*/ 665769 h 1093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372147" h="1093103">
                    <a:moveTo>
                      <a:pt x="1316231" y="665769"/>
                    </a:moveTo>
                    <a:cubicBezTo>
                      <a:pt x="1276282" y="760004"/>
                      <a:pt x="1215499" y="846175"/>
                      <a:pt x="1135526" y="916739"/>
                    </a:cubicBezTo>
                    <a:cubicBezTo>
                      <a:pt x="1108271" y="940858"/>
                      <a:pt x="1078851" y="963110"/>
                      <a:pt x="1047190" y="983197"/>
                    </a:cubicBezTo>
                    <a:cubicBezTo>
                      <a:pt x="832883" y="1119621"/>
                      <a:pt x="572654" y="1125296"/>
                      <a:pt x="360065" y="1020980"/>
                    </a:cubicBezTo>
                    <a:lnTo>
                      <a:pt x="359990" y="1020980"/>
                    </a:lnTo>
                    <a:cubicBezTo>
                      <a:pt x="342741" y="1012542"/>
                      <a:pt x="325940" y="1003358"/>
                      <a:pt x="309438" y="993501"/>
                    </a:cubicBezTo>
                    <a:cubicBezTo>
                      <a:pt x="218563" y="939215"/>
                      <a:pt x="138665" y="863424"/>
                      <a:pt x="77882" y="768069"/>
                    </a:cubicBezTo>
                    <a:cubicBezTo>
                      <a:pt x="67802" y="752238"/>
                      <a:pt x="58468" y="736259"/>
                      <a:pt x="49880" y="719980"/>
                    </a:cubicBezTo>
                    <a:cubicBezTo>
                      <a:pt x="29271" y="681301"/>
                      <a:pt x="12694" y="641426"/>
                      <a:pt x="0" y="600880"/>
                    </a:cubicBezTo>
                    <a:cubicBezTo>
                      <a:pt x="56974" y="678463"/>
                      <a:pt x="127464" y="741336"/>
                      <a:pt x="205943" y="788230"/>
                    </a:cubicBezTo>
                    <a:cubicBezTo>
                      <a:pt x="222595" y="798236"/>
                      <a:pt x="239545" y="807420"/>
                      <a:pt x="256869" y="815933"/>
                    </a:cubicBezTo>
                    <a:cubicBezTo>
                      <a:pt x="471026" y="921070"/>
                      <a:pt x="733197" y="915395"/>
                      <a:pt x="949147" y="777925"/>
                    </a:cubicBezTo>
                    <a:cubicBezTo>
                      <a:pt x="980957" y="757615"/>
                      <a:pt x="1010676" y="735213"/>
                      <a:pt x="1038080" y="710945"/>
                    </a:cubicBezTo>
                    <a:cubicBezTo>
                      <a:pt x="1118651" y="639858"/>
                      <a:pt x="1179881" y="553015"/>
                      <a:pt x="1220129" y="458108"/>
                    </a:cubicBezTo>
                    <a:cubicBezTo>
                      <a:pt x="1271876" y="336245"/>
                      <a:pt x="1288901" y="201090"/>
                      <a:pt x="1267694" y="68847"/>
                    </a:cubicBezTo>
                    <a:cubicBezTo>
                      <a:pt x="1264035" y="45773"/>
                      <a:pt x="1259107" y="22775"/>
                      <a:pt x="1253133" y="0"/>
                    </a:cubicBezTo>
                    <a:cubicBezTo>
                      <a:pt x="1256270" y="4630"/>
                      <a:pt x="1259256" y="9259"/>
                      <a:pt x="1262243" y="13964"/>
                    </a:cubicBezTo>
                    <a:cubicBezTo>
                      <a:pt x="1286063" y="51449"/>
                      <a:pt x="1305926" y="90278"/>
                      <a:pt x="1321831" y="130003"/>
                    </a:cubicBezTo>
                    <a:cubicBezTo>
                      <a:pt x="1341470" y="178763"/>
                      <a:pt x="1355134" y="228867"/>
                      <a:pt x="1363274" y="279420"/>
                    </a:cubicBezTo>
                    <a:cubicBezTo>
                      <a:pt x="1384406" y="410692"/>
                      <a:pt x="1367455" y="544802"/>
                      <a:pt x="1316081" y="665769"/>
                    </a:cubicBezTo>
                    <a:close/>
                  </a:path>
                </a:pathLst>
              </a:custGeom>
              <a:solidFill>
                <a:srgbClr val="0FAFE8"/>
              </a:solidFill>
              <a:ln w="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grpSp>
            <p:nvGrpSpPr>
              <p:cNvPr id="138" name="رسم 16">
                <a:extLst>
                  <a:ext uri="{FF2B5EF4-FFF2-40B4-BE49-F238E27FC236}">
                    <a16:creationId xmlns:a16="http://schemas.microsoft.com/office/drawing/2014/main" id="{2C328EC1-A6CE-B29D-8D17-18BAC8F7880B}"/>
                  </a:ext>
                </a:extLst>
              </p:cNvPr>
              <p:cNvGrpSpPr/>
              <p:nvPr/>
            </p:nvGrpSpPr>
            <p:grpSpPr>
              <a:xfrm>
                <a:off x="5539677" y="2909364"/>
                <a:ext cx="437100" cy="602580"/>
                <a:chOff x="5539677" y="2909364"/>
                <a:chExt cx="437100" cy="602580"/>
              </a:xfrm>
              <a:solidFill>
                <a:srgbClr val="FFFFFF"/>
              </a:solidFill>
            </p:grpSpPr>
            <p:sp>
              <p:nvSpPr>
                <p:cNvPr id="139" name="شكل حر: شكل 138">
                  <a:extLst>
                    <a:ext uri="{FF2B5EF4-FFF2-40B4-BE49-F238E27FC236}">
                      <a16:creationId xmlns:a16="http://schemas.microsoft.com/office/drawing/2014/main" id="{AB7E73EE-1F10-F12E-F416-5AD345454ED4}"/>
                    </a:ext>
                  </a:extLst>
                </p:cNvPr>
                <p:cNvSpPr/>
                <p:nvPr/>
              </p:nvSpPr>
              <p:spPr>
                <a:xfrm rot="9548093">
                  <a:off x="5666221" y="2909364"/>
                  <a:ext cx="310556" cy="313600"/>
                </a:xfrm>
                <a:custGeom>
                  <a:avLst/>
                  <a:gdLst>
                    <a:gd name="connsiteX0" fmla="*/ 298672 w 310556"/>
                    <a:gd name="connsiteY0" fmla="*/ 44298 h 313600"/>
                    <a:gd name="connsiteX1" fmla="*/ 260963 w 310556"/>
                    <a:gd name="connsiteY1" fmla="*/ 10845 h 313600"/>
                    <a:gd name="connsiteX2" fmla="*/ 167773 w 310556"/>
                    <a:gd name="connsiteY2" fmla="*/ 5768 h 313600"/>
                    <a:gd name="connsiteX3" fmla="*/ 69207 w 310556"/>
                    <a:gd name="connsiteY3" fmla="*/ 59456 h 313600"/>
                    <a:gd name="connsiteX4" fmla="*/ 360 w 310556"/>
                    <a:gd name="connsiteY4" fmla="*/ 194761 h 313600"/>
                    <a:gd name="connsiteX5" fmla="*/ 57185 w 310556"/>
                    <a:gd name="connsiteY5" fmla="*/ 299375 h 313600"/>
                    <a:gd name="connsiteX6" fmla="*/ 306214 w 310556"/>
                    <a:gd name="connsiteY6" fmla="*/ 131813 h 313600"/>
                    <a:gd name="connsiteX7" fmla="*/ 307035 w 310556"/>
                    <a:gd name="connsiteY7" fmla="*/ 127780 h 313600"/>
                    <a:gd name="connsiteX8" fmla="*/ 298747 w 310556"/>
                    <a:gd name="connsiteY8" fmla="*/ 44298 h 313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0556" h="313600">
                      <a:moveTo>
                        <a:pt x="298672" y="44298"/>
                      </a:moveTo>
                      <a:cubicBezTo>
                        <a:pt x="290832" y="30783"/>
                        <a:pt x="278735" y="19208"/>
                        <a:pt x="260963" y="10845"/>
                      </a:cubicBezTo>
                      <a:cubicBezTo>
                        <a:pt x="232289" y="-2745"/>
                        <a:pt x="198463" y="-2521"/>
                        <a:pt x="167773" y="5768"/>
                      </a:cubicBezTo>
                      <a:cubicBezTo>
                        <a:pt x="131633" y="15475"/>
                        <a:pt x="96089" y="33769"/>
                        <a:pt x="69207" y="59456"/>
                      </a:cubicBezTo>
                      <a:cubicBezTo>
                        <a:pt x="33066" y="93954"/>
                        <a:pt x="4318" y="144582"/>
                        <a:pt x="360" y="194761"/>
                      </a:cubicBezTo>
                      <a:cubicBezTo>
                        <a:pt x="-3074" y="237995"/>
                        <a:pt x="18207" y="279438"/>
                        <a:pt x="57185" y="299375"/>
                      </a:cubicBezTo>
                      <a:cubicBezTo>
                        <a:pt x="167624" y="355827"/>
                        <a:pt x="284709" y="232768"/>
                        <a:pt x="306214" y="131813"/>
                      </a:cubicBezTo>
                      <a:cubicBezTo>
                        <a:pt x="306513" y="130469"/>
                        <a:pt x="306737" y="129125"/>
                        <a:pt x="307035" y="127780"/>
                      </a:cubicBezTo>
                      <a:cubicBezTo>
                        <a:pt x="312860" y="97464"/>
                        <a:pt x="312337" y="67819"/>
                        <a:pt x="298747" y="442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40" name="شكل حر: شكل 139">
                  <a:extLst>
                    <a:ext uri="{FF2B5EF4-FFF2-40B4-BE49-F238E27FC236}">
                      <a16:creationId xmlns:a16="http://schemas.microsoft.com/office/drawing/2014/main" id="{A4E1813A-63FA-CFB8-861B-C167452EA94C}"/>
                    </a:ext>
                  </a:extLst>
                </p:cNvPr>
                <p:cNvSpPr/>
                <p:nvPr/>
              </p:nvSpPr>
              <p:spPr>
                <a:xfrm rot="12886636">
                  <a:off x="5539677" y="3303519"/>
                  <a:ext cx="152356" cy="208425"/>
                </a:xfrm>
                <a:custGeom>
                  <a:avLst/>
                  <a:gdLst>
                    <a:gd name="connsiteX0" fmla="*/ 112182 w 152356"/>
                    <a:gd name="connsiteY0" fmla="*/ 5000 h 208425"/>
                    <a:gd name="connsiteX1" fmla="*/ 82837 w 152356"/>
                    <a:gd name="connsiteY1" fmla="*/ 520 h 208425"/>
                    <a:gd name="connsiteX2" fmla="*/ 35196 w 152356"/>
                    <a:gd name="connsiteY2" fmla="*/ 27850 h 208425"/>
                    <a:gd name="connsiteX3" fmla="*/ 3760 w 152356"/>
                    <a:gd name="connsiteY3" fmla="*/ 85869 h 208425"/>
                    <a:gd name="connsiteX4" fmla="*/ 13094 w 152356"/>
                    <a:gd name="connsiteY4" fmla="*/ 174654 h 208425"/>
                    <a:gd name="connsiteX5" fmla="*/ 74548 w 152356"/>
                    <a:gd name="connsiteY5" fmla="*/ 208106 h 208425"/>
                    <a:gd name="connsiteX6" fmla="*/ 143843 w 152356"/>
                    <a:gd name="connsiteY6" fmla="*/ 45846 h 208425"/>
                    <a:gd name="connsiteX7" fmla="*/ 142947 w 152356"/>
                    <a:gd name="connsiteY7" fmla="*/ 43606 h 208425"/>
                    <a:gd name="connsiteX8" fmla="*/ 112182 w 152356"/>
                    <a:gd name="connsiteY8" fmla="*/ 5075 h 208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2356" h="208425">
                      <a:moveTo>
                        <a:pt x="112182" y="5000"/>
                      </a:moveTo>
                      <a:cubicBezTo>
                        <a:pt x="103969" y="819"/>
                        <a:pt x="94336" y="-973"/>
                        <a:pt x="82837" y="520"/>
                      </a:cubicBezTo>
                      <a:cubicBezTo>
                        <a:pt x="64318" y="2984"/>
                        <a:pt x="47741" y="13961"/>
                        <a:pt x="35196" y="27850"/>
                      </a:cubicBezTo>
                      <a:cubicBezTo>
                        <a:pt x="20486" y="44203"/>
                        <a:pt x="8763" y="64588"/>
                        <a:pt x="3760" y="85869"/>
                      </a:cubicBezTo>
                      <a:cubicBezTo>
                        <a:pt x="-3035" y="114469"/>
                        <a:pt x="-1019" y="148668"/>
                        <a:pt x="13094" y="174654"/>
                      </a:cubicBezTo>
                      <a:cubicBezTo>
                        <a:pt x="25265" y="197055"/>
                        <a:pt x="48936" y="210720"/>
                        <a:pt x="74548" y="208106"/>
                      </a:cubicBezTo>
                      <a:cubicBezTo>
                        <a:pt x="147054" y="200639"/>
                        <a:pt x="165498" y="102521"/>
                        <a:pt x="143843" y="45846"/>
                      </a:cubicBezTo>
                      <a:cubicBezTo>
                        <a:pt x="143544" y="45099"/>
                        <a:pt x="143246" y="44352"/>
                        <a:pt x="142947" y="43606"/>
                      </a:cubicBezTo>
                      <a:cubicBezTo>
                        <a:pt x="136152" y="26804"/>
                        <a:pt x="126370" y="12318"/>
                        <a:pt x="112182" y="50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</p:grpSp>
        <p:grpSp>
          <p:nvGrpSpPr>
            <p:cNvPr id="130" name="مجموعة 129">
              <a:extLst>
                <a:ext uri="{FF2B5EF4-FFF2-40B4-BE49-F238E27FC236}">
                  <a16:creationId xmlns:a16="http://schemas.microsoft.com/office/drawing/2014/main" id="{0FB77A63-E6D5-5476-8A00-3AB70EFA21E3}"/>
                </a:ext>
              </a:extLst>
            </p:cNvPr>
            <p:cNvGrpSpPr/>
            <p:nvPr/>
          </p:nvGrpSpPr>
          <p:grpSpPr>
            <a:xfrm>
              <a:off x="4612568" y="3194775"/>
              <a:ext cx="178033" cy="578385"/>
              <a:chOff x="8727289" y="3296146"/>
              <a:chExt cx="299071" cy="971608"/>
            </a:xfrm>
          </p:grpSpPr>
          <p:sp>
            <p:nvSpPr>
              <p:cNvPr id="131" name="شكل حر: شكل 130">
                <a:extLst>
                  <a:ext uri="{FF2B5EF4-FFF2-40B4-BE49-F238E27FC236}">
                    <a16:creationId xmlns:a16="http://schemas.microsoft.com/office/drawing/2014/main" id="{EBB99F70-AD9F-2852-A113-14B8307181AD}"/>
                  </a:ext>
                </a:extLst>
              </p:cNvPr>
              <p:cNvSpPr/>
              <p:nvPr/>
            </p:nvSpPr>
            <p:spPr>
              <a:xfrm>
                <a:off x="8727289" y="3296146"/>
                <a:ext cx="299071" cy="971608"/>
              </a:xfrm>
              <a:custGeom>
                <a:avLst/>
                <a:gdLst>
                  <a:gd name="connsiteX0" fmla="*/ 149536 w 299071"/>
                  <a:gd name="connsiteY0" fmla="*/ 971609 h 971608"/>
                  <a:gd name="connsiteX1" fmla="*/ 149536 w 299071"/>
                  <a:gd name="connsiteY1" fmla="*/ 0 h 971608"/>
                  <a:gd name="connsiteX2" fmla="*/ 149536 w 299071"/>
                  <a:gd name="connsiteY2" fmla="*/ 971609 h 971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9071" h="971608">
                    <a:moveTo>
                      <a:pt x="149536" y="971609"/>
                    </a:moveTo>
                    <a:cubicBezTo>
                      <a:pt x="485992" y="971609"/>
                      <a:pt x="149536" y="0"/>
                      <a:pt x="149536" y="0"/>
                    </a:cubicBezTo>
                    <a:cubicBezTo>
                      <a:pt x="149536" y="0"/>
                      <a:pt x="-186920" y="971609"/>
                      <a:pt x="149536" y="971609"/>
                    </a:cubicBezTo>
                    <a:close/>
                  </a:path>
                </a:pathLst>
              </a:custGeom>
              <a:solidFill>
                <a:srgbClr val="3BBBEC"/>
              </a:solidFill>
              <a:ln w="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 dirty="0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32" name="شكل حر: شكل 131">
                <a:extLst>
                  <a:ext uri="{FF2B5EF4-FFF2-40B4-BE49-F238E27FC236}">
                    <a16:creationId xmlns:a16="http://schemas.microsoft.com/office/drawing/2014/main" id="{291C48C1-4233-A65E-8795-BCAE00F00441}"/>
                  </a:ext>
                </a:extLst>
              </p:cNvPr>
              <p:cNvSpPr/>
              <p:nvPr/>
            </p:nvSpPr>
            <p:spPr>
              <a:xfrm>
                <a:off x="8900367" y="3545622"/>
                <a:ext cx="81845" cy="664559"/>
              </a:xfrm>
              <a:custGeom>
                <a:avLst/>
                <a:gdLst>
                  <a:gd name="connsiteX0" fmla="*/ 16239 w 81845"/>
                  <a:gd name="connsiteY0" fmla="*/ 0 h 664559"/>
                  <a:gd name="connsiteX1" fmla="*/ 61752 w 81845"/>
                  <a:gd name="connsiteY1" fmla="*/ 625039 h 664559"/>
                  <a:gd name="connsiteX2" fmla="*/ 1743 w 81845"/>
                  <a:gd name="connsiteY2" fmla="*/ 609531 h 664559"/>
                  <a:gd name="connsiteX3" fmla="*/ 16576 w 81845"/>
                  <a:gd name="connsiteY3" fmla="*/ 0 h 664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845" h="664559">
                    <a:moveTo>
                      <a:pt x="16239" y="0"/>
                    </a:moveTo>
                    <a:cubicBezTo>
                      <a:pt x="16239" y="0"/>
                      <a:pt x="125806" y="432538"/>
                      <a:pt x="61752" y="625039"/>
                    </a:cubicBezTo>
                    <a:cubicBezTo>
                      <a:pt x="41187" y="687408"/>
                      <a:pt x="-10057" y="671226"/>
                      <a:pt x="1743" y="609531"/>
                    </a:cubicBezTo>
                    <a:cubicBezTo>
                      <a:pt x="21970" y="500638"/>
                      <a:pt x="37141" y="259253"/>
                      <a:pt x="16576" y="0"/>
                    </a:cubicBezTo>
                    <a:close/>
                  </a:path>
                </a:pathLst>
              </a:custGeom>
              <a:solidFill>
                <a:srgbClr val="A1E2F3"/>
              </a:solidFill>
              <a:ln w="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</p:grpSp>
      </p:grpSp>
      <p:grpSp>
        <p:nvGrpSpPr>
          <p:cNvPr id="145" name="مجموعة 144">
            <a:extLst>
              <a:ext uri="{FF2B5EF4-FFF2-40B4-BE49-F238E27FC236}">
                <a16:creationId xmlns:a16="http://schemas.microsoft.com/office/drawing/2014/main" id="{D84F3258-C2B6-724F-79EF-B655EC62D8BC}"/>
              </a:ext>
            </a:extLst>
          </p:cNvPr>
          <p:cNvGrpSpPr/>
          <p:nvPr/>
        </p:nvGrpSpPr>
        <p:grpSpPr>
          <a:xfrm rot="1754521">
            <a:off x="2061980" y="739059"/>
            <a:ext cx="1773178" cy="1226463"/>
            <a:chOff x="6629176" y="3979860"/>
            <a:chExt cx="1556252" cy="1076420"/>
          </a:xfrm>
        </p:grpSpPr>
        <p:grpSp>
          <p:nvGrpSpPr>
            <p:cNvPr id="146" name="رسم 2269" descr="فراشه">
              <a:extLst>
                <a:ext uri="{FF2B5EF4-FFF2-40B4-BE49-F238E27FC236}">
                  <a16:creationId xmlns:a16="http://schemas.microsoft.com/office/drawing/2014/main" id="{A1BE0A3A-5597-97D2-A3E4-B312A5CA592C}"/>
                </a:ext>
              </a:extLst>
            </p:cNvPr>
            <p:cNvGrpSpPr/>
            <p:nvPr/>
          </p:nvGrpSpPr>
          <p:grpSpPr>
            <a:xfrm>
              <a:off x="6629176" y="4049149"/>
              <a:ext cx="778560" cy="1007131"/>
              <a:chOff x="6629176" y="4049149"/>
              <a:chExt cx="778560" cy="1007131"/>
            </a:xfrm>
          </p:grpSpPr>
          <p:sp>
            <p:nvSpPr>
              <p:cNvPr id="166" name="شكل حر: شكل 165">
                <a:extLst>
                  <a:ext uri="{FF2B5EF4-FFF2-40B4-BE49-F238E27FC236}">
                    <a16:creationId xmlns:a16="http://schemas.microsoft.com/office/drawing/2014/main" id="{B7849E01-E3EF-A612-FFA2-472B61D53D52}"/>
                  </a:ext>
                </a:extLst>
              </p:cNvPr>
              <p:cNvSpPr/>
              <p:nvPr/>
            </p:nvSpPr>
            <p:spPr>
              <a:xfrm>
                <a:off x="6782468" y="4122335"/>
                <a:ext cx="625267" cy="933945"/>
              </a:xfrm>
              <a:custGeom>
                <a:avLst/>
                <a:gdLst>
                  <a:gd name="connsiteX0" fmla="*/ 582163 w 625267"/>
                  <a:gd name="connsiteY0" fmla="*/ 353617 h 933945"/>
                  <a:gd name="connsiteX1" fmla="*/ 192407 w 625267"/>
                  <a:gd name="connsiteY1" fmla="*/ 656 h 933945"/>
                  <a:gd name="connsiteX2" fmla="*/ 8386 w 625267"/>
                  <a:gd name="connsiteY2" fmla="*/ 116873 h 933945"/>
                  <a:gd name="connsiteX3" fmla="*/ 57978 w 625267"/>
                  <a:gd name="connsiteY3" fmla="*/ 373946 h 933945"/>
                  <a:gd name="connsiteX4" fmla="*/ 228408 w 625267"/>
                  <a:gd name="connsiteY4" fmla="*/ 430380 h 933945"/>
                  <a:gd name="connsiteX5" fmla="*/ 285128 w 625267"/>
                  <a:gd name="connsiteY5" fmla="*/ 430380 h 933945"/>
                  <a:gd name="connsiteX6" fmla="*/ 284911 w 625267"/>
                  <a:gd name="connsiteY6" fmla="*/ 431884 h 933945"/>
                  <a:gd name="connsiteX7" fmla="*/ 30264 w 625267"/>
                  <a:gd name="connsiteY7" fmla="*/ 672269 h 933945"/>
                  <a:gd name="connsiteX8" fmla="*/ 26540 w 625267"/>
                  <a:gd name="connsiteY8" fmla="*/ 718368 h 933945"/>
                  <a:gd name="connsiteX9" fmla="*/ 26540 w 625267"/>
                  <a:gd name="connsiteY9" fmla="*/ 933896 h 933945"/>
                  <a:gd name="connsiteX10" fmla="*/ 26589 w 625267"/>
                  <a:gd name="connsiteY10" fmla="*/ 933945 h 933945"/>
                  <a:gd name="connsiteX11" fmla="*/ 274759 w 625267"/>
                  <a:gd name="connsiteY11" fmla="*/ 872885 h 933945"/>
                  <a:gd name="connsiteX12" fmla="*/ 492925 w 625267"/>
                  <a:gd name="connsiteY12" fmla="*/ 663291 h 933945"/>
                  <a:gd name="connsiteX13" fmla="*/ 624617 w 625267"/>
                  <a:gd name="connsiteY13" fmla="*/ 432831 h 933945"/>
                  <a:gd name="connsiteX14" fmla="*/ 624617 w 625267"/>
                  <a:gd name="connsiteY14" fmla="*/ 427938 h 933945"/>
                  <a:gd name="connsiteX15" fmla="*/ 582163 w 625267"/>
                  <a:gd name="connsiteY15" fmla="*/ 353617 h 93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5267" h="933945">
                    <a:moveTo>
                      <a:pt x="582163" y="353617"/>
                    </a:moveTo>
                    <a:cubicBezTo>
                      <a:pt x="491480" y="194933"/>
                      <a:pt x="353820" y="72846"/>
                      <a:pt x="192407" y="656"/>
                    </a:cubicBezTo>
                    <a:cubicBezTo>
                      <a:pt x="136645" y="-3492"/>
                      <a:pt x="45236" y="9388"/>
                      <a:pt x="8386" y="116873"/>
                    </a:cubicBezTo>
                    <a:cubicBezTo>
                      <a:pt x="-15292" y="185935"/>
                      <a:pt x="14306" y="318139"/>
                      <a:pt x="57978" y="373946"/>
                    </a:cubicBezTo>
                    <a:cubicBezTo>
                      <a:pt x="106228" y="409686"/>
                      <a:pt x="165498" y="430380"/>
                      <a:pt x="228408" y="430380"/>
                    </a:cubicBezTo>
                    <a:lnTo>
                      <a:pt x="285128" y="430380"/>
                    </a:lnTo>
                    <a:cubicBezTo>
                      <a:pt x="285128" y="430380"/>
                      <a:pt x="294648" y="430888"/>
                      <a:pt x="284911" y="431884"/>
                    </a:cubicBezTo>
                    <a:cubicBezTo>
                      <a:pt x="155069" y="445154"/>
                      <a:pt x="50786" y="544702"/>
                      <a:pt x="30264" y="672269"/>
                    </a:cubicBezTo>
                    <a:cubicBezTo>
                      <a:pt x="27842" y="687285"/>
                      <a:pt x="26540" y="702672"/>
                      <a:pt x="26540" y="718368"/>
                    </a:cubicBezTo>
                    <a:lnTo>
                      <a:pt x="26540" y="933896"/>
                    </a:lnTo>
                    <a:cubicBezTo>
                      <a:pt x="26540" y="933926"/>
                      <a:pt x="26565" y="933945"/>
                      <a:pt x="26589" y="933945"/>
                    </a:cubicBezTo>
                    <a:cubicBezTo>
                      <a:pt x="114574" y="933935"/>
                      <a:pt x="199363" y="912201"/>
                      <a:pt x="274759" y="872885"/>
                    </a:cubicBezTo>
                    <a:cubicBezTo>
                      <a:pt x="364529" y="826075"/>
                      <a:pt x="440951" y="754246"/>
                      <a:pt x="492925" y="663291"/>
                    </a:cubicBezTo>
                    <a:lnTo>
                      <a:pt x="624617" y="432831"/>
                    </a:lnTo>
                    <a:cubicBezTo>
                      <a:pt x="625485" y="431317"/>
                      <a:pt x="625485" y="429452"/>
                      <a:pt x="624617" y="427938"/>
                    </a:cubicBezTo>
                    <a:lnTo>
                      <a:pt x="582163" y="353617"/>
                    </a:lnTo>
                    <a:close/>
                  </a:path>
                </a:pathLst>
              </a:custGeom>
              <a:solidFill>
                <a:srgbClr val="A1E2F3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414730" rtl="0"/>
                <a:endParaRPr lang="ar-SA" sz="163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67" name="شكل حر: شكل 166">
                <a:extLst>
                  <a:ext uri="{FF2B5EF4-FFF2-40B4-BE49-F238E27FC236}">
                    <a16:creationId xmlns:a16="http://schemas.microsoft.com/office/drawing/2014/main" id="{E5006AD0-A874-826C-8023-50FBE6909916}"/>
                  </a:ext>
                </a:extLst>
              </p:cNvPr>
              <p:cNvSpPr/>
              <p:nvPr/>
            </p:nvSpPr>
            <p:spPr>
              <a:xfrm>
                <a:off x="6629176" y="4049149"/>
                <a:ext cx="345654" cy="447057"/>
              </a:xfrm>
              <a:custGeom>
                <a:avLst/>
                <a:gdLst>
                  <a:gd name="connsiteX0" fmla="*/ 345635 w 345654"/>
                  <a:gd name="connsiteY0" fmla="*/ 73891 h 447057"/>
                  <a:gd name="connsiteX1" fmla="*/ 345626 w 345654"/>
                  <a:gd name="connsiteY1" fmla="*/ 73808 h 447057"/>
                  <a:gd name="connsiteX2" fmla="*/ 10773 w 345654"/>
                  <a:gd name="connsiteY2" fmla="*/ 69 h 447057"/>
                  <a:gd name="connsiteX3" fmla="*/ 20 w 345654"/>
                  <a:gd name="connsiteY3" fmla="*/ 0 h 447057"/>
                  <a:gd name="connsiteX4" fmla="*/ 15 w 345654"/>
                  <a:gd name="connsiteY4" fmla="*/ 64 h 447057"/>
                  <a:gd name="connsiteX5" fmla="*/ 111935 w 345654"/>
                  <a:gd name="connsiteY5" fmla="*/ 313448 h 447057"/>
                  <a:gd name="connsiteX6" fmla="*/ 211167 w 345654"/>
                  <a:gd name="connsiteY6" fmla="*/ 447048 h 447057"/>
                  <a:gd name="connsiteX7" fmla="*/ 211246 w 345654"/>
                  <a:gd name="connsiteY7" fmla="*/ 446999 h 447057"/>
                  <a:gd name="connsiteX8" fmla="*/ 203812 w 345654"/>
                  <a:gd name="connsiteY8" fmla="*/ 371672 h 447057"/>
                  <a:gd name="connsiteX9" fmla="*/ 345635 w 345654"/>
                  <a:gd name="connsiteY9" fmla="*/ 73891 h 44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654" h="447057">
                    <a:moveTo>
                      <a:pt x="345635" y="73891"/>
                    </a:moveTo>
                    <a:cubicBezTo>
                      <a:pt x="345665" y="73867"/>
                      <a:pt x="345660" y="73822"/>
                      <a:pt x="345626" y="73808"/>
                    </a:cubicBezTo>
                    <a:cubicBezTo>
                      <a:pt x="241781" y="27378"/>
                      <a:pt x="128134" y="1559"/>
                      <a:pt x="10773" y="69"/>
                    </a:cubicBezTo>
                    <a:cubicBezTo>
                      <a:pt x="9313" y="49"/>
                      <a:pt x="577" y="5"/>
                      <a:pt x="20" y="0"/>
                    </a:cubicBezTo>
                    <a:cubicBezTo>
                      <a:pt x="-15" y="0"/>
                      <a:pt x="5" y="34"/>
                      <a:pt x="15" y="64"/>
                    </a:cubicBezTo>
                    <a:lnTo>
                      <a:pt x="111935" y="313448"/>
                    </a:lnTo>
                    <a:cubicBezTo>
                      <a:pt x="131484" y="368165"/>
                      <a:pt x="166632" y="414017"/>
                      <a:pt x="211167" y="447048"/>
                    </a:cubicBezTo>
                    <a:cubicBezTo>
                      <a:pt x="211201" y="447073"/>
                      <a:pt x="211256" y="447043"/>
                      <a:pt x="211246" y="446999"/>
                    </a:cubicBezTo>
                    <a:cubicBezTo>
                      <a:pt x="206401" y="422635"/>
                      <a:pt x="203812" y="397457"/>
                      <a:pt x="203812" y="371672"/>
                    </a:cubicBezTo>
                    <a:cubicBezTo>
                      <a:pt x="203817" y="251484"/>
                      <a:pt x="259120" y="144241"/>
                      <a:pt x="345635" y="73891"/>
                    </a:cubicBezTo>
                    <a:close/>
                  </a:path>
                </a:pathLst>
              </a:custGeom>
              <a:solidFill>
                <a:srgbClr val="0FAFE8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414730" rtl="0"/>
                <a:endParaRPr lang="ar-SA" sz="1632" dirty="0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grpSp>
            <p:nvGrpSpPr>
              <p:cNvPr id="168" name="رسم 2269" descr="فراشه">
                <a:extLst>
                  <a:ext uri="{FF2B5EF4-FFF2-40B4-BE49-F238E27FC236}">
                    <a16:creationId xmlns:a16="http://schemas.microsoft.com/office/drawing/2014/main" id="{D940F4AC-509D-52DD-215E-ABD81B834771}"/>
                  </a:ext>
                </a:extLst>
              </p:cNvPr>
              <p:cNvGrpSpPr/>
              <p:nvPr/>
            </p:nvGrpSpPr>
            <p:grpSpPr>
              <a:xfrm>
                <a:off x="6916917" y="4211040"/>
                <a:ext cx="282813" cy="665392"/>
                <a:chOff x="6916917" y="4211040"/>
                <a:chExt cx="282813" cy="665392"/>
              </a:xfrm>
            </p:grpSpPr>
            <p:sp>
              <p:nvSpPr>
                <p:cNvPr id="172" name="شكل حر: شكل 171">
                  <a:extLst>
                    <a:ext uri="{FF2B5EF4-FFF2-40B4-BE49-F238E27FC236}">
                      <a16:creationId xmlns:a16="http://schemas.microsoft.com/office/drawing/2014/main" id="{C10B4624-B74C-DCB4-8ABA-40E236E061E2}"/>
                    </a:ext>
                  </a:extLst>
                </p:cNvPr>
                <p:cNvSpPr/>
                <p:nvPr/>
              </p:nvSpPr>
              <p:spPr>
                <a:xfrm>
                  <a:off x="6916917" y="4720569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2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2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2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2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l" defTabSz="414730" rtl="0"/>
                  <a:endParaRPr lang="ar-SA" sz="163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73" name="شكل حر: شكل 172">
                  <a:extLst>
                    <a:ext uri="{FF2B5EF4-FFF2-40B4-BE49-F238E27FC236}">
                      <a16:creationId xmlns:a16="http://schemas.microsoft.com/office/drawing/2014/main" id="{2470C3D3-977F-8637-6F04-11BC30AB4B2C}"/>
                    </a:ext>
                  </a:extLst>
                </p:cNvPr>
                <p:cNvSpPr/>
                <p:nvPr/>
              </p:nvSpPr>
              <p:spPr>
                <a:xfrm>
                  <a:off x="7110730" y="4705455"/>
                  <a:ext cx="89001" cy="89001"/>
                </a:xfrm>
                <a:custGeom>
                  <a:avLst/>
                  <a:gdLst>
                    <a:gd name="connsiteX0" fmla="*/ 89001 w 89001"/>
                    <a:gd name="connsiteY0" fmla="*/ 44501 h 89001"/>
                    <a:gd name="connsiteX1" fmla="*/ 44501 w 89001"/>
                    <a:gd name="connsiteY1" fmla="*/ 89001 h 89001"/>
                    <a:gd name="connsiteX2" fmla="*/ 0 w 89001"/>
                    <a:gd name="connsiteY2" fmla="*/ 44501 h 89001"/>
                    <a:gd name="connsiteX3" fmla="*/ 44501 w 89001"/>
                    <a:gd name="connsiteY3" fmla="*/ 0 h 89001"/>
                    <a:gd name="connsiteX4" fmla="*/ 89001 w 89001"/>
                    <a:gd name="connsiteY4" fmla="*/ 44501 h 89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001" h="89001">
                      <a:moveTo>
                        <a:pt x="89001" y="44501"/>
                      </a:moveTo>
                      <a:cubicBezTo>
                        <a:pt x="89001" y="69077"/>
                        <a:pt x="69078" y="89001"/>
                        <a:pt x="44501" y="89001"/>
                      </a:cubicBezTo>
                      <a:cubicBezTo>
                        <a:pt x="19924" y="89001"/>
                        <a:pt x="0" y="69077"/>
                        <a:pt x="0" y="44501"/>
                      </a:cubicBezTo>
                      <a:cubicBezTo>
                        <a:pt x="0" y="19924"/>
                        <a:pt x="19924" y="0"/>
                        <a:pt x="44501" y="0"/>
                      </a:cubicBezTo>
                      <a:cubicBezTo>
                        <a:pt x="69078" y="0"/>
                        <a:pt x="89001" y="19924"/>
                        <a:pt x="89001" y="445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l" defTabSz="414730" rtl="0"/>
                  <a:endParaRPr lang="ar-SA" sz="163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74" name="شكل حر: شكل 173">
                  <a:extLst>
                    <a:ext uri="{FF2B5EF4-FFF2-40B4-BE49-F238E27FC236}">
                      <a16:creationId xmlns:a16="http://schemas.microsoft.com/office/drawing/2014/main" id="{3AC890BD-AB67-AD05-F0A5-E82861DCA1C7}"/>
                    </a:ext>
                  </a:extLst>
                </p:cNvPr>
                <p:cNvSpPr/>
                <p:nvPr/>
              </p:nvSpPr>
              <p:spPr>
                <a:xfrm>
                  <a:off x="6916917" y="4211040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2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2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2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2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l" defTabSz="414730" rtl="0"/>
                  <a:endParaRPr lang="ar-SA" sz="163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  <p:grpSp>
            <p:nvGrpSpPr>
              <p:cNvPr id="169" name="رسم 2269" descr="فراشه">
                <a:extLst>
                  <a:ext uri="{FF2B5EF4-FFF2-40B4-BE49-F238E27FC236}">
                    <a16:creationId xmlns:a16="http://schemas.microsoft.com/office/drawing/2014/main" id="{2F2D7983-00D6-5164-1CDA-632378DAB361}"/>
                  </a:ext>
                </a:extLst>
              </p:cNvPr>
              <p:cNvGrpSpPr/>
              <p:nvPr/>
            </p:nvGrpSpPr>
            <p:grpSpPr>
              <a:xfrm>
                <a:off x="6789429" y="4116474"/>
                <a:ext cx="108821" cy="142169"/>
                <a:chOff x="6789429" y="4116474"/>
                <a:chExt cx="108821" cy="142169"/>
              </a:xfrm>
              <a:solidFill>
                <a:srgbClr val="505050"/>
              </a:solidFill>
            </p:grpSpPr>
            <p:sp>
              <p:nvSpPr>
                <p:cNvPr id="170" name="شكل حر: شكل 169">
                  <a:extLst>
                    <a:ext uri="{FF2B5EF4-FFF2-40B4-BE49-F238E27FC236}">
                      <a16:creationId xmlns:a16="http://schemas.microsoft.com/office/drawing/2014/main" id="{CE1D46AB-09D1-C11F-BB30-E20D3954815A}"/>
                    </a:ext>
                  </a:extLst>
                </p:cNvPr>
                <p:cNvSpPr/>
                <p:nvPr/>
              </p:nvSpPr>
              <p:spPr>
                <a:xfrm>
                  <a:off x="6821760" y="4116474"/>
                  <a:ext cx="76491" cy="76491"/>
                </a:xfrm>
                <a:custGeom>
                  <a:avLst/>
                  <a:gdLst>
                    <a:gd name="connsiteX0" fmla="*/ 76491 w 76491"/>
                    <a:gd name="connsiteY0" fmla="*/ 38246 h 76491"/>
                    <a:gd name="connsiteX1" fmla="*/ 38246 w 76491"/>
                    <a:gd name="connsiteY1" fmla="*/ 76491 h 76491"/>
                    <a:gd name="connsiteX2" fmla="*/ 0 w 76491"/>
                    <a:gd name="connsiteY2" fmla="*/ 38246 h 76491"/>
                    <a:gd name="connsiteX3" fmla="*/ 38246 w 76491"/>
                    <a:gd name="connsiteY3" fmla="*/ 0 h 76491"/>
                    <a:gd name="connsiteX4" fmla="*/ 76491 w 76491"/>
                    <a:gd name="connsiteY4" fmla="*/ 38246 h 76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491" h="76491">
                      <a:moveTo>
                        <a:pt x="76491" y="38246"/>
                      </a:moveTo>
                      <a:cubicBezTo>
                        <a:pt x="76491" y="59368"/>
                        <a:pt x="59368" y="76491"/>
                        <a:pt x="38246" y="76491"/>
                      </a:cubicBezTo>
                      <a:cubicBezTo>
                        <a:pt x="17123" y="76491"/>
                        <a:pt x="0" y="59368"/>
                        <a:pt x="0" y="38246"/>
                      </a:cubicBezTo>
                      <a:cubicBezTo>
                        <a:pt x="0" y="17123"/>
                        <a:pt x="17123" y="0"/>
                        <a:pt x="38246" y="0"/>
                      </a:cubicBezTo>
                      <a:cubicBezTo>
                        <a:pt x="59368" y="0"/>
                        <a:pt x="76491" y="17123"/>
                        <a:pt x="76491" y="3824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l" defTabSz="414730" rtl="0"/>
                  <a:endParaRPr lang="ar-SA" sz="163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71" name="شكل حر: شكل 170">
                  <a:extLst>
                    <a:ext uri="{FF2B5EF4-FFF2-40B4-BE49-F238E27FC236}">
                      <a16:creationId xmlns:a16="http://schemas.microsoft.com/office/drawing/2014/main" id="{2CA2B6F1-63EB-A870-BABB-EEC4327CF1EA}"/>
                    </a:ext>
                  </a:extLst>
                </p:cNvPr>
                <p:cNvSpPr/>
                <p:nvPr/>
              </p:nvSpPr>
              <p:spPr>
                <a:xfrm>
                  <a:off x="6789429" y="4212036"/>
                  <a:ext cx="46606" cy="46606"/>
                </a:xfrm>
                <a:custGeom>
                  <a:avLst/>
                  <a:gdLst>
                    <a:gd name="connsiteX0" fmla="*/ 46607 w 46606"/>
                    <a:gd name="connsiteY0" fmla="*/ 23303 h 46606"/>
                    <a:gd name="connsiteX1" fmla="*/ 23303 w 46606"/>
                    <a:gd name="connsiteY1" fmla="*/ 46607 h 46606"/>
                    <a:gd name="connsiteX2" fmla="*/ 0 w 46606"/>
                    <a:gd name="connsiteY2" fmla="*/ 23303 h 46606"/>
                    <a:gd name="connsiteX3" fmla="*/ 23303 w 46606"/>
                    <a:gd name="connsiteY3" fmla="*/ 0 h 46606"/>
                    <a:gd name="connsiteX4" fmla="*/ 46607 w 46606"/>
                    <a:gd name="connsiteY4" fmla="*/ 23303 h 46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06" h="46606">
                      <a:moveTo>
                        <a:pt x="46607" y="23303"/>
                      </a:moveTo>
                      <a:cubicBezTo>
                        <a:pt x="46607" y="36174"/>
                        <a:pt x="36174" y="46607"/>
                        <a:pt x="23303" y="46607"/>
                      </a:cubicBezTo>
                      <a:cubicBezTo>
                        <a:pt x="10433" y="46607"/>
                        <a:pt x="0" y="36174"/>
                        <a:pt x="0" y="23303"/>
                      </a:cubicBezTo>
                      <a:cubicBezTo>
                        <a:pt x="0" y="10433"/>
                        <a:pt x="10433" y="0"/>
                        <a:pt x="23303" y="0"/>
                      </a:cubicBezTo>
                      <a:cubicBezTo>
                        <a:pt x="36174" y="0"/>
                        <a:pt x="46607" y="10433"/>
                        <a:pt x="46607" y="2330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l" defTabSz="414730" rtl="0"/>
                  <a:endParaRPr lang="ar-SA" sz="163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</p:grpSp>
        <p:grpSp>
          <p:nvGrpSpPr>
            <p:cNvPr id="147" name="رسم 2269" descr="فراشه">
              <a:extLst>
                <a:ext uri="{FF2B5EF4-FFF2-40B4-BE49-F238E27FC236}">
                  <a16:creationId xmlns:a16="http://schemas.microsoft.com/office/drawing/2014/main" id="{8CF1543F-6BFB-F835-5826-B987707A32B2}"/>
                </a:ext>
              </a:extLst>
            </p:cNvPr>
            <p:cNvGrpSpPr/>
            <p:nvPr/>
          </p:nvGrpSpPr>
          <p:grpSpPr>
            <a:xfrm>
              <a:off x="7406878" y="4049149"/>
              <a:ext cx="778550" cy="1007131"/>
              <a:chOff x="7406878" y="4049149"/>
              <a:chExt cx="778550" cy="1007131"/>
            </a:xfrm>
          </p:grpSpPr>
          <p:sp>
            <p:nvSpPr>
              <p:cNvPr id="157" name="شكل حر: شكل 156">
                <a:extLst>
                  <a:ext uri="{FF2B5EF4-FFF2-40B4-BE49-F238E27FC236}">
                    <a16:creationId xmlns:a16="http://schemas.microsoft.com/office/drawing/2014/main" id="{023C656B-9C14-E9E0-A06A-8DA6B4EDD41E}"/>
                  </a:ext>
                </a:extLst>
              </p:cNvPr>
              <p:cNvSpPr/>
              <p:nvPr/>
            </p:nvSpPr>
            <p:spPr>
              <a:xfrm>
                <a:off x="7406878" y="4122335"/>
                <a:ext cx="625263" cy="933945"/>
              </a:xfrm>
              <a:custGeom>
                <a:avLst/>
                <a:gdLst>
                  <a:gd name="connsiteX0" fmla="*/ 43100 w 625263"/>
                  <a:gd name="connsiteY0" fmla="*/ 353617 h 933945"/>
                  <a:gd name="connsiteX1" fmla="*/ 432856 w 625263"/>
                  <a:gd name="connsiteY1" fmla="*/ 656 h 933945"/>
                  <a:gd name="connsiteX2" fmla="*/ 616877 w 625263"/>
                  <a:gd name="connsiteY2" fmla="*/ 116873 h 933945"/>
                  <a:gd name="connsiteX3" fmla="*/ 567285 w 625263"/>
                  <a:gd name="connsiteY3" fmla="*/ 373946 h 933945"/>
                  <a:gd name="connsiteX4" fmla="*/ 396855 w 625263"/>
                  <a:gd name="connsiteY4" fmla="*/ 430380 h 933945"/>
                  <a:gd name="connsiteX5" fmla="*/ 340140 w 625263"/>
                  <a:gd name="connsiteY5" fmla="*/ 430380 h 933945"/>
                  <a:gd name="connsiteX6" fmla="*/ 340357 w 625263"/>
                  <a:gd name="connsiteY6" fmla="*/ 431884 h 933945"/>
                  <a:gd name="connsiteX7" fmla="*/ 595004 w 625263"/>
                  <a:gd name="connsiteY7" fmla="*/ 672269 h 933945"/>
                  <a:gd name="connsiteX8" fmla="*/ 598728 w 625263"/>
                  <a:gd name="connsiteY8" fmla="*/ 718368 h 933945"/>
                  <a:gd name="connsiteX9" fmla="*/ 598728 w 625263"/>
                  <a:gd name="connsiteY9" fmla="*/ 933896 h 933945"/>
                  <a:gd name="connsiteX10" fmla="*/ 598679 w 625263"/>
                  <a:gd name="connsiteY10" fmla="*/ 933945 h 933945"/>
                  <a:gd name="connsiteX11" fmla="*/ 350509 w 625263"/>
                  <a:gd name="connsiteY11" fmla="*/ 872885 h 933945"/>
                  <a:gd name="connsiteX12" fmla="*/ 132343 w 625263"/>
                  <a:gd name="connsiteY12" fmla="*/ 663291 h 933945"/>
                  <a:gd name="connsiteX13" fmla="*/ 651 w 625263"/>
                  <a:gd name="connsiteY13" fmla="*/ 432831 h 933945"/>
                  <a:gd name="connsiteX14" fmla="*/ 651 w 625263"/>
                  <a:gd name="connsiteY14" fmla="*/ 427938 h 933945"/>
                  <a:gd name="connsiteX15" fmla="*/ 43100 w 625263"/>
                  <a:gd name="connsiteY15" fmla="*/ 353617 h 93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5263" h="933945">
                    <a:moveTo>
                      <a:pt x="43100" y="353617"/>
                    </a:moveTo>
                    <a:cubicBezTo>
                      <a:pt x="133783" y="194933"/>
                      <a:pt x="271443" y="72846"/>
                      <a:pt x="432856" y="656"/>
                    </a:cubicBezTo>
                    <a:cubicBezTo>
                      <a:pt x="488619" y="-3492"/>
                      <a:pt x="580022" y="9388"/>
                      <a:pt x="616877" y="116873"/>
                    </a:cubicBezTo>
                    <a:cubicBezTo>
                      <a:pt x="640555" y="185935"/>
                      <a:pt x="610957" y="318139"/>
                      <a:pt x="567285" y="373946"/>
                    </a:cubicBezTo>
                    <a:cubicBezTo>
                      <a:pt x="519035" y="409686"/>
                      <a:pt x="459765" y="430380"/>
                      <a:pt x="396855" y="430380"/>
                    </a:cubicBezTo>
                    <a:lnTo>
                      <a:pt x="340140" y="430380"/>
                    </a:lnTo>
                    <a:cubicBezTo>
                      <a:pt x="340140" y="430380"/>
                      <a:pt x="330620" y="430888"/>
                      <a:pt x="340357" y="431884"/>
                    </a:cubicBezTo>
                    <a:cubicBezTo>
                      <a:pt x="470199" y="445154"/>
                      <a:pt x="574482" y="544702"/>
                      <a:pt x="595004" y="672269"/>
                    </a:cubicBezTo>
                    <a:cubicBezTo>
                      <a:pt x="597426" y="687285"/>
                      <a:pt x="598728" y="702672"/>
                      <a:pt x="598728" y="718368"/>
                    </a:cubicBezTo>
                    <a:lnTo>
                      <a:pt x="598728" y="933896"/>
                    </a:lnTo>
                    <a:cubicBezTo>
                      <a:pt x="598728" y="933926"/>
                      <a:pt x="598703" y="933945"/>
                      <a:pt x="598679" y="933945"/>
                    </a:cubicBezTo>
                    <a:cubicBezTo>
                      <a:pt x="510694" y="933935"/>
                      <a:pt x="425905" y="912201"/>
                      <a:pt x="350509" y="872885"/>
                    </a:cubicBezTo>
                    <a:cubicBezTo>
                      <a:pt x="260739" y="826075"/>
                      <a:pt x="184317" y="754246"/>
                      <a:pt x="132343" y="663291"/>
                    </a:cubicBezTo>
                    <a:lnTo>
                      <a:pt x="651" y="432831"/>
                    </a:lnTo>
                    <a:cubicBezTo>
                      <a:pt x="-217" y="431317"/>
                      <a:pt x="-217" y="429452"/>
                      <a:pt x="651" y="427938"/>
                    </a:cubicBezTo>
                    <a:lnTo>
                      <a:pt x="43100" y="353617"/>
                    </a:lnTo>
                    <a:close/>
                  </a:path>
                </a:pathLst>
              </a:custGeom>
              <a:solidFill>
                <a:srgbClr val="A1E2F3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414730" rtl="0"/>
                <a:endParaRPr lang="ar-SA" sz="163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58" name="شكل حر: شكل 157">
                <a:extLst>
                  <a:ext uri="{FF2B5EF4-FFF2-40B4-BE49-F238E27FC236}">
                    <a16:creationId xmlns:a16="http://schemas.microsoft.com/office/drawing/2014/main" id="{E4B14079-901C-4507-F40F-29EA4E82E377}"/>
                  </a:ext>
                </a:extLst>
              </p:cNvPr>
              <p:cNvSpPr/>
              <p:nvPr/>
            </p:nvSpPr>
            <p:spPr>
              <a:xfrm>
                <a:off x="7839773" y="4049149"/>
                <a:ext cx="345654" cy="447057"/>
              </a:xfrm>
              <a:custGeom>
                <a:avLst/>
                <a:gdLst>
                  <a:gd name="connsiteX0" fmla="*/ 19 w 345654"/>
                  <a:gd name="connsiteY0" fmla="*/ 73891 h 447057"/>
                  <a:gd name="connsiteX1" fmla="*/ 29 w 345654"/>
                  <a:gd name="connsiteY1" fmla="*/ 73808 h 447057"/>
                  <a:gd name="connsiteX2" fmla="*/ 335153 w 345654"/>
                  <a:gd name="connsiteY2" fmla="*/ 64 h 447057"/>
                  <a:gd name="connsiteX3" fmla="*/ 345635 w 345654"/>
                  <a:gd name="connsiteY3" fmla="*/ 0 h 447057"/>
                  <a:gd name="connsiteX4" fmla="*/ 345640 w 345654"/>
                  <a:gd name="connsiteY4" fmla="*/ 64 h 447057"/>
                  <a:gd name="connsiteX5" fmla="*/ 233720 w 345654"/>
                  <a:gd name="connsiteY5" fmla="*/ 313448 h 447057"/>
                  <a:gd name="connsiteX6" fmla="*/ 134488 w 345654"/>
                  <a:gd name="connsiteY6" fmla="*/ 447048 h 447057"/>
                  <a:gd name="connsiteX7" fmla="*/ 134409 w 345654"/>
                  <a:gd name="connsiteY7" fmla="*/ 446999 h 447057"/>
                  <a:gd name="connsiteX8" fmla="*/ 141843 w 345654"/>
                  <a:gd name="connsiteY8" fmla="*/ 371672 h 447057"/>
                  <a:gd name="connsiteX9" fmla="*/ 19 w 345654"/>
                  <a:gd name="connsiteY9" fmla="*/ 73891 h 44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654" h="447057">
                    <a:moveTo>
                      <a:pt x="19" y="73891"/>
                    </a:moveTo>
                    <a:cubicBezTo>
                      <a:pt x="-10" y="73867"/>
                      <a:pt x="-5" y="73822"/>
                      <a:pt x="29" y="73808"/>
                    </a:cubicBezTo>
                    <a:cubicBezTo>
                      <a:pt x="103953" y="27344"/>
                      <a:pt x="217698" y="1519"/>
                      <a:pt x="335153" y="64"/>
                    </a:cubicBezTo>
                    <a:cubicBezTo>
                      <a:pt x="336494" y="49"/>
                      <a:pt x="345078" y="0"/>
                      <a:pt x="345635" y="0"/>
                    </a:cubicBezTo>
                    <a:cubicBezTo>
                      <a:pt x="345670" y="0"/>
                      <a:pt x="345650" y="34"/>
                      <a:pt x="345640" y="64"/>
                    </a:cubicBezTo>
                    <a:lnTo>
                      <a:pt x="233720" y="313448"/>
                    </a:lnTo>
                    <a:cubicBezTo>
                      <a:pt x="214171" y="368165"/>
                      <a:pt x="179023" y="414017"/>
                      <a:pt x="134488" y="447048"/>
                    </a:cubicBezTo>
                    <a:cubicBezTo>
                      <a:pt x="134454" y="447073"/>
                      <a:pt x="134399" y="447043"/>
                      <a:pt x="134409" y="446999"/>
                    </a:cubicBezTo>
                    <a:cubicBezTo>
                      <a:pt x="139253" y="422635"/>
                      <a:pt x="141843" y="397457"/>
                      <a:pt x="141843" y="371672"/>
                    </a:cubicBezTo>
                    <a:cubicBezTo>
                      <a:pt x="141843" y="251484"/>
                      <a:pt x="86534" y="144241"/>
                      <a:pt x="19" y="73891"/>
                    </a:cubicBezTo>
                    <a:close/>
                  </a:path>
                </a:pathLst>
              </a:custGeom>
              <a:solidFill>
                <a:srgbClr val="0FAFE8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414730" rtl="0"/>
                <a:endParaRPr lang="ar-SA" sz="163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grpSp>
            <p:nvGrpSpPr>
              <p:cNvPr id="159" name="رسم 2269" descr="فراشه">
                <a:extLst>
                  <a:ext uri="{FF2B5EF4-FFF2-40B4-BE49-F238E27FC236}">
                    <a16:creationId xmlns:a16="http://schemas.microsoft.com/office/drawing/2014/main" id="{747ABD4A-C028-89E3-AB61-33EBC080C39F}"/>
                  </a:ext>
                </a:extLst>
              </p:cNvPr>
              <p:cNvGrpSpPr/>
              <p:nvPr/>
            </p:nvGrpSpPr>
            <p:grpSpPr>
              <a:xfrm>
                <a:off x="7614873" y="4211040"/>
                <a:ext cx="282813" cy="665392"/>
                <a:chOff x="7614873" y="4211040"/>
                <a:chExt cx="282813" cy="665392"/>
              </a:xfrm>
            </p:grpSpPr>
            <p:sp>
              <p:nvSpPr>
                <p:cNvPr id="163" name="شكل حر: شكل 162">
                  <a:extLst>
                    <a:ext uri="{FF2B5EF4-FFF2-40B4-BE49-F238E27FC236}">
                      <a16:creationId xmlns:a16="http://schemas.microsoft.com/office/drawing/2014/main" id="{4629B7CB-BD5B-DA56-1CD1-8C95A6ED3658}"/>
                    </a:ext>
                  </a:extLst>
                </p:cNvPr>
                <p:cNvSpPr/>
                <p:nvPr/>
              </p:nvSpPr>
              <p:spPr>
                <a:xfrm>
                  <a:off x="7741823" y="4720569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1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1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1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1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l" defTabSz="414730" rtl="0"/>
                  <a:endParaRPr lang="ar-SA" sz="163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64" name="شكل حر: شكل 163">
                  <a:extLst>
                    <a:ext uri="{FF2B5EF4-FFF2-40B4-BE49-F238E27FC236}">
                      <a16:creationId xmlns:a16="http://schemas.microsoft.com/office/drawing/2014/main" id="{EB706562-A398-E779-9C9F-ED3BA8861726}"/>
                    </a:ext>
                  </a:extLst>
                </p:cNvPr>
                <p:cNvSpPr/>
                <p:nvPr/>
              </p:nvSpPr>
              <p:spPr>
                <a:xfrm>
                  <a:off x="7741823" y="4211040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1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1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1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1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l" defTabSz="414730" rtl="0"/>
                  <a:endParaRPr lang="ar-SA" sz="163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65" name="شكل حر: شكل 164">
                  <a:extLst>
                    <a:ext uri="{FF2B5EF4-FFF2-40B4-BE49-F238E27FC236}">
                      <a16:creationId xmlns:a16="http://schemas.microsoft.com/office/drawing/2014/main" id="{C3306094-DDCE-B2C6-2A0C-0E63EC962DA2}"/>
                    </a:ext>
                  </a:extLst>
                </p:cNvPr>
                <p:cNvSpPr/>
                <p:nvPr/>
              </p:nvSpPr>
              <p:spPr>
                <a:xfrm>
                  <a:off x="7614873" y="4705455"/>
                  <a:ext cx="89001" cy="89001"/>
                </a:xfrm>
                <a:custGeom>
                  <a:avLst/>
                  <a:gdLst>
                    <a:gd name="connsiteX0" fmla="*/ 89001 w 89001"/>
                    <a:gd name="connsiteY0" fmla="*/ 44501 h 89001"/>
                    <a:gd name="connsiteX1" fmla="*/ 44501 w 89001"/>
                    <a:gd name="connsiteY1" fmla="*/ 89001 h 89001"/>
                    <a:gd name="connsiteX2" fmla="*/ 0 w 89001"/>
                    <a:gd name="connsiteY2" fmla="*/ 44501 h 89001"/>
                    <a:gd name="connsiteX3" fmla="*/ 44501 w 89001"/>
                    <a:gd name="connsiteY3" fmla="*/ 0 h 89001"/>
                    <a:gd name="connsiteX4" fmla="*/ 89001 w 89001"/>
                    <a:gd name="connsiteY4" fmla="*/ 44501 h 89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001" h="89001">
                      <a:moveTo>
                        <a:pt x="89001" y="44501"/>
                      </a:moveTo>
                      <a:cubicBezTo>
                        <a:pt x="89001" y="69077"/>
                        <a:pt x="69078" y="89001"/>
                        <a:pt x="44501" y="89001"/>
                      </a:cubicBezTo>
                      <a:cubicBezTo>
                        <a:pt x="19924" y="89001"/>
                        <a:pt x="0" y="69077"/>
                        <a:pt x="0" y="44501"/>
                      </a:cubicBezTo>
                      <a:cubicBezTo>
                        <a:pt x="0" y="19924"/>
                        <a:pt x="19924" y="0"/>
                        <a:pt x="44501" y="0"/>
                      </a:cubicBezTo>
                      <a:cubicBezTo>
                        <a:pt x="69078" y="0"/>
                        <a:pt x="89001" y="19924"/>
                        <a:pt x="89001" y="445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l" defTabSz="414730" rtl="0"/>
                  <a:endParaRPr lang="ar-SA" sz="163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  <p:grpSp>
            <p:nvGrpSpPr>
              <p:cNvPr id="160" name="رسم 2269" descr="فراشه">
                <a:extLst>
                  <a:ext uri="{FF2B5EF4-FFF2-40B4-BE49-F238E27FC236}">
                    <a16:creationId xmlns:a16="http://schemas.microsoft.com/office/drawing/2014/main" id="{BA9B927A-DA56-9E25-085D-6D9E6CD8FEFD}"/>
                  </a:ext>
                </a:extLst>
              </p:cNvPr>
              <p:cNvGrpSpPr/>
              <p:nvPr/>
            </p:nvGrpSpPr>
            <p:grpSpPr>
              <a:xfrm>
                <a:off x="7915815" y="4116474"/>
                <a:ext cx="108821" cy="142169"/>
                <a:chOff x="7915815" y="4116474"/>
                <a:chExt cx="108821" cy="142169"/>
              </a:xfrm>
              <a:solidFill>
                <a:srgbClr val="505050"/>
              </a:solidFill>
            </p:grpSpPr>
            <p:sp>
              <p:nvSpPr>
                <p:cNvPr id="161" name="شكل حر: شكل 160">
                  <a:extLst>
                    <a:ext uri="{FF2B5EF4-FFF2-40B4-BE49-F238E27FC236}">
                      <a16:creationId xmlns:a16="http://schemas.microsoft.com/office/drawing/2014/main" id="{F40E322D-504C-4074-D819-1DCEF00F6593}"/>
                    </a:ext>
                  </a:extLst>
                </p:cNvPr>
                <p:cNvSpPr/>
                <p:nvPr/>
              </p:nvSpPr>
              <p:spPr>
                <a:xfrm>
                  <a:off x="7915815" y="4116474"/>
                  <a:ext cx="76491" cy="76491"/>
                </a:xfrm>
                <a:custGeom>
                  <a:avLst/>
                  <a:gdLst>
                    <a:gd name="connsiteX0" fmla="*/ 76491 w 76491"/>
                    <a:gd name="connsiteY0" fmla="*/ 38246 h 76491"/>
                    <a:gd name="connsiteX1" fmla="*/ 38246 w 76491"/>
                    <a:gd name="connsiteY1" fmla="*/ 76491 h 76491"/>
                    <a:gd name="connsiteX2" fmla="*/ 0 w 76491"/>
                    <a:gd name="connsiteY2" fmla="*/ 38246 h 76491"/>
                    <a:gd name="connsiteX3" fmla="*/ 38246 w 76491"/>
                    <a:gd name="connsiteY3" fmla="*/ 0 h 76491"/>
                    <a:gd name="connsiteX4" fmla="*/ 76491 w 76491"/>
                    <a:gd name="connsiteY4" fmla="*/ 38246 h 76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491" h="76491">
                      <a:moveTo>
                        <a:pt x="76491" y="38246"/>
                      </a:moveTo>
                      <a:cubicBezTo>
                        <a:pt x="76491" y="59368"/>
                        <a:pt x="59368" y="76491"/>
                        <a:pt x="38246" y="76491"/>
                      </a:cubicBezTo>
                      <a:cubicBezTo>
                        <a:pt x="17123" y="76491"/>
                        <a:pt x="0" y="59368"/>
                        <a:pt x="0" y="38246"/>
                      </a:cubicBezTo>
                      <a:cubicBezTo>
                        <a:pt x="0" y="17123"/>
                        <a:pt x="17123" y="0"/>
                        <a:pt x="38246" y="0"/>
                      </a:cubicBezTo>
                      <a:cubicBezTo>
                        <a:pt x="59368" y="0"/>
                        <a:pt x="76491" y="17123"/>
                        <a:pt x="76491" y="3824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l" defTabSz="414730" rtl="0"/>
                  <a:endParaRPr lang="ar-SA" sz="163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62" name="شكل حر: شكل 161">
                  <a:extLst>
                    <a:ext uri="{FF2B5EF4-FFF2-40B4-BE49-F238E27FC236}">
                      <a16:creationId xmlns:a16="http://schemas.microsoft.com/office/drawing/2014/main" id="{7A9F38BB-60FA-B230-5551-98DE5747D13B}"/>
                    </a:ext>
                  </a:extLst>
                </p:cNvPr>
                <p:cNvSpPr/>
                <p:nvPr/>
              </p:nvSpPr>
              <p:spPr>
                <a:xfrm>
                  <a:off x="7978030" y="4212036"/>
                  <a:ext cx="46606" cy="46606"/>
                </a:xfrm>
                <a:custGeom>
                  <a:avLst/>
                  <a:gdLst>
                    <a:gd name="connsiteX0" fmla="*/ 46607 w 46606"/>
                    <a:gd name="connsiteY0" fmla="*/ 23303 h 46606"/>
                    <a:gd name="connsiteX1" fmla="*/ 23304 w 46606"/>
                    <a:gd name="connsiteY1" fmla="*/ 46607 h 46606"/>
                    <a:gd name="connsiteX2" fmla="*/ 0 w 46606"/>
                    <a:gd name="connsiteY2" fmla="*/ 23303 h 46606"/>
                    <a:gd name="connsiteX3" fmla="*/ 23304 w 46606"/>
                    <a:gd name="connsiteY3" fmla="*/ 0 h 46606"/>
                    <a:gd name="connsiteX4" fmla="*/ 46607 w 46606"/>
                    <a:gd name="connsiteY4" fmla="*/ 23303 h 46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06" h="46606">
                      <a:moveTo>
                        <a:pt x="46607" y="23303"/>
                      </a:moveTo>
                      <a:cubicBezTo>
                        <a:pt x="46607" y="36174"/>
                        <a:pt x="36174" y="46607"/>
                        <a:pt x="23304" y="46607"/>
                      </a:cubicBezTo>
                      <a:cubicBezTo>
                        <a:pt x="10433" y="46607"/>
                        <a:pt x="0" y="36174"/>
                        <a:pt x="0" y="23303"/>
                      </a:cubicBezTo>
                      <a:cubicBezTo>
                        <a:pt x="0" y="10433"/>
                        <a:pt x="10433" y="0"/>
                        <a:pt x="23304" y="0"/>
                      </a:cubicBezTo>
                      <a:cubicBezTo>
                        <a:pt x="36174" y="0"/>
                        <a:pt x="46607" y="10433"/>
                        <a:pt x="46607" y="2330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l" defTabSz="414730" rtl="0"/>
                  <a:endParaRPr lang="ar-SA" sz="163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</p:grpSp>
        <p:grpSp>
          <p:nvGrpSpPr>
            <p:cNvPr id="148" name="رسم 2269" descr="فراشه">
              <a:extLst>
                <a:ext uri="{FF2B5EF4-FFF2-40B4-BE49-F238E27FC236}">
                  <a16:creationId xmlns:a16="http://schemas.microsoft.com/office/drawing/2014/main" id="{D8A05C0F-8E49-12EC-7EF0-E2C8240F83C0}"/>
                </a:ext>
              </a:extLst>
            </p:cNvPr>
            <p:cNvGrpSpPr/>
            <p:nvPr/>
          </p:nvGrpSpPr>
          <p:grpSpPr>
            <a:xfrm>
              <a:off x="7245041" y="3979860"/>
              <a:ext cx="322110" cy="885261"/>
              <a:chOff x="7245041" y="3979860"/>
              <a:chExt cx="322110" cy="885261"/>
            </a:xfrm>
          </p:grpSpPr>
          <p:sp>
            <p:nvSpPr>
              <p:cNvPr id="149" name="شكل حر: شكل 148">
                <a:extLst>
                  <a:ext uri="{FF2B5EF4-FFF2-40B4-BE49-F238E27FC236}">
                    <a16:creationId xmlns:a16="http://schemas.microsoft.com/office/drawing/2014/main" id="{4AA8C895-4EC8-DB6D-D738-A48AE469734B}"/>
                  </a:ext>
                </a:extLst>
              </p:cNvPr>
              <p:cNvSpPr/>
              <p:nvPr/>
            </p:nvSpPr>
            <p:spPr>
              <a:xfrm>
                <a:off x="7375282" y="4612305"/>
                <a:ext cx="61662" cy="252816"/>
              </a:xfrm>
              <a:custGeom>
                <a:avLst/>
                <a:gdLst>
                  <a:gd name="connsiteX0" fmla="*/ 61663 w 61662"/>
                  <a:gd name="connsiteY0" fmla="*/ 98660 h 252816"/>
                  <a:gd name="connsiteX1" fmla="*/ 30831 w 61662"/>
                  <a:gd name="connsiteY1" fmla="*/ 252816 h 252816"/>
                  <a:gd name="connsiteX2" fmla="*/ 0 w 61662"/>
                  <a:gd name="connsiteY2" fmla="*/ 98660 h 252816"/>
                  <a:gd name="connsiteX3" fmla="*/ 30831 w 61662"/>
                  <a:gd name="connsiteY3" fmla="*/ 0 h 252816"/>
                  <a:gd name="connsiteX4" fmla="*/ 61663 w 61662"/>
                  <a:gd name="connsiteY4" fmla="*/ 98660 h 25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662" h="252816">
                    <a:moveTo>
                      <a:pt x="61663" y="98660"/>
                    </a:moveTo>
                    <a:cubicBezTo>
                      <a:pt x="61663" y="183799"/>
                      <a:pt x="47860" y="252816"/>
                      <a:pt x="30831" y="252816"/>
                    </a:cubicBezTo>
                    <a:cubicBezTo>
                      <a:pt x="13802" y="252816"/>
                      <a:pt x="0" y="183799"/>
                      <a:pt x="0" y="98660"/>
                    </a:cubicBezTo>
                    <a:cubicBezTo>
                      <a:pt x="0" y="13521"/>
                      <a:pt x="13802" y="0"/>
                      <a:pt x="30831" y="0"/>
                    </a:cubicBezTo>
                    <a:cubicBezTo>
                      <a:pt x="47860" y="5"/>
                      <a:pt x="61663" y="13526"/>
                      <a:pt x="61663" y="98660"/>
                    </a:cubicBezTo>
                    <a:close/>
                  </a:path>
                </a:pathLst>
              </a:custGeom>
              <a:solidFill>
                <a:srgbClr val="0FAFE8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414730" rtl="0"/>
                <a:endParaRPr lang="ar-SA" sz="163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grpSp>
            <p:nvGrpSpPr>
              <p:cNvPr id="150" name="رسم 2269" descr="فراشه">
                <a:extLst>
                  <a:ext uri="{FF2B5EF4-FFF2-40B4-BE49-F238E27FC236}">
                    <a16:creationId xmlns:a16="http://schemas.microsoft.com/office/drawing/2014/main" id="{258498FC-B897-5E57-434A-5B00221E2640}"/>
                  </a:ext>
                </a:extLst>
              </p:cNvPr>
              <p:cNvGrpSpPr/>
              <p:nvPr/>
            </p:nvGrpSpPr>
            <p:grpSpPr>
              <a:xfrm>
                <a:off x="7376239" y="4749196"/>
                <a:ext cx="59748" cy="50193"/>
                <a:chOff x="7376239" y="4749196"/>
                <a:chExt cx="59748" cy="50193"/>
              </a:xfrm>
              <a:solidFill>
                <a:srgbClr val="737373"/>
              </a:solidFill>
            </p:grpSpPr>
            <p:sp>
              <p:nvSpPr>
                <p:cNvPr id="154" name="شكل حر: شكل 153">
                  <a:extLst>
                    <a:ext uri="{FF2B5EF4-FFF2-40B4-BE49-F238E27FC236}">
                      <a16:creationId xmlns:a16="http://schemas.microsoft.com/office/drawing/2014/main" id="{80A1800F-871F-A55D-E0A0-014A4870518F}"/>
                    </a:ext>
                  </a:extLst>
                </p:cNvPr>
                <p:cNvSpPr/>
                <p:nvPr/>
              </p:nvSpPr>
              <p:spPr>
                <a:xfrm>
                  <a:off x="7376239" y="4749196"/>
                  <a:ext cx="59748" cy="9866"/>
                </a:xfrm>
                <a:custGeom>
                  <a:avLst/>
                  <a:gdLst>
                    <a:gd name="connsiteX0" fmla="*/ 59748 w 59748"/>
                    <a:gd name="connsiteY0" fmla="*/ 0 h 9866"/>
                    <a:gd name="connsiteX1" fmla="*/ 0 w 59748"/>
                    <a:gd name="connsiteY1" fmla="*/ 0 h 9866"/>
                    <a:gd name="connsiteX2" fmla="*/ 582 w 59748"/>
                    <a:gd name="connsiteY2" fmla="*/ 9866 h 9866"/>
                    <a:gd name="connsiteX3" fmla="*/ 59166 w 59748"/>
                    <a:gd name="connsiteY3" fmla="*/ 9866 h 9866"/>
                    <a:gd name="connsiteX4" fmla="*/ 59748 w 59748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748" h="9866">
                      <a:moveTo>
                        <a:pt x="59748" y="0"/>
                      </a:moveTo>
                      <a:lnTo>
                        <a:pt x="0" y="0"/>
                      </a:lnTo>
                      <a:cubicBezTo>
                        <a:pt x="168" y="3340"/>
                        <a:pt x="370" y="6620"/>
                        <a:pt x="582" y="9866"/>
                      </a:cubicBezTo>
                      <a:lnTo>
                        <a:pt x="59166" y="9866"/>
                      </a:lnTo>
                      <a:cubicBezTo>
                        <a:pt x="59383" y="6620"/>
                        <a:pt x="59581" y="3340"/>
                        <a:pt x="59748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l" defTabSz="414730" rtl="0"/>
                  <a:endParaRPr lang="ar-SA" sz="163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55" name="شكل حر: شكل 154">
                  <a:extLst>
                    <a:ext uri="{FF2B5EF4-FFF2-40B4-BE49-F238E27FC236}">
                      <a16:creationId xmlns:a16="http://schemas.microsoft.com/office/drawing/2014/main" id="{F7FA9AA8-389D-AA7B-BD72-D74D9DFE9CA8}"/>
                    </a:ext>
                  </a:extLst>
                </p:cNvPr>
                <p:cNvSpPr/>
                <p:nvPr/>
              </p:nvSpPr>
              <p:spPr>
                <a:xfrm>
                  <a:off x="7377551" y="4769031"/>
                  <a:ext cx="57124" cy="9866"/>
                </a:xfrm>
                <a:custGeom>
                  <a:avLst/>
                  <a:gdLst>
                    <a:gd name="connsiteX0" fmla="*/ 57124 w 57124"/>
                    <a:gd name="connsiteY0" fmla="*/ 0 h 9866"/>
                    <a:gd name="connsiteX1" fmla="*/ 0 w 57124"/>
                    <a:gd name="connsiteY1" fmla="*/ 0 h 9866"/>
                    <a:gd name="connsiteX2" fmla="*/ 883 w 57124"/>
                    <a:gd name="connsiteY2" fmla="*/ 9866 h 9866"/>
                    <a:gd name="connsiteX3" fmla="*/ 56241 w 57124"/>
                    <a:gd name="connsiteY3" fmla="*/ 9866 h 9866"/>
                    <a:gd name="connsiteX4" fmla="*/ 57124 w 57124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24" h="9866">
                      <a:moveTo>
                        <a:pt x="57124" y="0"/>
                      </a:moveTo>
                      <a:lnTo>
                        <a:pt x="0" y="0"/>
                      </a:lnTo>
                      <a:cubicBezTo>
                        <a:pt x="271" y="3350"/>
                        <a:pt x="567" y="6640"/>
                        <a:pt x="883" y="9866"/>
                      </a:cubicBezTo>
                      <a:lnTo>
                        <a:pt x="56241" y="9866"/>
                      </a:lnTo>
                      <a:cubicBezTo>
                        <a:pt x="56557" y="6645"/>
                        <a:pt x="56853" y="3350"/>
                        <a:pt x="57124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l" defTabSz="414730" rtl="0"/>
                  <a:endParaRPr lang="ar-SA" sz="163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56" name="شكل حر: شكل 155">
                  <a:extLst>
                    <a:ext uri="{FF2B5EF4-FFF2-40B4-BE49-F238E27FC236}">
                      <a16:creationId xmlns:a16="http://schemas.microsoft.com/office/drawing/2014/main" id="{ACC0B9AD-A988-08A1-AAD2-10C183BF7B28}"/>
                    </a:ext>
                  </a:extLst>
                </p:cNvPr>
                <p:cNvSpPr/>
                <p:nvPr/>
              </p:nvSpPr>
              <p:spPr>
                <a:xfrm>
                  <a:off x="7379588" y="4789523"/>
                  <a:ext cx="53054" cy="9866"/>
                </a:xfrm>
                <a:custGeom>
                  <a:avLst/>
                  <a:gdLst>
                    <a:gd name="connsiteX0" fmla="*/ 53054 w 53054"/>
                    <a:gd name="connsiteY0" fmla="*/ 0 h 9866"/>
                    <a:gd name="connsiteX1" fmla="*/ 0 w 53054"/>
                    <a:gd name="connsiteY1" fmla="*/ 0 h 9866"/>
                    <a:gd name="connsiteX2" fmla="*/ 1278 w 53054"/>
                    <a:gd name="connsiteY2" fmla="*/ 9866 h 9866"/>
                    <a:gd name="connsiteX3" fmla="*/ 51772 w 53054"/>
                    <a:gd name="connsiteY3" fmla="*/ 9866 h 9866"/>
                    <a:gd name="connsiteX4" fmla="*/ 53054 w 53054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054" h="9866">
                      <a:moveTo>
                        <a:pt x="53054" y="0"/>
                      </a:moveTo>
                      <a:lnTo>
                        <a:pt x="0" y="0"/>
                      </a:lnTo>
                      <a:cubicBezTo>
                        <a:pt x="400" y="3379"/>
                        <a:pt x="829" y="6660"/>
                        <a:pt x="1278" y="9866"/>
                      </a:cubicBezTo>
                      <a:lnTo>
                        <a:pt x="51772" y="9866"/>
                      </a:lnTo>
                      <a:cubicBezTo>
                        <a:pt x="52226" y="6665"/>
                        <a:pt x="52650" y="3379"/>
                        <a:pt x="53054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l" defTabSz="414730" rtl="0"/>
                  <a:endParaRPr lang="ar-SA" sz="163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  <p:sp>
            <p:nvSpPr>
              <p:cNvPr id="151" name="شكل حر: شكل 150">
                <a:extLst>
                  <a:ext uri="{FF2B5EF4-FFF2-40B4-BE49-F238E27FC236}">
                    <a16:creationId xmlns:a16="http://schemas.microsoft.com/office/drawing/2014/main" id="{1048231E-2B3E-B248-F787-43A1B7F28810}"/>
                  </a:ext>
                </a:extLst>
              </p:cNvPr>
              <p:cNvSpPr/>
              <p:nvPr/>
            </p:nvSpPr>
            <p:spPr>
              <a:xfrm>
                <a:off x="7245041" y="3979860"/>
                <a:ext cx="322110" cy="400850"/>
              </a:xfrm>
              <a:custGeom>
                <a:avLst/>
                <a:gdLst>
                  <a:gd name="connsiteX0" fmla="*/ 315135 w 322110"/>
                  <a:gd name="connsiteY0" fmla="*/ 0 h 400850"/>
                  <a:gd name="connsiteX1" fmla="*/ 161102 w 322110"/>
                  <a:gd name="connsiteY1" fmla="*/ 310128 h 400850"/>
                  <a:gd name="connsiteX2" fmla="*/ 161013 w 322110"/>
                  <a:gd name="connsiteY2" fmla="*/ 310128 h 400850"/>
                  <a:gd name="connsiteX3" fmla="*/ 6975 w 322110"/>
                  <a:gd name="connsiteY3" fmla="*/ 0 h 400850"/>
                  <a:gd name="connsiteX4" fmla="*/ 0 w 322110"/>
                  <a:gd name="connsiteY4" fmla="*/ 6975 h 400850"/>
                  <a:gd name="connsiteX5" fmla="*/ 156125 w 322110"/>
                  <a:gd name="connsiteY5" fmla="*/ 383896 h 400850"/>
                  <a:gd name="connsiteX6" fmla="*/ 156125 w 322110"/>
                  <a:gd name="connsiteY6" fmla="*/ 383896 h 400850"/>
                  <a:gd name="connsiteX7" fmla="*/ 156125 w 322110"/>
                  <a:gd name="connsiteY7" fmla="*/ 400851 h 400850"/>
                  <a:gd name="connsiteX8" fmla="*/ 165991 w 322110"/>
                  <a:gd name="connsiteY8" fmla="*/ 400851 h 400850"/>
                  <a:gd name="connsiteX9" fmla="*/ 165991 w 322110"/>
                  <a:gd name="connsiteY9" fmla="*/ 383896 h 400850"/>
                  <a:gd name="connsiteX10" fmla="*/ 322110 w 322110"/>
                  <a:gd name="connsiteY10" fmla="*/ 6975 h 400850"/>
                  <a:gd name="connsiteX11" fmla="*/ 315135 w 322110"/>
                  <a:gd name="connsiteY11" fmla="*/ 0 h 40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2110" h="400850">
                    <a:moveTo>
                      <a:pt x="315135" y="0"/>
                    </a:moveTo>
                    <a:cubicBezTo>
                      <a:pt x="230194" y="84941"/>
                      <a:pt x="176902" y="193083"/>
                      <a:pt x="161102" y="310128"/>
                    </a:cubicBezTo>
                    <a:cubicBezTo>
                      <a:pt x="161092" y="310182"/>
                      <a:pt x="161018" y="310182"/>
                      <a:pt x="161013" y="310128"/>
                    </a:cubicBezTo>
                    <a:cubicBezTo>
                      <a:pt x="145208" y="193083"/>
                      <a:pt x="91917" y="84941"/>
                      <a:pt x="6975" y="0"/>
                    </a:cubicBezTo>
                    <a:lnTo>
                      <a:pt x="0" y="6975"/>
                    </a:lnTo>
                    <a:cubicBezTo>
                      <a:pt x="100678" y="107658"/>
                      <a:pt x="156125" y="241515"/>
                      <a:pt x="156125" y="383896"/>
                    </a:cubicBezTo>
                    <a:lnTo>
                      <a:pt x="156125" y="383896"/>
                    </a:lnTo>
                    <a:lnTo>
                      <a:pt x="156125" y="400851"/>
                    </a:lnTo>
                    <a:lnTo>
                      <a:pt x="165991" y="400851"/>
                    </a:lnTo>
                    <a:lnTo>
                      <a:pt x="165991" y="383896"/>
                    </a:lnTo>
                    <a:cubicBezTo>
                      <a:pt x="165991" y="241510"/>
                      <a:pt x="221433" y="107648"/>
                      <a:pt x="322110" y="6975"/>
                    </a:cubicBezTo>
                    <a:lnTo>
                      <a:pt x="315135" y="0"/>
                    </a:lnTo>
                    <a:close/>
                  </a:path>
                </a:pathLst>
              </a:custGeom>
              <a:solidFill>
                <a:srgbClr val="505050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414730" rtl="0"/>
                <a:endParaRPr lang="ar-SA" sz="163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52" name="شكل حر: شكل 151">
                <a:extLst>
                  <a:ext uri="{FF2B5EF4-FFF2-40B4-BE49-F238E27FC236}">
                    <a16:creationId xmlns:a16="http://schemas.microsoft.com/office/drawing/2014/main" id="{08A132E9-84BC-E263-A576-F9C9B2DD261E}"/>
                  </a:ext>
                </a:extLst>
              </p:cNvPr>
              <p:cNvSpPr/>
              <p:nvPr/>
            </p:nvSpPr>
            <p:spPr>
              <a:xfrm>
                <a:off x="7344451" y="4363014"/>
                <a:ext cx="123329" cy="366456"/>
              </a:xfrm>
              <a:custGeom>
                <a:avLst/>
                <a:gdLst>
                  <a:gd name="connsiteX0" fmla="*/ 113711 w 123329"/>
                  <a:gd name="connsiteY0" fmla="*/ 119735 h 366456"/>
                  <a:gd name="connsiteX1" fmla="*/ 110297 w 123329"/>
                  <a:gd name="connsiteY1" fmla="*/ 66390 h 366456"/>
                  <a:gd name="connsiteX2" fmla="*/ 110400 w 123329"/>
                  <a:gd name="connsiteY2" fmla="*/ 50407 h 366456"/>
                  <a:gd name="connsiteX3" fmla="*/ 94423 w 123329"/>
                  <a:gd name="connsiteY3" fmla="*/ 21440 h 366456"/>
                  <a:gd name="connsiteX4" fmla="*/ 97905 w 123329"/>
                  <a:gd name="connsiteY4" fmla="*/ 8447 h 366456"/>
                  <a:gd name="connsiteX5" fmla="*/ 89756 w 123329"/>
                  <a:gd name="connsiteY5" fmla="*/ 505 h 366456"/>
                  <a:gd name="connsiteX6" fmla="*/ 74029 w 123329"/>
                  <a:gd name="connsiteY6" fmla="*/ 10459 h 366456"/>
                  <a:gd name="connsiteX7" fmla="*/ 67449 w 123329"/>
                  <a:gd name="connsiteY7" fmla="*/ 9137 h 366456"/>
                  <a:gd name="connsiteX8" fmla="*/ 51787 w 123329"/>
                  <a:gd name="connsiteY8" fmla="*/ 9823 h 366456"/>
                  <a:gd name="connsiteX9" fmla="*/ 36761 w 123329"/>
                  <a:gd name="connsiteY9" fmla="*/ 342 h 366456"/>
                  <a:gd name="connsiteX10" fmla="*/ 27857 w 123329"/>
                  <a:gd name="connsiteY10" fmla="*/ 8905 h 366456"/>
                  <a:gd name="connsiteX11" fmla="*/ 30264 w 123329"/>
                  <a:gd name="connsiteY11" fmla="*/ 20167 h 366456"/>
                  <a:gd name="connsiteX12" fmla="*/ 12333 w 123329"/>
                  <a:gd name="connsiteY12" fmla="*/ 58137 h 366456"/>
                  <a:gd name="connsiteX13" fmla="*/ 12924 w 123329"/>
                  <a:gd name="connsiteY13" fmla="*/ 65778 h 366456"/>
                  <a:gd name="connsiteX14" fmla="*/ 9950 w 123329"/>
                  <a:gd name="connsiteY14" fmla="*/ 118615 h 366456"/>
                  <a:gd name="connsiteX15" fmla="*/ 0 w 123329"/>
                  <a:gd name="connsiteY15" fmla="*/ 199961 h 366456"/>
                  <a:gd name="connsiteX16" fmla="*/ 61663 w 123329"/>
                  <a:gd name="connsiteY16" fmla="*/ 366449 h 366456"/>
                  <a:gd name="connsiteX17" fmla="*/ 61667 w 123329"/>
                  <a:gd name="connsiteY17" fmla="*/ 366449 h 366456"/>
                  <a:gd name="connsiteX18" fmla="*/ 123330 w 123329"/>
                  <a:gd name="connsiteY18" fmla="*/ 199961 h 366456"/>
                  <a:gd name="connsiteX19" fmla="*/ 113711 w 123329"/>
                  <a:gd name="connsiteY19" fmla="*/ 119735 h 366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3329" h="366456">
                    <a:moveTo>
                      <a:pt x="113711" y="119735"/>
                    </a:moveTo>
                    <a:cubicBezTo>
                      <a:pt x="108620" y="102401"/>
                      <a:pt x="107273" y="84203"/>
                      <a:pt x="110297" y="66390"/>
                    </a:cubicBezTo>
                    <a:cubicBezTo>
                      <a:pt x="111160" y="61289"/>
                      <a:pt x="111244" y="55922"/>
                      <a:pt x="110400" y="50407"/>
                    </a:cubicBezTo>
                    <a:cubicBezTo>
                      <a:pt x="108654" y="38982"/>
                      <a:pt x="102744" y="28874"/>
                      <a:pt x="94423" y="21440"/>
                    </a:cubicBezTo>
                    <a:cubicBezTo>
                      <a:pt x="97772" y="18401"/>
                      <a:pt x="99503" y="13607"/>
                      <a:pt x="97905" y="8447"/>
                    </a:cubicBezTo>
                    <a:cubicBezTo>
                      <a:pt x="96726" y="4648"/>
                      <a:pt x="93589" y="1580"/>
                      <a:pt x="89756" y="505"/>
                    </a:cubicBezTo>
                    <a:cubicBezTo>
                      <a:pt x="82055" y="-1661"/>
                      <a:pt x="75110" y="3430"/>
                      <a:pt x="74029" y="10459"/>
                    </a:cubicBezTo>
                    <a:cubicBezTo>
                      <a:pt x="71874" y="9897"/>
                      <a:pt x="69698" y="9394"/>
                      <a:pt x="67449" y="9137"/>
                    </a:cubicBezTo>
                    <a:cubicBezTo>
                      <a:pt x="62037" y="8521"/>
                      <a:pt x="56779" y="8807"/>
                      <a:pt x="51787" y="9823"/>
                    </a:cubicBezTo>
                    <a:cubicBezTo>
                      <a:pt x="50445" y="3311"/>
                      <a:pt x="43958" y="-1326"/>
                      <a:pt x="36761" y="342"/>
                    </a:cubicBezTo>
                    <a:cubicBezTo>
                      <a:pt x="32523" y="1323"/>
                      <a:pt x="29021" y="4717"/>
                      <a:pt x="27857" y="8905"/>
                    </a:cubicBezTo>
                    <a:cubicBezTo>
                      <a:pt x="26653" y="13242"/>
                      <a:pt x="27832" y="17242"/>
                      <a:pt x="30264" y="20167"/>
                    </a:cubicBezTo>
                    <a:cubicBezTo>
                      <a:pt x="19332" y="29215"/>
                      <a:pt x="12333" y="42840"/>
                      <a:pt x="12333" y="58137"/>
                    </a:cubicBezTo>
                    <a:cubicBezTo>
                      <a:pt x="12333" y="60736"/>
                      <a:pt x="12535" y="63292"/>
                      <a:pt x="12924" y="65778"/>
                    </a:cubicBezTo>
                    <a:cubicBezTo>
                      <a:pt x="15687" y="83487"/>
                      <a:pt x="15125" y="101454"/>
                      <a:pt x="9950" y="118615"/>
                    </a:cubicBezTo>
                    <a:cubicBezTo>
                      <a:pt x="3655" y="139492"/>
                      <a:pt x="0" y="166525"/>
                      <a:pt x="0" y="199961"/>
                    </a:cubicBezTo>
                    <a:cubicBezTo>
                      <a:pt x="0" y="291650"/>
                      <a:pt x="61312" y="366025"/>
                      <a:pt x="61663" y="366449"/>
                    </a:cubicBezTo>
                    <a:cubicBezTo>
                      <a:pt x="61667" y="366459"/>
                      <a:pt x="61658" y="366459"/>
                      <a:pt x="61667" y="366449"/>
                    </a:cubicBezTo>
                    <a:cubicBezTo>
                      <a:pt x="62018" y="366030"/>
                      <a:pt x="123330" y="291650"/>
                      <a:pt x="123330" y="199961"/>
                    </a:cubicBezTo>
                    <a:cubicBezTo>
                      <a:pt x="123325" y="167122"/>
                      <a:pt x="119798" y="140459"/>
                      <a:pt x="113711" y="119735"/>
                    </a:cubicBezTo>
                    <a:close/>
                  </a:path>
                </a:pathLst>
              </a:custGeom>
              <a:solidFill>
                <a:srgbClr val="0FAFE8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414730" rtl="0"/>
                <a:endParaRPr lang="ar-SA" sz="163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53" name="شكل حر: شكل 152">
                <a:extLst>
                  <a:ext uri="{FF2B5EF4-FFF2-40B4-BE49-F238E27FC236}">
                    <a16:creationId xmlns:a16="http://schemas.microsoft.com/office/drawing/2014/main" id="{34490DCC-5430-5944-1903-6105CEEED1F5}"/>
                  </a:ext>
                </a:extLst>
              </p:cNvPr>
              <p:cNvSpPr/>
              <p:nvPr/>
            </p:nvSpPr>
            <p:spPr>
              <a:xfrm>
                <a:off x="7374147" y="4489611"/>
                <a:ext cx="63936" cy="183354"/>
              </a:xfrm>
              <a:custGeom>
                <a:avLst/>
                <a:gdLst>
                  <a:gd name="connsiteX0" fmla="*/ 63937 w 63936"/>
                  <a:gd name="connsiteY0" fmla="*/ 179640 h 183354"/>
                  <a:gd name="connsiteX1" fmla="*/ 35054 w 63936"/>
                  <a:gd name="connsiteY1" fmla="*/ 93397 h 183354"/>
                  <a:gd name="connsiteX2" fmla="*/ 35054 w 63936"/>
                  <a:gd name="connsiteY2" fmla="*/ 0 h 183354"/>
                  <a:gd name="connsiteX3" fmla="*/ 28888 w 63936"/>
                  <a:gd name="connsiteY3" fmla="*/ 0 h 183354"/>
                  <a:gd name="connsiteX4" fmla="*/ 28888 w 63936"/>
                  <a:gd name="connsiteY4" fmla="*/ 93397 h 183354"/>
                  <a:gd name="connsiteX5" fmla="*/ 0 w 63936"/>
                  <a:gd name="connsiteY5" fmla="*/ 179640 h 183354"/>
                  <a:gd name="connsiteX6" fmla="*/ 4923 w 63936"/>
                  <a:gd name="connsiteY6" fmla="*/ 183355 h 183354"/>
                  <a:gd name="connsiteX7" fmla="*/ 31931 w 63936"/>
                  <a:gd name="connsiteY7" fmla="*/ 123024 h 183354"/>
                  <a:gd name="connsiteX8" fmla="*/ 32020 w 63936"/>
                  <a:gd name="connsiteY8" fmla="*/ 123024 h 183354"/>
                  <a:gd name="connsiteX9" fmla="*/ 59023 w 63936"/>
                  <a:gd name="connsiteY9" fmla="*/ 183355 h 183354"/>
                  <a:gd name="connsiteX10" fmla="*/ 63937 w 63936"/>
                  <a:gd name="connsiteY10" fmla="*/ 179640 h 183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936" h="183354">
                    <a:moveTo>
                      <a:pt x="63937" y="179640"/>
                    </a:moveTo>
                    <a:cubicBezTo>
                      <a:pt x="45310" y="154955"/>
                      <a:pt x="35054" y="124326"/>
                      <a:pt x="35054" y="93397"/>
                    </a:cubicBezTo>
                    <a:lnTo>
                      <a:pt x="35054" y="0"/>
                    </a:lnTo>
                    <a:lnTo>
                      <a:pt x="28888" y="0"/>
                    </a:lnTo>
                    <a:lnTo>
                      <a:pt x="28888" y="93397"/>
                    </a:lnTo>
                    <a:cubicBezTo>
                      <a:pt x="28888" y="124322"/>
                      <a:pt x="18627" y="154951"/>
                      <a:pt x="0" y="179640"/>
                    </a:cubicBezTo>
                    <a:lnTo>
                      <a:pt x="4923" y="183355"/>
                    </a:lnTo>
                    <a:cubicBezTo>
                      <a:pt x="18351" y="165561"/>
                      <a:pt x="27487" y="144789"/>
                      <a:pt x="31931" y="123024"/>
                    </a:cubicBezTo>
                    <a:cubicBezTo>
                      <a:pt x="31941" y="122975"/>
                      <a:pt x="32010" y="122975"/>
                      <a:pt x="32020" y="123024"/>
                    </a:cubicBezTo>
                    <a:cubicBezTo>
                      <a:pt x="36460" y="144789"/>
                      <a:pt x="45601" y="165561"/>
                      <a:pt x="59023" y="183355"/>
                    </a:cubicBezTo>
                    <a:lnTo>
                      <a:pt x="63937" y="179640"/>
                    </a:lnTo>
                    <a:close/>
                  </a:path>
                </a:pathLst>
              </a:custGeom>
              <a:solidFill>
                <a:srgbClr val="505050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414730" rtl="0"/>
                <a:endParaRPr lang="ar-SA" sz="163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3524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8CA2D86-3FEF-056B-96C4-8C53232AF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72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95302A-6729-4AA3-81AA-067917998FC2}"/>
              </a:ext>
            </a:extLst>
          </p:cNvPr>
          <p:cNvSpPr/>
          <p:nvPr/>
        </p:nvSpPr>
        <p:spPr>
          <a:xfrm>
            <a:off x="0" y="600"/>
            <a:ext cx="12191935" cy="6857400"/>
          </a:xfrm>
          <a:prstGeom prst="rect">
            <a:avLst/>
          </a:prstGeom>
          <a:solidFill>
            <a:srgbClr val="DC522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197C538-F605-4470-B8E7-E81A57470B0C}"/>
              </a:ext>
            </a:extLst>
          </p:cNvPr>
          <p:cNvSpPr txBox="1"/>
          <p:nvPr/>
        </p:nvSpPr>
        <p:spPr>
          <a:xfrm>
            <a:off x="2221761" y="3473486"/>
            <a:ext cx="7748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الخط</a:t>
            </a:r>
            <a:r>
              <a:rPr lang="ar-SA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وط</a:t>
            </a:r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المستخدم</a:t>
            </a:r>
            <a:r>
              <a:rPr lang="ar-SA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  <a:r>
              <a:rPr lang="en-GB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في القالب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Harmattan</a:t>
            </a:r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ar-EG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الرابط</a:t>
            </a:r>
            <a:endParaRPr lang="ar-EG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C4F0F2F-DFC6-49FA-A149-8246FD7A06D5}"/>
              </a:ext>
            </a:extLst>
          </p:cNvPr>
          <p:cNvSpPr txBox="1"/>
          <p:nvPr/>
        </p:nvSpPr>
        <p:spPr>
          <a:xfrm>
            <a:off x="33" y="1113680"/>
            <a:ext cx="121919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 تصميم هذا القالب بواسط</a:t>
            </a:r>
            <a:r>
              <a:rPr lang="ar-SA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</a:p>
          <a:p>
            <a:pPr algn="ctr"/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ingez-ppt.com</a:t>
            </a:r>
            <a:endParaRPr lang="en-GB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37505F29-6A9E-2FC7-EFBB-D3553C5AFCAA}"/>
              </a:ext>
            </a:extLst>
          </p:cNvPr>
          <p:cNvGrpSpPr/>
          <p:nvPr/>
        </p:nvGrpSpPr>
        <p:grpSpPr>
          <a:xfrm>
            <a:off x="3016898" y="4555728"/>
            <a:ext cx="6158205" cy="1432131"/>
            <a:chOff x="2948473" y="5071306"/>
            <a:chExt cx="6158205" cy="1432131"/>
          </a:xfrm>
        </p:grpSpPr>
        <p:sp>
          <p:nvSpPr>
            <p:cNvPr id="4" name="مستطيل: زوايا مستديرة 3">
              <a:extLst>
                <a:ext uri="{FF2B5EF4-FFF2-40B4-BE49-F238E27FC236}">
                  <a16:creationId xmlns:a16="http://schemas.microsoft.com/office/drawing/2014/main" id="{D1A3BEDF-1337-5963-C7D8-B852855E95F5}"/>
                </a:ext>
              </a:extLst>
            </p:cNvPr>
            <p:cNvSpPr/>
            <p:nvPr/>
          </p:nvSpPr>
          <p:spPr>
            <a:xfrm>
              <a:off x="2948473" y="5146985"/>
              <a:ext cx="6158205" cy="1356452"/>
            </a:xfrm>
            <a:prstGeom prst="roundRect">
              <a:avLst/>
            </a:prstGeom>
            <a:noFill/>
            <a:ln>
              <a:solidFill>
                <a:srgbClr val="FBBC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03AF8DD8-1B6F-A69E-73A5-53386E3C2EB4}"/>
                </a:ext>
              </a:extLst>
            </p:cNvPr>
            <p:cNvSpPr txBox="1"/>
            <p:nvPr/>
          </p:nvSpPr>
          <p:spPr>
            <a:xfrm>
              <a:off x="3167637" y="5071306"/>
              <a:ext cx="4744721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br>
                <a:rPr lang="ar-SA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ar-SA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تم تصميم هذا القالب بواسطة موقع انجز </a:t>
              </a:r>
              <a:r>
                <a:rPr lang="en-US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ingez-ppt </a:t>
              </a:r>
              <a:r>
                <a:rPr lang="ar-SA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 rtl="1"/>
              <a:r>
                <a:rPr lang="ar-SA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ولا يحق لأي شخص إعادة نشر أو توزيع ملفات القوالب</a:t>
              </a:r>
            </a:p>
            <a:p>
              <a:pPr algn="ctr" rtl="1"/>
              <a:r>
                <a:rPr lang="ar-SA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 أو إصدارات معدلة في مواقع أخرى بدون إذن خطي من انجز</a:t>
              </a:r>
              <a:endParaRPr lang="ar-SA" dirty="0">
                <a:solidFill>
                  <a:srgbClr val="FFD77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رسم 9" descr="تحذير مع تعبئة خالصة">
              <a:extLst>
                <a:ext uri="{FF2B5EF4-FFF2-40B4-BE49-F238E27FC236}">
                  <a16:creationId xmlns:a16="http://schemas.microsoft.com/office/drawing/2014/main" id="{833DC2DA-97B0-06BF-88CB-E40F1D8E3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52318" y="5357235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7315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17">
            <a:extLst>
              <a:ext uri="{FF2B5EF4-FFF2-40B4-BE49-F238E27FC236}">
                <a16:creationId xmlns:a16="http://schemas.microsoft.com/office/drawing/2014/main" id="{E6DE37C0-A619-35B5-D705-AE51F535CFCD}"/>
              </a:ext>
            </a:extLst>
          </p:cNvPr>
          <p:cNvSpPr/>
          <p:nvPr/>
        </p:nvSpPr>
        <p:spPr>
          <a:xfrm>
            <a:off x="4165602" y="2511985"/>
            <a:ext cx="7289800" cy="1743619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defTabSz="414730"/>
            <a:r>
              <a:rPr lang="ar-SA" sz="3600" dirty="0">
                <a:solidFill>
                  <a:srgbClr val="040707"/>
                </a:solidFill>
                <a:latin typeface="Harmattan"/>
                <a:ea typeface="Harmattan"/>
                <a:cs typeface="Harmattan"/>
              </a:rPr>
              <a:t>الماء هو سائل شفاف نشربه كل يوم.</a:t>
            </a:r>
          </a:p>
          <a:p>
            <a:pPr defTabSz="414730"/>
            <a:r>
              <a:rPr lang="ar-SA" sz="3600" dirty="0">
                <a:solidFill>
                  <a:srgbClr val="040707"/>
                </a:solidFill>
                <a:latin typeface="Harmattan"/>
                <a:ea typeface="Harmattan"/>
                <a:cs typeface="Harmattan"/>
              </a:rPr>
              <a:t>لا طعم له ولا لون ولا رائحة.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95719-71B3-99BF-0446-41B0F5C604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r-EG" dirty="0">
                <a:solidFill>
                  <a:srgbClr val="040707"/>
                </a:solidFill>
              </a:rPr>
              <a:t>ما هو </a:t>
            </a:r>
            <a:r>
              <a:rPr lang="ar-EG" dirty="0">
                <a:solidFill>
                  <a:srgbClr val="49BBE9"/>
                </a:solidFill>
              </a:rPr>
              <a:t>الماء؟</a:t>
            </a:r>
            <a:endParaRPr lang="en-US" dirty="0">
              <a:solidFill>
                <a:srgbClr val="49BBE9"/>
              </a:solidFill>
            </a:endParaRPr>
          </a:p>
        </p:txBody>
      </p:sp>
      <p:grpSp>
        <p:nvGrpSpPr>
          <p:cNvPr id="10" name="مجموعة 52">
            <a:extLst>
              <a:ext uri="{FF2B5EF4-FFF2-40B4-BE49-F238E27FC236}">
                <a16:creationId xmlns:a16="http://schemas.microsoft.com/office/drawing/2014/main" id="{F4FE6563-22AD-4D02-47B4-3EC6FCA9D5D5}"/>
              </a:ext>
            </a:extLst>
          </p:cNvPr>
          <p:cNvGrpSpPr/>
          <p:nvPr/>
        </p:nvGrpSpPr>
        <p:grpSpPr>
          <a:xfrm>
            <a:off x="1806963" y="2008301"/>
            <a:ext cx="2358639" cy="3914029"/>
            <a:chOff x="8022192" y="4141772"/>
            <a:chExt cx="1765078" cy="2929048"/>
          </a:xfrm>
        </p:grpSpPr>
        <p:sp>
          <p:nvSpPr>
            <p:cNvPr id="11" name="شكل حر: شكل 53">
              <a:extLst>
                <a:ext uri="{FF2B5EF4-FFF2-40B4-BE49-F238E27FC236}">
                  <a16:creationId xmlns:a16="http://schemas.microsoft.com/office/drawing/2014/main" id="{FBEBD7D1-FDC4-C81C-42B2-456452D39396}"/>
                </a:ext>
              </a:extLst>
            </p:cNvPr>
            <p:cNvSpPr/>
            <p:nvPr/>
          </p:nvSpPr>
          <p:spPr>
            <a:xfrm>
              <a:off x="8026145" y="6486856"/>
              <a:ext cx="1757166" cy="583964"/>
            </a:xfrm>
            <a:custGeom>
              <a:avLst/>
              <a:gdLst>
                <a:gd name="connsiteX0" fmla="*/ 1402150 w 1402149"/>
                <a:gd name="connsiteY0" fmla="*/ 232990 h 465980"/>
                <a:gd name="connsiteX1" fmla="*/ 701075 w 1402149"/>
                <a:gd name="connsiteY1" fmla="*/ 465981 h 465980"/>
                <a:gd name="connsiteX2" fmla="*/ 0 w 1402149"/>
                <a:gd name="connsiteY2" fmla="*/ 232990 h 465980"/>
                <a:gd name="connsiteX3" fmla="*/ 701075 w 1402149"/>
                <a:gd name="connsiteY3" fmla="*/ 0 h 465980"/>
                <a:gd name="connsiteX4" fmla="*/ 1402150 w 1402149"/>
                <a:gd name="connsiteY4" fmla="*/ 232990 h 46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149" h="465980">
                  <a:moveTo>
                    <a:pt x="1402150" y="232990"/>
                  </a:moveTo>
                  <a:cubicBezTo>
                    <a:pt x="1402150" y="361667"/>
                    <a:pt x="1088268" y="465981"/>
                    <a:pt x="701075" y="465981"/>
                  </a:cubicBezTo>
                  <a:cubicBezTo>
                    <a:pt x="313882" y="465981"/>
                    <a:pt x="0" y="361667"/>
                    <a:pt x="0" y="232990"/>
                  </a:cubicBezTo>
                  <a:cubicBezTo>
                    <a:pt x="0" y="104313"/>
                    <a:pt x="313882" y="0"/>
                    <a:pt x="701075" y="0"/>
                  </a:cubicBezTo>
                  <a:cubicBezTo>
                    <a:pt x="1088268" y="0"/>
                    <a:pt x="1402150" y="104313"/>
                    <a:pt x="1402150" y="232990"/>
                  </a:cubicBezTo>
                  <a:close/>
                </a:path>
              </a:pathLst>
            </a:custGeom>
            <a:solidFill>
              <a:srgbClr val="E4EEF3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pPr defTabSz="414730"/>
              <a:endParaRPr lang="ar-SA" sz="1632">
                <a:solidFill>
                  <a:prstClr val="black"/>
                </a:solidFill>
                <a:latin typeface="Harmattan"/>
                <a:cs typeface="Harmattan"/>
              </a:endParaRPr>
            </a:p>
          </p:txBody>
        </p:sp>
        <p:grpSp>
          <p:nvGrpSpPr>
            <p:cNvPr id="12" name="رسم 103">
              <a:extLst>
                <a:ext uri="{FF2B5EF4-FFF2-40B4-BE49-F238E27FC236}">
                  <a16:creationId xmlns:a16="http://schemas.microsoft.com/office/drawing/2014/main" id="{C4DBBCB8-88AE-556B-4078-AE7BE57ABF65}"/>
                </a:ext>
              </a:extLst>
            </p:cNvPr>
            <p:cNvGrpSpPr/>
            <p:nvPr/>
          </p:nvGrpSpPr>
          <p:grpSpPr>
            <a:xfrm>
              <a:off x="8022196" y="4217074"/>
              <a:ext cx="1765074" cy="2668539"/>
              <a:chOff x="8211388" y="2596625"/>
              <a:chExt cx="1408459" cy="2129389"/>
            </a:xfrm>
          </p:grpSpPr>
          <p:sp>
            <p:nvSpPr>
              <p:cNvPr id="20" name="شكل حر: شكل 62">
                <a:extLst>
                  <a:ext uri="{FF2B5EF4-FFF2-40B4-BE49-F238E27FC236}">
                    <a16:creationId xmlns:a16="http://schemas.microsoft.com/office/drawing/2014/main" id="{6FFACA0B-0C9B-3381-E3EB-EB07CF054702}"/>
                  </a:ext>
                </a:extLst>
              </p:cNvPr>
              <p:cNvSpPr/>
              <p:nvPr/>
            </p:nvSpPr>
            <p:spPr>
              <a:xfrm>
                <a:off x="8635687" y="2596625"/>
                <a:ext cx="984160" cy="2129389"/>
              </a:xfrm>
              <a:custGeom>
                <a:avLst/>
                <a:gdLst>
                  <a:gd name="connsiteX0" fmla="*/ 919996 w 984160"/>
                  <a:gd name="connsiteY0" fmla="*/ 0 h 2129389"/>
                  <a:gd name="connsiteX1" fmla="*/ 831902 w 984160"/>
                  <a:gd name="connsiteY1" fmla="*/ 617056 h 2129389"/>
                  <a:gd name="connsiteX2" fmla="*/ 831902 w 984160"/>
                  <a:gd name="connsiteY2" fmla="*/ 617056 h 2129389"/>
                  <a:gd name="connsiteX3" fmla="*/ 831902 w 984160"/>
                  <a:gd name="connsiteY3" fmla="*/ 617056 h 2129389"/>
                  <a:gd name="connsiteX4" fmla="*/ 659657 w 984160"/>
                  <a:gd name="connsiteY4" fmla="*/ 1824346 h 2129389"/>
                  <a:gd name="connsiteX5" fmla="*/ 279799 w 984160"/>
                  <a:gd name="connsiteY5" fmla="*/ 1903105 h 2129389"/>
                  <a:gd name="connsiteX6" fmla="*/ 0 w 984160"/>
                  <a:gd name="connsiteY6" fmla="*/ 1864054 h 2129389"/>
                  <a:gd name="connsiteX7" fmla="*/ 0 w 984160"/>
                  <a:gd name="connsiteY7" fmla="*/ 1864054 h 2129389"/>
                  <a:gd name="connsiteX8" fmla="*/ 33528 w 984160"/>
                  <a:gd name="connsiteY8" fmla="*/ 2101252 h 2129389"/>
                  <a:gd name="connsiteX9" fmla="*/ 279799 w 984160"/>
                  <a:gd name="connsiteY9" fmla="*/ 2129390 h 2129389"/>
                  <a:gd name="connsiteX10" fmla="*/ 689110 w 984160"/>
                  <a:gd name="connsiteY10" fmla="*/ 2039980 h 2129389"/>
                  <a:gd name="connsiteX11" fmla="*/ 984161 w 984160"/>
                  <a:gd name="connsiteY11" fmla="*/ 0 h 2129389"/>
                  <a:gd name="connsiteX12" fmla="*/ 920128 w 984160"/>
                  <a:gd name="connsiteY12" fmla="*/ 0 h 21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84160" h="2129389">
                    <a:moveTo>
                      <a:pt x="919996" y="0"/>
                    </a:moveTo>
                    <a:lnTo>
                      <a:pt x="831902" y="617056"/>
                    </a:lnTo>
                    <a:cubicBezTo>
                      <a:pt x="831902" y="617056"/>
                      <a:pt x="831902" y="617056"/>
                      <a:pt x="831902" y="617056"/>
                    </a:cubicBezTo>
                    <a:lnTo>
                      <a:pt x="831902" y="617056"/>
                    </a:lnTo>
                    <a:cubicBezTo>
                      <a:pt x="831902" y="617056"/>
                      <a:pt x="659657" y="1824346"/>
                      <a:pt x="659657" y="1824346"/>
                    </a:cubicBezTo>
                    <a:cubicBezTo>
                      <a:pt x="620607" y="1844726"/>
                      <a:pt x="490305" y="1903105"/>
                      <a:pt x="279799" y="1903105"/>
                    </a:cubicBezTo>
                    <a:cubicBezTo>
                      <a:pt x="159753" y="1903105"/>
                      <a:pt x="65874" y="1884171"/>
                      <a:pt x="0" y="1864054"/>
                    </a:cubicBezTo>
                    <a:lnTo>
                      <a:pt x="0" y="1864054"/>
                    </a:lnTo>
                    <a:cubicBezTo>
                      <a:pt x="0" y="1864054"/>
                      <a:pt x="33528" y="2101252"/>
                      <a:pt x="33528" y="2101252"/>
                    </a:cubicBezTo>
                    <a:cubicBezTo>
                      <a:pt x="97561" y="2116899"/>
                      <a:pt x="179871" y="2129390"/>
                      <a:pt x="279799" y="2129390"/>
                    </a:cubicBezTo>
                    <a:cubicBezTo>
                      <a:pt x="547370" y="2129390"/>
                      <a:pt x="689110" y="2039980"/>
                      <a:pt x="689110" y="2039980"/>
                    </a:cubicBezTo>
                    <a:lnTo>
                      <a:pt x="984161" y="0"/>
                    </a:lnTo>
                    <a:lnTo>
                      <a:pt x="9201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21" name="شكل حر: شكل 63">
                <a:extLst>
                  <a:ext uri="{FF2B5EF4-FFF2-40B4-BE49-F238E27FC236}">
                    <a16:creationId xmlns:a16="http://schemas.microsoft.com/office/drawing/2014/main" id="{6385AF9C-137E-7F10-573E-D523D42B6F67}"/>
                  </a:ext>
                </a:extLst>
              </p:cNvPr>
              <p:cNvSpPr/>
              <p:nvPr/>
            </p:nvSpPr>
            <p:spPr>
              <a:xfrm>
                <a:off x="8464363" y="3213681"/>
                <a:ext cx="1003357" cy="1286048"/>
              </a:xfrm>
              <a:custGeom>
                <a:avLst/>
                <a:gdLst>
                  <a:gd name="connsiteX0" fmla="*/ 451255 w 1003357"/>
                  <a:gd name="connsiteY0" fmla="*/ 60088 h 1286048"/>
                  <a:gd name="connsiteX1" fmla="*/ 0 w 1003357"/>
                  <a:gd name="connsiteY1" fmla="*/ 34580 h 1286048"/>
                  <a:gd name="connsiteX2" fmla="*/ 171456 w 1003357"/>
                  <a:gd name="connsiteY2" fmla="*/ 1246998 h 1286048"/>
                  <a:gd name="connsiteX3" fmla="*/ 451255 w 1003357"/>
                  <a:gd name="connsiteY3" fmla="*/ 1286049 h 1286048"/>
                  <a:gd name="connsiteX4" fmla="*/ 831113 w 1003357"/>
                  <a:gd name="connsiteY4" fmla="*/ 1207290 h 1286048"/>
                  <a:gd name="connsiteX5" fmla="*/ 1003358 w 1003357"/>
                  <a:gd name="connsiteY5" fmla="*/ 0 h 1286048"/>
                  <a:gd name="connsiteX6" fmla="*/ 451255 w 1003357"/>
                  <a:gd name="connsiteY6" fmla="*/ 60088 h 1286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3357" h="1286048">
                    <a:moveTo>
                      <a:pt x="451255" y="60088"/>
                    </a:moveTo>
                    <a:cubicBezTo>
                      <a:pt x="264810" y="60088"/>
                      <a:pt x="99928" y="49964"/>
                      <a:pt x="0" y="34580"/>
                    </a:cubicBezTo>
                    <a:lnTo>
                      <a:pt x="171456" y="1246998"/>
                    </a:lnTo>
                    <a:cubicBezTo>
                      <a:pt x="237329" y="1267115"/>
                      <a:pt x="331209" y="1286049"/>
                      <a:pt x="451255" y="1286049"/>
                    </a:cubicBezTo>
                    <a:cubicBezTo>
                      <a:pt x="661761" y="1286049"/>
                      <a:pt x="792062" y="1227670"/>
                      <a:pt x="831113" y="1207290"/>
                    </a:cubicBezTo>
                    <a:lnTo>
                      <a:pt x="1003358" y="0"/>
                    </a:lnTo>
                    <a:cubicBezTo>
                      <a:pt x="1003358" y="33134"/>
                      <a:pt x="756167" y="60088"/>
                      <a:pt x="451255" y="60088"/>
                    </a:cubicBezTo>
                    <a:close/>
                  </a:path>
                </a:pathLst>
              </a:custGeom>
              <a:solidFill>
                <a:srgbClr val="3BBBEC"/>
              </a:solidFill>
              <a:ln w="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22" name="شكل حر: شكل 64">
                <a:extLst>
                  <a:ext uri="{FF2B5EF4-FFF2-40B4-BE49-F238E27FC236}">
                    <a16:creationId xmlns:a16="http://schemas.microsoft.com/office/drawing/2014/main" id="{50F5FB2B-ACEF-E69C-7F48-9F580BDA7A65}"/>
                  </a:ext>
                </a:extLst>
              </p:cNvPr>
              <p:cNvSpPr/>
              <p:nvPr/>
            </p:nvSpPr>
            <p:spPr>
              <a:xfrm>
                <a:off x="8349709" y="2596625"/>
                <a:ext cx="1206106" cy="617056"/>
              </a:xfrm>
              <a:custGeom>
                <a:avLst/>
                <a:gdLst>
                  <a:gd name="connsiteX0" fmla="*/ 105188 w 1206106"/>
                  <a:gd name="connsiteY0" fmla="*/ 584054 h 617056"/>
                  <a:gd name="connsiteX1" fmla="*/ 565909 w 1206106"/>
                  <a:gd name="connsiteY1" fmla="*/ 557099 h 617056"/>
                  <a:gd name="connsiteX2" fmla="*/ 1118012 w 1206106"/>
                  <a:gd name="connsiteY2" fmla="*/ 617056 h 617056"/>
                  <a:gd name="connsiteX3" fmla="*/ 1206107 w 1206106"/>
                  <a:gd name="connsiteY3" fmla="*/ 0 h 617056"/>
                  <a:gd name="connsiteX4" fmla="*/ 0 w 1206106"/>
                  <a:gd name="connsiteY4" fmla="*/ 0 h 617056"/>
                  <a:gd name="connsiteX5" fmla="*/ 28138 w 1206106"/>
                  <a:gd name="connsiteY5" fmla="*/ 38656 h 617056"/>
                  <a:gd name="connsiteX6" fmla="*/ 105319 w 1206106"/>
                  <a:gd name="connsiteY6" fmla="*/ 584185 h 61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6106" h="617056">
                    <a:moveTo>
                      <a:pt x="105188" y="584054"/>
                    </a:moveTo>
                    <a:cubicBezTo>
                      <a:pt x="203932" y="567750"/>
                      <a:pt x="373416" y="557099"/>
                      <a:pt x="565909" y="557099"/>
                    </a:cubicBezTo>
                    <a:cubicBezTo>
                      <a:pt x="870427" y="557099"/>
                      <a:pt x="1117355" y="583922"/>
                      <a:pt x="1118012" y="617056"/>
                    </a:cubicBezTo>
                    <a:lnTo>
                      <a:pt x="1206107" y="0"/>
                    </a:lnTo>
                    <a:lnTo>
                      <a:pt x="0" y="0"/>
                    </a:lnTo>
                    <a:lnTo>
                      <a:pt x="28138" y="38656"/>
                    </a:lnTo>
                    <a:lnTo>
                      <a:pt x="105319" y="584185"/>
                    </a:lnTo>
                    <a:close/>
                  </a:path>
                </a:pathLst>
              </a:custGeom>
              <a:solidFill>
                <a:srgbClr val="EFEFEF"/>
              </a:solidFill>
              <a:ln w="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23" name="شكل حر: شكل 65">
                <a:extLst>
                  <a:ext uri="{FF2B5EF4-FFF2-40B4-BE49-F238E27FC236}">
                    <a16:creationId xmlns:a16="http://schemas.microsoft.com/office/drawing/2014/main" id="{AD4B1DC4-B354-11D3-49C7-45DA61EEFB4C}"/>
                  </a:ext>
                </a:extLst>
              </p:cNvPr>
              <p:cNvSpPr/>
              <p:nvPr/>
            </p:nvSpPr>
            <p:spPr>
              <a:xfrm>
                <a:off x="8454896" y="3153856"/>
                <a:ext cx="1012824" cy="120045"/>
              </a:xfrm>
              <a:custGeom>
                <a:avLst/>
                <a:gdLst>
                  <a:gd name="connsiteX0" fmla="*/ 851099 w 1012824"/>
                  <a:gd name="connsiteY0" fmla="*/ 17487 h 120045"/>
                  <a:gd name="connsiteX1" fmla="*/ 460721 w 1012824"/>
                  <a:gd name="connsiteY1" fmla="*/ 0 h 120045"/>
                  <a:gd name="connsiteX2" fmla="*/ 0 w 1012824"/>
                  <a:gd name="connsiteY2" fmla="*/ 26954 h 120045"/>
                  <a:gd name="connsiteX3" fmla="*/ 9467 w 1012824"/>
                  <a:gd name="connsiteY3" fmla="*/ 94537 h 120045"/>
                  <a:gd name="connsiteX4" fmla="*/ 9467 w 1012824"/>
                  <a:gd name="connsiteY4" fmla="*/ 94537 h 120045"/>
                  <a:gd name="connsiteX5" fmla="*/ 460721 w 1012824"/>
                  <a:gd name="connsiteY5" fmla="*/ 120045 h 120045"/>
                  <a:gd name="connsiteX6" fmla="*/ 1012824 w 1012824"/>
                  <a:gd name="connsiteY6" fmla="*/ 59957 h 120045"/>
                  <a:gd name="connsiteX7" fmla="*/ 1012824 w 1012824"/>
                  <a:gd name="connsiteY7" fmla="*/ 59957 h 120045"/>
                  <a:gd name="connsiteX8" fmla="*/ 1012824 w 1012824"/>
                  <a:gd name="connsiteY8" fmla="*/ 59957 h 120045"/>
                  <a:gd name="connsiteX9" fmla="*/ 1012824 w 1012824"/>
                  <a:gd name="connsiteY9" fmla="*/ 59957 h 120045"/>
                  <a:gd name="connsiteX10" fmla="*/ 851099 w 1012824"/>
                  <a:gd name="connsiteY10" fmla="*/ 17619 h 120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12824" h="120045">
                    <a:moveTo>
                      <a:pt x="851099" y="17487"/>
                    </a:moveTo>
                    <a:cubicBezTo>
                      <a:pt x="751302" y="6706"/>
                      <a:pt x="613243" y="0"/>
                      <a:pt x="460721" y="0"/>
                    </a:cubicBezTo>
                    <a:cubicBezTo>
                      <a:pt x="268228" y="0"/>
                      <a:pt x="98876" y="10650"/>
                      <a:pt x="0" y="26954"/>
                    </a:cubicBezTo>
                    <a:lnTo>
                      <a:pt x="9467" y="94537"/>
                    </a:lnTo>
                    <a:lnTo>
                      <a:pt x="9467" y="94537"/>
                    </a:lnTo>
                    <a:cubicBezTo>
                      <a:pt x="109395" y="110052"/>
                      <a:pt x="274145" y="120045"/>
                      <a:pt x="460721" y="120045"/>
                    </a:cubicBezTo>
                    <a:cubicBezTo>
                      <a:pt x="765634" y="120045"/>
                      <a:pt x="1012824" y="93222"/>
                      <a:pt x="1012824" y="59957"/>
                    </a:cubicBezTo>
                    <a:lnTo>
                      <a:pt x="1012824" y="59957"/>
                    </a:lnTo>
                    <a:cubicBezTo>
                      <a:pt x="1012824" y="59957"/>
                      <a:pt x="1012824" y="59957"/>
                      <a:pt x="1012824" y="59957"/>
                    </a:cubicBezTo>
                    <a:lnTo>
                      <a:pt x="1012824" y="59957"/>
                    </a:lnTo>
                    <a:cubicBezTo>
                      <a:pt x="1012824" y="43521"/>
                      <a:pt x="951027" y="28532"/>
                      <a:pt x="851099" y="17619"/>
                    </a:cubicBezTo>
                    <a:close/>
                  </a:path>
                </a:pathLst>
              </a:custGeom>
              <a:solidFill>
                <a:srgbClr val="A1E2F3"/>
              </a:solidFill>
              <a:ln w="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24" name="شكل حر: شكل 66">
                <a:extLst>
                  <a:ext uri="{FF2B5EF4-FFF2-40B4-BE49-F238E27FC236}">
                    <a16:creationId xmlns:a16="http://schemas.microsoft.com/office/drawing/2014/main" id="{818E4894-7CE2-7CD8-1A2C-FFCE3E58DE1E}"/>
                  </a:ext>
                </a:extLst>
              </p:cNvPr>
              <p:cNvSpPr/>
              <p:nvPr/>
            </p:nvSpPr>
            <p:spPr>
              <a:xfrm>
                <a:off x="8454896" y="3153593"/>
                <a:ext cx="1012824" cy="60088"/>
              </a:xfrm>
              <a:custGeom>
                <a:avLst/>
                <a:gdLst>
                  <a:gd name="connsiteX0" fmla="*/ 460721 w 1012824"/>
                  <a:gd name="connsiteY0" fmla="*/ 131 h 60088"/>
                  <a:gd name="connsiteX1" fmla="*/ 0 w 1012824"/>
                  <a:gd name="connsiteY1" fmla="*/ 27086 h 60088"/>
                  <a:gd name="connsiteX2" fmla="*/ 0 w 1012824"/>
                  <a:gd name="connsiteY2" fmla="*/ 27086 h 60088"/>
                  <a:gd name="connsiteX3" fmla="*/ 460721 w 1012824"/>
                  <a:gd name="connsiteY3" fmla="*/ 131 h 60088"/>
                  <a:gd name="connsiteX4" fmla="*/ 851099 w 1012824"/>
                  <a:gd name="connsiteY4" fmla="*/ 17619 h 60088"/>
                  <a:gd name="connsiteX5" fmla="*/ 1012824 w 1012824"/>
                  <a:gd name="connsiteY5" fmla="*/ 60088 h 60088"/>
                  <a:gd name="connsiteX6" fmla="*/ 1012824 w 1012824"/>
                  <a:gd name="connsiteY6" fmla="*/ 60088 h 60088"/>
                  <a:gd name="connsiteX7" fmla="*/ 460721 w 1012824"/>
                  <a:gd name="connsiteY7" fmla="*/ 0 h 6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12824" h="60088">
                    <a:moveTo>
                      <a:pt x="460721" y="131"/>
                    </a:moveTo>
                    <a:cubicBezTo>
                      <a:pt x="268228" y="131"/>
                      <a:pt x="98745" y="10913"/>
                      <a:pt x="0" y="27086"/>
                    </a:cubicBezTo>
                    <a:lnTo>
                      <a:pt x="0" y="27086"/>
                    </a:lnTo>
                    <a:cubicBezTo>
                      <a:pt x="98876" y="10913"/>
                      <a:pt x="268228" y="131"/>
                      <a:pt x="460721" y="131"/>
                    </a:cubicBezTo>
                    <a:cubicBezTo>
                      <a:pt x="613243" y="131"/>
                      <a:pt x="751302" y="6837"/>
                      <a:pt x="851099" y="17619"/>
                    </a:cubicBezTo>
                    <a:cubicBezTo>
                      <a:pt x="951027" y="28532"/>
                      <a:pt x="1012824" y="43521"/>
                      <a:pt x="1012824" y="60088"/>
                    </a:cubicBezTo>
                    <a:lnTo>
                      <a:pt x="1012824" y="60088"/>
                    </a:lnTo>
                    <a:cubicBezTo>
                      <a:pt x="1012298" y="26823"/>
                      <a:pt x="765371" y="0"/>
                      <a:pt x="460721" y="0"/>
                    </a:cubicBezTo>
                    <a:close/>
                  </a:path>
                </a:pathLst>
              </a:custGeom>
              <a:solidFill>
                <a:srgbClr val="A1E2F3"/>
              </a:solidFill>
              <a:ln w="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25" name="شكل حر: شكل 67">
                <a:extLst>
                  <a:ext uri="{FF2B5EF4-FFF2-40B4-BE49-F238E27FC236}">
                    <a16:creationId xmlns:a16="http://schemas.microsoft.com/office/drawing/2014/main" id="{8889F8BD-EF87-D649-39C5-C8E6B0C39B8B}"/>
                  </a:ext>
                </a:extLst>
              </p:cNvPr>
              <p:cNvSpPr/>
              <p:nvPr/>
            </p:nvSpPr>
            <p:spPr>
              <a:xfrm>
                <a:off x="8373113" y="3202636"/>
                <a:ext cx="13148" cy="13148"/>
              </a:xfrm>
              <a:custGeom>
                <a:avLst/>
                <a:gdLst>
                  <a:gd name="connsiteX0" fmla="*/ 0 w 13148"/>
                  <a:gd name="connsiteY0" fmla="*/ 0 h 13148"/>
                  <a:gd name="connsiteX1" fmla="*/ 0 w 13148"/>
                  <a:gd name="connsiteY1" fmla="*/ 0 h 13148"/>
                  <a:gd name="connsiteX2" fmla="*/ 0 w 13148"/>
                  <a:gd name="connsiteY2" fmla="*/ 0 h 13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148" h="1314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 w="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26" name="شكل حر: شكل 68">
                <a:extLst>
                  <a:ext uri="{FF2B5EF4-FFF2-40B4-BE49-F238E27FC236}">
                    <a16:creationId xmlns:a16="http://schemas.microsoft.com/office/drawing/2014/main" id="{D936604C-4221-5CCB-951D-5E4E80E846D8}"/>
                  </a:ext>
                </a:extLst>
              </p:cNvPr>
              <p:cNvSpPr/>
              <p:nvPr/>
            </p:nvSpPr>
            <p:spPr>
              <a:xfrm>
                <a:off x="8364829" y="3208685"/>
                <a:ext cx="788" cy="1051"/>
              </a:xfrm>
              <a:custGeom>
                <a:avLst/>
                <a:gdLst>
                  <a:gd name="connsiteX0" fmla="*/ 0 w 788"/>
                  <a:gd name="connsiteY0" fmla="*/ 1052 h 1051"/>
                  <a:gd name="connsiteX1" fmla="*/ 789 w 788"/>
                  <a:gd name="connsiteY1" fmla="*/ 0 h 1051"/>
                  <a:gd name="connsiteX2" fmla="*/ 0 w 788"/>
                  <a:gd name="connsiteY2" fmla="*/ 1052 h 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8" h="1051">
                    <a:moveTo>
                      <a:pt x="0" y="1052"/>
                    </a:moveTo>
                    <a:cubicBezTo>
                      <a:pt x="0" y="1052"/>
                      <a:pt x="526" y="263"/>
                      <a:pt x="789" y="0"/>
                    </a:cubicBezTo>
                    <a:cubicBezTo>
                      <a:pt x="526" y="394"/>
                      <a:pt x="263" y="789"/>
                      <a:pt x="0" y="1052"/>
                    </a:cubicBezTo>
                    <a:close/>
                  </a:path>
                </a:pathLst>
              </a:custGeom>
              <a:solidFill>
                <a:srgbClr val="EFEFEF"/>
              </a:solidFill>
              <a:ln w="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27" name="شكل حر: شكل 69">
                <a:extLst>
                  <a:ext uri="{FF2B5EF4-FFF2-40B4-BE49-F238E27FC236}">
                    <a16:creationId xmlns:a16="http://schemas.microsoft.com/office/drawing/2014/main" id="{F5FCDD96-EE69-D090-60E3-547A9909FC25}"/>
                  </a:ext>
                </a:extLst>
              </p:cNvPr>
              <p:cNvSpPr/>
              <p:nvPr/>
            </p:nvSpPr>
            <p:spPr>
              <a:xfrm>
                <a:off x="8363778" y="3211314"/>
                <a:ext cx="394" cy="1577"/>
              </a:xfrm>
              <a:custGeom>
                <a:avLst/>
                <a:gdLst>
                  <a:gd name="connsiteX0" fmla="*/ 0 w 394"/>
                  <a:gd name="connsiteY0" fmla="*/ 1578 h 1577"/>
                  <a:gd name="connsiteX1" fmla="*/ 394 w 394"/>
                  <a:gd name="connsiteY1" fmla="*/ 0 h 1577"/>
                  <a:gd name="connsiteX2" fmla="*/ 0 w 394"/>
                  <a:gd name="connsiteY2" fmla="*/ 1578 h 1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4" h="1577">
                    <a:moveTo>
                      <a:pt x="0" y="1578"/>
                    </a:moveTo>
                    <a:cubicBezTo>
                      <a:pt x="0" y="1578"/>
                      <a:pt x="131" y="526"/>
                      <a:pt x="394" y="0"/>
                    </a:cubicBezTo>
                    <a:cubicBezTo>
                      <a:pt x="131" y="526"/>
                      <a:pt x="131" y="1052"/>
                      <a:pt x="0" y="1578"/>
                    </a:cubicBezTo>
                    <a:close/>
                  </a:path>
                </a:pathLst>
              </a:custGeom>
              <a:solidFill>
                <a:srgbClr val="EFEFEF"/>
              </a:solidFill>
              <a:ln w="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28" name="شكل حر: شكل 70">
                <a:extLst>
                  <a:ext uri="{FF2B5EF4-FFF2-40B4-BE49-F238E27FC236}">
                    <a16:creationId xmlns:a16="http://schemas.microsoft.com/office/drawing/2014/main" id="{F593B61E-52A9-034A-57EA-236C6923CBC2}"/>
                  </a:ext>
                </a:extLst>
              </p:cNvPr>
              <p:cNvSpPr/>
              <p:nvPr/>
            </p:nvSpPr>
            <p:spPr>
              <a:xfrm>
                <a:off x="8367065" y="3206975"/>
                <a:ext cx="262" cy="131"/>
              </a:xfrm>
              <a:custGeom>
                <a:avLst/>
                <a:gdLst>
                  <a:gd name="connsiteX0" fmla="*/ 0 w 262"/>
                  <a:gd name="connsiteY0" fmla="*/ 131 h 131"/>
                  <a:gd name="connsiteX1" fmla="*/ 263 w 262"/>
                  <a:gd name="connsiteY1" fmla="*/ 0 h 131"/>
                  <a:gd name="connsiteX2" fmla="*/ 0 w 262"/>
                  <a:gd name="connsiteY2" fmla="*/ 131 h 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2" h="131">
                    <a:moveTo>
                      <a:pt x="0" y="131"/>
                    </a:moveTo>
                    <a:cubicBezTo>
                      <a:pt x="0" y="131"/>
                      <a:pt x="131" y="131"/>
                      <a:pt x="263" y="0"/>
                    </a:cubicBezTo>
                    <a:cubicBezTo>
                      <a:pt x="263" y="0"/>
                      <a:pt x="131" y="0"/>
                      <a:pt x="0" y="131"/>
                    </a:cubicBezTo>
                    <a:close/>
                  </a:path>
                </a:pathLst>
              </a:custGeom>
              <a:solidFill>
                <a:srgbClr val="EFEFEF"/>
              </a:solidFill>
              <a:ln w="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29" name="شكل حر: شكل 71">
                <a:extLst>
                  <a:ext uri="{FF2B5EF4-FFF2-40B4-BE49-F238E27FC236}">
                    <a16:creationId xmlns:a16="http://schemas.microsoft.com/office/drawing/2014/main" id="{B495FA90-F80E-7CE9-4119-B085B184AB12}"/>
                  </a:ext>
                </a:extLst>
              </p:cNvPr>
              <p:cNvSpPr/>
              <p:nvPr/>
            </p:nvSpPr>
            <p:spPr>
              <a:xfrm>
                <a:off x="8211388" y="2596756"/>
                <a:ext cx="457960" cy="2101251"/>
              </a:xfrm>
              <a:custGeom>
                <a:avLst/>
                <a:gdLst>
                  <a:gd name="connsiteX0" fmla="*/ 424432 w 457960"/>
                  <a:gd name="connsiteY0" fmla="*/ 1864054 h 2101251"/>
                  <a:gd name="connsiteX1" fmla="*/ 324372 w 457960"/>
                  <a:gd name="connsiteY1" fmla="*/ 1824346 h 2101251"/>
                  <a:gd name="connsiteX2" fmla="*/ 152259 w 457960"/>
                  <a:gd name="connsiteY2" fmla="*/ 617056 h 2101251"/>
                  <a:gd name="connsiteX3" fmla="*/ 152259 w 457960"/>
                  <a:gd name="connsiteY3" fmla="*/ 617056 h 2101251"/>
                  <a:gd name="connsiteX4" fmla="*/ 152259 w 457960"/>
                  <a:gd name="connsiteY4" fmla="*/ 617056 h 2101251"/>
                  <a:gd name="connsiteX5" fmla="*/ 64164 w 457960"/>
                  <a:gd name="connsiteY5" fmla="*/ 0 h 2101251"/>
                  <a:gd name="connsiteX6" fmla="*/ 0 w 457960"/>
                  <a:gd name="connsiteY6" fmla="*/ 0 h 2101251"/>
                  <a:gd name="connsiteX7" fmla="*/ 294920 w 457960"/>
                  <a:gd name="connsiteY7" fmla="*/ 2039980 h 2101251"/>
                  <a:gd name="connsiteX8" fmla="*/ 457960 w 457960"/>
                  <a:gd name="connsiteY8" fmla="*/ 2101252 h 2101251"/>
                  <a:gd name="connsiteX9" fmla="*/ 424432 w 457960"/>
                  <a:gd name="connsiteY9" fmla="*/ 1864186 h 2101251"/>
                  <a:gd name="connsiteX10" fmla="*/ 424432 w 457960"/>
                  <a:gd name="connsiteY10" fmla="*/ 1864186 h 2101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960" h="2101251">
                    <a:moveTo>
                      <a:pt x="424432" y="1864054"/>
                    </a:moveTo>
                    <a:cubicBezTo>
                      <a:pt x="374862" y="1848933"/>
                      <a:pt x="341071" y="1833155"/>
                      <a:pt x="324372" y="1824346"/>
                    </a:cubicBezTo>
                    <a:lnTo>
                      <a:pt x="152259" y="617056"/>
                    </a:lnTo>
                    <a:lnTo>
                      <a:pt x="152259" y="617056"/>
                    </a:lnTo>
                    <a:cubicBezTo>
                      <a:pt x="152259" y="617056"/>
                      <a:pt x="152259" y="617056"/>
                      <a:pt x="152259" y="617056"/>
                    </a:cubicBezTo>
                    <a:lnTo>
                      <a:pt x="64164" y="0"/>
                    </a:lnTo>
                    <a:lnTo>
                      <a:pt x="0" y="0"/>
                    </a:lnTo>
                    <a:lnTo>
                      <a:pt x="294920" y="2039980"/>
                    </a:lnTo>
                    <a:cubicBezTo>
                      <a:pt x="294920" y="2039980"/>
                      <a:pt x="350538" y="2075087"/>
                      <a:pt x="457960" y="2101252"/>
                    </a:cubicBezTo>
                    <a:lnTo>
                      <a:pt x="424432" y="1864186"/>
                    </a:lnTo>
                    <a:lnTo>
                      <a:pt x="424432" y="1864186"/>
                    </a:lnTo>
                    <a:close/>
                  </a:path>
                </a:pathLst>
              </a:custGeom>
              <a:solidFill>
                <a:srgbClr val="EFEFEF"/>
              </a:solidFill>
              <a:ln w="0" cap="flat">
                <a:solidFill>
                  <a:srgbClr val="EFEFEF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30" name="شكل حر: شكل 72">
                <a:extLst>
                  <a:ext uri="{FF2B5EF4-FFF2-40B4-BE49-F238E27FC236}">
                    <a16:creationId xmlns:a16="http://schemas.microsoft.com/office/drawing/2014/main" id="{84E7A79F-B062-83C2-6515-740BF08C37E6}"/>
                  </a:ext>
                </a:extLst>
              </p:cNvPr>
              <p:cNvSpPr/>
              <p:nvPr/>
            </p:nvSpPr>
            <p:spPr>
              <a:xfrm>
                <a:off x="8363382" y="3213813"/>
                <a:ext cx="272304" cy="1246997"/>
              </a:xfrm>
              <a:custGeom>
                <a:avLst/>
                <a:gdLst>
                  <a:gd name="connsiteX0" fmla="*/ 131 w 272304"/>
                  <a:gd name="connsiteY0" fmla="*/ 0 h 1246997"/>
                  <a:gd name="connsiteX1" fmla="*/ 172245 w 272304"/>
                  <a:gd name="connsiteY1" fmla="*/ 1207290 h 1246997"/>
                  <a:gd name="connsiteX2" fmla="*/ 272304 w 272304"/>
                  <a:gd name="connsiteY2" fmla="*/ 1246998 h 1246997"/>
                  <a:gd name="connsiteX3" fmla="*/ 100849 w 272304"/>
                  <a:gd name="connsiteY3" fmla="*/ 34580 h 1246997"/>
                  <a:gd name="connsiteX4" fmla="*/ 0 w 272304"/>
                  <a:gd name="connsiteY4" fmla="*/ 0 h 1246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304" h="1246997">
                    <a:moveTo>
                      <a:pt x="131" y="0"/>
                    </a:moveTo>
                    <a:lnTo>
                      <a:pt x="172245" y="1207290"/>
                    </a:lnTo>
                    <a:cubicBezTo>
                      <a:pt x="189075" y="1216099"/>
                      <a:pt x="222735" y="1231877"/>
                      <a:pt x="272304" y="1246998"/>
                    </a:cubicBezTo>
                    <a:lnTo>
                      <a:pt x="100849" y="34580"/>
                    </a:lnTo>
                    <a:cubicBezTo>
                      <a:pt x="37342" y="24851"/>
                      <a:pt x="0" y="12886"/>
                      <a:pt x="0" y="0"/>
                    </a:cubicBezTo>
                    <a:close/>
                  </a:path>
                </a:pathLst>
              </a:custGeom>
              <a:solidFill>
                <a:srgbClr val="0FAFE8"/>
              </a:solidFill>
              <a:ln w="0" cap="flat">
                <a:solidFill>
                  <a:srgbClr val="33B5D3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31" name="شكل حر: شكل 73">
                <a:extLst>
                  <a:ext uri="{FF2B5EF4-FFF2-40B4-BE49-F238E27FC236}">
                    <a16:creationId xmlns:a16="http://schemas.microsoft.com/office/drawing/2014/main" id="{409FB9CE-B80C-4424-C681-6FFBE161574B}"/>
                  </a:ext>
                </a:extLst>
              </p:cNvPr>
              <p:cNvSpPr/>
              <p:nvPr/>
            </p:nvSpPr>
            <p:spPr>
              <a:xfrm>
                <a:off x="8275552" y="2596756"/>
                <a:ext cx="179344" cy="617056"/>
              </a:xfrm>
              <a:custGeom>
                <a:avLst/>
                <a:gdLst>
                  <a:gd name="connsiteX0" fmla="*/ 88226 w 179344"/>
                  <a:gd name="connsiteY0" fmla="*/ 616136 h 617056"/>
                  <a:gd name="connsiteX1" fmla="*/ 88620 w 179344"/>
                  <a:gd name="connsiteY1" fmla="*/ 614558 h 617056"/>
                  <a:gd name="connsiteX2" fmla="*/ 89409 w 179344"/>
                  <a:gd name="connsiteY2" fmla="*/ 613112 h 617056"/>
                  <a:gd name="connsiteX3" fmla="*/ 90198 w 179344"/>
                  <a:gd name="connsiteY3" fmla="*/ 612060 h 617056"/>
                  <a:gd name="connsiteX4" fmla="*/ 91645 w 179344"/>
                  <a:gd name="connsiteY4" fmla="*/ 610482 h 617056"/>
                  <a:gd name="connsiteX5" fmla="*/ 91908 w 179344"/>
                  <a:gd name="connsiteY5" fmla="*/ 610351 h 617056"/>
                  <a:gd name="connsiteX6" fmla="*/ 97693 w 179344"/>
                  <a:gd name="connsiteY6" fmla="*/ 606143 h 617056"/>
                  <a:gd name="connsiteX7" fmla="*/ 97693 w 179344"/>
                  <a:gd name="connsiteY7" fmla="*/ 606143 h 617056"/>
                  <a:gd name="connsiteX8" fmla="*/ 179345 w 179344"/>
                  <a:gd name="connsiteY8" fmla="*/ 584185 h 617056"/>
                  <a:gd name="connsiteX9" fmla="*/ 102163 w 179344"/>
                  <a:gd name="connsiteY9" fmla="*/ 38656 h 617056"/>
                  <a:gd name="connsiteX10" fmla="*/ 74026 w 179344"/>
                  <a:gd name="connsiteY10" fmla="*/ 0 h 617056"/>
                  <a:gd name="connsiteX11" fmla="*/ 0 w 179344"/>
                  <a:gd name="connsiteY11" fmla="*/ 0 h 617056"/>
                  <a:gd name="connsiteX12" fmla="*/ 88095 w 179344"/>
                  <a:gd name="connsiteY12" fmla="*/ 617056 h 617056"/>
                  <a:gd name="connsiteX13" fmla="*/ 88226 w 179344"/>
                  <a:gd name="connsiteY13" fmla="*/ 616267 h 61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9344" h="617056">
                    <a:moveTo>
                      <a:pt x="88226" y="616136"/>
                    </a:moveTo>
                    <a:cubicBezTo>
                      <a:pt x="88226" y="616136"/>
                      <a:pt x="88357" y="615084"/>
                      <a:pt x="88620" y="614558"/>
                    </a:cubicBezTo>
                    <a:cubicBezTo>
                      <a:pt x="88752" y="614032"/>
                      <a:pt x="89146" y="613638"/>
                      <a:pt x="89409" y="613112"/>
                    </a:cubicBezTo>
                    <a:cubicBezTo>
                      <a:pt x="89672" y="612717"/>
                      <a:pt x="89935" y="612323"/>
                      <a:pt x="90198" y="612060"/>
                    </a:cubicBezTo>
                    <a:cubicBezTo>
                      <a:pt x="90593" y="611534"/>
                      <a:pt x="91119" y="611008"/>
                      <a:pt x="91645" y="610482"/>
                    </a:cubicBezTo>
                    <a:cubicBezTo>
                      <a:pt x="91645" y="610482"/>
                      <a:pt x="91776" y="610482"/>
                      <a:pt x="91908" y="610351"/>
                    </a:cubicBezTo>
                    <a:cubicBezTo>
                      <a:pt x="93354" y="608904"/>
                      <a:pt x="95326" y="607589"/>
                      <a:pt x="97693" y="606143"/>
                    </a:cubicBezTo>
                    <a:cubicBezTo>
                      <a:pt x="97693" y="606143"/>
                      <a:pt x="97693" y="606143"/>
                      <a:pt x="97693" y="606143"/>
                    </a:cubicBezTo>
                    <a:cubicBezTo>
                      <a:pt x="111499" y="598122"/>
                      <a:pt x="139636" y="590759"/>
                      <a:pt x="179345" y="584185"/>
                    </a:cubicBezTo>
                    <a:lnTo>
                      <a:pt x="102163" y="38656"/>
                    </a:lnTo>
                    <a:lnTo>
                      <a:pt x="74026" y="0"/>
                    </a:lnTo>
                    <a:lnTo>
                      <a:pt x="0" y="0"/>
                    </a:lnTo>
                    <a:lnTo>
                      <a:pt x="88095" y="617056"/>
                    </a:lnTo>
                    <a:cubicBezTo>
                      <a:pt x="88095" y="617056"/>
                      <a:pt x="88226" y="616530"/>
                      <a:pt x="88226" y="616267"/>
                    </a:cubicBezTo>
                    <a:close/>
                  </a:path>
                </a:pathLst>
              </a:custGeom>
              <a:solidFill>
                <a:srgbClr val="E0E0E0"/>
              </a:solidFill>
              <a:ln w="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32" name="شكل حر: شكل 74">
                <a:extLst>
                  <a:ext uri="{FF2B5EF4-FFF2-40B4-BE49-F238E27FC236}">
                    <a16:creationId xmlns:a16="http://schemas.microsoft.com/office/drawing/2014/main" id="{D3D1C4B7-B2FA-A6AB-972A-58FE3B11E574}"/>
                  </a:ext>
                </a:extLst>
              </p:cNvPr>
              <p:cNvSpPr/>
              <p:nvPr/>
            </p:nvSpPr>
            <p:spPr>
              <a:xfrm>
                <a:off x="8363646" y="3180810"/>
                <a:ext cx="100848" cy="67582"/>
              </a:xfrm>
              <a:custGeom>
                <a:avLst/>
                <a:gdLst>
                  <a:gd name="connsiteX0" fmla="*/ 100717 w 100848"/>
                  <a:gd name="connsiteY0" fmla="*/ 67583 h 67582"/>
                  <a:gd name="connsiteX1" fmla="*/ 100717 w 100848"/>
                  <a:gd name="connsiteY1" fmla="*/ 67583 h 67582"/>
                  <a:gd name="connsiteX2" fmla="*/ 91250 w 100848"/>
                  <a:gd name="connsiteY2" fmla="*/ 0 h 67582"/>
                  <a:gd name="connsiteX3" fmla="*/ 9598 w 100848"/>
                  <a:gd name="connsiteY3" fmla="*/ 21958 h 67582"/>
                  <a:gd name="connsiteX4" fmla="*/ 9598 w 100848"/>
                  <a:gd name="connsiteY4" fmla="*/ 21958 h 67582"/>
                  <a:gd name="connsiteX5" fmla="*/ 3813 w 100848"/>
                  <a:gd name="connsiteY5" fmla="*/ 26165 h 67582"/>
                  <a:gd name="connsiteX6" fmla="*/ 3550 w 100848"/>
                  <a:gd name="connsiteY6" fmla="*/ 26297 h 67582"/>
                  <a:gd name="connsiteX7" fmla="*/ 2104 w 100848"/>
                  <a:gd name="connsiteY7" fmla="*/ 27875 h 67582"/>
                  <a:gd name="connsiteX8" fmla="*/ 1315 w 100848"/>
                  <a:gd name="connsiteY8" fmla="*/ 28927 h 67582"/>
                  <a:gd name="connsiteX9" fmla="*/ 526 w 100848"/>
                  <a:gd name="connsiteY9" fmla="*/ 30373 h 67582"/>
                  <a:gd name="connsiteX10" fmla="*/ 132 w 100848"/>
                  <a:gd name="connsiteY10" fmla="*/ 31951 h 67582"/>
                  <a:gd name="connsiteX11" fmla="*/ 0 w 100848"/>
                  <a:gd name="connsiteY11" fmla="*/ 32871 h 67582"/>
                  <a:gd name="connsiteX12" fmla="*/ 0 w 100848"/>
                  <a:gd name="connsiteY12" fmla="*/ 32871 h 67582"/>
                  <a:gd name="connsiteX13" fmla="*/ 0 w 100848"/>
                  <a:gd name="connsiteY13" fmla="*/ 32871 h 67582"/>
                  <a:gd name="connsiteX14" fmla="*/ 0 w 100848"/>
                  <a:gd name="connsiteY14" fmla="*/ 32871 h 67582"/>
                  <a:gd name="connsiteX15" fmla="*/ 100849 w 100848"/>
                  <a:gd name="connsiteY15" fmla="*/ 67452 h 67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0848" h="67582">
                    <a:moveTo>
                      <a:pt x="100717" y="67583"/>
                    </a:moveTo>
                    <a:lnTo>
                      <a:pt x="100717" y="67583"/>
                    </a:lnTo>
                    <a:cubicBezTo>
                      <a:pt x="100717" y="67583"/>
                      <a:pt x="91250" y="0"/>
                      <a:pt x="91250" y="0"/>
                    </a:cubicBezTo>
                    <a:cubicBezTo>
                      <a:pt x="51673" y="6574"/>
                      <a:pt x="23404" y="13937"/>
                      <a:pt x="9598" y="21958"/>
                    </a:cubicBezTo>
                    <a:cubicBezTo>
                      <a:pt x="9598" y="21958"/>
                      <a:pt x="9598" y="21958"/>
                      <a:pt x="9598" y="21958"/>
                    </a:cubicBezTo>
                    <a:cubicBezTo>
                      <a:pt x="7232" y="23404"/>
                      <a:pt x="5259" y="24719"/>
                      <a:pt x="3813" y="26165"/>
                    </a:cubicBezTo>
                    <a:cubicBezTo>
                      <a:pt x="3813" y="26165"/>
                      <a:pt x="3682" y="26165"/>
                      <a:pt x="3550" y="26297"/>
                    </a:cubicBezTo>
                    <a:cubicBezTo>
                      <a:pt x="3024" y="26823"/>
                      <a:pt x="2630" y="27349"/>
                      <a:pt x="2104" y="27875"/>
                    </a:cubicBezTo>
                    <a:cubicBezTo>
                      <a:pt x="1841" y="28269"/>
                      <a:pt x="1578" y="28664"/>
                      <a:pt x="1315" y="28927"/>
                    </a:cubicBezTo>
                    <a:cubicBezTo>
                      <a:pt x="1052" y="29453"/>
                      <a:pt x="789" y="29847"/>
                      <a:pt x="526" y="30373"/>
                    </a:cubicBezTo>
                    <a:cubicBezTo>
                      <a:pt x="263" y="30899"/>
                      <a:pt x="263" y="31425"/>
                      <a:pt x="132" y="31951"/>
                    </a:cubicBezTo>
                    <a:cubicBezTo>
                      <a:pt x="132" y="32214"/>
                      <a:pt x="0" y="32608"/>
                      <a:pt x="0" y="32871"/>
                    </a:cubicBezTo>
                    <a:lnTo>
                      <a:pt x="0" y="32871"/>
                    </a:lnTo>
                    <a:cubicBezTo>
                      <a:pt x="0" y="32871"/>
                      <a:pt x="0" y="32871"/>
                      <a:pt x="0" y="32871"/>
                    </a:cubicBezTo>
                    <a:lnTo>
                      <a:pt x="0" y="32871"/>
                    </a:lnTo>
                    <a:cubicBezTo>
                      <a:pt x="0" y="45757"/>
                      <a:pt x="37342" y="57722"/>
                      <a:pt x="100849" y="67452"/>
                    </a:cubicBezTo>
                    <a:close/>
                  </a:path>
                </a:pathLst>
              </a:custGeom>
              <a:solidFill>
                <a:srgbClr val="0FAFE8"/>
              </a:solidFill>
              <a:ln w="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33" name="شكل حر: شكل 75">
                <a:extLst>
                  <a:ext uri="{FF2B5EF4-FFF2-40B4-BE49-F238E27FC236}">
                    <a16:creationId xmlns:a16="http://schemas.microsoft.com/office/drawing/2014/main" id="{F649D952-B8A4-2431-FC60-C48BB71A24AE}"/>
                  </a:ext>
                </a:extLst>
              </p:cNvPr>
              <p:cNvSpPr/>
              <p:nvPr/>
            </p:nvSpPr>
            <p:spPr>
              <a:xfrm>
                <a:off x="8373244" y="3180679"/>
                <a:ext cx="81651" cy="21957"/>
              </a:xfrm>
              <a:custGeom>
                <a:avLst/>
                <a:gdLst>
                  <a:gd name="connsiteX0" fmla="*/ 81652 w 81651"/>
                  <a:gd name="connsiteY0" fmla="*/ 0 h 21957"/>
                  <a:gd name="connsiteX1" fmla="*/ 0 w 81651"/>
                  <a:gd name="connsiteY1" fmla="*/ 21958 h 21957"/>
                  <a:gd name="connsiteX2" fmla="*/ 81652 w 81651"/>
                  <a:gd name="connsiteY2" fmla="*/ 0 h 21957"/>
                  <a:gd name="connsiteX3" fmla="*/ 81652 w 81651"/>
                  <a:gd name="connsiteY3" fmla="*/ 0 h 21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651" h="21957">
                    <a:moveTo>
                      <a:pt x="81652" y="0"/>
                    </a:moveTo>
                    <a:cubicBezTo>
                      <a:pt x="41943" y="6574"/>
                      <a:pt x="13674" y="13937"/>
                      <a:pt x="0" y="21958"/>
                    </a:cubicBezTo>
                    <a:cubicBezTo>
                      <a:pt x="13806" y="14069"/>
                      <a:pt x="42075" y="6574"/>
                      <a:pt x="81652" y="0"/>
                    </a:cubicBezTo>
                    <a:lnTo>
                      <a:pt x="81652" y="0"/>
                    </a:lnTo>
                    <a:close/>
                  </a:path>
                </a:pathLst>
              </a:custGeom>
              <a:solidFill>
                <a:srgbClr val="EFEFEF"/>
              </a:solidFill>
              <a:ln w="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34" name="شكل حر: شكل 76">
                <a:extLst>
                  <a:ext uri="{FF2B5EF4-FFF2-40B4-BE49-F238E27FC236}">
                    <a16:creationId xmlns:a16="http://schemas.microsoft.com/office/drawing/2014/main" id="{7D5DBBB3-2CF3-20BA-B8D4-C58F2682CD14}"/>
                  </a:ext>
                </a:extLst>
              </p:cNvPr>
              <p:cNvSpPr/>
              <p:nvPr/>
            </p:nvSpPr>
            <p:spPr>
              <a:xfrm>
                <a:off x="8364172" y="3209868"/>
                <a:ext cx="788" cy="1446"/>
              </a:xfrm>
              <a:custGeom>
                <a:avLst/>
                <a:gdLst>
                  <a:gd name="connsiteX0" fmla="*/ 0 w 788"/>
                  <a:gd name="connsiteY0" fmla="*/ 1446 h 1446"/>
                  <a:gd name="connsiteX1" fmla="*/ 789 w 788"/>
                  <a:gd name="connsiteY1" fmla="*/ 0 h 1446"/>
                  <a:gd name="connsiteX2" fmla="*/ 0 w 788"/>
                  <a:gd name="connsiteY2" fmla="*/ 1446 h 1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8" h="1446">
                    <a:moveTo>
                      <a:pt x="0" y="1446"/>
                    </a:moveTo>
                    <a:cubicBezTo>
                      <a:pt x="0" y="1446"/>
                      <a:pt x="394" y="526"/>
                      <a:pt x="789" y="0"/>
                    </a:cubicBezTo>
                    <a:cubicBezTo>
                      <a:pt x="526" y="526"/>
                      <a:pt x="263" y="920"/>
                      <a:pt x="0" y="1446"/>
                    </a:cubicBezTo>
                    <a:close/>
                  </a:path>
                </a:pathLst>
              </a:custGeom>
              <a:solidFill>
                <a:srgbClr val="EFEFEF"/>
              </a:solidFill>
              <a:ln w="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35" name="شكل حر: شكل 77">
                <a:extLst>
                  <a:ext uri="{FF2B5EF4-FFF2-40B4-BE49-F238E27FC236}">
                    <a16:creationId xmlns:a16="http://schemas.microsoft.com/office/drawing/2014/main" id="{17E1F4D1-F341-C869-F3E9-CB6267D742F7}"/>
                  </a:ext>
                </a:extLst>
              </p:cNvPr>
              <p:cNvSpPr/>
              <p:nvPr/>
            </p:nvSpPr>
            <p:spPr>
              <a:xfrm>
                <a:off x="8365618" y="3207107"/>
                <a:ext cx="1446" cy="1577"/>
              </a:xfrm>
              <a:custGeom>
                <a:avLst/>
                <a:gdLst>
                  <a:gd name="connsiteX0" fmla="*/ 0 w 1446"/>
                  <a:gd name="connsiteY0" fmla="*/ 1578 h 1577"/>
                  <a:gd name="connsiteX1" fmla="*/ 1446 w 1446"/>
                  <a:gd name="connsiteY1" fmla="*/ 0 h 1577"/>
                  <a:gd name="connsiteX2" fmla="*/ 0 w 1446"/>
                  <a:gd name="connsiteY2" fmla="*/ 1578 h 1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6" h="1577">
                    <a:moveTo>
                      <a:pt x="0" y="1578"/>
                    </a:moveTo>
                    <a:cubicBezTo>
                      <a:pt x="0" y="1578"/>
                      <a:pt x="789" y="526"/>
                      <a:pt x="1446" y="0"/>
                    </a:cubicBezTo>
                    <a:cubicBezTo>
                      <a:pt x="920" y="526"/>
                      <a:pt x="394" y="1052"/>
                      <a:pt x="0" y="1578"/>
                    </a:cubicBezTo>
                    <a:close/>
                  </a:path>
                </a:pathLst>
              </a:custGeom>
              <a:solidFill>
                <a:srgbClr val="EFEFEF"/>
              </a:solidFill>
              <a:ln w="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36" name="شكل حر: شكل 78">
                <a:extLst>
                  <a:ext uri="{FF2B5EF4-FFF2-40B4-BE49-F238E27FC236}">
                    <a16:creationId xmlns:a16="http://schemas.microsoft.com/office/drawing/2014/main" id="{EF124204-18F4-32A3-F629-03722356799A}"/>
                  </a:ext>
                </a:extLst>
              </p:cNvPr>
              <p:cNvSpPr/>
              <p:nvPr/>
            </p:nvSpPr>
            <p:spPr>
              <a:xfrm>
                <a:off x="8367196" y="3202636"/>
                <a:ext cx="5785" cy="4207"/>
              </a:xfrm>
              <a:custGeom>
                <a:avLst/>
                <a:gdLst>
                  <a:gd name="connsiteX0" fmla="*/ 0 w 5785"/>
                  <a:gd name="connsiteY0" fmla="*/ 4207 h 4207"/>
                  <a:gd name="connsiteX1" fmla="*/ 5785 w 5785"/>
                  <a:gd name="connsiteY1" fmla="*/ 0 h 4207"/>
                  <a:gd name="connsiteX2" fmla="*/ 0 w 5785"/>
                  <a:gd name="connsiteY2" fmla="*/ 4207 h 4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785" h="4207">
                    <a:moveTo>
                      <a:pt x="0" y="4207"/>
                    </a:moveTo>
                    <a:cubicBezTo>
                      <a:pt x="1446" y="2761"/>
                      <a:pt x="3419" y="1446"/>
                      <a:pt x="5785" y="0"/>
                    </a:cubicBezTo>
                    <a:cubicBezTo>
                      <a:pt x="3419" y="1446"/>
                      <a:pt x="1446" y="2761"/>
                      <a:pt x="0" y="4207"/>
                    </a:cubicBezTo>
                    <a:close/>
                  </a:path>
                </a:pathLst>
              </a:custGeom>
              <a:solidFill>
                <a:srgbClr val="EFEFEF"/>
              </a:solidFill>
              <a:ln w="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37" name="شكل حر: شكل 79">
                <a:extLst>
                  <a:ext uri="{FF2B5EF4-FFF2-40B4-BE49-F238E27FC236}">
                    <a16:creationId xmlns:a16="http://schemas.microsoft.com/office/drawing/2014/main" id="{0FB8C043-90AF-EF24-95D9-5B4322E1D375}"/>
                  </a:ext>
                </a:extLst>
              </p:cNvPr>
              <p:cNvSpPr/>
              <p:nvPr/>
            </p:nvSpPr>
            <p:spPr>
              <a:xfrm>
                <a:off x="8363646" y="3212892"/>
                <a:ext cx="131" cy="788"/>
              </a:xfrm>
              <a:custGeom>
                <a:avLst/>
                <a:gdLst>
                  <a:gd name="connsiteX0" fmla="*/ 132 w 131"/>
                  <a:gd name="connsiteY0" fmla="*/ 0 h 788"/>
                  <a:gd name="connsiteX1" fmla="*/ 0 w 131"/>
                  <a:gd name="connsiteY1" fmla="*/ 789 h 788"/>
                  <a:gd name="connsiteX2" fmla="*/ 0 w 131"/>
                  <a:gd name="connsiteY2" fmla="*/ 789 h 788"/>
                  <a:gd name="connsiteX3" fmla="*/ 132 w 131"/>
                  <a:gd name="connsiteY3" fmla="*/ 0 h 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1" h="788">
                    <a:moveTo>
                      <a:pt x="132" y="0"/>
                    </a:moveTo>
                    <a:cubicBezTo>
                      <a:pt x="132" y="0"/>
                      <a:pt x="0" y="526"/>
                      <a:pt x="0" y="789"/>
                    </a:cubicBezTo>
                    <a:lnTo>
                      <a:pt x="0" y="789"/>
                    </a:lnTo>
                    <a:cubicBezTo>
                      <a:pt x="0" y="789"/>
                      <a:pt x="0" y="263"/>
                      <a:pt x="132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 w="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</p:grpSp>
        <p:sp>
          <p:nvSpPr>
            <p:cNvPr id="13" name="شكل حر: شكل 55">
              <a:extLst>
                <a:ext uri="{FF2B5EF4-FFF2-40B4-BE49-F238E27FC236}">
                  <a16:creationId xmlns:a16="http://schemas.microsoft.com/office/drawing/2014/main" id="{C07FA710-B0F0-69CA-E969-CA13544BB4FA}"/>
                </a:ext>
              </a:extLst>
            </p:cNvPr>
            <p:cNvSpPr/>
            <p:nvPr/>
          </p:nvSpPr>
          <p:spPr>
            <a:xfrm>
              <a:off x="8022192" y="4141772"/>
              <a:ext cx="1683351" cy="150604"/>
            </a:xfrm>
            <a:custGeom>
              <a:avLst/>
              <a:gdLst>
                <a:gd name="connsiteX0" fmla="*/ 1408461 w 1408461"/>
                <a:gd name="connsiteY0" fmla="*/ 60088 h 120176"/>
                <a:gd name="connsiteX1" fmla="*/ 704231 w 1408461"/>
                <a:gd name="connsiteY1" fmla="*/ 0 h 120176"/>
                <a:gd name="connsiteX2" fmla="*/ 0 w 1408461"/>
                <a:gd name="connsiteY2" fmla="*/ 60088 h 120176"/>
                <a:gd name="connsiteX3" fmla="*/ 704231 w 1408461"/>
                <a:gd name="connsiteY3" fmla="*/ 120177 h 120176"/>
                <a:gd name="connsiteX4" fmla="*/ 1408461 w 1408461"/>
                <a:gd name="connsiteY4" fmla="*/ 60088 h 120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8461" h="120176">
                  <a:moveTo>
                    <a:pt x="1408461" y="60088"/>
                  </a:moveTo>
                  <a:cubicBezTo>
                    <a:pt x="1408461" y="26954"/>
                    <a:pt x="1093162" y="0"/>
                    <a:pt x="704231" y="0"/>
                  </a:cubicBezTo>
                  <a:cubicBezTo>
                    <a:pt x="315300" y="0"/>
                    <a:pt x="0" y="26823"/>
                    <a:pt x="0" y="60088"/>
                  </a:cubicBezTo>
                  <a:cubicBezTo>
                    <a:pt x="0" y="93354"/>
                    <a:pt x="315300" y="120177"/>
                    <a:pt x="704231" y="120177"/>
                  </a:cubicBezTo>
                  <a:cubicBezTo>
                    <a:pt x="1093162" y="120177"/>
                    <a:pt x="1408461" y="93354"/>
                    <a:pt x="1408461" y="6008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solidFill>
                <a:srgbClr val="E0E0E0"/>
              </a:solidFill>
              <a:prstDash val="solid"/>
              <a:miter/>
            </a:ln>
          </p:spPr>
          <p:txBody>
            <a:bodyPr rtlCol="1" anchor="ctr"/>
            <a:lstStyle/>
            <a:p>
              <a:pPr defTabSz="414730"/>
              <a:endParaRPr lang="ar-SA" sz="1632">
                <a:solidFill>
                  <a:prstClr val="black"/>
                </a:solidFill>
                <a:latin typeface="Harmattan"/>
                <a:cs typeface="Harmattan"/>
              </a:endParaRPr>
            </a:p>
          </p:txBody>
        </p:sp>
        <p:sp>
          <p:nvSpPr>
            <p:cNvPr id="14" name="شكل حر: شكل 56">
              <a:extLst>
                <a:ext uri="{FF2B5EF4-FFF2-40B4-BE49-F238E27FC236}">
                  <a16:creationId xmlns:a16="http://schemas.microsoft.com/office/drawing/2014/main" id="{5FB71CD5-0371-D630-06CA-E426F772D321}"/>
                </a:ext>
              </a:extLst>
            </p:cNvPr>
            <p:cNvSpPr/>
            <p:nvPr/>
          </p:nvSpPr>
          <p:spPr>
            <a:xfrm>
              <a:off x="9139538" y="6023837"/>
              <a:ext cx="97877" cy="97876"/>
            </a:xfrm>
            <a:custGeom>
              <a:avLst/>
              <a:gdLst>
                <a:gd name="connsiteX0" fmla="*/ 78102 w 78101"/>
                <a:gd name="connsiteY0" fmla="*/ 39051 h 78101"/>
                <a:gd name="connsiteX1" fmla="*/ 39051 w 78101"/>
                <a:gd name="connsiteY1" fmla="*/ 78102 h 78101"/>
                <a:gd name="connsiteX2" fmla="*/ 0 w 78101"/>
                <a:gd name="connsiteY2" fmla="*/ 39051 h 78101"/>
                <a:gd name="connsiteX3" fmla="*/ 39051 w 78101"/>
                <a:gd name="connsiteY3" fmla="*/ 0 h 78101"/>
                <a:gd name="connsiteX4" fmla="*/ 78102 w 78101"/>
                <a:gd name="connsiteY4" fmla="*/ 39051 h 78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01" h="78101">
                  <a:moveTo>
                    <a:pt x="78102" y="39051"/>
                  </a:moveTo>
                  <a:cubicBezTo>
                    <a:pt x="78102" y="60614"/>
                    <a:pt x="60614" y="78102"/>
                    <a:pt x="39051" y="78102"/>
                  </a:cubicBezTo>
                  <a:cubicBezTo>
                    <a:pt x="17487" y="78102"/>
                    <a:pt x="0" y="60614"/>
                    <a:pt x="0" y="39051"/>
                  </a:cubicBezTo>
                  <a:cubicBezTo>
                    <a:pt x="0" y="17487"/>
                    <a:pt x="17487" y="0"/>
                    <a:pt x="39051" y="0"/>
                  </a:cubicBezTo>
                  <a:cubicBezTo>
                    <a:pt x="60614" y="0"/>
                    <a:pt x="78102" y="17487"/>
                    <a:pt x="78102" y="39051"/>
                  </a:cubicBezTo>
                  <a:close/>
                </a:path>
              </a:pathLst>
            </a:custGeom>
            <a:solidFill>
              <a:srgbClr val="A1E2F3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pPr defTabSz="414730"/>
              <a:endParaRPr lang="ar-SA" sz="1632">
                <a:solidFill>
                  <a:prstClr val="black"/>
                </a:solidFill>
                <a:latin typeface="Harmattan"/>
                <a:cs typeface="Harmattan"/>
              </a:endParaRPr>
            </a:p>
          </p:txBody>
        </p:sp>
        <p:sp>
          <p:nvSpPr>
            <p:cNvPr id="15" name="شكل حر: شكل 57">
              <a:extLst>
                <a:ext uri="{FF2B5EF4-FFF2-40B4-BE49-F238E27FC236}">
                  <a16:creationId xmlns:a16="http://schemas.microsoft.com/office/drawing/2014/main" id="{B0BAED74-A319-A441-C6A6-34D07D5E4F3B}"/>
                </a:ext>
              </a:extLst>
            </p:cNvPr>
            <p:cNvSpPr/>
            <p:nvPr/>
          </p:nvSpPr>
          <p:spPr>
            <a:xfrm>
              <a:off x="8968172" y="5639746"/>
              <a:ext cx="54704" cy="54704"/>
            </a:xfrm>
            <a:custGeom>
              <a:avLst/>
              <a:gdLst>
                <a:gd name="connsiteX0" fmla="*/ 43653 w 43652"/>
                <a:gd name="connsiteY0" fmla="*/ 21826 h 43652"/>
                <a:gd name="connsiteX1" fmla="*/ 21826 w 43652"/>
                <a:gd name="connsiteY1" fmla="*/ 43653 h 43652"/>
                <a:gd name="connsiteX2" fmla="*/ 0 w 43652"/>
                <a:gd name="connsiteY2" fmla="*/ 21826 h 43652"/>
                <a:gd name="connsiteX3" fmla="*/ 21826 w 43652"/>
                <a:gd name="connsiteY3" fmla="*/ 0 h 43652"/>
                <a:gd name="connsiteX4" fmla="*/ 43653 w 43652"/>
                <a:gd name="connsiteY4" fmla="*/ 21826 h 43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52" h="43652">
                  <a:moveTo>
                    <a:pt x="43653" y="21826"/>
                  </a:moveTo>
                  <a:cubicBezTo>
                    <a:pt x="43653" y="33923"/>
                    <a:pt x="33791" y="43653"/>
                    <a:pt x="21826" y="43653"/>
                  </a:cubicBezTo>
                  <a:cubicBezTo>
                    <a:pt x="9861" y="43653"/>
                    <a:pt x="0" y="33791"/>
                    <a:pt x="0" y="21826"/>
                  </a:cubicBezTo>
                  <a:cubicBezTo>
                    <a:pt x="0" y="9861"/>
                    <a:pt x="9861" y="0"/>
                    <a:pt x="21826" y="0"/>
                  </a:cubicBezTo>
                  <a:cubicBezTo>
                    <a:pt x="33791" y="0"/>
                    <a:pt x="43653" y="9861"/>
                    <a:pt x="43653" y="21826"/>
                  </a:cubicBezTo>
                  <a:close/>
                </a:path>
              </a:pathLst>
            </a:custGeom>
            <a:solidFill>
              <a:srgbClr val="A1E2F3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pPr defTabSz="414730"/>
              <a:endParaRPr lang="ar-SA" sz="1632">
                <a:solidFill>
                  <a:prstClr val="black"/>
                </a:solidFill>
                <a:latin typeface="Harmattan"/>
                <a:cs typeface="Harmattan"/>
              </a:endParaRPr>
            </a:p>
          </p:txBody>
        </p:sp>
        <p:sp>
          <p:nvSpPr>
            <p:cNvPr id="16" name="شكل حر: شكل 58">
              <a:extLst>
                <a:ext uri="{FF2B5EF4-FFF2-40B4-BE49-F238E27FC236}">
                  <a16:creationId xmlns:a16="http://schemas.microsoft.com/office/drawing/2014/main" id="{C23510B1-2DBC-35BB-27B5-8FED8D171376}"/>
                </a:ext>
              </a:extLst>
            </p:cNvPr>
            <p:cNvSpPr/>
            <p:nvPr/>
          </p:nvSpPr>
          <p:spPr>
            <a:xfrm>
              <a:off x="9224235" y="5385167"/>
              <a:ext cx="83376" cy="83376"/>
            </a:xfrm>
            <a:custGeom>
              <a:avLst/>
              <a:gdLst>
                <a:gd name="connsiteX0" fmla="*/ 66531 w 66531"/>
                <a:gd name="connsiteY0" fmla="*/ 33266 h 66531"/>
                <a:gd name="connsiteX1" fmla="*/ 33266 w 66531"/>
                <a:gd name="connsiteY1" fmla="*/ 66531 h 66531"/>
                <a:gd name="connsiteX2" fmla="*/ 0 w 66531"/>
                <a:gd name="connsiteY2" fmla="*/ 33266 h 66531"/>
                <a:gd name="connsiteX3" fmla="*/ 33266 w 66531"/>
                <a:gd name="connsiteY3" fmla="*/ 0 h 66531"/>
                <a:gd name="connsiteX4" fmla="*/ 66531 w 66531"/>
                <a:gd name="connsiteY4" fmla="*/ 33266 h 6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531" h="66531">
                  <a:moveTo>
                    <a:pt x="66531" y="33266"/>
                  </a:moveTo>
                  <a:cubicBezTo>
                    <a:pt x="66531" y="51673"/>
                    <a:pt x="51673" y="66531"/>
                    <a:pt x="33266" y="66531"/>
                  </a:cubicBezTo>
                  <a:cubicBezTo>
                    <a:pt x="14858" y="66531"/>
                    <a:pt x="0" y="51673"/>
                    <a:pt x="0" y="33266"/>
                  </a:cubicBezTo>
                  <a:cubicBezTo>
                    <a:pt x="0" y="14858"/>
                    <a:pt x="14858" y="0"/>
                    <a:pt x="33266" y="0"/>
                  </a:cubicBezTo>
                  <a:cubicBezTo>
                    <a:pt x="51673" y="0"/>
                    <a:pt x="66531" y="14858"/>
                    <a:pt x="66531" y="33266"/>
                  </a:cubicBezTo>
                  <a:close/>
                </a:path>
              </a:pathLst>
            </a:custGeom>
            <a:solidFill>
              <a:srgbClr val="A1E2F3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pPr defTabSz="414730"/>
              <a:endParaRPr lang="ar-SA" sz="1632">
                <a:solidFill>
                  <a:prstClr val="black"/>
                </a:solidFill>
                <a:latin typeface="Harmattan"/>
                <a:cs typeface="Harmattan"/>
              </a:endParaRPr>
            </a:p>
          </p:txBody>
        </p:sp>
        <p:sp>
          <p:nvSpPr>
            <p:cNvPr id="17" name="شكل حر: شكل 59">
              <a:extLst>
                <a:ext uri="{FF2B5EF4-FFF2-40B4-BE49-F238E27FC236}">
                  <a16:creationId xmlns:a16="http://schemas.microsoft.com/office/drawing/2014/main" id="{54C8E49B-B78B-497B-5316-F7009890BB80}"/>
                </a:ext>
              </a:extLst>
            </p:cNvPr>
            <p:cNvSpPr/>
            <p:nvPr/>
          </p:nvSpPr>
          <p:spPr>
            <a:xfrm>
              <a:off x="8695798" y="6311371"/>
              <a:ext cx="81069" cy="81069"/>
            </a:xfrm>
            <a:custGeom>
              <a:avLst/>
              <a:gdLst>
                <a:gd name="connsiteX0" fmla="*/ 64690 w 64690"/>
                <a:gd name="connsiteY0" fmla="*/ 32345 h 64690"/>
                <a:gd name="connsiteX1" fmla="*/ 32345 w 64690"/>
                <a:gd name="connsiteY1" fmla="*/ 64690 h 64690"/>
                <a:gd name="connsiteX2" fmla="*/ 0 w 64690"/>
                <a:gd name="connsiteY2" fmla="*/ 32345 h 64690"/>
                <a:gd name="connsiteX3" fmla="*/ 32345 w 64690"/>
                <a:gd name="connsiteY3" fmla="*/ 0 h 64690"/>
                <a:gd name="connsiteX4" fmla="*/ 64690 w 64690"/>
                <a:gd name="connsiteY4" fmla="*/ 32345 h 6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690" h="64690">
                  <a:moveTo>
                    <a:pt x="64690" y="32345"/>
                  </a:moveTo>
                  <a:cubicBezTo>
                    <a:pt x="64690" y="50227"/>
                    <a:pt x="50227" y="64690"/>
                    <a:pt x="32345" y="64690"/>
                  </a:cubicBezTo>
                  <a:cubicBezTo>
                    <a:pt x="14463" y="64690"/>
                    <a:pt x="0" y="50227"/>
                    <a:pt x="0" y="32345"/>
                  </a:cubicBezTo>
                  <a:cubicBezTo>
                    <a:pt x="0" y="14463"/>
                    <a:pt x="14463" y="0"/>
                    <a:pt x="32345" y="0"/>
                  </a:cubicBezTo>
                  <a:cubicBezTo>
                    <a:pt x="50227" y="0"/>
                    <a:pt x="64690" y="14463"/>
                    <a:pt x="64690" y="32345"/>
                  </a:cubicBezTo>
                  <a:close/>
                </a:path>
              </a:pathLst>
            </a:custGeom>
            <a:solidFill>
              <a:srgbClr val="A1E2F3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pPr defTabSz="414730"/>
              <a:endParaRPr lang="ar-SA" sz="1632">
                <a:solidFill>
                  <a:prstClr val="black"/>
                </a:solidFill>
                <a:latin typeface="Harmattan"/>
                <a:cs typeface="Harmattan"/>
              </a:endParaRPr>
            </a:p>
          </p:txBody>
        </p:sp>
        <p:sp>
          <p:nvSpPr>
            <p:cNvPr id="18" name="شكل حر: شكل 60">
              <a:extLst>
                <a:ext uri="{FF2B5EF4-FFF2-40B4-BE49-F238E27FC236}">
                  <a16:creationId xmlns:a16="http://schemas.microsoft.com/office/drawing/2014/main" id="{134D8086-DA3D-C6A1-FD89-CD4F6A5F0455}"/>
                </a:ext>
              </a:extLst>
            </p:cNvPr>
            <p:cNvSpPr/>
            <p:nvPr/>
          </p:nvSpPr>
          <p:spPr>
            <a:xfrm>
              <a:off x="8792524" y="6065692"/>
              <a:ext cx="56023" cy="56023"/>
            </a:xfrm>
            <a:custGeom>
              <a:avLst/>
              <a:gdLst>
                <a:gd name="connsiteX0" fmla="*/ 44705 w 44704"/>
                <a:gd name="connsiteY0" fmla="*/ 22352 h 44704"/>
                <a:gd name="connsiteX1" fmla="*/ 22352 w 44704"/>
                <a:gd name="connsiteY1" fmla="*/ 44705 h 44704"/>
                <a:gd name="connsiteX2" fmla="*/ 0 w 44704"/>
                <a:gd name="connsiteY2" fmla="*/ 22352 h 44704"/>
                <a:gd name="connsiteX3" fmla="*/ 22352 w 44704"/>
                <a:gd name="connsiteY3" fmla="*/ 0 h 44704"/>
                <a:gd name="connsiteX4" fmla="*/ 44705 w 44704"/>
                <a:gd name="connsiteY4" fmla="*/ 22352 h 44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04" h="44704">
                  <a:moveTo>
                    <a:pt x="44705" y="22352"/>
                  </a:moveTo>
                  <a:cubicBezTo>
                    <a:pt x="44705" y="34697"/>
                    <a:pt x="34697" y="44705"/>
                    <a:pt x="22352" y="44705"/>
                  </a:cubicBezTo>
                  <a:cubicBezTo>
                    <a:pt x="10008" y="44705"/>
                    <a:pt x="0" y="34697"/>
                    <a:pt x="0" y="22352"/>
                  </a:cubicBezTo>
                  <a:cubicBezTo>
                    <a:pt x="0" y="10008"/>
                    <a:pt x="10008" y="0"/>
                    <a:pt x="22352" y="0"/>
                  </a:cubicBezTo>
                  <a:cubicBezTo>
                    <a:pt x="34697" y="0"/>
                    <a:pt x="44705" y="10008"/>
                    <a:pt x="44705" y="22352"/>
                  </a:cubicBezTo>
                  <a:close/>
                </a:path>
              </a:pathLst>
            </a:custGeom>
            <a:solidFill>
              <a:srgbClr val="A1E2F3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pPr defTabSz="414730"/>
              <a:endParaRPr lang="ar-SA" sz="1632">
                <a:solidFill>
                  <a:prstClr val="black"/>
                </a:solidFill>
                <a:latin typeface="Harmattan"/>
                <a:cs typeface="Harmattan"/>
              </a:endParaRPr>
            </a:p>
          </p:txBody>
        </p:sp>
        <p:sp>
          <p:nvSpPr>
            <p:cNvPr id="19" name="شكل حر: شكل 61">
              <a:extLst>
                <a:ext uri="{FF2B5EF4-FFF2-40B4-BE49-F238E27FC236}">
                  <a16:creationId xmlns:a16="http://schemas.microsoft.com/office/drawing/2014/main" id="{26D6F010-A82C-5D75-7A8D-B63432F8A5DB}"/>
                </a:ext>
              </a:extLst>
            </p:cNvPr>
            <p:cNvSpPr/>
            <p:nvPr/>
          </p:nvSpPr>
          <p:spPr>
            <a:xfrm>
              <a:off x="8522227" y="5285785"/>
              <a:ext cx="73819" cy="73819"/>
            </a:xfrm>
            <a:custGeom>
              <a:avLst/>
              <a:gdLst>
                <a:gd name="connsiteX0" fmla="*/ 58905 w 58905"/>
                <a:gd name="connsiteY0" fmla="*/ 29452 h 58905"/>
                <a:gd name="connsiteX1" fmla="*/ 29453 w 58905"/>
                <a:gd name="connsiteY1" fmla="*/ 58905 h 58905"/>
                <a:gd name="connsiteX2" fmla="*/ 0 w 58905"/>
                <a:gd name="connsiteY2" fmla="*/ 29452 h 58905"/>
                <a:gd name="connsiteX3" fmla="*/ 29453 w 58905"/>
                <a:gd name="connsiteY3" fmla="*/ 0 h 58905"/>
                <a:gd name="connsiteX4" fmla="*/ 58905 w 58905"/>
                <a:gd name="connsiteY4" fmla="*/ 29452 h 58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905" h="58905">
                  <a:moveTo>
                    <a:pt x="58905" y="29452"/>
                  </a:moveTo>
                  <a:cubicBezTo>
                    <a:pt x="58905" y="45757"/>
                    <a:pt x="45757" y="58905"/>
                    <a:pt x="29453" y="58905"/>
                  </a:cubicBezTo>
                  <a:cubicBezTo>
                    <a:pt x="13148" y="58905"/>
                    <a:pt x="0" y="45757"/>
                    <a:pt x="0" y="29452"/>
                  </a:cubicBezTo>
                  <a:cubicBezTo>
                    <a:pt x="0" y="13148"/>
                    <a:pt x="13148" y="0"/>
                    <a:pt x="29453" y="0"/>
                  </a:cubicBezTo>
                  <a:cubicBezTo>
                    <a:pt x="45757" y="0"/>
                    <a:pt x="58905" y="13148"/>
                    <a:pt x="58905" y="29452"/>
                  </a:cubicBezTo>
                  <a:close/>
                </a:path>
              </a:pathLst>
            </a:custGeom>
            <a:solidFill>
              <a:srgbClr val="A1E2F3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pPr defTabSz="414730"/>
              <a:endParaRPr lang="ar-SA" sz="1632">
                <a:solidFill>
                  <a:prstClr val="black"/>
                </a:solidFill>
                <a:latin typeface="Harmattan"/>
                <a:cs typeface="Harmattan"/>
              </a:endParaRPr>
            </a:p>
          </p:txBody>
        </p:sp>
      </p:grpSp>
      <p:pic>
        <p:nvPicPr>
          <p:cNvPr id="38" name="رسم 51">
            <a:extLst>
              <a:ext uri="{FF2B5EF4-FFF2-40B4-BE49-F238E27FC236}">
                <a16:creationId xmlns:a16="http://schemas.microsoft.com/office/drawing/2014/main" id="{0076CD45-C5D0-97FD-323A-92CC066048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65636" y="1207420"/>
            <a:ext cx="613504" cy="130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12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687F9A-0E6B-94F0-232F-9F8845723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17">
            <a:extLst>
              <a:ext uri="{FF2B5EF4-FFF2-40B4-BE49-F238E27FC236}">
                <a16:creationId xmlns:a16="http://schemas.microsoft.com/office/drawing/2014/main" id="{B7B5F24F-E0D4-D4E6-F911-CAF118397381}"/>
              </a:ext>
            </a:extLst>
          </p:cNvPr>
          <p:cNvSpPr/>
          <p:nvPr/>
        </p:nvSpPr>
        <p:spPr>
          <a:xfrm>
            <a:off x="647702" y="2798490"/>
            <a:ext cx="6273800" cy="1743619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defTabSz="414730"/>
            <a:r>
              <a:rPr lang="ar-SA" sz="3600" dirty="0">
                <a:solidFill>
                  <a:srgbClr val="040707"/>
                </a:solidFill>
                <a:ea typeface="Harmattan"/>
              </a:rPr>
              <a:t>● يساعدنا </a:t>
            </a:r>
            <a:r>
              <a:rPr lang="ar-SA" sz="3600" dirty="0">
                <a:solidFill>
                  <a:srgbClr val="040707"/>
                </a:solidFill>
                <a:latin typeface="Harmattan"/>
                <a:ea typeface="Harmattan"/>
                <a:cs typeface="Harmattan"/>
              </a:rPr>
              <a:t>على العيش</a:t>
            </a:r>
            <a:endParaRPr lang="en-US" sz="3600" dirty="0">
              <a:solidFill>
                <a:srgbClr val="040707"/>
              </a:solidFill>
              <a:latin typeface="Harmattan"/>
              <a:ea typeface="Harmattan"/>
              <a:cs typeface="Harmattan"/>
            </a:endParaRPr>
          </a:p>
          <a:p>
            <a:pPr defTabSz="414730"/>
            <a:endParaRPr lang="ar-SA" sz="3600" dirty="0">
              <a:solidFill>
                <a:srgbClr val="040707"/>
              </a:solidFill>
              <a:latin typeface="Harmattan"/>
              <a:ea typeface="Harmattan"/>
              <a:cs typeface="Harmattan"/>
            </a:endParaRPr>
          </a:p>
          <a:p>
            <a:pPr defTabSz="414730"/>
            <a:r>
              <a:rPr lang="ar-SA" sz="3600" dirty="0">
                <a:solidFill>
                  <a:srgbClr val="040707"/>
                </a:solidFill>
                <a:latin typeface="Harmattan"/>
                <a:ea typeface="Harmattan"/>
                <a:cs typeface="Harmattan"/>
              </a:rPr>
              <a:t>● نحافظ به على نظافتنا</a:t>
            </a:r>
            <a:endParaRPr lang="en-US" sz="3600" dirty="0">
              <a:solidFill>
                <a:srgbClr val="040707"/>
              </a:solidFill>
              <a:latin typeface="Harmattan"/>
              <a:ea typeface="Harmattan"/>
              <a:cs typeface="Harmattan"/>
            </a:endParaRPr>
          </a:p>
          <a:p>
            <a:pPr defTabSz="414730"/>
            <a:endParaRPr lang="ar-SA" sz="3600" dirty="0">
              <a:solidFill>
                <a:srgbClr val="040707"/>
              </a:solidFill>
              <a:latin typeface="Harmattan"/>
              <a:ea typeface="Harmattan"/>
              <a:cs typeface="Harmattan"/>
            </a:endParaRPr>
          </a:p>
          <a:p>
            <a:pPr defTabSz="414730"/>
            <a:r>
              <a:rPr lang="ar-SA" sz="3600" dirty="0">
                <a:solidFill>
                  <a:srgbClr val="040707"/>
                </a:solidFill>
                <a:latin typeface="Harmattan"/>
                <a:ea typeface="Harmattan"/>
                <a:cs typeface="Harmattan"/>
              </a:rPr>
              <a:t>● تحتاجه النباتات والحيوانات أيضًا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42E3A-EDBB-3572-25BD-618FF2AFFE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r-EG" dirty="0">
                <a:solidFill>
                  <a:srgbClr val="040707"/>
                </a:solidFill>
              </a:rPr>
              <a:t>أهمية</a:t>
            </a:r>
            <a:r>
              <a:rPr lang="ar-EG" dirty="0">
                <a:solidFill>
                  <a:srgbClr val="49BBE9"/>
                </a:solidFill>
              </a:rPr>
              <a:t> الماء</a:t>
            </a:r>
            <a:endParaRPr lang="en-US" dirty="0">
              <a:solidFill>
                <a:srgbClr val="49BBE9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626456-CDA9-EDB7-E6EF-4B33221DDE7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59596" y="1692615"/>
            <a:ext cx="3408429" cy="478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98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2F4A9-AA8E-C218-03E7-EA7265CD0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17">
            <a:extLst>
              <a:ext uri="{FF2B5EF4-FFF2-40B4-BE49-F238E27FC236}">
                <a16:creationId xmlns:a16="http://schemas.microsoft.com/office/drawing/2014/main" id="{C90E2CD3-7082-0C7C-D773-23837D84E375}"/>
              </a:ext>
            </a:extLst>
          </p:cNvPr>
          <p:cNvSpPr/>
          <p:nvPr/>
        </p:nvSpPr>
        <p:spPr>
          <a:xfrm>
            <a:off x="6905624" y="2274615"/>
            <a:ext cx="3457575" cy="3430860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defTabSz="414730"/>
            <a:r>
              <a:rPr lang="ar-SA" sz="3600" dirty="0">
                <a:solidFill>
                  <a:srgbClr val="040707"/>
                </a:solidFill>
                <a:ea typeface="Harmattan"/>
              </a:rPr>
              <a:t>● في </a:t>
            </a:r>
            <a:r>
              <a:rPr lang="ar-SA" sz="3600" dirty="0">
                <a:solidFill>
                  <a:srgbClr val="040707"/>
                </a:solidFill>
                <a:latin typeface="Harmattan"/>
                <a:ea typeface="Harmattan"/>
                <a:cs typeface="Harmattan"/>
              </a:rPr>
              <a:t>البحار والأنهار</a:t>
            </a:r>
            <a:endParaRPr lang="en-US" sz="3600" dirty="0">
              <a:solidFill>
                <a:srgbClr val="040707"/>
              </a:solidFill>
              <a:latin typeface="Harmattan"/>
              <a:ea typeface="Harmattan"/>
              <a:cs typeface="Harmattan"/>
            </a:endParaRPr>
          </a:p>
          <a:p>
            <a:pPr defTabSz="414730"/>
            <a:endParaRPr lang="ar-SA" sz="3600" dirty="0">
              <a:solidFill>
                <a:srgbClr val="040707"/>
              </a:solidFill>
              <a:latin typeface="Harmattan"/>
              <a:ea typeface="Harmattan"/>
              <a:cs typeface="Harmattan"/>
            </a:endParaRPr>
          </a:p>
          <a:p>
            <a:pPr defTabSz="414730"/>
            <a:r>
              <a:rPr lang="ar-SA" sz="3600" dirty="0">
                <a:solidFill>
                  <a:srgbClr val="040707"/>
                </a:solidFill>
                <a:latin typeface="Harmattan"/>
                <a:ea typeface="Harmattan"/>
                <a:cs typeface="Harmattan"/>
              </a:rPr>
              <a:t>● في المطر</a:t>
            </a:r>
            <a:endParaRPr lang="en-US" sz="3600" dirty="0">
              <a:solidFill>
                <a:srgbClr val="040707"/>
              </a:solidFill>
              <a:latin typeface="Harmattan"/>
              <a:ea typeface="Harmattan"/>
              <a:cs typeface="Harmattan"/>
            </a:endParaRPr>
          </a:p>
          <a:p>
            <a:pPr defTabSz="414730"/>
            <a:endParaRPr lang="ar-SA" sz="3600" dirty="0">
              <a:solidFill>
                <a:srgbClr val="040707"/>
              </a:solidFill>
              <a:latin typeface="Harmattan"/>
              <a:ea typeface="Harmattan"/>
              <a:cs typeface="Harmattan"/>
            </a:endParaRPr>
          </a:p>
          <a:p>
            <a:pPr defTabSz="414730"/>
            <a:r>
              <a:rPr lang="ar-SA" sz="3600" dirty="0">
                <a:solidFill>
                  <a:srgbClr val="040707"/>
                </a:solidFill>
                <a:latin typeface="Harmattan"/>
                <a:ea typeface="Harmattan"/>
                <a:cs typeface="Harmattan"/>
              </a:rPr>
              <a:t>● في الثلج والجليد</a:t>
            </a:r>
            <a:endParaRPr lang="en-US" sz="3600" dirty="0">
              <a:solidFill>
                <a:srgbClr val="040707"/>
              </a:solidFill>
              <a:latin typeface="Harmattan"/>
              <a:ea typeface="Harmattan"/>
              <a:cs typeface="Harmattan"/>
            </a:endParaRPr>
          </a:p>
          <a:p>
            <a:pPr defTabSz="414730"/>
            <a:endParaRPr lang="ar-SA" sz="3600" dirty="0">
              <a:solidFill>
                <a:srgbClr val="040707"/>
              </a:solidFill>
              <a:latin typeface="Harmattan"/>
              <a:ea typeface="Harmattan"/>
              <a:cs typeface="Harmattan"/>
            </a:endParaRPr>
          </a:p>
          <a:p>
            <a:pPr defTabSz="414730"/>
            <a:r>
              <a:rPr lang="ar-SA" sz="3600" dirty="0">
                <a:solidFill>
                  <a:srgbClr val="040707"/>
                </a:solidFill>
                <a:latin typeface="Harmattan"/>
                <a:ea typeface="Harmattan"/>
                <a:cs typeface="Harmattan"/>
              </a:rPr>
              <a:t>● في أجسامنا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A4C589-E26E-A3A2-495F-415598C574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r-SA" dirty="0">
                <a:solidFill>
                  <a:srgbClr val="040707"/>
                </a:solidFill>
              </a:rPr>
              <a:t>أين نجد </a:t>
            </a:r>
            <a:r>
              <a:rPr lang="ar-SA" dirty="0">
                <a:solidFill>
                  <a:srgbClr val="49BBE9"/>
                </a:solidFill>
              </a:rPr>
              <a:t>الماء؟</a:t>
            </a:r>
            <a:endParaRPr lang="en-US" dirty="0">
              <a:solidFill>
                <a:srgbClr val="49BBE9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E52906-D946-866E-16DD-1E96B23119A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84"/>
          <a:stretch>
            <a:fillRect/>
          </a:stretch>
        </p:blipFill>
        <p:spPr>
          <a:xfrm>
            <a:off x="1567431" y="1447799"/>
            <a:ext cx="4709544" cy="459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179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24EAFE-A618-8A98-A43D-6C975A543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17">
            <a:extLst>
              <a:ext uri="{FF2B5EF4-FFF2-40B4-BE49-F238E27FC236}">
                <a16:creationId xmlns:a16="http://schemas.microsoft.com/office/drawing/2014/main" id="{48C48E2D-3969-E0C5-D0ED-5D6C64D58512}"/>
              </a:ext>
            </a:extLst>
          </p:cNvPr>
          <p:cNvSpPr/>
          <p:nvPr/>
        </p:nvSpPr>
        <p:spPr>
          <a:xfrm>
            <a:off x="4343398" y="2828925"/>
            <a:ext cx="2686053" cy="3190875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defTabSz="414730"/>
            <a:r>
              <a:rPr lang="ar-SA" sz="3600" dirty="0">
                <a:solidFill>
                  <a:srgbClr val="040707"/>
                </a:solidFill>
                <a:ea typeface="Harmattan"/>
              </a:rPr>
              <a:t>● للشرب</a:t>
            </a:r>
            <a:endParaRPr lang="en-US" sz="3600" dirty="0">
              <a:solidFill>
                <a:srgbClr val="040707"/>
              </a:solidFill>
              <a:ea typeface="Harmattan"/>
            </a:endParaRPr>
          </a:p>
          <a:p>
            <a:pPr defTabSz="414730"/>
            <a:endParaRPr lang="ar-SA" sz="3600" dirty="0">
              <a:solidFill>
                <a:srgbClr val="040707"/>
              </a:solidFill>
              <a:latin typeface="Harmattan"/>
              <a:ea typeface="Harmattan"/>
              <a:cs typeface="Harmattan"/>
            </a:endParaRPr>
          </a:p>
          <a:p>
            <a:pPr defTabSz="414730"/>
            <a:r>
              <a:rPr lang="ar-SA" sz="3600" dirty="0">
                <a:solidFill>
                  <a:srgbClr val="040707"/>
                </a:solidFill>
                <a:latin typeface="Harmattan"/>
                <a:ea typeface="Harmattan"/>
                <a:cs typeface="Harmattan"/>
              </a:rPr>
              <a:t>● للاستحمام</a:t>
            </a:r>
            <a:endParaRPr lang="en-US" sz="3600" dirty="0">
              <a:solidFill>
                <a:srgbClr val="040707"/>
              </a:solidFill>
              <a:latin typeface="Harmattan"/>
              <a:ea typeface="Harmattan"/>
              <a:cs typeface="Harmattan"/>
            </a:endParaRPr>
          </a:p>
          <a:p>
            <a:pPr defTabSz="414730"/>
            <a:endParaRPr lang="ar-SA" sz="3600" dirty="0">
              <a:solidFill>
                <a:srgbClr val="040707"/>
              </a:solidFill>
              <a:latin typeface="Harmattan"/>
              <a:ea typeface="Harmattan"/>
              <a:cs typeface="Harmattan"/>
            </a:endParaRPr>
          </a:p>
          <a:p>
            <a:pPr defTabSz="414730"/>
            <a:r>
              <a:rPr lang="ar-SA" sz="3600" dirty="0">
                <a:solidFill>
                  <a:srgbClr val="040707"/>
                </a:solidFill>
                <a:latin typeface="Harmattan"/>
                <a:ea typeface="Harmattan"/>
                <a:cs typeface="Harmattan"/>
              </a:rPr>
              <a:t>● لغسل اليدين</a:t>
            </a:r>
            <a:endParaRPr lang="en-US" sz="3600" dirty="0">
              <a:solidFill>
                <a:srgbClr val="040707"/>
              </a:solidFill>
              <a:latin typeface="Harmattan"/>
              <a:ea typeface="Harmattan"/>
              <a:cs typeface="Harmattan"/>
            </a:endParaRPr>
          </a:p>
          <a:p>
            <a:pPr defTabSz="414730"/>
            <a:endParaRPr lang="ar-SA" sz="3600" dirty="0">
              <a:solidFill>
                <a:srgbClr val="040707"/>
              </a:solidFill>
              <a:latin typeface="Harmattan"/>
              <a:ea typeface="Harmattan"/>
              <a:cs typeface="Harmattan"/>
            </a:endParaRPr>
          </a:p>
          <a:p>
            <a:pPr defTabSz="414730"/>
            <a:endParaRPr lang="ar-SA" sz="3600" dirty="0">
              <a:solidFill>
                <a:srgbClr val="040707"/>
              </a:solidFill>
              <a:latin typeface="Harmattan"/>
              <a:ea typeface="Harmattan"/>
              <a:cs typeface="Harmattan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57EBA-1215-DB7B-2C21-44583DE516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r-SA" dirty="0">
                <a:solidFill>
                  <a:srgbClr val="040707"/>
                </a:solidFill>
              </a:rPr>
              <a:t>كيف نستخدم </a:t>
            </a:r>
            <a:r>
              <a:rPr lang="ar-SA" dirty="0">
                <a:solidFill>
                  <a:srgbClr val="49BBE9"/>
                </a:solidFill>
              </a:rPr>
              <a:t>الماء؟</a:t>
            </a:r>
            <a:endParaRPr lang="en-US" dirty="0">
              <a:solidFill>
                <a:srgbClr val="49BBE9"/>
              </a:solidFill>
            </a:endParaRPr>
          </a:p>
        </p:txBody>
      </p:sp>
      <p:sp>
        <p:nvSpPr>
          <p:cNvPr id="4" name="مستطيل: زوايا مستديرة 17">
            <a:extLst>
              <a:ext uri="{FF2B5EF4-FFF2-40B4-BE49-F238E27FC236}">
                <a16:creationId xmlns:a16="http://schemas.microsoft.com/office/drawing/2014/main" id="{7D2E93E3-B813-8B3E-60A8-3E35E3776080}"/>
              </a:ext>
            </a:extLst>
          </p:cNvPr>
          <p:cNvSpPr/>
          <p:nvPr/>
        </p:nvSpPr>
        <p:spPr>
          <a:xfrm>
            <a:off x="-266700" y="1436175"/>
            <a:ext cx="4654552" cy="3190875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defTabSz="414730"/>
            <a:endParaRPr lang="ar-SA" sz="3600" dirty="0">
              <a:solidFill>
                <a:srgbClr val="040707"/>
              </a:solidFill>
              <a:latin typeface="Harmattan"/>
              <a:ea typeface="Harmattan"/>
              <a:cs typeface="Harmattan"/>
            </a:endParaRPr>
          </a:p>
          <a:p>
            <a:pPr algn="r" defTabSz="414730"/>
            <a:r>
              <a:rPr lang="ar-SA" sz="3600" dirty="0">
                <a:solidFill>
                  <a:srgbClr val="040707"/>
                </a:solidFill>
                <a:latin typeface="Harmattan"/>
                <a:ea typeface="Harmattan"/>
                <a:cs typeface="Harmattan"/>
              </a:rPr>
              <a:t>● لري النباتات</a:t>
            </a:r>
            <a:endParaRPr lang="en-US" sz="3600" dirty="0">
              <a:solidFill>
                <a:srgbClr val="040707"/>
              </a:solidFill>
              <a:latin typeface="Harmattan"/>
              <a:ea typeface="Harmattan"/>
              <a:cs typeface="Harmattan"/>
            </a:endParaRPr>
          </a:p>
          <a:p>
            <a:pPr algn="r" defTabSz="414730"/>
            <a:endParaRPr lang="ar-SA" sz="3600" dirty="0">
              <a:solidFill>
                <a:srgbClr val="040707"/>
              </a:solidFill>
              <a:latin typeface="Harmattan"/>
              <a:ea typeface="Harmattan"/>
              <a:cs typeface="Harmattan"/>
            </a:endParaRPr>
          </a:p>
          <a:p>
            <a:pPr algn="r" defTabSz="414730"/>
            <a:r>
              <a:rPr lang="ar-SA" sz="3600" dirty="0">
                <a:solidFill>
                  <a:srgbClr val="040707"/>
                </a:solidFill>
                <a:latin typeface="Harmattan"/>
                <a:ea typeface="Harmattan"/>
                <a:cs typeface="Harmattan"/>
              </a:rPr>
              <a:t>● لطهي الطعام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CAF67F-98E3-0154-E772-769AF683B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5125" y="1625600"/>
            <a:ext cx="2188468" cy="442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134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E6A84-44CA-6EE2-420B-40628B98D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17">
            <a:extLst>
              <a:ext uri="{FF2B5EF4-FFF2-40B4-BE49-F238E27FC236}">
                <a16:creationId xmlns:a16="http://schemas.microsoft.com/office/drawing/2014/main" id="{3E9C896A-0838-411C-2D47-8500055C8557}"/>
              </a:ext>
            </a:extLst>
          </p:cNvPr>
          <p:cNvSpPr/>
          <p:nvPr/>
        </p:nvSpPr>
        <p:spPr>
          <a:xfrm>
            <a:off x="3603627" y="1891799"/>
            <a:ext cx="7289800" cy="3735660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defTabSz="414730"/>
            <a:r>
              <a:rPr lang="ar-SA" sz="3600" dirty="0">
                <a:solidFill>
                  <a:srgbClr val="040707"/>
                </a:solidFill>
                <a:ea typeface="Harmattan"/>
              </a:rPr>
              <a:t>● الإنسان</a:t>
            </a:r>
            <a:endParaRPr lang="en-US" sz="3600" dirty="0">
              <a:solidFill>
                <a:srgbClr val="040707"/>
              </a:solidFill>
              <a:ea typeface="Harmattan"/>
            </a:endParaRPr>
          </a:p>
          <a:p>
            <a:pPr defTabSz="414730"/>
            <a:endParaRPr lang="ar-SA" sz="3600" dirty="0">
              <a:solidFill>
                <a:srgbClr val="040707"/>
              </a:solidFill>
              <a:latin typeface="Harmattan"/>
              <a:ea typeface="Harmattan"/>
              <a:cs typeface="Harmattan"/>
            </a:endParaRPr>
          </a:p>
          <a:p>
            <a:pPr defTabSz="414730"/>
            <a:r>
              <a:rPr lang="ar-SA" sz="3600" dirty="0">
                <a:solidFill>
                  <a:srgbClr val="040707"/>
                </a:solidFill>
                <a:latin typeface="Harmattan"/>
                <a:ea typeface="Harmattan"/>
                <a:cs typeface="Harmattan"/>
              </a:rPr>
              <a:t>● الحيوان</a:t>
            </a:r>
            <a:endParaRPr lang="en-US" sz="3600" dirty="0">
              <a:solidFill>
                <a:srgbClr val="040707"/>
              </a:solidFill>
              <a:latin typeface="Harmattan"/>
              <a:ea typeface="Harmattan"/>
              <a:cs typeface="Harmattan"/>
            </a:endParaRPr>
          </a:p>
          <a:p>
            <a:pPr defTabSz="414730"/>
            <a:endParaRPr lang="ar-SA" sz="3600" dirty="0">
              <a:solidFill>
                <a:srgbClr val="040707"/>
              </a:solidFill>
              <a:latin typeface="Harmattan"/>
              <a:ea typeface="Harmattan"/>
              <a:cs typeface="Harmattan"/>
            </a:endParaRPr>
          </a:p>
          <a:p>
            <a:pPr defTabSz="414730"/>
            <a:r>
              <a:rPr lang="ar-SA" sz="3600" dirty="0">
                <a:solidFill>
                  <a:srgbClr val="040707"/>
                </a:solidFill>
                <a:latin typeface="Harmattan"/>
                <a:ea typeface="Harmattan"/>
                <a:cs typeface="Harmattan"/>
              </a:rPr>
              <a:t>● النبات</a:t>
            </a:r>
            <a:endParaRPr lang="en-US" sz="3600" dirty="0">
              <a:solidFill>
                <a:srgbClr val="040707"/>
              </a:solidFill>
              <a:latin typeface="Harmattan"/>
              <a:ea typeface="Harmattan"/>
              <a:cs typeface="Harmattan"/>
            </a:endParaRPr>
          </a:p>
          <a:p>
            <a:pPr defTabSz="414730"/>
            <a:endParaRPr lang="ar-SA" sz="3600" dirty="0">
              <a:solidFill>
                <a:srgbClr val="040707"/>
              </a:solidFill>
              <a:latin typeface="Harmattan"/>
              <a:ea typeface="Harmattan"/>
              <a:cs typeface="Harmattan"/>
            </a:endParaRPr>
          </a:p>
          <a:p>
            <a:pPr defTabSz="414730"/>
            <a:r>
              <a:rPr lang="ar-SA" sz="3600" dirty="0">
                <a:solidFill>
                  <a:srgbClr val="040707"/>
                </a:solidFill>
                <a:ea typeface="Harmattan"/>
              </a:rPr>
              <a:t>● كل </a:t>
            </a:r>
            <a:r>
              <a:rPr lang="ar-SA" sz="3600" dirty="0">
                <a:solidFill>
                  <a:srgbClr val="040707"/>
                </a:solidFill>
                <a:latin typeface="Harmattan"/>
                <a:ea typeface="Harmattan"/>
                <a:cs typeface="Harmattan"/>
              </a:rPr>
              <a:t>كائن حي يحتاج الماء!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93C003-BE2B-9DC0-EE5A-1E7773C1D8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r-SA" dirty="0">
                <a:solidFill>
                  <a:srgbClr val="040707"/>
                </a:solidFill>
              </a:rPr>
              <a:t>من يحتاج </a:t>
            </a:r>
            <a:r>
              <a:rPr lang="ar-SA" dirty="0">
                <a:solidFill>
                  <a:srgbClr val="49BBE9"/>
                </a:solidFill>
              </a:rPr>
              <a:t>الماء؟</a:t>
            </a:r>
            <a:endParaRPr lang="en-US" dirty="0">
              <a:solidFill>
                <a:srgbClr val="49BBE9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75BC5F-4CB4-6400-2F3C-3B1429FDE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73" y="1673225"/>
            <a:ext cx="5692777" cy="417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139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730705-0650-ED4D-0FF4-BC55A0D6A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17">
            <a:extLst>
              <a:ext uri="{FF2B5EF4-FFF2-40B4-BE49-F238E27FC236}">
                <a16:creationId xmlns:a16="http://schemas.microsoft.com/office/drawing/2014/main" id="{75E0612B-5715-BA7D-EE89-664361C6EC81}"/>
              </a:ext>
            </a:extLst>
          </p:cNvPr>
          <p:cNvSpPr/>
          <p:nvPr/>
        </p:nvSpPr>
        <p:spPr>
          <a:xfrm>
            <a:off x="2447924" y="3074715"/>
            <a:ext cx="3444877" cy="1743619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defTabSz="414730"/>
            <a:r>
              <a:rPr lang="ar-SA" sz="3600" dirty="0">
                <a:solidFill>
                  <a:srgbClr val="040707"/>
                </a:solidFill>
                <a:ea typeface="Harmattan"/>
              </a:rPr>
              <a:t>● نشعر </a:t>
            </a:r>
            <a:r>
              <a:rPr lang="ar-SA" sz="3600" dirty="0">
                <a:solidFill>
                  <a:srgbClr val="040707"/>
                </a:solidFill>
                <a:latin typeface="Harmattan"/>
                <a:ea typeface="Harmattan"/>
                <a:cs typeface="Harmattan"/>
              </a:rPr>
              <a:t>بالتعب</a:t>
            </a:r>
            <a:endParaRPr lang="en-US" sz="3600" dirty="0">
              <a:solidFill>
                <a:srgbClr val="040707"/>
              </a:solidFill>
              <a:latin typeface="Harmattan"/>
              <a:ea typeface="Harmattan"/>
              <a:cs typeface="Harmattan"/>
            </a:endParaRPr>
          </a:p>
          <a:p>
            <a:pPr defTabSz="414730"/>
            <a:endParaRPr lang="ar-SA" sz="3600" dirty="0">
              <a:solidFill>
                <a:srgbClr val="040707"/>
              </a:solidFill>
              <a:latin typeface="Harmattan"/>
              <a:ea typeface="Harmattan"/>
              <a:cs typeface="Harmattan"/>
            </a:endParaRPr>
          </a:p>
          <a:p>
            <a:pPr defTabSz="414730"/>
            <a:r>
              <a:rPr lang="ar-SA" sz="3600" dirty="0">
                <a:solidFill>
                  <a:srgbClr val="040707"/>
                </a:solidFill>
                <a:latin typeface="Harmattan"/>
                <a:ea typeface="Harmattan"/>
                <a:cs typeface="Harmattan"/>
              </a:rPr>
              <a:t>● يجف الفم</a:t>
            </a:r>
            <a:endParaRPr lang="en-US" sz="3600" dirty="0">
              <a:solidFill>
                <a:srgbClr val="040707"/>
              </a:solidFill>
              <a:latin typeface="Harmattan"/>
              <a:ea typeface="Harmattan"/>
              <a:cs typeface="Harmattan"/>
            </a:endParaRPr>
          </a:p>
          <a:p>
            <a:pPr defTabSz="414730"/>
            <a:endParaRPr lang="ar-SA" sz="3600" dirty="0">
              <a:solidFill>
                <a:srgbClr val="040707"/>
              </a:solidFill>
              <a:latin typeface="Harmattan"/>
              <a:ea typeface="Harmattan"/>
              <a:cs typeface="Harmattan"/>
            </a:endParaRPr>
          </a:p>
          <a:p>
            <a:pPr defTabSz="414730"/>
            <a:r>
              <a:rPr lang="ar-SA" sz="3600" dirty="0">
                <a:solidFill>
                  <a:srgbClr val="040707"/>
                </a:solidFill>
                <a:latin typeface="Harmattan"/>
                <a:ea typeface="Harmattan"/>
                <a:cs typeface="Harmattan"/>
              </a:rPr>
              <a:t>● نفقد الطاقة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2BA5DC-BADB-F490-03A5-489711516D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39900" y="520700"/>
            <a:ext cx="8712200" cy="1104900"/>
          </a:xfrm>
        </p:spPr>
        <p:txBody>
          <a:bodyPr/>
          <a:lstStyle/>
          <a:p>
            <a:r>
              <a:rPr lang="ar-SA" dirty="0">
                <a:solidFill>
                  <a:srgbClr val="040707"/>
                </a:solidFill>
              </a:rPr>
              <a:t>ماذا يحدث إذا </a:t>
            </a:r>
            <a:r>
              <a:rPr lang="ar-SA" dirty="0">
                <a:solidFill>
                  <a:srgbClr val="49BBE9"/>
                </a:solidFill>
              </a:rPr>
              <a:t>لم نشرب ماء؟</a:t>
            </a:r>
            <a:endParaRPr lang="en-US" dirty="0">
              <a:solidFill>
                <a:srgbClr val="49BBE9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9CD34D-9B99-D27F-66CE-2D63064BF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221526" y="1742563"/>
            <a:ext cx="3341347" cy="459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899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E7AA2-EACB-7F57-BB8F-0099905D0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17">
            <a:extLst>
              <a:ext uri="{FF2B5EF4-FFF2-40B4-BE49-F238E27FC236}">
                <a16:creationId xmlns:a16="http://schemas.microsoft.com/office/drawing/2014/main" id="{E0C3FE20-C4E2-7F8C-D518-53D7D654F46A}"/>
              </a:ext>
            </a:extLst>
          </p:cNvPr>
          <p:cNvSpPr/>
          <p:nvPr/>
        </p:nvSpPr>
        <p:spPr>
          <a:xfrm>
            <a:off x="5248274" y="2350815"/>
            <a:ext cx="5921377" cy="2735535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defTabSz="414730"/>
            <a:r>
              <a:rPr lang="ar-SA" sz="3600" dirty="0">
                <a:solidFill>
                  <a:srgbClr val="040707"/>
                </a:solidFill>
                <a:ea typeface="Harmattan"/>
              </a:rPr>
              <a:t>● أغلق </a:t>
            </a:r>
            <a:r>
              <a:rPr lang="ar-SA" sz="3600" dirty="0">
                <a:solidFill>
                  <a:srgbClr val="040707"/>
                </a:solidFill>
                <a:latin typeface="Harmattan"/>
                <a:ea typeface="Harmattan"/>
                <a:cs typeface="Harmattan"/>
              </a:rPr>
              <a:t>الصنبور بعد الاستخدام</a:t>
            </a:r>
            <a:endParaRPr lang="en-US" sz="3600" dirty="0">
              <a:solidFill>
                <a:srgbClr val="040707"/>
              </a:solidFill>
              <a:latin typeface="Harmattan"/>
              <a:ea typeface="Harmattan"/>
              <a:cs typeface="Harmattan"/>
            </a:endParaRPr>
          </a:p>
          <a:p>
            <a:pPr defTabSz="414730"/>
            <a:endParaRPr lang="ar-SA" sz="3600" dirty="0">
              <a:solidFill>
                <a:srgbClr val="040707"/>
              </a:solidFill>
              <a:latin typeface="Harmattan"/>
              <a:ea typeface="Harmattan"/>
              <a:cs typeface="Harmattan"/>
            </a:endParaRPr>
          </a:p>
          <a:p>
            <a:pPr defTabSz="414730"/>
            <a:r>
              <a:rPr lang="ar-SA" sz="3600" dirty="0">
                <a:solidFill>
                  <a:srgbClr val="040707"/>
                </a:solidFill>
                <a:latin typeface="Harmattan"/>
                <a:ea typeface="Harmattan"/>
                <a:cs typeface="Harmattan"/>
              </a:rPr>
              <a:t>● لا تفتح الماء بقوة</a:t>
            </a:r>
            <a:endParaRPr lang="en-US" sz="3600" dirty="0">
              <a:solidFill>
                <a:srgbClr val="040707"/>
              </a:solidFill>
              <a:latin typeface="Harmattan"/>
              <a:ea typeface="Harmattan"/>
              <a:cs typeface="Harmattan"/>
            </a:endParaRPr>
          </a:p>
          <a:p>
            <a:pPr defTabSz="414730"/>
            <a:endParaRPr lang="ar-SA" sz="3600" dirty="0">
              <a:solidFill>
                <a:srgbClr val="040707"/>
              </a:solidFill>
              <a:latin typeface="Harmattan"/>
              <a:ea typeface="Harmattan"/>
              <a:cs typeface="Harmattan"/>
            </a:endParaRPr>
          </a:p>
          <a:p>
            <a:pPr defTabSz="414730"/>
            <a:r>
              <a:rPr lang="ar-SA" sz="3600" dirty="0">
                <a:solidFill>
                  <a:srgbClr val="040707"/>
                </a:solidFill>
                <a:latin typeface="Harmattan"/>
                <a:ea typeface="Harmattan"/>
                <a:cs typeface="Harmattan"/>
              </a:rPr>
              <a:t>● استخدم كوبًا عند غسل الأسنان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2B489-DC4E-1709-A8B3-79823ED85D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r-SA" dirty="0">
                <a:solidFill>
                  <a:srgbClr val="040707"/>
                </a:solidFill>
              </a:rPr>
              <a:t>طرق ترشيد </a:t>
            </a:r>
            <a:r>
              <a:rPr lang="ar-SA" dirty="0">
                <a:solidFill>
                  <a:srgbClr val="49BBE9"/>
                </a:solidFill>
              </a:rPr>
              <a:t>استهلاك الماء</a:t>
            </a:r>
            <a:endParaRPr lang="en-US" dirty="0">
              <a:solidFill>
                <a:srgbClr val="49BBE9"/>
              </a:solidFill>
            </a:endParaRPr>
          </a:p>
        </p:txBody>
      </p:sp>
      <p:grpSp>
        <p:nvGrpSpPr>
          <p:cNvPr id="2" name="مجموعة 127">
            <a:extLst>
              <a:ext uri="{FF2B5EF4-FFF2-40B4-BE49-F238E27FC236}">
                <a16:creationId xmlns:a16="http://schemas.microsoft.com/office/drawing/2014/main" id="{B3976610-32F5-A526-5374-76AECAE15571}"/>
              </a:ext>
            </a:extLst>
          </p:cNvPr>
          <p:cNvGrpSpPr/>
          <p:nvPr/>
        </p:nvGrpSpPr>
        <p:grpSpPr>
          <a:xfrm>
            <a:off x="1787379" y="2024805"/>
            <a:ext cx="3298526" cy="3387554"/>
            <a:chOff x="4612568" y="1936471"/>
            <a:chExt cx="1788419" cy="1836689"/>
          </a:xfrm>
        </p:grpSpPr>
        <p:grpSp>
          <p:nvGrpSpPr>
            <p:cNvPr id="4" name="رسم 16">
              <a:extLst>
                <a:ext uri="{FF2B5EF4-FFF2-40B4-BE49-F238E27FC236}">
                  <a16:creationId xmlns:a16="http://schemas.microsoft.com/office/drawing/2014/main" id="{A7C4F626-01B8-F836-952D-EA582299293A}"/>
                </a:ext>
              </a:extLst>
            </p:cNvPr>
            <p:cNvGrpSpPr/>
            <p:nvPr/>
          </p:nvGrpSpPr>
          <p:grpSpPr>
            <a:xfrm rot="16385272">
              <a:off x="4874326" y="1814068"/>
              <a:ext cx="1404258" cy="1649064"/>
              <a:chOff x="4654177" y="1983405"/>
              <a:chExt cx="1404258" cy="1649064"/>
            </a:xfrm>
          </p:grpSpPr>
          <p:sp>
            <p:nvSpPr>
              <p:cNvPr id="9" name="شكل حر: شكل 132">
                <a:extLst>
                  <a:ext uri="{FF2B5EF4-FFF2-40B4-BE49-F238E27FC236}">
                    <a16:creationId xmlns:a16="http://schemas.microsoft.com/office/drawing/2014/main" id="{05C476DA-7BA4-F162-A651-650AEDB52A0C}"/>
                  </a:ext>
                </a:extLst>
              </p:cNvPr>
              <p:cNvSpPr/>
              <p:nvPr/>
            </p:nvSpPr>
            <p:spPr>
              <a:xfrm>
                <a:off x="4654177" y="1983405"/>
                <a:ext cx="1404258" cy="1649064"/>
              </a:xfrm>
              <a:custGeom>
                <a:avLst/>
                <a:gdLst>
                  <a:gd name="connsiteX0" fmla="*/ 1348267 w 1404258"/>
                  <a:gd name="connsiteY0" fmla="*/ 1221730 h 1649064"/>
                  <a:gd name="connsiteX1" fmla="*/ 1167562 w 1404258"/>
                  <a:gd name="connsiteY1" fmla="*/ 1472700 h 1649064"/>
                  <a:gd name="connsiteX2" fmla="*/ 1079226 w 1404258"/>
                  <a:gd name="connsiteY2" fmla="*/ 1539158 h 1649064"/>
                  <a:gd name="connsiteX3" fmla="*/ 392101 w 1404258"/>
                  <a:gd name="connsiteY3" fmla="*/ 1576941 h 1649064"/>
                  <a:gd name="connsiteX4" fmla="*/ 392026 w 1404258"/>
                  <a:gd name="connsiteY4" fmla="*/ 1576941 h 1649064"/>
                  <a:gd name="connsiteX5" fmla="*/ 341474 w 1404258"/>
                  <a:gd name="connsiteY5" fmla="*/ 1549462 h 1649064"/>
                  <a:gd name="connsiteX6" fmla="*/ 109918 w 1404258"/>
                  <a:gd name="connsiteY6" fmla="*/ 1324030 h 1649064"/>
                  <a:gd name="connsiteX7" fmla="*/ 81916 w 1404258"/>
                  <a:gd name="connsiteY7" fmla="*/ 1275942 h 1649064"/>
                  <a:gd name="connsiteX8" fmla="*/ 32036 w 1404258"/>
                  <a:gd name="connsiteY8" fmla="*/ 1156841 h 1649064"/>
                  <a:gd name="connsiteX9" fmla="*/ 674 w 1404258"/>
                  <a:gd name="connsiteY9" fmla="*/ 916922 h 1649064"/>
                  <a:gd name="connsiteX10" fmla="*/ 674 w 1404258"/>
                  <a:gd name="connsiteY10" fmla="*/ 916773 h 1649064"/>
                  <a:gd name="connsiteX11" fmla="*/ 104915 w 1404258"/>
                  <a:gd name="connsiteY11" fmla="*/ 577541 h 1649064"/>
                  <a:gd name="connsiteX12" fmla="*/ 189518 w 1404258"/>
                  <a:gd name="connsiteY12" fmla="*/ 466953 h 1649064"/>
                  <a:gd name="connsiteX13" fmla="*/ 200420 w 1404258"/>
                  <a:gd name="connsiteY13" fmla="*/ 356066 h 1649064"/>
                  <a:gd name="connsiteX14" fmla="*/ 172418 w 1404258"/>
                  <a:gd name="connsiteY14" fmla="*/ 312159 h 1649064"/>
                  <a:gd name="connsiteX15" fmla="*/ 125301 w 1404258"/>
                  <a:gd name="connsiteY15" fmla="*/ 289086 h 1649064"/>
                  <a:gd name="connsiteX16" fmla="*/ 102899 w 1404258"/>
                  <a:gd name="connsiteY16" fmla="*/ 296702 h 1649064"/>
                  <a:gd name="connsiteX17" fmla="*/ 75868 w 1404258"/>
                  <a:gd name="connsiteY17" fmla="*/ 304543 h 1649064"/>
                  <a:gd name="connsiteX18" fmla="*/ 48090 w 1404258"/>
                  <a:gd name="connsiteY18" fmla="*/ 296254 h 1649064"/>
                  <a:gd name="connsiteX19" fmla="*/ 33305 w 1404258"/>
                  <a:gd name="connsiteY19" fmla="*/ 281245 h 1649064"/>
                  <a:gd name="connsiteX20" fmla="*/ 10307 w 1404258"/>
                  <a:gd name="connsiteY20" fmla="*/ 245179 h 1649064"/>
                  <a:gd name="connsiteX21" fmla="*/ 25764 w 1404258"/>
                  <a:gd name="connsiteY21" fmla="*/ 175660 h 1649064"/>
                  <a:gd name="connsiteX22" fmla="*/ 79826 w 1404258"/>
                  <a:gd name="connsiteY22" fmla="*/ 141237 h 1649064"/>
                  <a:gd name="connsiteX23" fmla="*/ 90877 w 1404258"/>
                  <a:gd name="connsiteY23" fmla="*/ 134218 h 1649064"/>
                  <a:gd name="connsiteX24" fmla="*/ 269192 w 1404258"/>
                  <a:gd name="connsiteY24" fmla="*/ 20792 h 1649064"/>
                  <a:gd name="connsiteX25" fmla="*/ 270984 w 1404258"/>
                  <a:gd name="connsiteY25" fmla="*/ 19672 h 1649064"/>
                  <a:gd name="connsiteX26" fmla="*/ 289503 w 1404258"/>
                  <a:gd name="connsiteY26" fmla="*/ 7874 h 1649064"/>
                  <a:gd name="connsiteX27" fmla="*/ 359022 w 1404258"/>
                  <a:gd name="connsiteY27" fmla="*/ 23331 h 1649064"/>
                  <a:gd name="connsiteX28" fmla="*/ 382020 w 1404258"/>
                  <a:gd name="connsiteY28" fmla="*/ 59397 h 1649064"/>
                  <a:gd name="connsiteX29" fmla="*/ 384559 w 1404258"/>
                  <a:gd name="connsiteY29" fmla="*/ 63952 h 1649064"/>
                  <a:gd name="connsiteX30" fmla="*/ 373134 w 1404258"/>
                  <a:gd name="connsiteY30" fmla="*/ 124062 h 1649064"/>
                  <a:gd name="connsiteX31" fmla="*/ 366638 w 1404258"/>
                  <a:gd name="connsiteY31" fmla="*/ 128991 h 1649064"/>
                  <a:gd name="connsiteX32" fmla="*/ 343341 w 1404258"/>
                  <a:gd name="connsiteY32" fmla="*/ 171553 h 1649064"/>
                  <a:gd name="connsiteX33" fmla="*/ 351181 w 1404258"/>
                  <a:gd name="connsiteY33" fmla="*/ 198584 h 1649064"/>
                  <a:gd name="connsiteX34" fmla="*/ 379183 w 1404258"/>
                  <a:gd name="connsiteY34" fmla="*/ 242491 h 1649064"/>
                  <a:gd name="connsiteX35" fmla="*/ 484245 w 1404258"/>
                  <a:gd name="connsiteY35" fmla="*/ 279528 h 1649064"/>
                  <a:gd name="connsiteX36" fmla="*/ 1219160 w 1404258"/>
                  <a:gd name="connsiteY36" fmla="*/ 471881 h 1649064"/>
                  <a:gd name="connsiteX37" fmla="*/ 1231257 w 1404258"/>
                  <a:gd name="connsiteY37" fmla="*/ 485471 h 1649064"/>
                  <a:gd name="connsiteX38" fmla="*/ 1241412 w 1404258"/>
                  <a:gd name="connsiteY38" fmla="*/ 497419 h 1649064"/>
                  <a:gd name="connsiteX39" fmla="*/ 1285244 w 1404258"/>
                  <a:gd name="connsiteY39" fmla="*/ 556110 h 1649064"/>
                  <a:gd name="connsiteX40" fmla="*/ 1294354 w 1404258"/>
                  <a:gd name="connsiteY40" fmla="*/ 570074 h 1649064"/>
                  <a:gd name="connsiteX41" fmla="*/ 1353942 w 1404258"/>
                  <a:gd name="connsiteY41" fmla="*/ 686113 h 1649064"/>
                  <a:gd name="connsiteX42" fmla="*/ 1395384 w 1404258"/>
                  <a:gd name="connsiteY42" fmla="*/ 835530 h 1649064"/>
                  <a:gd name="connsiteX43" fmla="*/ 1348192 w 1404258"/>
                  <a:gd name="connsiteY43" fmla="*/ 1221879 h 1649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404258" h="1649064">
                    <a:moveTo>
                      <a:pt x="1348267" y="1221730"/>
                    </a:moveTo>
                    <a:cubicBezTo>
                      <a:pt x="1308318" y="1315965"/>
                      <a:pt x="1247535" y="1402136"/>
                      <a:pt x="1167562" y="1472700"/>
                    </a:cubicBezTo>
                    <a:cubicBezTo>
                      <a:pt x="1140307" y="1496819"/>
                      <a:pt x="1110887" y="1519071"/>
                      <a:pt x="1079226" y="1539158"/>
                    </a:cubicBezTo>
                    <a:cubicBezTo>
                      <a:pt x="864920" y="1675582"/>
                      <a:pt x="604690" y="1681257"/>
                      <a:pt x="392101" y="1576941"/>
                    </a:cubicBezTo>
                    <a:lnTo>
                      <a:pt x="392026" y="1576941"/>
                    </a:lnTo>
                    <a:cubicBezTo>
                      <a:pt x="374777" y="1568503"/>
                      <a:pt x="357976" y="1559319"/>
                      <a:pt x="341474" y="1549462"/>
                    </a:cubicBezTo>
                    <a:cubicBezTo>
                      <a:pt x="250599" y="1495176"/>
                      <a:pt x="170701" y="1419385"/>
                      <a:pt x="109918" y="1324030"/>
                    </a:cubicBezTo>
                    <a:cubicBezTo>
                      <a:pt x="99838" y="1308199"/>
                      <a:pt x="90504" y="1292220"/>
                      <a:pt x="81916" y="1275942"/>
                    </a:cubicBezTo>
                    <a:cubicBezTo>
                      <a:pt x="61307" y="1237262"/>
                      <a:pt x="44730" y="1197387"/>
                      <a:pt x="32036" y="1156841"/>
                    </a:cubicBezTo>
                    <a:cubicBezTo>
                      <a:pt x="7320" y="1078212"/>
                      <a:pt x="-2835" y="997044"/>
                      <a:pt x="674" y="916922"/>
                    </a:cubicBezTo>
                    <a:lnTo>
                      <a:pt x="674" y="916773"/>
                    </a:lnTo>
                    <a:cubicBezTo>
                      <a:pt x="5901" y="797299"/>
                      <a:pt x="41519" y="680139"/>
                      <a:pt x="104915" y="577541"/>
                    </a:cubicBezTo>
                    <a:cubicBezTo>
                      <a:pt x="129109" y="538339"/>
                      <a:pt x="157409" y="501227"/>
                      <a:pt x="189518" y="466953"/>
                    </a:cubicBezTo>
                    <a:cubicBezTo>
                      <a:pt x="217968" y="436636"/>
                      <a:pt x="222747" y="391162"/>
                      <a:pt x="200420" y="356066"/>
                    </a:cubicBezTo>
                    <a:lnTo>
                      <a:pt x="172418" y="312159"/>
                    </a:lnTo>
                    <a:cubicBezTo>
                      <a:pt x="161964" y="295732"/>
                      <a:pt x="143446" y="287443"/>
                      <a:pt x="125301" y="289086"/>
                    </a:cubicBezTo>
                    <a:cubicBezTo>
                      <a:pt x="117609" y="289758"/>
                      <a:pt x="109918" y="292297"/>
                      <a:pt x="102899" y="296702"/>
                    </a:cubicBezTo>
                    <a:cubicBezTo>
                      <a:pt x="94461" y="302004"/>
                      <a:pt x="85127" y="304543"/>
                      <a:pt x="75868" y="304543"/>
                    </a:cubicBezTo>
                    <a:cubicBezTo>
                      <a:pt x="66012" y="304543"/>
                      <a:pt x="56379" y="301631"/>
                      <a:pt x="48090" y="296254"/>
                    </a:cubicBezTo>
                    <a:cubicBezTo>
                      <a:pt x="42341" y="292446"/>
                      <a:pt x="37263" y="287443"/>
                      <a:pt x="33305" y="281245"/>
                    </a:cubicBezTo>
                    <a:lnTo>
                      <a:pt x="10307" y="245179"/>
                    </a:lnTo>
                    <a:cubicBezTo>
                      <a:pt x="-4628" y="221732"/>
                      <a:pt x="2317" y="190595"/>
                      <a:pt x="25764" y="175660"/>
                    </a:cubicBezTo>
                    <a:lnTo>
                      <a:pt x="79826" y="141237"/>
                    </a:lnTo>
                    <a:lnTo>
                      <a:pt x="90877" y="134218"/>
                    </a:lnTo>
                    <a:lnTo>
                      <a:pt x="269192" y="20792"/>
                    </a:lnTo>
                    <a:lnTo>
                      <a:pt x="270984" y="19672"/>
                    </a:lnTo>
                    <a:lnTo>
                      <a:pt x="289503" y="7874"/>
                    </a:lnTo>
                    <a:cubicBezTo>
                      <a:pt x="312949" y="-7060"/>
                      <a:pt x="344162" y="-116"/>
                      <a:pt x="359022" y="23331"/>
                    </a:cubicBezTo>
                    <a:lnTo>
                      <a:pt x="382020" y="59397"/>
                    </a:lnTo>
                    <a:cubicBezTo>
                      <a:pt x="382916" y="60891"/>
                      <a:pt x="383812" y="62384"/>
                      <a:pt x="384559" y="63952"/>
                    </a:cubicBezTo>
                    <a:cubicBezTo>
                      <a:pt x="394789" y="84337"/>
                      <a:pt x="389936" y="109054"/>
                      <a:pt x="373134" y="124062"/>
                    </a:cubicBezTo>
                    <a:cubicBezTo>
                      <a:pt x="371118" y="125855"/>
                      <a:pt x="368953" y="127497"/>
                      <a:pt x="366638" y="128991"/>
                    </a:cubicBezTo>
                    <a:cubicBezTo>
                      <a:pt x="351554" y="138549"/>
                      <a:pt x="343341" y="154902"/>
                      <a:pt x="343341" y="171553"/>
                    </a:cubicBezTo>
                    <a:cubicBezTo>
                      <a:pt x="343341" y="180813"/>
                      <a:pt x="345879" y="190147"/>
                      <a:pt x="351181" y="198584"/>
                    </a:cubicBezTo>
                    <a:lnTo>
                      <a:pt x="379183" y="242491"/>
                    </a:lnTo>
                    <a:cubicBezTo>
                      <a:pt x="401510" y="277587"/>
                      <a:pt x="444744" y="292446"/>
                      <a:pt x="484245" y="279528"/>
                    </a:cubicBezTo>
                    <a:cubicBezTo>
                      <a:pt x="743504" y="194627"/>
                      <a:pt x="1032706" y="268551"/>
                      <a:pt x="1219160" y="471881"/>
                    </a:cubicBezTo>
                    <a:cubicBezTo>
                      <a:pt x="1223267" y="476361"/>
                      <a:pt x="1227299" y="480842"/>
                      <a:pt x="1231257" y="485471"/>
                    </a:cubicBezTo>
                    <a:cubicBezTo>
                      <a:pt x="1234692" y="489354"/>
                      <a:pt x="1238052" y="493387"/>
                      <a:pt x="1241412" y="497419"/>
                    </a:cubicBezTo>
                    <a:cubicBezTo>
                      <a:pt x="1256869" y="516012"/>
                      <a:pt x="1271505" y="535576"/>
                      <a:pt x="1285244" y="556110"/>
                    </a:cubicBezTo>
                    <a:cubicBezTo>
                      <a:pt x="1288380" y="560740"/>
                      <a:pt x="1291367" y="565370"/>
                      <a:pt x="1294354" y="570074"/>
                    </a:cubicBezTo>
                    <a:cubicBezTo>
                      <a:pt x="1318174" y="607559"/>
                      <a:pt x="1338037" y="646388"/>
                      <a:pt x="1353942" y="686113"/>
                    </a:cubicBezTo>
                    <a:cubicBezTo>
                      <a:pt x="1373580" y="734873"/>
                      <a:pt x="1387245" y="784978"/>
                      <a:pt x="1395384" y="835530"/>
                    </a:cubicBezTo>
                    <a:cubicBezTo>
                      <a:pt x="1416516" y="966802"/>
                      <a:pt x="1399566" y="1100912"/>
                      <a:pt x="1348192" y="1221879"/>
                    </a:cubicBezTo>
                    <a:close/>
                  </a:path>
                </a:pathLst>
              </a:custGeom>
              <a:solidFill>
                <a:srgbClr val="D9ECFF"/>
              </a:solidFill>
              <a:ln w="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0" name="شكل حر: شكل 133">
                <a:extLst>
                  <a:ext uri="{FF2B5EF4-FFF2-40B4-BE49-F238E27FC236}">
                    <a16:creationId xmlns:a16="http://schemas.microsoft.com/office/drawing/2014/main" id="{C2434686-B713-9573-D1A3-7B0B4FB27B37}"/>
                  </a:ext>
                </a:extLst>
              </p:cNvPr>
              <p:cNvSpPr/>
              <p:nvPr/>
            </p:nvSpPr>
            <p:spPr>
              <a:xfrm>
                <a:off x="4730780" y="2736726"/>
                <a:ext cx="1250621" cy="818990"/>
              </a:xfrm>
              <a:custGeom>
                <a:avLst/>
                <a:gdLst>
                  <a:gd name="connsiteX0" fmla="*/ 961405 w 1250621"/>
                  <a:gd name="connsiteY0" fmla="*/ 721097 h 818990"/>
                  <a:gd name="connsiteX1" fmla="*/ 626280 w 1250621"/>
                  <a:gd name="connsiteY1" fmla="*/ 818991 h 818990"/>
                  <a:gd name="connsiteX2" fmla="*/ 98056 w 1250621"/>
                  <a:gd name="connsiteY2" fmla="*/ 529415 h 818990"/>
                  <a:gd name="connsiteX3" fmla="*/ 13005 w 1250621"/>
                  <a:gd name="connsiteY3" fmla="*/ 66304 h 818990"/>
                  <a:gd name="connsiteX4" fmla="*/ 143680 w 1250621"/>
                  <a:gd name="connsiteY4" fmla="*/ 12690 h 818990"/>
                  <a:gd name="connsiteX5" fmla="*/ 466708 w 1250621"/>
                  <a:gd name="connsiteY5" fmla="*/ 33150 h 818990"/>
                  <a:gd name="connsiteX6" fmla="*/ 939750 w 1250621"/>
                  <a:gd name="connsiteY6" fmla="*/ 165318 h 818990"/>
                  <a:gd name="connsiteX7" fmla="*/ 1235598 w 1250621"/>
                  <a:gd name="connsiteY7" fmla="*/ 56373 h 818990"/>
                  <a:gd name="connsiteX8" fmla="*/ 961330 w 1250621"/>
                  <a:gd name="connsiteY8" fmla="*/ 721097 h 818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50621" h="818990">
                    <a:moveTo>
                      <a:pt x="961405" y="721097"/>
                    </a:moveTo>
                    <a:cubicBezTo>
                      <a:pt x="860748" y="785164"/>
                      <a:pt x="744858" y="818991"/>
                      <a:pt x="626280" y="818991"/>
                    </a:cubicBezTo>
                    <a:cubicBezTo>
                      <a:pt x="411003" y="818991"/>
                      <a:pt x="213497" y="710717"/>
                      <a:pt x="98056" y="529415"/>
                    </a:cubicBezTo>
                    <a:cubicBezTo>
                      <a:pt x="8077" y="388063"/>
                      <a:pt x="-19178" y="221695"/>
                      <a:pt x="13005" y="66304"/>
                    </a:cubicBezTo>
                    <a:cubicBezTo>
                      <a:pt x="53103" y="41364"/>
                      <a:pt x="97757" y="23219"/>
                      <a:pt x="143680" y="12690"/>
                    </a:cubicBezTo>
                    <a:cubicBezTo>
                      <a:pt x="250086" y="-11727"/>
                      <a:pt x="362317" y="1265"/>
                      <a:pt x="466708" y="33150"/>
                    </a:cubicBezTo>
                    <a:cubicBezTo>
                      <a:pt x="624413" y="81313"/>
                      <a:pt x="775100" y="172785"/>
                      <a:pt x="939750" y="165318"/>
                    </a:cubicBezTo>
                    <a:cubicBezTo>
                      <a:pt x="1046605" y="160465"/>
                      <a:pt x="1144200" y="114542"/>
                      <a:pt x="1235598" y="56373"/>
                    </a:cubicBezTo>
                    <a:cubicBezTo>
                      <a:pt x="1291527" y="306223"/>
                      <a:pt x="1189376" y="575786"/>
                      <a:pt x="961330" y="721097"/>
                    </a:cubicBezTo>
                    <a:close/>
                  </a:path>
                </a:pathLst>
              </a:custGeom>
              <a:solidFill>
                <a:srgbClr val="99CCFF"/>
              </a:solidFill>
              <a:ln w="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grpSp>
            <p:nvGrpSpPr>
              <p:cNvPr id="11" name="رسم 16">
                <a:extLst>
                  <a:ext uri="{FF2B5EF4-FFF2-40B4-BE49-F238E27FC236}">
                    <a16:creationId xmlns:a16="http://schemas.microsoft.com/office/drawing/2014/main" id="{6D24CB4F-2798-8DB8-664A-F827C0DC6E2B}"/>
                  </a:ext>
                </a:extLst>
              </p:cNvPr>
              <p:cNvGrpSpPr/>
              <p:nvPr/>
            </p:nvGrpSpPr>
            <p:grpSpPr>
              <a:xfrm>
                <a:off x="4662095" y="2420912"/>
                <a:ext cx="1380298" cy="1133460"/>
                <a:chOff x="4662095" y="2420912"/>
                <a:chExt cx="1380298" cy="1133460"/>
              </a:xfrm>
              <a:solidFill>
                <a:srgbClr val="000000">
                  <a:alpha val="70000"/>
                </a:srgbClr>
              </a:solidFill>
            </p:grpSpPr>
            <p:sp>
              <p:nvSpPr>
                <p:cNvPr id="17" name="شكل حر: شكل 140">
                  <a:extLst>
                    <a:ext uri="{FF2B5EF4-FFF2-40B4-BE49-F238E27FC236}">
                      <a16:creationId xmlns:a16="http://schemas.microsoft.com/office/drawing/2014/main" id="{0CF27477-7555-050C-2B05-9D224D221A3E}"/>
                    </a:ext>
                  </a:extLst>
                </p:cNvPr>
                <p:cNvSpPr/>
                <p:nvPr/>
              </p:nvSpPr>
              <p:spPr>
                <a:xfrm>
                  <a:off x="4662095" y="2529061"/>
                  <a:ext cx="502413" cy="1025311"/>
                </a:xfrm>
                <a:custGeom>
                  <a:avLst/>
                  <a:gdLst>
                    <a:gd name="connsiteX0" fmla="*/ 486931 w 502413"/>
                    <a:gd name="connsiteY0" fmla="*/ 878881 h 1025311"/>
                    <a:gd name="connsiteX1" fmla="*/ 485363 w 502413"/>
                    <a:gd name="connsiteY1" fmla="*/ 943098 h 1025311"/>
                    <a:gd name="connsiteX2" fmla="*/ 456615 w 502413"/>
                    <a:gd name="connsiteY2" fmla="*/ 957062 h 1025311"/>
                    <a:gd name="connsiteX3" fmla="*/ 447580 w 502413"/>
                    <a:gd name="connsiteY3" fmla="*/ 962737 h 1025311"/>
                    <a:gd name="connsiteX4" fmla="*/ 444593 w 502413"/>
                    <a:gd name="connsiteY4" fmla="*/ 978194 h 1025311"/>
                    <a:gd name="connsiteX5" fmla="*/ 444294 w 502413"/>
                    <a:gd name="connsiteY5" fmla="*/ 985287 h 1025311"/>
                    <a:gd name="connsiteX6" fmla="*/ 437872 w 502413"/>
                    <a:gd name="connsiteY6" fmla="*/ 990514 h 1025311"/>
                    <a:gd name="connsiteX7" fmla="*/ 427866 w 502413"/>
                    <a:gd name="connsiteY7" fmla="*/ 992605 h 1025311"/>
                    <a:gd name="connsiteX8" fmla="*/ 418906 w 502413"/>
                    <a:gd name="connsiteY8" fmla="*/ 997160 h 1025311"/>
                    <a:gd name="connsiteX9" fmla="*/ 414127 w 502413"/>
                    <a:gd name="connsiteY9" fmla="*/ 1014260 h 1025311"/>
                    <a:gd name="connsiteX10" fmla="*/ 401806 w 502413"/>
                    <a:gd name="connsiteY10" fmla="*/ 1022474 h 1025311"/>
                    <a:gd name="connsiteX11" fmla="*/ 387320 w 502413"/>
                    <a:gd name="connsiteY11" fmla="*/ 1025311 h 1025311"/>
                    <a:gd name="connsiteX12" fmla="*/ 337290 w 502413"/>
                    <a:gd name="connsiteY12" fmla="*/ 998056 h 1025311"/>
                    <a:gd name="connsiteX13" fmla="*/ 335647 w 502413"/>
                    <a:gd name="connsiteY13" fmla="*/ 982002 h 1025311"/>
                    <a:gd name="connsiteX14" fmla="*/ 305107 w 502413"/>
                    <a:gd name="connsiteY14" fmla="*/ 926596 h 1025311"/>
                    <a:gd name="connsiteX15" fmla="*/ 244922 w 502413"/>
                    <a:gd name="connsiteY15" fmla="*/ 851700 h 1025311"/>
                    <a:gd name="connsiteX16" fmla="*/ 217816 w 502413"/>
                    <a:gd name="connsiteY16" fmla="*/ 749401 h 1025311"/>
                    <a:gd name="connsiteX17" fmla="*/ 217293 w 502413"/>
                    <a:gd name="connsiteY17" fmla="*/ 692203 h 1025311"/>
                    <a:gd name="connsiteX18" fmla="*/ 165397 w 502413"/>
                    <a:gd name="connsiteY18" fmla="*/ 665620 h 1025311"/>
                    <a:gd name="connsiteX19" fmla="*/ 121938 w 502413"/>
                    <a:gd name="connsiteY19" fmla="*/ 590426 h 1025311"/>
                    <a:gd name="connsiteX20" fmla="*/ 67951 w 502413"/>
                    <a:gd name="connsiteY20" fmla="*/ 577209 h 1025311"/>
                    <a:gd name="connsiteX21" fmla="*/ 52345 w 502413"/>
                    <a:gd name="connsiteY21" fmla="*/ 510751 h 1025311"/>
                    <a:gd name="connsiteX22" fmla="*/ 0 w 502413"/>
                    <a:gd name="connsiteY22" fmla="*/ 372162 h 1025311"/>
                    <a:gd name="connsiteX23" fmla="*/ 0 w 502413"/>
                    <a:gd name="connsiteY23" fmla="*/ 372012 h 1025311"/>
                    <a:gd name="connsiteX24" fmla="*/ 103121 w 502413"/>
                    <a:gd name="connsiteY24" fmla="*/ 36290 h 1025311"/>
                    <a:gd name="connsiteX25" fmla="*/ 107975 w 502413"/>
                    <a:gd name="connsiteY25" fmla="*/ 36290 h 1025311"/>
                    <a:gd name="connsiteX26" fmla="*/ 156884 w 502413"/>
                    <a:gd name="connsiteY26" fmla="*/ 19265 h 1025311"/>
                    <a:gd name="connsiteX27" fmla="*/ 209005 w 502413"/>
                    <a:gd name="connsiteY27" fmla="*/ 0 h 1025311"/>
                    <a:gd name="connsiteX28" fmla="*/ 199671 w 502413"/>
                    <a:gd name="connsiteY28" fmla="*/ 27180 h 1025311"/>
                    <a:gd name="connsiteX29" fmla="*/ 147102 w 502413"/>
                    <a:gd name="connsiteY29" fmla="*/ 108423 h 1025311"/>
                    <a:gd name="connsiteX30" fmla="*/ 178240 w 502413"/>
                    <a:gd name="connsiteY30" fmla="*/ 133960 h 1025311"/>
                    <a:gd name="connsiteX31" fmla="*/ 185334 w 502413"/>
                    <a:gd name="connsiteY31" fmla="*/ 145236 h 1025311"/>
                    <a:gd name="connsiteX32" fmla="*/ 180704 w 502413"/>
                    <a:gd name="connsiteY32" fmla="*/ 168160 h 1025311"/>
                    <a:gd name="connsiteX33" fmla="*/ 200642 w 502413"/>
                    <a:gd name="connsiteY33" fmla="*/ 186678 h 1025311"/>
                    <a:gd name="connsiteX34" fmla="*/ 217368 w 502413"/>
                    <a:gd name="connsiteY34" fmla="*/ 153375 h 1025311"/>
                    <a:gd name="connsiteX35" fmla="*/ 234244 w 502413"/>
                    <a:gd name="connsiteY35" fmla="*/ 90502 h 1025311"/>
                    <a:gd name="connsiteX36" fmla="*/ 241487 w 502413"/>
                    <a:gd name="connsiteY36" fmla="*/ 52569 h 1025311"/>
                    <a:gd name="connsiteX37" fmla="*/ 263515 w 502413"/>
                    <a:gd name="connsiteY37" fmla="*/ 46968 h 1025311"/>
                    <a:gd name="connsiteX38" fmla="*/ 272924 w 502413"/>
                    <a:gd name="connsiteY38" fmla="*/ 78853 h 1025311"/>
                    <a:gd name="connsiteX39" fmla="*/ 285543 w 502413"/>
                    <a:gd name="connsiteY39" fmla="*/ 80496 h 1025311"/>
                    <a:gd name="connsiteX40" fmla="*/ 293085 w 502413"/>
                    <a:gd name="connsiteY40" fmla="*/ 68474 h 1025311"/>
                    <a:gd name="connsiteX41" fmla="*/ 309587 w 502413"/>
                    <a:gd name="connsiteY41" fmla="*/ 69220 h 1025311"/>
                    <a:gd name="connsiteX42" fmla="*/ 313171 w 502413"/>
                    <a:gd name="connsiteY42" fmla="*/ 92592 h 1025311"/>
                    <a:gd name="connsiteX43" fmla="*/ 330346 w 502413"/>
                    <a:gd name="connsiteY43" fmla="*/ 123282 h 1025311"/>
                    <a:gd name="connsiteX44" fmla="*/ 346325 w 502413"/>
                    <a:gd name="connsiteY44" fmla="*/ 132318 h 1025311"/>
                    <a:gd name="connsiteX45" fmla="*/ 302792 w 502413"/>
                    <a:gd name="connsiteY45" fmla="*/ 189441 h 1025311"/>
                    <a:gd name="connsiteX46" fmla="*/ 289127 w 502413"/>
                    <a:gd name="connsiteY46" fmla="*/ 215576 h 1025311"/>
                    <a:gd name="connsiteX47" fmla="*/ 301149 w 502413"/>
                    <a:gd name="connsiteY47" fmla="*/ 234692 h 1025311"/>
                    <a:gd name="connsiteX48" fmla="*/ 306600 w 502413"/>
                    <a:gd name="connsiteY48" fmla="*/ 259557 h 1025311"/>
                    <a:gd name="connsiteX49" fmla="*/ 248581 w 502413"/>
                    <a:gd name="connsiteY49" fmla="*/ 275388 h 1025311"/>
                    <a:gd name="connsiteX50" fmla="*/ 230286 w 502413"/>
                    <a:gd name="connsiteY50" fmla="*/ 319369 h 1025311"/>
                    <a:gd name="connsiteX51" fmla="*/ 174955 w 502413"/>
                    <a:gd name="connsiteY51" fmla="*/ 451089 h 1025311"/>
                    <a:gd name="connsiteX52" fmla="*/ 185707 w 502413"/>
                    <a:gd name="connsiteY52" fmla="*/ 467815 h 1025311"/>
                    <a:gd name="connsiteX53" fmla="*/ 186380 w 502413"/>
                    <a:gd name="connsiteY53" fmla="*/ 490441 h 1025311"/>
                    <a:gd name="connsiteX54" fmla="*/ 173835 w 502413"/>
                    <a:gd name="connsiteY54" fmla="*/ 479838 h 1025311"/>
                    <a:gd name="connsiteX55" fmla="*/ 160170 w 502413"/>
                    <a:gd name="connsiteY55" fmla="*/ 445937 h 1025311"/>
                    <a:gd name="connsiteX56" fmla="*/ 140083 w 502413"/>
                    <a:gd name="connsiteY56" fmla="*/ 438470 h 1025311"/>
                    <a:gd name="connsiteX57" fmla="*/ 126045 w 502413"/>
                    <a:gd name="connsiteY57" fmla="*/ 456092 h 1025311"/>
                    <a:gd name="connsiteX58" fmla="*/ 114247 w 502413"/>
                    <a:gd name="connsiteY58" fmla="*/ 443249 h 1025311"/>
                    <a:gd name="connsiteX59" fmla="*/ 92966 w 502413"/>
                    <a:gd name="connsiteY59" fmla="*/ 466621 h 1025311"/>
                    <a:gd name="connsiteX60" fmla="*/ 91771 w 502413"/>
                    <a:gd name="connsiteY60" fmla="*/ 469757 h 1025311"/>
                    <a:gd name="connsiteX61" fmla="*/ 89232 w 502413"/>
                    <a:gd name="connsiteY61" fmla="*/ 524566 h 1025311"/>
                    <a:gd name="connsiteX62" fmla="*/ 103121 w 502413"/>
                    <a:gd name="connsiteY62" fmla="*/ 554882 h 1025311"/>
                    <a:gd name="connsiteX63" fmla="*/ 141726 w 502413"/>
                    <a:gd name="connsiteY63" fmla="*/ 554285 h 1025311"/>
                    <a:gd name="connsiteX64" fmla="*/ 168832 w 502413"/>
                    <a:gd name="connsiteY64" fmla="*/ 623132 h 1025311"/>
                    <a:gd name="connsiteX65" fmla="*/ 214531 w 502413"/>
                    <a:gd name="connsiteY65" fmla="*/ 653000 h 1025311"/>
                    <a:gd name="connsiteX66" fmla="*/ 249103 w 502413"/>
                    <a:gd name="connsiteY66" fmla="*/ 627612 h 1025311"/>
                    <a:gd name="connsiteX67" fmla="*/ 277628 w 502413"/>
                    <a:gd name="connsiteY67" fmla="*/ 655166 h 1025311"/>
                    <a:gd name="connsiteX68" fmla="*/ 314441 w 502413"/>
                    <a:gd name="connsiteY68" fmla="*/ 658899 h 1025311"/>
                    <a:gd name="connsiteX69" fmla="*/ 338858 w 502413"/>
                    <a:gd name="connsiteY69" fmla="*/ 695488 h 1025311"/>
                    <a:gd name="connsiteX70" fmla="*/ 364321 w 502413"/>
                    <a:gd name="connsiteY70" fmla="*/ 704673 h 1025311"/>
                    <a:gd name="connsiteX71" fmla="*/ 381122 w 502413"/>
                    <a:gd name="connsiteY71" fmla="*/ 733197 h 1025311"/>
                    <a:gd name="connsiteX72" fmla="*/ 425850 w 502413"/>
                    <a:gd name="connsiteY72" fmla="*/ 785915 h 1025311"/>
                    <a:gd name="connsiteX73" fmla="*/ 488126 w 502413"/>
                    <a:gd name="connsiteY73" fmla="*/ 806300 h 1025311"/>
                    <a:gd name="connsiteX74" fmla="*/ 502314 w 502413"/>
                    <a:gd name="connsiteY74" fmla="*/ 847146 h 1025311"/>
                    <a:gd name="connsiteX75" fmla="*/ 487081 w 502413"/>
                    <a:gd name="connsiteY75" fmla="*/ 879105 h 10253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</a:cxnLst>
                  <a:rect l="l" t="t" r="r" b="b"/>
                  <a:pathLst>
                    <a:path w="502413" h="1025311">
                      <a:moveTo>
                        <a:pt x="486931" y="878881"/>
                      </a:moveTo>
                      <a:cubicBezTo>
                        <a:pt x="480883" y="900760"/>
                        <a:pt x="492830" y="927567"/>
                        <a:pt x="485363" y="943098"/>
                      </a:cubicBezTo>
                      <a:cubicBezTo>
                        <a:pt x="479763" y="954896"/>
                        <a:pt x="467517" y="952955"/>
                        <a:pt x="456615" y="957062"/>
                      </a:cubicBezTo>
                      <a:cubicBezTo>
                        <a:pt x="453031" y="958406"/>
                        <a:pt x="449670" y="960048"/>
                        <a:pt x="447580" y="962737"/>
                      </a:cubicBezTo>
                      <a:cubicBezTo>
                        <a:pt x="444443" y="966769"/>
                        <a:pt x="444518" y="973340"/>
                        <a:pt x="444593" y="978194"/>
                      </a:cubicBezTo>
                      <a:cubicBezTo>
                        <a:pt x="444593" y="980508"/>
                        <a:pt x="445265" y="983122"/>
                        <a:pt x="444294" y="985287"/>
                      </a:cubicBezTo>
                      <a:cubicBezTo>
                        <a:pt x="443174" y="987826"/>
                        <a:pt x="440411" y="989618"/>
                        <a:pt x="437872" y="990514"/>
                      </a:cubicBezTo>
                      <a:cubicBezTo>
                        <a:pt x="434662" y="991709"/>
                        <a:pt x="431227" y="991933"/>
                        <a:pt x="427866" y="992605"/>
                      </a:cubicBezTo>
                      <a:cubicBezTo>
                        <a:pt x="424506" y="993277"/>
                        <a:pt x="421071" y="994472"/>
                        <a:pt x="418906" y="997160"/>
                      </a:cubicBezTo>
                      <a:cubicBezTo>
                        <a:pt x="415098" y="1001790"/>
                        <a:pt x="416516" y="1008809"/>
                        <a:pt x="414127" y="1014260"/>
                      </a:cubicBezTo>
                      <a:cubicBezTo>
                        <a:pt x="411737" y="1019711"/>
                        <a:pt x="406958" y="1020906"/>
                        <a:pt x="401806" y="1022474"/>
                      </a:cubicBezTo>
                      <a:cubicBezTo>
                        <a:pt x="397177" y="1023892"/>
                        <a:pt x="392248" y="1025311"/>
                        <a:pt x="387320" y="1025311"/>
                      </a:cubicBezTo>
                      <a:cubicBezTo>
                        <a:pt x="370295" y="1016948"/>
                        <a:pt x="353643" y="1007913"/>
                        <a:pt x="337290" y="998056"/>
                      </a:cubicBezTo>
                      <a:cubicBezTo>
                        <a:pt x="337290" y="993576"/>
                        <a:pt x="337813" y="988498"/>
                        <a:pt x="335647" y="982002"/>
                      </a:cubicBezTo>
                      <a:cubicBezTo>
                        <a:pt x="331167" y="968785"/>
                        <a:pt x="318772" y="946608"/>
                        <a:pt x="305107" y="926596"/>
                      </a:cubicBezTo>
                      <a:cubicBezTo>
                        <a:pt x="288007" y="901656"/>
                        <a:pt x="264934" y="878358"/>
                        <a:pt x="244922" y="851700"/>
                      </a:cubicBezTo>
                      <a:cubicBezTo>
                        <a:pt x="216024" y="812199"/>
                        <a:pt x="204151" y="789126"/>
                        <a:pt x="217816" y="749401"/>
                      </a:cubicBezTo>
                      <a:cubicBezTo>
                        <a:pt x="223118" y="734317"/>
                        <a:pt x="226777" y="711020"/>
                        <a:pt x="217293" y="692203"/>
                      </a:cubicBezTo>
                      <a:cubicBezTo>
                        <a:pt x="204002" y="665993"/>
                        <a:pt x="182123" y="679434"/>
                        <a:pt x="165397" y="665620"/>
                      </a:cubicBezTo>
                      <a:cubicBezTo>
                        <a:pt x="146878" y="650611"/>
                        <a:pt x="138515" y="606181"/>
                        <a:pt x="121938" y="590426"/>
                      </a:cubicBezTo>
                      <a:cubicBezTo>
                        <a:pt x="102598" y="572654"/>
                        <a:pt x="82736" y="601925"/>
                        <a:pt x="67951" y="577209"/>
                      </a:cubicBezTo>
                      <a:cubicBezTo>
                        <a:pt x="58468" y="561677"/>
                        <a:pt x="56675" y="533526"/>
                        <a:pt x="52345" y="510751"/>
                      </a:cubicBezTo>
                      <a:cubicBezTo>
                        <a:pt x="37784" y="439291"/>
                        <a:pt x="7243" y="428762"/>
                        <a:pt x="0" y="372162"/>
                      </a:cubicBezTo>
                      <a:lnTo>
                        <a:pt x="0" y="372012"/>
                      </a:lnTo>
                      <a:cubicBezTo>
                        <a:pt x="5152" y="253733"/>
                        <a:pt x="40397" y="137843"/>
                        <a:pt x="103121" y="36290"/>
                      </a:cubicBezTo>
                      <a:cubicBezTo>
                        <a:pt x="104614" y="36514"/>
                        <a:pt x="106183" y="36514"/>
                        <a:pt x="107975" y="36290"/>
                      </a:cubicBezTo>
                      <a:cubicBezTo>
                        <a:pt x="121191" y="34722"/>
                        <a:pt x="140606" y="22476"/>
                        <a:pt x="156884" y="19265"/>
                      </a:cubicBezTo>
                      <a:cubicBezTo>
                        <a:pt x="172267" y="16204"/>
                        <a:pt x="189068" y="9334"/>
                        <a:pt x="209005" y="0"/>
                      </a:cubicBezTo>
                      <a:cubicBezTo>
                        <a:pt x="214381" y="2688"/>
                        <a:pt x="208258" y="16801"/>
                        <a:pt x="199671" y="27180"/>
                      </a:cubicBezTo>
                      <a:cubicBezTo>
                        <a:pt x="185707" y="42413"/>
                        <a:pt x="126194" y="87813"/>
                        <a:pt x="147102" y="108423"/>
                      </a:cubicBezTo>
                      <a:cubicBezTo>
                        <a:pt x="156212" y="117234"/>
                        <a:pt x="166592" y="125821"/>
                        <a:pt x="178240" y="133960"/>
                      </a:cubicBezTo>
                      <a:cubicBezTo>
                        <a:pt x="181451" y="136275"/>
                        <a:pt x="185035" y="138963"/>
                        <a:pt x="185334" y="145236"/>
                      </a:cubicBezTo>
                      <a:cubicBezTo>
                        <a:pt x="185707" y="152031"/>
                        <a:pt x="182049" y="160319"/>
                        <a:pt x="180704" y="168160"/>
                      </a:cubicBezTo>
                      <a:cubicBezTo>
                        <a:pt x="177643" y="185782"/>
                        <a:pt x="189665" y="197356"/>
                        <a:pt x="200642" y="186678"/>
                      </a:cubicBezTo>
                      <a:cubicBezTo>
                        <a:pt x="208258" y="179136"/>
                        <a:pt x="213112" y="165472"/>
                        <a:pt x="217368" y="153375"/>
                      </a:cubicBezTo>
                      <a:cubicBezTo>
                        <a:pt x="225059" y="131571"/>
                        <a:pt x="233348" y="109244"/>
                        <a:pt x="234244" y="90502"/>
                      </a:cubicBezTo>
                      <a:cubicBezTo>
                        <a:pt x="234841" y="77359"/>
                        <a:pt x="232825" y="63844"/>
                        <a:pt x="241487" y="52569"/>
                      </a:cubicBezTo>
                      <a:cubicBezTo>
                        <a:pt x="248581" y="43309"/>
                        <a:pt x="258661" y="42040"/>
                        <a:pt x="263515" y="46968"/>
                      </a:cubicBezTo>
                      <a:cubicBezTo>
                        <a:pt x="270011" y="53689"/>
                        <a:pt x="268667" y="68250"/>
                        <a:pt x="272924" y="78853"/>
                      </a:cubicBezTo>
                      <a:cubicBezTo>
                        <a:pt x="274865" y="83781"/>
                        <a:pt x="280764" y="85797"/>
                        <a:pt x="285543" y="80496"/>
                      </a:cubicBezTo>
                      <a:cubicBezTo>
                        <a:pt x="288604" y="77135"/>
                        <a:pt x="290173" y="72058"/>
                        <a:pt x="293085" y="68474"/>
                      </a:cubicBezTo>
                      <a:cubicBezTo>
                        <a:pt x="298760" y="61305"/>
                        <a:pt x="306750" y="63097"/>
                        <a:pt x="309587" y="69220"/>
                      </a:cubicBezTo>
                      <a:cubicBezTo>
                        <a:pt x="312425" y="75343"/>
                        <a:pt x="312051" y="84379"/>
                        <a:pt x="313171" y="92592"/>
                      </a:cubicBezTo>
                      <a:cubicBezTo>
                        <a:pt x="314963" y="105809"/>
                        <a:pt x="321161" y="117085"/>
                        <a:pt x="330346" y="123282"/>
                      </a:cubicBezTo>
                      <a:cubicBezTo>
                        <a:pt x="335423" y="126717"/>
                        <a:pt x="341248" y="128584"/>
                        <a:pt x="346325" y="132318"/>
                      </a:cubicBezTo>
                      <a:cubicBezTo>
                        <a:pt x="386648" y="162485"/>
                        <a:pt x="314291" y="182422"/>
                        <a:pt x="302792" y="189441"/>
                      </a:cubicBezTo>
                      <a:cubicBezTo>
                        <a:pt x="295549" y="193847"/>
                        <a:pt x="288380" y="204823"/>
                        <a:pt x="289127" y="215576"/>
                      </a:cubicBezTo>
                      <a:cubicBezTo>
                        <a:pt x="289799" y="225134"/>
                        <a:pt x="296146" y="229539"/>
                        <a:pt x="301149" y="234692"/>
                      </a:cubicBezTo>
                      <a:cubicBezTo>
                        <a:pt x="306152" y="239844"/>
                        <a:pt x="310633" y="250373"/>
                        <a:pt x="306600" y="259557"/>
                      </a:cubicBezTo>
                      <a:cubicBezTo>
                        <a:pt x="286738" y="255152"/>
                        <a:pt x="264411" y="252613"/>
                        <a:pt x="248581" y="275388"/>
                      </a:cubicBezTo>
                      <a:cubicBezTo>
                        <a:pt x="240292" y="287260"/>
                        <a:pt x="235663" y="303912"/>
                        <a:pt x="230286" y="319369"/>
                      </a:cubicBezTo>
                      <a:cubicBezTo>
                        <a:pt x="219384" y="348192"/>
                        <a:pt x="157258" y="412633"/>
                        <a:pt x="174955" y="451089"/>
                      </a:cubicBezTo>
                      <a:cubicBezTo>
                        <a:pt x="177867" y="457735"/>
                        <a:pt x="182422" y="461468"/>
                        <a:pt x="185707" y="467815"/>
                      </a:cubicBezTo>
                      <a:cubicBezTo>
                        <a:pt x="188993" y="474163"/>
                        <a:pt x="190337" y="485886"/>
                        <a:pt x="186380" y="490441"/>
                      </a:cubicBezTo>
                      <a:cubicBezTo>
                        <a:pt x="182198" y="495369"/>
                        <a:pt x="176747" y="487379"/>
                        <a:pt x="173835" y="479838"/>
                      </a:cubicBezTo>
                      <a:cubicBezTo>
                        <a:pt x="169280" y="468189"/>
                        <a:pt x="165696" y="455345"/>
                        <a:pt x="160170" y="445937"/>
                      </a:cubicBezTo>
                      <a:cubicBezTo>
                        <a:pt x="154644" y="436528"/>
                        <a:pt x="146356" y="431600"/>
                        <a:pt x="140083" y="438470"/>
                      </a:cubicBezTo>
                      <a:cubicBezTo>
                        <a:pt x="135006" y="443995"/>
                        <a:pt x="131645" y="456540"/>
                        <a:pt x="126045" y="456092"/>
                      </a:cubicBezTo>
                      <a:cubicBezTo>
                        <a:pt x="121415" y="455793"/>
                        <a:pt x="118429" y="446534"/>
                        <a:pt x="114247" y="443249"/>
                      </a:cubicBezTo>
                      <a:cubicBezTo>
                        <a:pt x="106183" y="436752"/>
                        <a:pt x="97670" y="454151"/>
                        <a:pt x="92966" y="466621"/>
                      </a:cubicBezTo>
                      <a:cubicBezTo>
                        <a:pt x="92518" y="467741"/>
                        <a:pt x="92144" y="468712"/>
                        <a:pt x="91771" y="469757"/>
                      </a:cubicBezTo>
                      <a:cubicBezTo>
                        <a:pt x="86544" y="484318"/>
                        <a:pt x="86320" y="506943"/>
                        <a:pt x="89232" y="524566"/>
                      </a:cubicBezTo>
                      <a:cubicBezTo>
                        <a:pt x="91398" y="537932"/>
                        <a:pt x="96475" y="550551"/>
                        <a:pt x="103121" y="554882"/>
                      </a:cubicBezTo>
                      <a:cubicBezTo>
                        <a:pt x="114919" y="562723"/>
                        <a:pt x="129181" y="542337"/>
                        <a:pt x="141726" y="554285"/>
                      </a:cubicBezTo>
                      <a:cubicBezTo>
                        <a:pt x="153972" y="566232"/>
                        <a:pt x="159946" y="603045"/>
                        <a:pt x="168832" y="623132"/>
                      </a:cubicBezTo>
                      <a:cubicBezTo>
                        <a:pt x="180182" y="648744"/>
                        <a:pt x="198476" y="665620"/>
                        <a:pt x="214531" y="653000"/>
                      </a:cubicBezTo>
                      <a:cubicBezTo>
                        <a:pt x="225806" y="644189"/>
                        <a:pt x="234767" y="621564"/>
                        <a:pt x="249103" y="627612"/>
                      </a:cubicBezTo>
                      <a:cubicBezTo>
                        <a:pt x="259333" y="631943"/>
                        <a:pt x="267099" y="650013"/>
                        <a:pt x="277628" y="655166"/>
                      </a:cubicBezTo>
                      <a:cubicBezTo>
                        <a:pt x="289874" y="661214"/>
                        <a:pt x="302717" y="648072"/>
                        <a:pt x="314441" y="658899"/>
                      </a:cubicBezTo>
                      <a:cubicBezTo>
                        <a:pt x="324148" y="667934"/>
                        <a:pt x="328330" y="689664"/>
                        <a:pt x="338858" y="695488"/>
                      </a:cubicBezTo>
                      <a:cubicBezTo>
                        <a:pt x="347520" y="700267"/>
                        <a:pt x="355659" y="695638"/>
                        <a:pt x="364321" y="704673"/>
                      </a:cubicBezTo>
                      <a:cubicBezTo>
                        <a:pt x="370892" y="711542"/>
                        <a:pt x="376045" y="724162"/>
                        <a:pt x="381122" y="733197"/>
                      </a:cubicBezTo>
                      <a:cubicBezTo>
                        <a:pt x="393368" y="754926"/>
                        <a:pt x="406958" y="778523"/>
                        <a:pt x="425850" y="785915"/>
                      </a:cubicBezTo>
                      <a:cubicBezTo>
                        <a:pt x="447878" y="794502"/>
                        <a:pt x="467890" y="779568"/>
                        <a:pt x="488126" y="806300"/>
                      </a:cubicBezTo>
                      <a:cubicBezTo>
                        <a:pt x="496041" y="816680"/>
                        <a:pt x="503359" y="834302"/>
                        <a:pt x="502314" y="847146"/>
                      </a:cubicBezTo>
                      <a:cubicBezTo>
                        <a:pt x="501194" y="860810"/>
                        <a:pt x="490441" y="867157"/>
                        <a:pt x="487081" y="879105"/>
                      </a:cubicBezTo>
                      <a:close/>
                    </a:path>
                  </a:pathLst>
                </a:custGeom>
                <a:solidFill>
                  <a:srgbClr val="3BBBEC">
                    <a:alpha val="70000"/>
                  </a:srgbClr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8" name="شكل حر: شكل 141">
                  <a:extLst>
                    <a:ext uri="{FF2B5EF4-FFF2-40B4-BE49-F238E27FC236}">
                      <a16:creationId xmlns:a16="http://schemas.microsoft.com/office/drawing/2014/main" id="{425735E7-B3F3-2225-6263-5E0AE0D299CD}"/>
                    </a:ext>
                  </a:extLst>
                </p:cNvPr>
                <p:cNvSpPr/>
                <p:nvPr/>
              </p:nvSpPr>
              <p:spPr>
                <a:xfrm>
                  <a:off x="5229023" y="2447607"/>
                  <a:ext cx="813370" cy="1071805"/>
                </a:xfrm>
                <a:custGeom>
                  <a:avLst/>
                  <a:gdLst>
                    <a:gd name="connsiteX0" fmla="*/ 813371 w 813370"/>
                    <a:gd name="connsiteY0" fmla="*/ 372896 h 1071805"/>
                    <a:gd name="connsiteX1" fmla="*/ 810682 w 813370"/>
                    <a:gd name="connsiteY1" fmla="*/ 380288 h 1071805"/>
                    <a:gd name="connsiteX2" fmla="*/ 806426 w 813370"/>
                    <a:gd name="connsiteY2" fmla="*/ 369760 h 1071805"/>
                    <a:gd name="connsiteX3" fmla="*/ 802618 w 813370"/>
                    <a:gd name="connsiteY3" fmla="*/ 389025 h 1071805"/>
                    <a:gd name="connsiteX4" fmla="*/ 805082 w 813370"/>
                    <a:gd name="connsiteY4" fmla="*/ 397388 h 1071805"/>
                    <a:gd name="connsiteX5" fmla="*/ 803589 w 813370"/>
                    <a:gd name="connsiteY5" fmla="*/ 416728 h 1071805"/>
                    <a:gd name="connsiteX6" fmla="*/ 806053 w 813370"/>
                    <a:gd name="connsiteY6" fmla="*/ 434201 h 1071805"/>
                    <a:gd name="connsiteX7" fmla="*/ 809637 w 813370"/>
                    <a:gd name="connsiteY7" fmla="*/ 449658 h 1071805"/>
                    <a:gd name="connsiteX8" fmla="*/ 809264 w 813370"/>
                    <a:gd name="connsiteY8" fmla="*/ 482364 h 1071805"/>
                    <a:gd name="connsiteX9" fmla="*/ 803365 w 813370"/>
                    <a:gd name="connsiteY9" fmla="*/ 505885 h 1071805"/>
                    <a:gd name="connsiteX10" fmla="*/ 796196 w 813370"/>
                    <a:gd name="connsiteY10" fmla="*/ 539039 h 1071805"/>
                    <a:gd name="connsiteX11" fmla="*/ 785070 w 813370"/>
                    <a:gd name="connsiteY11" fmla="*/ 539637 h 1071805"/>
                    <a:gd name="connsiteX12" fmla="*/ 778648 w 813370"/>
                    <a:gd name="connsiteY12" fmla="*/ 586754 h 1071805"/>
                    <a:gd name="connsiteX13" fmla="*/ 784921 w 813370"/>
                    <a:gd name="connsiteY13" fmla="*/ 603182 h 1071805"/>
                    <a:gd name="connsiteX14" fmla="*/ 783427 w 813370"/>
                    <a:gd name="connsiteY14" fmla="*/ 635589 h 1071805"/>
                    <a:gd name="connsiteX15" fmla="*/ 772451 w 813370"/>
                    <a:gd name="connsiteY15" fmla="*/ 645296 h 1071805"/>
                    <a:gd name="connsiteX16" fmla="*/ 762744 w 813370"/>
                    <a:gd name="connsiteY16" fmla="*/ 626255 h 1071805"/>
                    <a:gd name="connsiteX17" fmla="*/ 749676 w 813370"/>
                    <a:gd name="connsiteY17" fmla="*/ 617892 h 1071805"/>
                    <a:gd name="connsiteX18" fmla="*/ 744822 w 813370"/>
                    <a:gd name="connsiteY18" fmla="*/ 588024 h 1071805"/>
                    <a:gd name="connsiteX19" fmla="*/ 733099 w 813370"/>
                    <a:gd name="connsiteY19" fmla="*/ 574956 h 1071805"/>
                    <a:gd name="connsiteX20" fmla="*/ 727275 w 813370"/>
                    <a:gd name="connsiteY20" fmla="*/ 536874 h 1071805"/>
                    <a:gd name="connsiteX21" fmla="*/ 709129 w 813370"/>
                    <a:gd name="connsiteY21" fmla="*/ 551584 h 1071805"/>
                    <a:gd name="connsiteX22" fmla="*/ 701812 w 813370"/>
                    <a:gd name="connsiteY22" fmla="*/ 575554 h 1071805"/>
                    <a:gd name="connsiteX23" fmla="*/ 689640 w 813370"/>
                    <a:gd name="connsiteY23" fmla="*/ 576748 h 1071805"/>
                    <a:gd name="connsiteX24" fmla="*/ 670674 w 813370"/>
                    <a:gd name="connsiteY24" fmla="*/ 603929 h 1071805"/>
                    <a:gd name="connsiteX25" fmla="*/ 667687 w 813370"/>
                    <a:gd name="connsiteY25" fmla="*/ 652764 h 1071805"/>
                    <a:gd name="connsiteX26" fmla="*/ 648795 w 813370"/>
                    <a:gd name="connsiteY26" fmla="*/ 659484 h 1071805"/>
                    <a:gd name="connsiteX27" fmla="*/ 641925 w 813370"/>
                    <a:gd name="connsiteY27" fmla="*/ 621327 h 1071805"/>
                    <a:gd name="connsiteX28" fmla="*/ 640507 w 813370"/>
                    <a:gd name="connsiteY28" fmla="*/ 578167 h 1071805"/>
                    <a:gd name="connsiteX29" fmla="*/ 599661 w 813370"/>
                    <a:gd name="connsiteY29" fmla="*/ 506408 h 1071805"/>
                    <a:gd name="connsiteX30" fmla="*/ 565462 w 813370"/>
                    <a:gd name="connsiteY30" fmla="*/ 498567 h 1071805"/>
                    <a:gd name="connsiteX31" fmla="*/ 532607 w 813370"/>
                    <a:gd name="connsiteY31" fmla="*/ 498194 h 1071805"/>
                    <a:gd name="connsiteX32" fmla="*/ 534921 w 813370"/>
                    <a:gd name="connsiteY32" fmla="*/ 511784 h 1071805"/>
                    <a:gd name="connsiteX33" fmla="*/ 532308 w 813370"/>
                    <a:gd name="connsiteY33" fmla="*/ 526644 h 1071805"/>
                    <a:gd name="connsiteX34" fmla="*/ 540522 w 813370"/>
                    <a:gd name="connsiteY34" fmla="*/ 537845 h 1071805"/>
                    <a:gd name="connsiteX35" fmla="*/ 548960 w 813370"/>
                    <a:gd name="connsiteY35" fmla="*/ 548373 h 1071805"/>
                    <a:gd name="connsiteX36" fmla="*/ 544703 w 813370"/>
                    <a:gd name="connsiteY36" fmla="*/ 576599 h 1071805"/>
                    <a:gd name="connsiteX37" fmla="*/ 526857 w 813370"/>
                    <a:gd name="connsiteY37" fmla="*/ 586456 h 1071805"/>
                    <a:gd name="connsiteX38" fmla="*/ 508413 w 813370"/>
                    <a:gd name="connsiteY38" fmla="*/ 595789 h 1071805"/>
                    <a:gd name="connsiteX39" fmla="*/ 480710 w 813370"/>
                    <a:gd name="connsiteY39" fmla="*/ 635440 h 1071805"/>
                    <a:gd name="connsiteX40" fmla="*/ 458682 w 813370"/>
                    <a:gd name="connsiteY40" fmla="*/ 621626 h 1071805"/>
                    <a:gd name="connsiteX41" fmla="*/ 446585 w 813370"/>
                    <a:gd name="connsiteY41" fmla="*/ 586381 h 1071805"/>
                    <a:gd name="connsiteX42" fmla="*/ 431278 w 813370"/>
                    <a:gd name="connsiteY42" fmla="*/ 537397 h 1071805"/>
                    <a:gd name="connsiteX43" fmla="*/ 403351 w 813370"/>
                    <a:gd name="connsiteY43" fmla="*/ 505661 h 1071805"/>
                    <a:gd name="connsiteX44" fmla="*/ 383040 w 813370"/>
                    <a:gd name="connsiteY44" fmla="*/ 523134 h 1071805"/>
                    <a:gd name="connsiteX45" fmla="*/ 396257 w 813370"/>
                    <a:gd name="connsiteY45" fmla="*/ 551061 h 1071805"/>
                    <a:gd name="connsiteX46" fmla="*/ 411042 w 813370"/>
                    <a:gd name="connsiteY46" fmla="*/ 608782 h 1071805"/>
                    <a:gd name="connsiteX47" fmla="*/ 448004 w 813370"/>
                    <a:gd name="connsiteY47" fmla="*/ 656348 h 1071805"/>
                    <a:gd name="connsiteX48" fmla="*/ 462192 w 813370"/>
                    <a:gd name="connsiteY48" fmla="*/ 674120 h 1071805"/>
                    <a:gd name="connsiteX49" fmla="*/ 483473 w 813370"/>
                    <a:gd name="connsiteY49" fmla="*/ 682408 h 1071805"/>
                    <a:gd name="connsiteX50" fmla="*/ 458906 w 813370"/>
                    <a:gd name="connsiteY50" fmla="*/ 765144 h 1071805"/>
                    <a:gd name="connsiteX51" fmla="*/ 409100 w 813370"/>
                    <a:gd name="connsiteY51" fmla="*/ 836903 h 1071805"/>
                    <a:gd name="connsiteX52" fmla="*/ 413357 w 813370"/>
                    <a:gd name="connsiteY52" fmla="*/ 897536 h 1071805"/>
                    <a:gd name="connsiteX53" fmla="*/ 394017 w 813370"/>
                    <a:gd name="connsiteY53" fmla="*/ 947640 h 1071805"/>
                    <a:gd name="connsiteX54" fmla="*/ 370570 w 813370"/>
                    <a:gd name="connsiteY54" fmla="*/ 977733 h 1071805"/>
                    <a:gd name="connsiteX55" fmla="*/ 366463 w 813370"/>
                    <a:gd name="connsiteY55" fmla="*/ 1000060 h 1071805"/>
                    <a:gd name="connsiteX56" fmla="*/ 355337 w 813370"/>
                    <a:gd name="connsiteY56" fmla="*/ 1010066 h 1071805"/>
                    <a:gd name="connsiteX57" fmla="*/ 337341 w 813370"/>
                    <a:gd name="connsiteY57" fmla="*/ 1038739 h 1071805"/>
                    <a:gd name="connsiteX58" fmla="*/ 295675 w 813370"/>
                    <a:gd name="connsiteY58" fmla="*/ 1070027 h 1071805"/>
                    <a:gd name="connsiteX59" fmla="*/ 254755 w 813370"/>
                    <a:gd name="connsiteY59" fmla="*/ 1060319 h 1071805"/>
                    <a:gd name="connsiteX60" fmla="*/ 246989 w 813370"/>
                    <a:gd name="connsiteY60" fmla="*/ 1029704 h 1071805"/>
                    <a:gd name="connsiteX61" fmla="*/ 223766 w 813370"/>
                    <a:gd name="connsiteY61" fmla="*/ 947118 h 1071805"/>
                    <a:gd name="connsiteX62" fmla="*/ 235639 w 813370"/>
                    <a:gd name="connsiteY62" fmla="*/ 904256 h 1071805"/>
                    <a:gd name="connsiteX63" fmla="*/ 221153 w 813370"/>
                    <a:gd name="connsiteY63" fmla="*/ 832049 h 1071805"/>
                    <a:gd name="connsiteX64" fmla="*/ 205322 w 813370"/>
                    <a:gd name="connsiteY64" fmla="*/ 778137 h 1071805"/>
                    <a:gd name="connsiteX65" fmla="*/ 195391 w 813370"/>
                    <a:gd name="connsiteY65" fmla="*/ 748641 h 1071805"/>
                    <a:gd name="connsiteX66" fmla="*/ 127216 w 813370"/>
                    <a:gd name="connsiteY66" fmla="*/ 739382 h 1071805"/>
                    <a:gd name="connsiteX67" fmla="*/ 88686 w 813370"/>
                    <a:gd name="connsiteY67" fmla="*/ 750210 h 1071805"/>
                    <a:gd name="connsiteX68" fmla="*/ 55681 w 813370"/>
                    <a:gd name="connsiteY68" fmla="*/ 726837 h 1071805"/>
                    <a:gd name="connsiteX69" fmla="*/ 16329 w 813370"/>
                    <a:gd name="connsiteY69" fmla="*/ 670386 h 1071805"/>
                    <a:gd name="connsiteX70" fmla="*/ 798 w 813370"/>
                    <a:gd name="connsiteY70" fmla="*/ 621402 h 1071805"/>
                    <a:gd name="connsiteX71" fmla="*/ 7668 w 813370"/>
                    <a:gd name="connsiteY71" fmla="*/ 598627 h 1071805"/>
                    <a:gd name="connsiteX72" fmla="*/ 350 w 813370"/>
                    <a:gd name="connsiteY72" fmla="*/ 560769 h 1071805"/>
                    <a:gd name="connsiteX73" fmla="*/ 19242 w 813370"/>
                    <a:gd name="connsiteY73" fmla="*/ 513203 h 1071805"/>
                    <a:gd name="connsiteX74" fmla="*/ 62252 w 813370"/>
                    <a:gd name="connsiteY74" fmla="*/ 427630 h 1071805"/>
                    <a:gd name="connsiteX75" fmla="*/ 75245 w 813370"/>
                    <a:gd name="connsiteY75" fmla="*/ 389921 h 1071805"/>
                    <a:gd name="connsiteX76" fmla="*/ 107727 w 813370"/>
                    <a:gd name="connsiteY76" fmla="*/ 391564 h 1071805"/>
                    <a:gd name="connsiteX77" fmla="*/ 157831 w 813370"/>
                    <a:gd name="connsiteY77" fmla="*/ 377824 h 1071805"/>
                    <a:gd name="connsiteX78" fmla="*/ 207562 w 813370"/>
                    <a:gd name="connsiteY78" fmla="*/ 380213 h 1071805"/>
                    <a:gd name="connsiteX79" fmla="*/ 284847 w 813370"/>
                    <a:gd name="connsiteY79" fmla="*/ 438905 h 1071805"/>
                    <a:gd name="connsiteX80" fmla="*/ 303664 w 813370"/>
                    <a:gd name="connsiteY80" fmla="*/ 425091 h 1071805"/>
                    <a:gd name="connsiteX81" fmla="*/ 342045 w 813370"/>
                    <a:gd name="connsiteY81" fmla="*/ 444132 h 1071805"/>
                    <a:gd name="connsiteX82" fmla="*/ 389760 w 813370"/>
                    <a:gd name="connsiteY82" fmla="*/ 414413 h 1071805"/>
                    <a:gd name="connsiteX83" fmla="*/ 389686 w 813370"/>
                    <a:gd name="connsiteY83" fmla="*/ 391190 h 1071805"/>
                    <a:gd name="connsiteX84" fmla="*/ 376170 w 813370"/>
                    <a:gd name="connsiteY84" fmla="*/ 380139 h 1071805"/>
                    <a:gd name="connsiteX85" fmla="*/ 327261 w 813370"/>
                    <a:gd name="connsiteY85" fmla="*/ 378421 h 1071805"/>
                    <a:gd name="connsiteX86" fmla="*/ 279172 w 813370"/>
                    <a:gd name="connsiteY86" fmla="*/ 359306 h 1071805"/>
                    <a:gd name="connsiteX87" fmla="*/ 260131 w 813370"/>
                    <a:gd name="connsiteY87" fmla="*/ 332200 h 1071805"/>
                    <a:gd name="connsiteX88" fmla="*/ 216598 w 813370"/>
                    <a:gd name="connsiteY88" fmla="*/ 295611 h 1071805"/>
                    <a:gd name="connsiteX89" fmla="*/ 165149 w 813370"/>
                    <a:gd name="connsiteY89" fmla="*/ 286352 h 1071805"/>
                    <a:gd name="connsiteX90" fmla="*/ 128710 w 813370"/>
                    <a:gd name="connsiteY90" fmla="*/ 335411 h 1071805"/>
                    <a:gd name="connsiteX91" fmla="*/ 124080 w 813370"/>
                    <a:gd name="connsiteY91" fmla="*/ 348030 h 1071805"/>
                    <a:gd name="connsiteX92" fmla="*/ 118778 w 813370"/>
                    <a:gd name="connsiteY92" fmla="*/ 358633 h 1071805"/>
                    <a:gd name="connsiteX93" fmla="*/ 92718 w 813370"/>
                    <a:gd name="connsiteY93" fmla="*/ 374613 h 1071805"/>
                    <a:gd name="connsiteX94" fmla="*/ 66508 w 813370"/>
                    <a:gd name="connsiteY94" fmla="*/ 366026 h 1071805"/>
                    <a:gd name="connsiteX95" fmla="*/ 65836 w 813370"/>
                    <a:gd name="connsiteY95" fmla="*/ 334888 h 1071805"/>
                    <a:gd name="connsiteX96" fmla="*/ 58892 w 813370"/>
                    <a:gd name="connsiteY96" fmla="*/ 296432 h 1071805"/>
                    <a:gd name="connsiteX97" fmla="*/ 71735 w 813370"/>
                    <a:gd name="connsiteY97" fmla="*/ 287397 h 1071805"/>
                    <a:gd name="connsiteX98" fmla="*/ 86520 w 813370"/>
                    <a:gd name="connsiteY98" fmla="*/ 292101 h 1071805"/>
                    <a:gd name="connsiteX99" fmla="*/ 114298 w 813370"/>
                    <a:gd name="connsiteY99" fmla="*/ 289488 h 1071805"/>
                    <a:gd name="connsiteX100" fmla="*/ 119898 w 813370"/>
                    <a:gd name="connsiteY100" fmla="*/ 255960 h 1071805"/>
                    <a:gd name="connsiteX101" fmla="*/ 102575 w 813370"/>
                    <a:gd name="connsiteY101" fmla="*/ 243490 h 1071805"/>
                    <a:gd name="connsiteX102" fmla="*/ 95033 w 813370"/>
                    <a:gd name="connsiteY102" fmla="*/ 222732 h 1071805"/>
                    <a:gd name="connsiteX103" fmla="*/ 112954 w 813370"/>
                    <a:gd name="connsiteY103" fmla="*/ 218476 h 1071805"/>
                    <a:gd name="connsiteX104" fmla="*/ 144764 w 813370"/>
                    <a:gd name="connsiteY104" fmla="*/ 195253 h 1071805"/>
                    <a:gd name="connsiteX105" fmla="*/ 182174 w 813370"/>
                    <a:gd name="connsiteY105" fmla="*/ 160381 h 1071805"/>
                    <a:gd name="connsiteX106" fmla="*/ 207338 w 813370"/>
                    <a:gd name="connsiteY106" fmla="*/ 127003 h 1071805"/>
                    <a:gd name="connsiteX107" fmla="*/ 182697 w 813370"/>
                    <a:gd name="connsiteY107" fmla="*/ 99599 h 1071805"/>
                    <a:gd name="connsiteX108" fmla="*/ 159400 w 813370"/>
                    <a:gd name="connsiteY108" fmla="*/ 115429 h 1071805"/>
                    <a:gd name="connsiteX109" fmla="*/ 149319 w 813370"/>
                    <a:gd name="connsiteY109" fmla="*/ 89966 h 1071805"/>
                    <a:gd name="connsiteX110" fmla="*/ 168435 w 813370"/>
                    <a:gd name="connsiteY110" fmla="*/ 61815 h 1071805"/>
                    <a:gd name="connsiteX111" fmla="*/ 186729 w 813370"/>
                    <a:gd name="connsiteY111" fmla="*/ 49942 h 1071805"/>
                    <a:gd name="connsiteX112" fmla="*/ 195316 w 813370"/>
                    <a:gd name="connsiteY112" fmla="*/ 28736 h 1071805"/>
                    <a:gd name="connsiteX113" fmla="*/ 211595 w 813370"/>
                    <a:gd name="connsiteY113" fmla="*/ 15818 h 1071805"/>
                    <a:gd name="connsiteX114" fmla="*/ 237207 w 813370"/>
                    <a:gd name="connsiteY114" fmla="*/ 4393 h 1071805"/>
                    <a:gd name="connsiteX115" fmla="*/ 293584 w 813370"/>
                    <a:gd name="connsiteY115" fmla="*/ 4766 h 1071805"/>
                    <a:gd name="connsiteX116" fmla="*/ 348990 w 813370"/>
                    <a:gd name="connsiteY116" fmla="*/ 45163 h 1071805"/>
                    <a:gd name="connsiteX117" fmla="*/ 376544 w 813370"/>
                    <a:gd name="connsiteY117" fmla="*/ 40758 h 1071805"/>
                    <a:gd name="connsiteX118" fmla="*/ 388939 w 813370"/>
                    <a:gd name="connsiteY118" fmla="*/ 25376 h 1071805"/>
                    <a:gd name="connsiteX119" fmla="*/ 408055 w 813370"/>
                    <a:gd name="connsiteY119" fmla="*/ 26421 h 1071805"/>
                    <a:gd name="connsiteX120" fmla="*/ 430830 w 813370"/>
                    <a:gd name="connsiteY120" fmla="*/ 22090 h 1071805"/>
                    <a:gd name="connsiteX121" fmla="*/ 472123 w 813370"/>
                    <a:gd name="connsiteY121" fmla="*/ 25898 h 1071805"/>
                    <a:gd name="connsiteX122" fmla="*/ 504455 w 813370"/>
                    <a:gd name="connsiteY122" fmla="*/ 42475 h 1071805"/>
                    <a:gd name="connsiteX123" fmla="*/ 525961 w 813370"/>
                    <a:gd name="connsiteY123" fmla="*/ 39862 h 1071805"/>
                    <a:gd name="connsiteX124" fmla="*/ 509459 w 813370"/>
                    <a:gd name="connsiteY124" fmla="*/ 24256 h 1071805"/>
                    <a:gd name="connsiteX125" fmla="*/ 538506 w 813370"/>
                    <a:gd name="connsiteY125" fmla="*/ 20821 h 1071805"/>
                    <a:gd name="connsiteX126" fmla="*/ 544927 w 813370"/>
                    <a:gd name="connsiteY126" fmla="*/ 19626 h 1071805"/>
                    <a:gd name="connsiteX127" fmla="*/ 538282 w 813370"/>
                    <a:gd name="connsiteY127" fmla="*/ 13652 h 1071805"/>
                    <a:gd name="connsiteX128" fmla="*/ 553067 w 813370"/>
                    <a:gd name="connsiteY128" fmla="*/ 14324 h 1071805"/>
                    <a:gd name="connsiteX129" fmla="*/ 555755 w 813370"/>
                    <a:gd name="connsiteY129" fmla="*/ 9247 h 1071805"/>
                    <a:gd name="connsiteX130" fmla="*/ 567627 w 813370"/>
                    <a:gd name="connsiteY130" fmla="*/ 7977 h 1071805"/>
                    <a:gd name="connsiteX131" fmla="*/ 593912 w 813370"/>
                    <a:gd name="connsiteY131" fmla="*/ 8276 h 1071805"/>
                    <a:gd name="connsiteX132" fmla="*/ 638640 w 813370"/>
                    <a:gd name="connsiteY132" fmla="*/ 12831 h 1071805"/>
                    <a:gd name="connsiteX133" fmla="*/ 638864 w 813370"/>
                    <a:gd name="connsiteY133" fmla="*/ 12831 h 1071805"/>
                    <a:gd name="connsiteX134" fmla="*/ 650886 w 813370"/>
                    <a:gd name="connsiteY134" fmla="*/ 26272 h 1071805"/>
                    <a:gd name="connsiteX135" fmla="*/ 649094 w 813370"/>
                    <a:gd name="connsiteY135" fmla="*/ 26272 h 1071805"/>
                    <a:gd name="connsiteX136" fmla="*/ 657980 w 813370"/>
                    <a:gd name="connsiteY136" fmla="*/ 36726 h 1071805"/>
                    <a:gd name="connsiteX137" fmla="*/ 660967 w 813370"/>
                    <a:gd name="connsiteY137" fmla="*/ 38070 h 1071805"/>
                    <a:gd name="connsiteX138" fmla="*/ 713386 w 813370"/>
                    <a:gd name="connsiteY138" fmla="*/ 109978 h 1071805"/>
                    <a:gd name="connsiteX139" fmla="*/ 813371 w 813370"/>
                    <a:gd name="connsiteY139" fmla="*/ 372672 h 1071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</a:cxnLst>
                  <a:rect l="l" t="t" r="r" b="b"/>
                  <a:pathLst>
                    <a:path w="813370" h="1071805">
                      <a:moveTo>
                        <a:pt x="813371" y="372896"/>
                      </a:moveTo>
                      <a:cubicBezTo>
                        <a:pt x="812997" y="377525"/>
                        <a:pt x="812176" y="381408"/>
                        <a:pt x="810682" y="380288"/>
                      </a:cubicBezTo>
                      <a:cubicBezTo>
                        <a:pt x="809114" y="379093"/>
                        <a:pt x="808144" y="373792"/>
                        <a:pt x="806426" y="369760"/>
                      </a:cubicBezTo>
                      <a:cubicBezTo>
                        <a:pt x="802842" y="361098"/>
                        <a:pt x="797092" y="370357"/>
                        <a:pt x="802618" y="389025"/>
                      </a:cubicBezTo>
                      <a:cubicBezTo>
                        <a:pt x="803439" y="391937"/>
                        <a:pt x="804485" y="394028"/>
                        <a:pt x="805082" y="397388"/>
                      </a:cubicBezTo>
                      <a:cubicBezTo>
                        <a:pt x="806650" y="406050"/>
                        <a:pt x="803813" y="408813"/>
                        <a:pt x="803589" y="416728"/>
                      </a:cubicBezTo>
                      <a:cubicBezTo>
                        <a:pt x="803439" y="422104"/>
                        <a:pt x="804709" y="429123"/>
                        <a:pt x="806053" y="434201"/>
                      </a:cubicBezTo>
                      <a:cubicBezTo>
                        <a:pt x="807322" y="439353"/>
                        <a:pt x="808741" y="443833"/>
                        <a:pt x="809637" y="449658"/>
                      </a:cubicBezTo>
                      <a:cubicBezTo>
                        <a:pt x="811429" y="461232"/>
                        <a:pt x="810832" y="474001"/>
                        <a:pt x="809264" y="482364"/>
                      </a:cubicBezTo>
                      <a:cubicBezTo>
                        <a:pt x="807696" y="490652"/>
                        <a:pt x="805231" y="496477"/>
                        <a:pt x="803365" y="505885"/>
                      </a:cubicBezTo>
                      <a:cubicBezTo>
                        <a:pt x="801274" y="516937"/>
                        <a:pt x="800079" y="533290"/>
                        <a:pt x="796196" y="539039"/>
                      </a:cubicBezTo>
                      <a:cubicBezTo>
                        <a:pt x="792985" y="543744"/>
                        <a:pt x="789028" y="539637"/>
                        <a:pt x="785070" y="539637"/>
                      </a:cubicBezTo>
                      <a:cubicBezTo>
                        <a:pt x="776632" y="539413"/>
                        <a:pt x="771256" y="569580"/>
                        <a:pt x="778648" y="586754"/>
                      </a:cubicBezTo>
                      <a:cubicBezTo>
                        <a:pt x="780889" y="592131"/>
                        <a:pt x="783502" y="596088"/>
                        <a:pt x="784921" y="603182"/>
                      </a:cubicBezTo>
                      <a:cubicBezTo>
                        <a:pt x="786788" y="612441"/>
                        <a:pt x="786116" y="626181"/>
                        <a:pt x="783427" y="635589"/>
                      </a:cubicBezTo>
                      <a:cubicBezTo>
                        <a:pt x="780665" y="644998"/>
                        <a:pt x="775960" y="649254"/>
                        <a:pt x="772451" y="645296"/>
                      </a:cubicBezTo>
                      <a:cubicBezTo>
                        <a:pt x="768866" y="641264"/>
                        <a:pt x="766776" y="630064"/>
                        <a:pt x="762744" y="626255"/>
                      </a:cubicBezTo>
                      <a:cubicBezTo>
                        <a:pt x="758711" y="622447"/>
                        <a:pt x="752812" y="626479"/>
                        <a:pt x="749676" y="617892"/>
                      </a:cubicBezTo>
                      <a:cubicBezTo>
                        <a:pt x="746838" y="610126"/>
                        <a:pt x="748033" y="595715"/>
                        <a:pt x="744822" y="588024"/>
                      </a:cubicBezTo>
                      <a:cubicBezTo>
                        <a:pt x="741836" y="580780"/>
                        <a:pt x="736235" y="582573"/>
                        <a:pt x="733099" y="574956"/>
                      </a:cubicBezTo>
                      <a:cubicBezTo>
                        <a:pt x="729141" y="565174"/>
                        <a:pt x="731680" y="546432"/>
                        <a:pt x="727275" y="536874"/>
                      </a:cubicBezTo>
                      <a:cubicBezTo>
                        <a:pt x="721301" y="523956"/>
                        <a:pt x="711818" y="537919"/>
                        <a:pt x="709129" y="551584"/>
                      </a:cubicBezTo>
                      <a:cubicBezTo>
                        <a:pt x="707412" y="560545"/>
                        <a:pt x="705919" y="571223"/>
                        <a:pt x="701812" y="575554"/>
                      </a:cubicBezTo>
                      <a:cubicBezTo>
                        <a:pt x="698153" y="579436"/>
                        <a:pt x="693897" y="576748"/>
                        <a:pt x="689640" y="576748"/>
                      </a:cubicBezTo>
                      <a:cubicBezTo>
                        <a:pt x="681949" y="576748"/>
                        <a:pt x="673885" y="588472"/>
                        <a:pt x="670674" y="603929"/>
                      </a:cubicBezTo>
                      <a:cubicBezTo>
                        <a:pt x="667463" y="619834"/>
                        <a:pt x="671719" y="637381"/>
                        <a:pt x="667687" y="652764"/>
                      </a:cubicBezTo>
                      <a:cubicBezTo>
                        <a:pt x="664252" y="665906"/>
                        <a:pt x="654171" y="668071"/>
                        <a:pt x="648795" y="659484"/>
                      </a:cubicBezTo>
                      <a:cubicBezTo>
                        <a:pt x="643493" y="650897"/>
                        <a:pt x="642075" y="635739"/>
                        <a:pt x="641925" y="621327"/>
                      </a:cubicBezTo>
                      <a:cubicBezTo>
                        <a:pt x="641776" y="606915"/>
                        <a:pt x="642597" y="592131"/>
                        <a:pt x="640507" y="578167"/>
                      </a:cubicBezTo>
                      <a:cubicBezTo>
                        <a:pt x="636549" y="550912"/>
                        <a:pt x="614820" y="518654"/>
                        <a:pt x="599661" y="506408"/>
                      </a:cubicBezTo>
                      <a:cubicBezTo>
                        <a:pt x="588983" y="497746"/>
                        <a:pt x="577111" y="498194"/>
                        <a:pt x="565462" y="498567"/>
                      </a:cubicBezTo>
                      <a:cubicBezTo>
                        <a:pt x="557024" y="498941"/>
                        <a:pt x="539999" y="491399"/>
                        <a:pt x="532607" y="498194"/>
                      </a:cubicBezTo>
                      <a:cubicBezTo>
                        <a:pt x="533428" y="502749"/>
                        <a:pt x="534175" y="507229"/>
                        <a:pt x="534921" y="511784"/>
                      </a:cubicBezTo>
                      <a:cubicBezTo>
                        <a:pt x="531561" y="513203"/>
                        <a:pt x="530665" y="521267"/>
                        <a:pt x="532308" y="526644"/>
                      </a:cubicBezTo>
                      <a:cubicBezTo>
                        <a:pt x="534025" y="532020"/>
                        <a:pt x="537386" y="535156"/>
                        <a:pt x="540522" y="537845"/>
                      </a:cubicBezTo>
                      <a:cubicBezTo>
                        <a:pt x="543733" y="540607"/>
                        <a:pt x="547018" y="543370"/>
                        <a:pt x="548960" y="548373"/>
                      </a:cubicBezTo>
                      <a:cubicBezTo>
                        <a:pt x="552395" y="557334"/>
                        <a:pt x="549706" y="570103"/>
                        <a:pt x="544703" y="576599"/>
                      </a:cubicBezTo>
                      <a:cubicBezTo>
                        <a:pt x="539700" y="583095"/>
                        <a:pt x="533129" y="584887"/>
                        <a:pt x="526857" y="586456"/>
                      </a:cubicBezTo>
                      <a:cubicBezTo>
                        <a:pt x="520510" y="587949"/>
                        <a:pt x="513864" y="589517"/>
                        <a:pt x="508413" y="595789"/>
                      </a:cubicBezTo>
                      <a:cubicBezTo>
                        <a:pt x="499079" y="606542"/>
                        <a:pt x="492433" y="631632"/>
                        <a:pt x="480710" y="635440"/>
                      </a:cubicBezTo>
                      <a:cubicBezTo>
                        <a:pt x="472571" y="638128"/>
                        <a:pt x="464208" y="631557"/>
                        <a:pt x="458682" y="621626"/>
                      </a:cubicBezTo>
                      <a:cubicBezTo>
                        <a:pt x="453082" y="611769"/>
                        <a:pt x="449796" y="599000"/>
                        <a:pt x="446585" y="586381"/>
                      </a:cubicBezTo>
                      <a:cubicBezTo>
                        <a:pt x="442329" y="569580"/>
                        <a:pt x="438073" y="552405"/>
                        <a:pt x="431278" y="537397"/>
                      </a:cubicBezTo>
                      <a:cubicBezTo>
                        <a:pt x="424483" y="522462"/>
                        <a:pt x="414850" y="509619"/>
                        <a:pt x="403351" y="505661"/>
                      </a:cubicBezTo>
                      <a:cubicBezTo>
                        <a:pt x="394539" y="502600"/>
                        <a:pt x="382891" y="509021"/>
                        <a:pt x="383040" y="523134"/>
                      </a:cubicBezTo>
                      <a:cubicBezTo>
                        <a:pt x="383189" y="534932"/>
                        <a:pt x="391254" y="542175"/>
                        <a:pt x="396257" y="551061"/>
                      </a:cubicBezTo>
                      <a:cubicBezTo>
                        <a:pt x="405143" y="566892"/>
                        <a:pt x="404769" y="590637"/>
                        <a:pt x="411042" y="608782"/>
                      </a:cubicBezTo>
                      <a:cubicBezTo>
                        <a:pt x="419106" y="632154"/>
                        <a:pt x="435758" y="641414"/>
                        <a:pt x="448004" y="656348"/>
                      </a:cubicBezTo>
                      <a:cubicBezTo>
                        <a:pt x="452858" y="662247"/>
                        <a:pt x="456741" y="670013"/>
                        <a:pt x="462192" y="674120"/>
                      </a:cubicBezTo>
                      <a:cubicBezTo>
                        <a:pt x="468763" y="679197"/>
                        <a:pt x="476752" y="678451"/>
                        <a:pt x="483473" y="682408"/>
                      </a:cubicBezTo>
                      <a:cubicBezTo>
                        <a:pt x="504082" y="694580"/>
                        <a:pt x="467419" y="754541"/>
                        <a:pt x="458906" y="765144"/>
                      </a:cubicBezTo>
                      <a:cubicBezTo>
                        <a:pt x="440761" y="788367"/>
                        <a:pt x="414327" y="797402"/>
                        <a:pt x="409100" y="836903"/>
                      </a:cubicBezTo>
                      <a:cubicBezTo>
                        <a:pt x="406113" y="858931"/>
                        <a:pt x="413805" y="877674"/>
                        <a:pt x="413357" y="897536"/>
                      </a:cubicBezTo>
                      <a:cubicBezTo>
                        <a:pt x="412983" y="915980"/>
                        <a:pt x="405441" y="934872"/>
                        <a:pt x="394017" y="947640"/>
                      </a:cubicBezTo>
                      <a:cubicBezTo>
                        <a:pt x="385280" y="957348"/>
                        <a:pt x="373557" y="965636"/>
                        <a:pt x="370570" y="977733"/>
                      </a:cubicBezTo>
                      <a:cubicBezTo>
                        <a:pt x="368628" y="985573"/>
                        <a:pt x="370869" y="993339"/>
                        <a:pt x="366463" y="1000060"/>
                      </a:cubicBezTo>
                      <a:cubicBezTo>
                        <a:pt x="363625" y="1004391"/>
                        <a:pt x="359071" y="1006855"/>
                        <a:pt x="355337" y="1010066"/>
                      </a:cubicBezTo>
                      <a:cubicBezTo>
                        <a:pt x="346302" y="1017981"/>
                        <a:pt x="342717" y="1029480"/>
                        <a:pt x="337341" y="1038739"/>
                      </a:cubicBezTo>
                      <a:cubicBezTo>
                        <a:pt x="328231" y="1054346"/>
                        <a:pt x="312177" y="1065845"/>
                        <a:pt x="295675" y="1070027"/>
                      </a:cubicBezTo>
                      <a:cubicBezTo>
                        <a:pt x="279098" y="1074134"/>
                        <a:pt x="262371" y="1071221"/>
                        <a:pt x="254755" y="1060319"/>
                      </a:cubicBezTo>
                      <a:cubicBezTo>
                        <a:pt x="249378" y="1052554"/>
                        <a:pt x="249005" y="1041353"/>
                        <a:pt x="246989" y="1029704"/>
                      </a:cubicBezTo>
                      <a:cubicBezTo>
                        <a:pt x="243255" y="1005884"/>
                        <a:pt x="209728" y="984379"/>
                        <a:pt x="223766" y="947118"/>
                      </a:cubicBezTo>
                      <a:cubicBezTo>
                        <a:pt x="228918" y="933826"/>
                        <a:pt x="234071" y="919639"/>
                        <a:pt x="235639" y="904256"/>
                      </a:cubicBezTo>
                      <a:cubicBezTo>
                        <a:pt x="237879" y="882079"/>
                        <a:pt x="227649" y="854376"/>
                        <a:pt x="221153" y="832049"/>
                      </a:cubicBezTo>
                      <a:cubicBezTo>
                        <a:pt x="216075" y="814651"/>
                        <a:pt x="209877" y="796879"/>
                        <a:pt x="205322" y="778137"/>
                      </a:cubicBezTo>
                      <a:cubicBezTo>
                        <a:pt x="202485" y="766712"/>
                        <a:pt x="202336" y="756781"/>
                        <a:pt x="195391" y="748641"/>
                      </a:cubicBezTo>
                      <a:cubicBezTo>
                        <a:pt x="177993" y="728107"/>
                        <a:pt x="147676" y="734977"/>
                        <a:pt x="127216" y="739382"/>
                      </a:cubicBezTo>
                      <a:cubicBezTo>
                        <a:pt x="114373" y="742145"/>
                        <a:pt x="101156" y="747969"/>
                        <a:pt x="88686" y="750210"/>
                      </a:cubicBezTo>
                      <a:cubicBezTo>
                        <a:pt x="75245" y="752748"/>
                        <a:pt x="65164" y="740428"/>
                        <a:pt x="55681" y="726837"/>
                      </a:cubicBezTo>
                      <a:cubicBezTo>
                        <a:pt x="42614" y="708244"/>
                        <a:pt x="29472" y="689427"/>
                        <a:pt x="16329" y="670386"/>
                      </a:cubicBezTo>
                      <a:cubicBezTo>
                        <a:pt x="7145" y="657095"/>
                        <a:pt x="-2936" y="639323"/>
                        <a:pt x="798" y="621402"/>
                      </a:cubicBezTo>
                      <a:cubicBezTo>
                        <a:pt x="2440" y="613412"/>
                        <a:pt x="6771" y="606915"/>
                        <a:pt x="7668" y="598627"/>
                      </a:cubicBezTo>
                      <a:cubicBezTo>
                        <a:pt x="9086" y="585634"/>
                        <a:pt x="1843" y="573836"/>
                        <a:pt x="350" y="560769"/>
                      </a:cubicBezTo>
                      <a:cubicBezTo>
                        <a:pt x="-1816" y="541429"/>
                        <a:pt x="8713" y="524702"/>
                        <a:pt x="19242" y="513203"/>
                      </a:cubicBezTo>
                      <a:cubicBezTo>
                        <a:pt x="37536" y="493266"/>
                        <a:pt x="55532" y="460410"/>
                        <a:pt x="62252" y="427630"/>
                      </a:cubicBezTo>
                      <a:cubicBezTo>
                        <a:pt x="65090" y="413666"/>
                        <a:pt x="66882" y="397313"/>
                        <a:pt x="75245" y="389921"/>
                      </a:cubicBezTo>
                      <a:cubicBezTo>
                        <a:pt x="84728" y="381558"/>
                        <a:pt x="96750" y="389249"/>
                        <a:pt x="107727" y="391564"/>
                      </a:cubicBezTo>
                      <a:cubicBezTo>
                        <a:pt x="124827" y="395148"/>
                        <a:pt x="141553" y="385142"/>
                        <a:pt x="157831" y="377824"/>
                      </a:cubicBezTo>
                      <a:cubicBezTo>
                        <a:pt x="174110" y="370581"/>
                        <a:pt x="192852" y="366549"/>
                        <a:pt x="207562" y="380213"/>
                      </a:cubicBezTo>
                      <a:cubicBezTo>
                        <a:pt x="202112" y="425166"/>
                        <a:pt x="263491" y="453391"/>
                        <a:pt x="284847" y="438905"/>
                      </a:cubicBezTo>
                      <a:cubicBezTo>
                        <a:pt x="291269" y="434574"/>
                        <a:pt x="296720" y="427107"/>
                        <a:pt x="303664" y="425091"/>
                      </a:cubicBezTo>
                      <a:cubicBezTo>
                        <a:pt x="316732" y="421208"/>
                        <a:pt x="329127" y="437412"/>
                        <a:pt x="342045" y="444132"/>
                      </a:cubicBezTo>
                      <a:cubicBezTo>
                        <a:pt x="360863" y="453914"/>
                        <a:pt x="382443" y="440175"/>
                        <a:pt x="389760" y="414413"/>
                      </a:cubicBezTo>
                      <a:cubicBezTo>
                        <a:pt x="391777" y="407170"/>
                        <a:pt x="392747" y="398209"/>
                        <a:pt x="389686" y="391190"/>
                      </a:cubicBezTo>
                      <a:cubicBezTo>
                        <a:pt x="386774" y="384395"/>
                        <a:pt x="381248" y="381632"/>
                        <a:pt x="376170" y="380139"/>
                      </a:cubicBezTo>
                      <a:cubicBezTo>
                        <a:pt x="360041" y="375434"/>
                        <a:pt x="343763" y="378421"/>
                        <a:pt x="327261" y="378421"/>
                      </a:cubicBezTo>
                      <a:cubicBezTo>
                        <a:pt x="310833" y="378421"/>
                        <a:pt x="292912" y="374762"/>
                        <a:pt x="279172" y="359306"/>
                      </a:cubicBezTo>
                      <a:cubicBezTo>
                        <a:pt x="272078" y="351390"/>
                        <a:pt x="266628" y="340936"/>
                        <a:pt x="260131" y="332200"/>
                      </a:cubicBezTo>
                      <a:cubicBezTo>
                        <a:pt x="247661" y="315473"/>
                        <a:pt x="231905" y="305393"/>
                        <a:pt x="216598" y="295611"/>
                      </a:cubicBezTo>
                      <a:cubicBezTo>
                        <a:pt x="199199" y="284709"/>
                        <a:pt x="182473" y="274479"/>
                        <a:pt x="165149" y="286352"/>
                      </a:cubicBezTo>
                      <a:cubicBezTo>
                        <a:pt x="149916" y="296880"/>
                        <a:pt x="136998" y="313457"/>
                        <a:pt x="128710" y="335411"/>
                      </a:cubicBezTo>
                      <a:cubicBezTo>
                        <a:pt x="127142" y="339592"/>
                        <a:pt x="125723" y="343923"/>
                        <a:pt x="124080" y="348030"/>
                      </a:cubicBezTo>
                      <a:cubicBezTo>
                        <a:pt x="122587" y="351838"/>
                        <a:pt x="120869" y="355497"/>
                        <a:pt x="118778" y="358633"/>
                      </a:cubicBezTo>
                      <a:cubicBezTo>
                        <a:pt x="112133" y="368415"/>
                        <a:pt x="102127" y="371701"/>
                        <a:pt x="92718" y="374613"/>
                      </a:cubicBezTo>
                      <a:cubicBezTo>
                        <a:pt x="83309" y="377451"/>
                        <a:pt x="70914" y="378496"/>
                        <a:pt x="66508" y="366026"/>
                      </a:cubicBezTo>
                      <a:cubicBezTo>
                        <a:pt x="63148" y="356543"/>
                        <a:pt x="66956" y="345193"/>
                        <a:pt x="65836" y="334888"/>
                      </a:cubicBezTo>
                      <a:cubicBezTo>
                        <a:pt x="64343" y="321149"/>
                        <a:pt x="54561" y="308529"/>
                        <a:pt x="58892" y="296432"/>
                      </a:cubicBezTo>
                      <a:cubicBezTo>
                        <a:pt x="61207" y="290085"/>
                        <a:pt x="66732" y="287173"/>
                        <a:pt x="71735" y="287397"/>
                      </a:cubicBezTo>
                      <a:cubicBezTo>
                        <a:pt x="76813" y="287621"/>
                        <a:pt x="81667" y="290235"/>
                        <a:pt x="86520" y="292101"/>
                      </a:cubicBezTo>
                      <a:cubicBezTo>
                        <a:pt x="95780" y="295686"/>
                        <a:pt x="106234" y="296507"/>
                        <a:pt x="114298" y="289488"/>
                      </a:cubicBezTo>
                      <a:cubicBezTo>
                        <a:pt x="122363" y="282469"/>
                        <a:pt x="126021" y="265892"/>
                        <a:pt x="119898" y="255960"/>
                      </a:cubicBezTo>
                      <a:cubicBezTo>
                        <a:pt x="115642" y="249016"/>
                        <a:pt x="108474" y="247373"/>
                        <a:pt x="102575" y="243490"/>
                      </a:cubicBezTo>
                      <a:cubicBezTo>
                        <a:pt x="96676" y="239607"/>
                        <a:pt x="91374" y="229826"/>
                        <a:pt x="95033" y="222732"/>
                      </a:cubicBezTo>
                      <a:cubicBezTo>
                        <a:pt x="98617" y="215713"/>
                        <a:pt x="106607" y="218251"/>
                        <a:pt x="112954" y="218476"/>
                      </a:cubicBezTo>
                      <a:cubicBezTo>
                        <a:pt x="125723" y="218924"/>
                        <a:pt x="136550" y="207125"/>
                        <a:pt x="144764" y="195253"/>
                      </a:cubicBezTo>
                      <a:cubicBezTo>
                        <a:pt x="156861" y="177854"/>
                        <a:pt x="165597" y="168296"/>
                        <a:pt x="182174" y="160381"/>
                      </a:cubicBezTo>
                      <a:cubicBezTo>
                        <a:pt x="194047" y="154781"/>
                        <a:pt x="207861" y="143431"/>
                        <a:pt x="207338" y="127003"/>
                      </a:cubicBezTo>
                      <a:cubicBezTo>
                        <a:pt x="206890" y="113114"/>
                        <a:pt x="195018" y="95119"/>
                        <a:pt x="182697" y="99599"/>
                      </a:cubicBezTo>
                      <a:cubicBezTo>
                        <a:pt x="174184" y="102511"/>
                        <a:pt x="170302" y="117221"/>
                        <a:pt x="159400" y="115429"/>
                      </a:cubicBezTo>
                      <a:cubicBezTo>
                        <a:pt x="149916" y="113712"/>
                        <a:pt x="147153" y="99300"/>
                        <a:pt x="149319" y="89966"/>
                      </a:cubicBezTo>
                      <a:cubicBezTo>
                        <a:pt x="152156" y="77645"/>
                        <a:pt x="159101" y="67789"/>
                        <a:pt x="168435" y="61815"/>
                      </a:cubicBezTo>
                      <a:cubicBezTo>
                        <a:pt x="174782" y="57783"/>
                        <a:pt x="182324" y="55244"/>
                        <a:pt x="186729" y="49942"/>
                      </a:cubicBezTo>
                      <a:cubicBezTo>
                        <a:pt x="192031" y="43521"/>
                        <a:pt x="191882" y="34859"/>
                        <a:pt x="195316" y="28736"/>
                      </a:cubicBezTo>
                      <a:cubicBezTo>
                        <a:pt x="198751" y="22762"/>
                        <a:pt x="205322" y="19103"/>
                        <a:pt x="211595" y="15818"/>
                      </a:cubicBezTo>
                      <a:cubicBezTo>
                        <a:pt x="220182" y="11263"/>
                        <a:pt x="228396" y="7305"/>
                        <a:pt x="237207" y="4393"/>
                      </a:cubicBezTo>
                      <a:cubicBezTo>
                        <a:pt x="253112" y="-610"/>
                        <a:pt x="273348" y="-2402"/>
                        <a:pt x="293584" y="4766"/>
                      </a:cubicBezTo>
                      <a:cubicBezTo>
                        <a:pt x="318076" y="12681"/>
                        <a:pt x="320913" y="36278"/>
                        <a:pt x="348990" y="45163"/>
                      </a:cubicBezTo>
                      <a:cubicBezTo>
                        <a:pt x="360564" y="48524"/>
                        <a:pt x="371466" y="46582"/>
                        <a:pt x="376544" y="40758"/>
                      </a:cubicBezTo>
                      <a:cubicBezTo>
                        <a:pt x="381323" y="35158"/>
                        <a:pt x="381323" y="27018"/>
                        <a:pt x="388939" y="25376"/>
                      </a:cubicBezTo>
                      <a:cubicBezTo>
                        <a:pt x="394166" y="24181"/>
                        <a:pt x="401708" y="26122"/>
                        <a:pt x="408055" y="26421"/>
                      </a:cubicBezTo>
                      <a:cubicBezTo>
                        <a:pt x="417687" y="26869"/>
                        <a:pt x="423885" y="23808"/>
                        <a:pt x="430830" y="22090"/>
                      </a:cubicBezTo>
                      <a:cubicBezTo>
                        <a:pt x="441433" y="19402"/>
                        <a:pt x="455471" y="19551"/>
                        <a:pt x="472123" y="25898"/>
                      </a:cubicBezTo>
                      <a:cubicBezTo>
                        <a:pt x="482875" y="30005"/>
                        <a:pt x="493703" y="36800"/>
                        <a:pt x="504455" y="42475"/>
                      </a:cubicBezTo>
                      <a:cubicBezTo>
                        <a:pt x="517299" y="49494"/>
                        <a:pt x="538879" y="55393"/>
                        <a:pt x="525961" y="39862"/>
                      </a:cubicBezTo>
                      <a:cubicBezTo>
                        <a:pt x="520958" y="34112"/>
                        <a:pt x="512669" y="28736"/>
                        <a:pt x="509459" y="24256"/>
                      </a:cubicBezTo>
                      <a:cubicBezTo>
                        <a:pt x="504157" y="16863"/>
                        <a:pt x="531561" y="20821"/>
                        <a:pt x="538506" y="20821"/>
                      </a:cubicBezTo>
                      <a:cubicBezTo>
                        <a:pt x="541343" y="20821"/>
                        <a:pt x="544330" y="20821"/>
                        <a:pt x="544927" y="19626"/>
                      </a:cubicBezTo>
                      <a:cubicBezTo>
                        <a:pt x="545599" y="18356"/>
                        <a:pt x="542911" y="15594"/>
                        <a:pt x="538282" y="13652"/>
                      </a:cubicBezTo>
                      <a:cubicBezTo>
                        <a:pt x="546495" y="16340"/>
                        <a:pt x="551424" y="15967"/>
                        <a:pt x="553067" y="14324"/>
                      </a:cubicBezTo>
                      <a:cubicBezTo>
                        <a:pt x="554709" y="12756"/>
                        <a:pt x="553963" y="10367"/>
                        <a:pt x="555755" y="9247"/>
                      </a:cubicBezTo>
                      <a:cubicBezTo>
                        <a:pt x="557696" y="7977"/>
                        <a:pt x="562699" y="8052"/>
                        <a:pt x="567627" y="7977"/>
                      </a:cubicBezTo>
                      <a:cubicBezTo>
                        <a:pt x="576140" y="7977"/>
                        <a:pt x="584578" y="7977"/>
                        <a:pt x="593912" y="8276"/>
                      </a:cubicBezTo>
                      <a:cubicBezTo>
                        <a:pt x="606830" y="8724"/>
                        <a:pt x="621689" y="9695"/>
                        <a:pt x="638640" y="12831"/>
                      </a:cubicBezTo>
                      <a:cubicBezTo>
                        <a:pt x="638715" y="12831"/>
                        <a:pt x="638789" y="12831"/>
                        <a:pt x="638864" y="12831"/>
                      </a:cubicBezTo>
                      <a:cubicBezTo>
                        <a:pt x="642896" y="17236"/>
                        <a:pt x="646928" y="21717"/>
                        <a:pt x="650886" y="26272"/>
                      </a:cubicBezTo>
                      <a:cubicBezTo>
                        <a:pt x="650214" y="26272"/>
                        <a:pt x="649616" y="26272"/>
                        <a:pt x="649094" y="26272"/>
                      </a:cubicBezTo>
                      <a:cubicBezTo>
                        <a:pt x="643941" y="26570"/>
                        <a:pt x="647675" y="31648"/>
                        <a:pt x="657980" y="36726"/>
                      </a:cubicBezTo>
                      <a:cubicBezTo>
                        <a:pt x="659100" y="37248"/>
                        <a:pt x="660070" y="37696"/>
                        <a:pt x="660967" y="38070"/>
                      </a:cubicBezTo>
                      <a:cubicBezTo>
                        <a:pt x="679709" y="60620"/>
                        <a:pt x="697257" y="84590"/>
                        <a:pt x="713386" y="109978"/>
                      </a:cubicBezTo>
                      <a:cubicBezTo>
                        <a:pt x="765880" y="192490"/>
                        <a:pt x="798810" y="281871"/>
                        <a:pt x="813371" y="372672"/>
                      </a:cubicBezTo>
                      <a:close/>
                    </a:path>
                  </a:pathLst>
                </a:custGeom>
                <a:solidFill>
                  <a:srgbClr val="3BBBEC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9" name="شكل حر: شكل 142">
                  <a:extLst>
                    <a:ext uri="{FF2B5EF4-FFF2-40B4-BE49-F238E27FC236}">
                      <a16:creationId xmlns:a16="http://schemas.microsoft.com/office/drawing/2014/main" id="{767FA698-CE30-A676-4B18-1A6356AFC4E6}"/>
                    </a:ext>
                  </a:extLst>
                </p:cNvPr>
                <p:cNvSpPr/>
                <p:nvPr/>
              </p:nvSpPr>
              <p:spPr>
                <a:xfrm>
                  <a:off x="4992043" y="2420912"/>
                  <a:ext cx="298400" cy="174783"/>
                </a:xfrm>
                <a:custGeom>
                  <a:avLst/>
                  <a:gdLst>
                    <a:gd name="connsiteX0" fmla="*/ 70589 w 298400"/>
                    <a:gd name="connsiteY0" fmla="*/ 55133 h 174783"/>
                    <a:gd name="connsiteX1" fmla="*/ 77235 w 298400"/>
                    <a:gd name="connsiteY1" fmla="*/ 56178 h 174783"/>
                    <a:gd name="connsiteX2" fmla="*/ 87465 w 298400"/>
                    <a:gd name="connsiteY2" fmla="*/ 69544 h 174783"/>
                    <a:gd name="connsiteX3" fmla="*/ 65287 w 298400"/>
                    <a:gd name="connsiteY3" fmla="*/ 106283 h 174783"/>
                    <a:gd name="connsiteX4" fmla="*/ 111285 w 298400"/>
                    <a:gd name="connsiteY4" fmla="*/ 161838 h 174783"/>
                    <a:gd name="connsiteX5" fmla="*/ 143169 w 298400"/>
                    <a:gd name="connsiteY5" fmla="*/ 111136 h 174783"/>
                    <a:gd name="connsiteX6" fmla="*/ 193796 w 298400"/>
                    <a:gd name="connsiteY6" fmla="*/ 88511 h 174783"/>
                    <a:gd name="connsiteX7" fmla="*/ 236284 w 298400"/>
                    <a:gd name="connsiteY7" fmla="*/ 60136 h 174783"/>
                    <a:gd name="connsiteX8" fmla="*/ 240093 w 298400"/>
                    <a:gd name="connsiteY8" fmla="*/ 49159 h 174783"/>
                    <a:gd name="connsiteX9" fmla="*/ 255998 w 298400"/>
                    <a:gd name="connsiteY9" fmla="*/ 38257 h 174783"/>
                    <a:gd name="connsiteX10" fmla="*/ 277802 w 298400"/>
                    <a:gd name="connsiteY10" fmla="*/ 31686 h 174783"/>
                    <a:gd name="connsiteX11" fmla="*/ 292139 w 298400"/>
                    <a:gd name="connsiteY11" fmla="*/ 25414 h 174783"/>
                    <a:gd name="connsiteX12" fmla="*/ 298187 w 298400"/>
                    <a:gd name="connsiteY12" fmla="*/ 11749 h 174783"/>
                    <a:gd name="connsiteX13" fmla="*/ 290794 w 298400"/>
                    <a:gd name="connsiteY13" fmla="*/ 2788 h 174783"/>
                    <a:gd name="connsiteX14" fmla="*/ 279220 w 298400"/>
                    <a:gd name="connsiteY14" fmla="*/ 100 h 174783"/>
                    <a:gd name="connsiteX15" fmla="*/ 247784 w 298400"/>
                    <a:gd name="connsiteY15" fmla="*/ 6074 h 174783"/>
                    <a:gd name="connsiteX16" fmla="*/ 213286 w 298400"/>
                    <a:gd name="connsiteY16" fmla="*/ 17573 h 174783"/>
                    <a:gd name="connsiteX17" fmla="*/ 197605 w 298400"/>
                    <a:gd name="connsiteY17" fmla="*/ 12271 h 174783"/>
                    <a:gd name="connsiteX18" fmla="*/ 161165 w 298400"/>
                    <a:gd name="connsiteY18" fmla="*/ 13093 h 174783"/>
                    <a:gd name="connsiteX19" fmla="*/ 149292 w 298400"/>
                    <a:gd name="connsiteY19" fmla="*/ 5103 h 174783"/>
                    <a:gd name="connsiteX20" fmla="*/ 123904 w 298400"/>
                    <a:gd name="connsiteY20" fmla="*/ 4058 h 174783"/>
                    <a:gd name="connsiteX21" fmla="*/ 99636 w 298400"/>
                    <a:gd name="connsiteY21" fmla="*/ 13615 h 174783"/>
                    <a:gd name="connsiteX22" fmla="*/ 74098 w 298400"/>
                    <a:gd name="connsiteY22" fmla="*/ 15482 h 174783"/>
                    <a:gd name="connsiteX23" fmla="*/ 58119 w 298400"/>
                    <a:gd name="connsiteY23" fmla="*/ 18618 h 174783"/>
                    <a:gd name="connsiteX24" fmla="*/ 36763 w 298400"/>
                    <a:gd name="connsiteY24" fmla="*/ 22352 h 174783"/>
                    <a:gd name="connsiteX25" fmla="*/ 15556 w 298400"/>
                    <a:gd name="connsiteY25" fmla="*/ 26235 h 174783"/>
                    <a:gd name="connsiteX26" fmla="*/ 5625 w 298400"/>
                    <a:gd name="connsiteY26" fmla="*/ 39078 h 174783"/>
                    <a:gd name="connsiteX27" fmla="*/ 32357 w 298400"/>
                    <a:gd name="connsiteY27" fmla="*/ 33105 h 174783"/>
                    <a:gd name="connsiteX28" fmla="*/ 53340 w 298400"/>
                    <a:gd name="connsiteY28" fmla="*/ 30342 h 174783"/>
                    <a:gd name="connsiteX29" fmla="*/ 60434 w 298400"/>
                    <a:gd name="connsiteY29" fmla="*/ 37062 h 174783"/>
                    <a:gd name="connsiteX30" fmla="*/ 56327 w 298400"/>
                    <a:gd name="connsiteY30" fmla="*/ 51474 h 174783"/>
                    <a:gd name="connsiteX31" fmla="*/ 70365 w 298400"/>
                    <a:gd name="connsiteY31" fmla="*/ 54909 h 1747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98400" h="174783">
                      <a:moveTo>
                        <a:pt x="70589" y="55133"/>
                      </a:moveTo>
                      <a:cubicBezTo>
                        <a:pt x="72829" y="55282"/>
                        <a:pt x="75069" y="55581"/>
                        <a:pt x="77235" y="56178"/>
                      </a:cubicBezTo>
                      <a:cubicBezTo>
                        <a:pt x="83656" y="57970"/>
                        <a:pt x="88361" y="62376"/>
                        <a:pt x="87465" y="69544"/>
                      </a:cubicBezTo>
                      <a:cubicBezTo>
                        <a:pt x="86120" y="80372"/>
                        <a:pt x="73128" y="92692"/>
                        <a:pt x="65287" y="106283"/>
                      </a:cubicBezTo>
                      <a:cubicBezTo>
                        <a:pt x="45201" y="137794"/>
                        <a:pt x="71112" y="202310"/>
                        <a:pt x="111285" y="161838"/>
                      </a:cubicBezTo>
                      <a:cubicBezTo>
                        <a:pt x="125622" y="147128"/>
                        <a:pt x="130102" y="124801"/>
                        <a:pt x="143169" y="111136"/>
                      </a:cubicBezTo>
                      <a:cubicBezTo>
                        <a:pt x="156983" y="96501"/>
                        <a:pt x="176323" y="93215"/>
                        <a:pt x="193796" y="88511"/>
                      </a:cubicBezTo>
                      <a:cubicBezTo>
                        <a:pt x="211344" y="83956"/>
                        <a:pt x="231356" y="74174"/>
                        <a:pt x="236284" y="60136"/>
                      </a:cubicBezTo>
                      <a:cubicBezTo>
                        <a:pt x="237703" y="56253"/>
                        <a:pt x="237778" y="52445"/>
                        <a:pt x="240093" y="49159"/>
                      </a:cubicBezTo>
                      <a:cubicBezTo>
                        <a:pt x="240093" y="45500"/>
                        <a:pt x="253160" y="39452"/>
                        <a:pt x="255998" y="38257"/>
                      </a:cubicBezTo>
                      <a:cubicBezTo>
                        <a:pt x="262718" y="35270"/>
                        <a:pt x="270633" y="33851"/>
                        <a:pt x="277802" y="31686"/>
                      </a:cubicBezTo>
                      <a:cubicBezTo>
                        <a:pt x="282879" y="30192"/>
                        <a:pt x="288032" y="28624"/>
                        <a:pt x="292139" y="25414"/>
                      </a:cubicBezTo>
                      <a:cubicBezTo>
                        <a:pt x="296320" y="22203"/>
                        <a:pt x="299232" y="16901"/>
                        <a:pt x="298187" y="11749"/>
                      </a:cubicBezTo>
                      <a:cubicBezTo>
                        <a:pt x="297366" y="7866"/>
                        <a:pt x="294379" y="4655"/>
                        <a:pt x="290794" y="2788"/>
                      </a:cubicBezTo>
                      <a:cubicBezTo>
                        <a:pt x="287210" y="921"/>
                        <a:pt x="283178" y="324"/>
                        <a:pt x="279220" y="100"/>
                      </a:cubicBezTo>
                      <a:cubicBezTo>
                        <a:pt x="268468" y="-497"/>
                        <a:pt x="257566" y="1593"/>
                        <a:pt x="247784" y="6074"/>
                      </a:cubicBezTo>
                      <a:cubicBezTo>
                        <a:pt x="236583" y="11301"/>
                        <a:pt x="225382" y="19888"/>
                        <a:pt x="213286" y="17573"/>
                      </a:cubicBezTo>
                      <a:cubicBezTo>
                        <a:pt x="207835" y="16528"/>
                        <a:pt x="203056" y="13391"/>
                        <a:pt x="197605" y="12271"/>
                      </a:cubicBezTo>
                      <a:cubicBezTo>
                        <a:pt x="185508" y="9882"/>
                        <a:pt x="172440" y="18096"/>
                        <a:pt x="161165" y="13093"/>
                      </a:cubicBezTo>
                      <a:cubicBezTo>
                        <a:pt x="156759" y="11151"/>
                        <a:pt x="153474" y="7492"/>
                        <a:pt x="149292" y="5103"/>
                      </a:cubicBezTo>
                      <a:cubicBezTo>
                        <a:pt x="141676" y="847"/>
                        <a:pt x="132267" y="1519"/>
                        <a:pt x="123904" y="4058"/>
                      </a:cubicBezTo>
                      <a:cubicBezTo>
                        <a:pt x="115616" y="6596"/>
                        <a:pt x="107850" y="10853"/>
                        <a:pt x="99636" y="13615"/>
                      </a:cubicBezTo>
                      <a:cubicBezTo>
                        <a:pt x="90750" y="16528"/>
                        <a:pt x="82984" y="14810"/>
                        <a:pt x="74098" y="15482"/>
                      </a:cubicBezTo>
                      <a:cubicBezTo>
                        <a:pt x="68797" y="15856"/>
                        <a:pt x="62076" y="17722"/>
                        <a:pt x="58119" y="18618"/>
                      </a:cubicBezTo>
                      <a:cubicBezTo>
                        <a:pt x="51473" y="20112"/>
                        <a:pt x="43483" y="21456"/>
                        <a:pt x="36763" y="22352"/>
                      </a:cubicBezTo>
                      <a:cubicBezTo>
                        <a:pt x="30042" y="23248"/>
                        <a:pt x="23023" y="24069"/>
                        <a:pt x="15556" y="26235"/>
                      </a:cubicBezTo>
                      <a:cubicBezTo>
                        <a:pt x="1667" y="29894"/>
                        <a:pt x="-5875" y="39377"/>
                        <a:pt x="5625" y="39078"/>
                      </a:cubicBezTo>
                      <a:cubicBezTo>
                        <a:pt x="13017" y="38705"/>
                        <a:pt x="23173" y="35270"/>
                        <a:pt x="32357" y="33105"/>
                      </a:cubicBezTo>
                      <a:cubicBezTo>
                        <a:pt x="40123" y="31238"/>
                        <a:pt x="47739" y="30043"/>
                        <a:pt x="53340" y="30342"/>
                      </a:cubicBezTo>
                      <a:cubicBezTo>
                        <a:pt x="58940" y="30715"/>
                        <a:pt x="62300" y="32881"/>
                        <a:pt x="60434" y="37062"/>
                      </a:cubicBezTo>
                      <a:cubicBezTo>
                        <a:pt x="58343" y="41692"/>
                        <a:pt x="53489" y="46994"/>
                        <a:pt x="56327" y="51474"/>
                      </a:cubicBezTo>
                      <a:cubicBezTo>
                        <a:pt x="58417" y="54834"/>
                        <a:pt x="64242" y="54535"/>
                        <a:pt x="70365" y="54909"/>
                      </a:cubicBezTo>
                      <a:close/>
                    </a:path>
                  </a:pathLst>
                </a:custGeom>
                <a:solidFill>
                  <a:srgbClr val="3BBBEC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20" name="شكل حر: شكل 143">
                  <a:extLst>
                    <a:ext uri="{FF2B5EF4-FFF2-40B4-BE49-F238E27FC236}">
                      <a16:creationId xmlns:a16="http://schemas.microsoft.com/office/drawing/2014/main" id="{B394805C-E667-13E1-63F7-92C85376E372}"/>
                    </a:ext>
                  </a:extLst>
                </p:cNvPr>
                <p:cNvSpPr/>
                <p:nvPr/>
              </p:nvSpPr>
              <p:spPr>
                <a:xfrm>
                  <a:off x="5812899" y="3202465"/>
                  <a:ext cx="182749" cy="248711"/>
                </a:xfrm>
                <a:custGeom>
                  <a:avLst/>
                  <a:gdLst>
                    <a:gd name="connsiteX0" fmla="*/ 182750 w 182749"/>
                    <a:gd name="connsiteY0" fmla="*/ 355 h 248711"/>
                    <a:gd name="connsiteX1" fmla="*/ 3912 w 182749"/>
                    <a:gd name="connsiteY1" fmla="*/ 248711 h 248711"/>
                    <a:gd name="connsiteX2" fmla="*/ 1448 w 182749"/>
                    <a:gd name="connsiteY2" fmla="*/ 243186 h 248711"/>
                    <a:gd name="connsiteX3" fmla="*/ 925 w 182749"/>
                    <a:gd name="connsiteY3" fmla="*/ 222800 h 248711"/>
                    <a:gd name="connsiteX4" fmla="*/ 9363 w 182749"/>
                    <a:gd name="connsiteY4" fmla="*/ 195695 h 248711"/>
                    <a:gd name="connsiteX5" fmla="*/ 84557 w 182749"/>
                    <a:gd name="connsiteY5" fmla="*/ 116469 h 248711"/>
                    <a:gd name="connsiteX6" fmla="*/ 117114 w 182749"/>
                    <a:gd name="connsiteY6" fmla="*/ 63676 h 248711"/>
                    <a:gd name="connsiteX7" fmla="*/ 128464 w 182749"/>
                    <a:gd name="connsiteY7" fmla="*/ 50907 h 248711"/>
                    <a:gd name="connsiteX8" fmla="*/ 141606 w 182749"/>
                    <a:gd name="connsiteY8" fmla="*/ 54715 h 248711"/>
                    <a:gd name="connsiteX9" fmla="*/ 151164 w 182749"/>
                    <a:gd name="connsiteY9" fmla="*/ 37765 h 248711"/>
                    <a:gd name="connsiteX10" fmla="*/ 158631 w 182749"/>
                    <a:gd name="connsiteY10" fmla="*/ 16409 h 248711"/>
                    <a:gd name="connsiteX11" fmla="*/ 178792 w 182749"/>
                    <a:gd name="connsiteY11" fmla="*/ 131 h 248711"/>
                    <a:gd name="connsiteX12" fmla="*/ 182750 w 182749"/>
                    <a:gd name="connsiteY12" fmla="*/ 205 h 248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82749" h="248711">
                      <a:moveTo>
                        <a:pt x="182750" y="355"/>
                      </a:moveTo>
                      <a:cubicBezTo>
                        <a:pt x="143249" y="93619"/>
                        <a:pt x="83064" y="178894"/>
                        <a:pt x="3912" y="248711"/>
                      </a:cubicBezTo>
                      <a:cubicBezTo>
                        <a:pt x="3091" y="246919"/>
                        <a:pt x="2195" y="245127"/>
                        <a:pt x="1448" y="243186"/>
                      </a:cubicBezTo>
                      <a:cubicBezTo>
                        <a:pt x="-344" y="238033"/>
                        <a:pt x="-419" y="231089"/>
                        <a:pt x="925" y="222800"/>
                      </a:cubicBezTo>
                      <a:cubicBezTo>
                        <a:pt x="2269" y="214661"/>
                        <a:pt x="5107" y="205327"/>
                        <a:pt x="9363" y="195695"/>
                      </a:cubicBezTo>
                      <a:cubicBezTo>
                        <a:pt x="30794" y="145142"/>
                        <a:pt x="58646" y="140961"/>
                        <a:pt x="84557" y="116469"/>
                      </a:cubicBezTo>
                      <a:cubicBezTo>
                        <a:pt x="98222" y="103177"/>
                        <a:pt x="107108" y="82941"/>
                        <a:pt x="117114" y="63676"/>
                      </a:cubicBezTo>
                      <a:cubicBezTo>
                        <a:pt x="120549" y="57105"/>
                        <a:pt x="124805" y="51654"/>
                        <a:pt x="128464" y="50907"/>
                      </a:cubicBezTo>
                      <a:cubicBezTo>
                        <a:pt x="133616" y="49936"/>
                        <a:pt x="136454" y="58150"/>
                        <a:pt x="141606" y="54715"/>
                      </a:cubicBezTo>
                      <a:cubicBezTo>
                        <a:pt x="145190" y="52326"/>
                        <a:pt x="148625" y="45008"/>
                        <a:pt x="151164" y="37765"/>
                      </a:cubicBezTo>
                      <a:cubicBezTo>
                        <a:pt x="153703" y="30522"/>
                        <a:pt x="155719" y="22756"/>
                        <a:pt x="158631" y="16409"/>
                      </a:cubicBezTo>
                      <a:cubicBezTo>
                        <a:pt x="165053" y="2371"/>
                        <a:pt x="172819" y="653"/>
                        <a:pt x="178792" y="131"/>
                      </a:cubicBezTo>
                      <a:cubicBezTo>
                        <a:pt x="180137" y="-19"/>
                        <a:pt x="181481" y="-93"/>
                        <a:pt x="182750" y="205"/>
                      </a:cubicBezTo>
                      <a:close/>
                    </a:path>
                  </a:pathLst>
                </a:custGeom>
                <a:solidFill>
                  <a:srgbClr val="000000">
                    <a:alpha val="70000"/>
                  </a:srgbClr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  <p:sp>
            <p:nvSpPr>
              <p:cNvPr id="12" name="شكل حر: شكل 135">
                <a:extLst>
                  <a:ext uri="{FF2B5EF4-FFF2-40B4-BE49-F238E27FC236}">
                    <a16:creationId xmlns:a16="http://schemas.microsoft.com/office/drawing/2014/main" id="{0455CD73-5C62-8CB8-5533-3C8F026DBA7F}"/>
                  </a:ext>
                </a:extLst>
              </p:cNvPr>
              <p:cNvSpPr/>
              <p:nvPr/>
            </p:nvSpPr>
            <p:spPr>
              <a:xfrm>
                <a:off x="4822718" y="2163819"/>
                <a:ext cx="152538" cy="95454"/>
              </a:xfrm>
              <a:custGeom>
                <a:avLst/>
                <a:gdLst>
                  <a:gd name="connsiteX0" fmla="*/ 149636 w 152538"/>
                  <a:gd name="connsiteY0" fmla="*/ 174 h 95454"/>
                  <a:gd name="connsiteX1" fmla="*/ 110134 w 152538"/>
                  <a:gd name="connsiteY1" fmla="*/ 22874 h 95454"/>
                  <a:gd name="connsiteX2" fmla="*/ 76010 w 152538"/>
                  <a:gd name="connsiteY2" fmla="*/ 44081 h 95454"/>
                  <a:gd name="connsiteX3" fmla="*/ 293 w 152538"/>
                  <a:gd name="connsiteY3" fmla="*/ 94335 h 95454"/>
                  <a:gd name="connsiteX4" fmla="*/ 592 w 152538"/>
                  <a:gd name="connsiteY4" fmla="*/ 95455 h 95454"/>
                  <a:gd name="connsiteX5" fmla="*/ 88106 w 152538"/>
                  <a:gd name="connsiteY5" fmla="*/ 72083 h 95454"/>
                  <a:gd name="connsiteX6" fmla="*/ 152324 w 152538"/>
                  <a:gd name="connsiteY6" fmla="*/ 3833 h 95454"/>
                  <a:gd name="connsiteX7" fmla="*/ 149636 w 152538"/>
                  <a:gd name="connsiteY7" fmla="*/ 174 h 9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2538" h="95454">
                    <a:moveTo>
                      <a:pt x="149636" y="174"/>
                    </a:moveTo>
                    <a:cubicBezTo>
                      <a:pt x="135149" y="6148"/>
                      <a:pt x="124023" y="16005"/>
                      <a:pt x="110134" y="22874"/>
                    </a:cubicBezTo>
                    <a:cubicBezTo>
                      <a:pt x="98187" y="28773"/>
                      <a:pt x="87210" y="36763"/>
                      <a:pt x="76010" y="44081"/>
                    </a:cubicBezTo>
                    <a:cubicBezTo>
                      <a:pt x="50621" y="60658"/>
                      <a:pt x="25756" y="77907"/>
                      <a:pt x="293" y="94335"/>
                    </a:cubicBezTo>
                    <a:cubicBezTo>
                      <a:pt x="-230" y="94633"/>
                      <a:pt x="-6" y="95455"/>
                      <a:pt x="592" y="95455"/>
                    </a:cubicBezTo>
                    <a:cubicBezTo>
                      <a:pt x="31132" y="95156"/>
                      <a:pt x="60851" y="87838"/>
                      <a:pt x="88106" y="72083"/>
                    </a:cubicBezTo>
                    <a:cubicBezTo>
                      <a:pt x="113793" y="57298"/>
                      <a:pt x="140750" y="32806"/>
                      <a:pt x="152324" y="3833"/>
                    </a:cubicBezTo>
                    <a:cubicBezTo>
                      <a:pt x="153070" y="2041"/>
                      <a:pt x="151801" y="-722"/>
                      <a:pt x="149636" y="174"/>
                    </a:cubicBezTo>
                    <a:close/>
                  </a:path>
                </a:pathLst>
              </a:custGeom>
              <a:solidFill>
                <a:srgbClr val="99CCFF"/>
              </a:solidFill>
              <a:ln w="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3" name="شكل حر: شكل 136">
                <a:extLst>
                  <a:ext uri="{FF2B5EF4-FFF2-40B4-BE49-F238E27FC236}">
                    <a16:creationId xmlns:a16="http://schemas.microsoft.com/office/drawing/2014/main" id="{75C0A374-CFE1-7868-59E0-95A924652625}"/>
                  </a:ext>
                </a:extLst>
              </p:cNvPr>
              <p:cNvSpPr/>
              <p:nvPr/>
            </p:nvSpPr>
            <p:spPr>
              <a:xfrm>
                <a:off x="4686213" y="2539366"/>
                <a:ext cx="1372147" cy="1093103"/>
              </a:xfrm>
              <a:custGeom>
                <a:avLst/>
                <a:gdLst>
                  <a:gd name="connsiteX0" fmla="*/ 1316231 w 1372147"/>
                  <a:gd name="connsiteY0" fmla="*/ 665769 h 1093103"/>
                  <a:gd name="connsiteX1" fmla="*/ 1135526 w 1372147"/>
                  <a:gd name="connsiteY1" fmla="*/ 916739 h 1093103"/>
                  <a:gd name="connsiteX2" fmla="*/ 1047190 w 1372147"/>
                  <a:gd name="connsiteY2" fmla="*/ 983197 h 1093103"/>
                  <a:gd name="connsiteX3" fmla="*/ 360065 w 1372147"/>
                  <a:gd name="connsiteY3" fmla="*/ 1020980 h 1093103"/>
                  <a:gd name="connsiteX4" fmla="*/ 359990 w 1372147"/>
                  <a:gd name="connsiteY4" fmla="*/ 1020980 h 1093103"/>
                  <a:gd name="connsiteX5" fmla="*/ 309438 w 1372147"/>
                  <a:gd name="connsiteY5" fmla="*/ 993501 h 1093103"/>
                  <a:gd name="connsiteX6" fmla="*/ 77882 w 1372147"/>
                  <a:gd name="connsiteY6" fmla="*/ 768069 h 1093103"/>
                  <a:gd name="connsiteX7" fmla="*/ 49880 w 1372147"/>
                  <a:gd name="connsiteY7" fmla="*/ 719980 h 1093103"/>
                  <a:gd name="connsiteX8" fmla="*/ 0 w 1372147"/>
                  <a:gd name="connsiteY8" fmla="*/ 600880 h 1093103"/>
                  <a:gd name="connsiteX9" fmla="*/ 205943 w 1372147"/>
                  <a:gd name="connsiteY9" fmla="*/ 788230 h 1093103"/>
                  <a:gd name="connsiteX10" fmla="*/ 256869 w 1372147"/>
                  <a:gd name="connsiteY10" fmla="*/ 815933 h 1093103"/>
                  <a:gd name="connsiteX11" fmla="*/ 949147 w 1372147"/>
                  <a:gd name="connsiteY11" fmla="*/ 777925 h 1093103"/>
                  <a:gd name="connsiteX12" fmla="*/ 1038080 w 1372147"/>
                  <a:gd name="connsiteY12" fmla="*/ 710945 h 1093103"/>
                  <a:gd name="connsiteX13" fmla="*/ 1220129 w 1372147"/>
                  <a:gd name="connsiteY13" fmla="*/ 458108 h 1093103"/>
                  <a:gd name="connsiteX14" fmla="*/ 1267694 w 1372147"/>
                  <a:gd name="connsiteY14" fmla="*/ 68847 h 1093103"/>
                  <a:gd name="connsiteX15" fmla="*/ 1253133 w 1372147"/>
                  <a:gd name="connsiteY15" fmla="*/ 0 h 1093103"/>
                  <a:gd name="connsiteX16" fmla="*/ 1262243 w 1372147"/>
                  <a:gd name="connsiteY16" fmla="*/ 13964 h 1093103"/>
                  <a:gd name="connsiteX17" fmla="*/ 1321831 w 1372147"/>
                  <a:gd name="connsiteY17" fmla="*/ 130003 h 1093103"/>
                  <a:gd name="connsiteX18" fmla="*/ 1363274 w 1372147"/>
                  <a:gd name="connsiteY18" fmla="*/ 279420 h 1093103"/>
                  <a:gd name="connsiteX19" fmla="*/ 1316081 w 1372147"/>
                  <a:gd name="connsiteY19" fmla="*/ 665769 h 1093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372147" h="1093103">
                    <a:moveTo>
                      <a:pt x="1316231" y="665769"/>
                    </a:moveTo>
                    <a:cubicBezTo>
                      <a:pt x="1276282" y="760004"/>
                      <a:pt x="1215499" y="846175"/>
                      <a:pt x="1135526" y="916739"/>
                    </a:cubicBezTo>
                    <a:cubicBezTo>
                      <a:pt x="1108271" y="940858"/>
                      <a:pt x="1078851" y="963110"/>
                      <a:pt x="1047190" y="983197"/>
                    </a:cubicBezTo>
                    <a:cubicBezTo>
                      <a:pt x="832883" y="1119621"/>
                      <a:pt x="572654" y="1125296"/>
                      <a:pt x="360065" y="1020980"/>
                    </a:cubicBezTo>
                    <a:lnTo>
                      <a:pt x="359990" y="1020980"/>
                    </a:lnTo>
                    <a:cubicBezTo>
                      <a:pt x="342741" y="1012542"/>
                      <a:pt x="325940" y="1003358"/>
                      <a:pt x="309438" y="993501"/>
                    </a:cubicBezTo>
                    <a:cubicBezTo>
                      <a:pt x="218563" y="939215"/>
                      <a:pt x="138665" y="863424"/>
                      <a:pt x="77882" y="768069"/>
                    </a:cubicBezTo>
                    <a:cubicBezTo>
                      <a:pt x="67802" y="752238"/>
                      <a:pt x="58468" y="736259"/>
                      <a:pt x="49880" y="719980"/>
                    </a:cubicBezTo>
                    <a:cubicBezTo>
                      <a:pt x="29271" y="681301"/>
                      <a:pt x="12694" y="641426"/>
                      <a:pt x="0" y="600880"/>
                    </a:cubicBezTo>
                    <a:cubicBezTo>
                      <a:pt x="56974" y="678463"/>
                      <a:pt x="127464" y="741336"/>
                      <a:pt x="205943" y="788230"/>
                    </a:cubicBezTo>
                    <a:cubicBezTo>
                      <a:pt x="222595" y="798236"/>
                      <a:pt x="239545" y="807420"/>
                      <a:pt x="256869" y="815933"/>
                    </a:cubicBezTo>
                    <a:cubicBezTo>
                      <a:pt x="471026" y="921070"/>
                      <a:pt x="733197" y="915395"/>
                      <a:pt x="949147" y="777925"/>
                    </a:cubicBezTo>
                    <a:cubicBezTo>
                      <a:pt x="980957" y="757615"/>
                      <a:pt x="1010676" y="735213"/>
                      <a:pt x="1038080" y="710945"/>
                    </a:cubicBezTo>
                    <a:cubicBezTo>
                      <a:pt x="1118651" y="639858"/>
                      <a:pt x="1179881" y="553015"/>
                      <a:pt x="1220129" y="458108"/>
                    </a:cubicBezTo>
                    <a:cubicBezTo>
                      <a:pt x="1271876" y="336245"/>
                      <a:pt x="1288901" y="201090"/>
                      <a:pt x="1267694" y="68847"/>
                    </a:cubicBezTo>
                    <a:cubicBezTo>
                      <a:pt x="1264035" y="45773"/>
                      <a:pt x="1259107" y="22775"/>
                      <a:pt x="1253133" y="0"/>
                    </a:cubicBezTo>
                    <a:cubicBezTo>
                      <a:pt x="1256270" y="4630"/>
                      <a:pt x="1259256" y="9259"/>
                      <a:pt x="1262243" y="13964"/>
                    </a:cubicBezTo>
                    <a:cubicBezTo>
                      <a:pt x="1286063" y="51449"/>
                      <a:pt x="1305926" y="90278"/>
                      <a:pt x="1321831" y="130003"/>
                    </a:cubicBezTo>
                    <a:cubicBezTo>
                      <a:pt x="1341470" y="178763"/>
                      <a:pt x="1355134" y="228867"/>
                      <a:pt x="1363274" y="279420"/>
                    </a:cubicBezTo>
                    <a:cubicBezTo>
                      <a:pt x="1384406" y="410692"/>
                      <a:pt x="1367455" y="544802"/>
                      <a:pt x="1316081" y="665769"/>
                    </a:cubicBezTo>
                    <a:close/>
                  </a:path>
                </a:pathLst>
              </a:custGeom>
              <a:solidFill>
                <a:srgbClr val="0FAFE8"/>
              </a:solidFill>
              <a:ln w="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grpSp>
            <p:nvGrpSpPr>
              <p:cNvPr id="14" name="رسم 16">
                <a:extLst>
                  <a:ext uri="{FF2B5EF4-FFF2-40B4-BE49-F238E27FC236}">
                    <a16:creationId xmlns:a16="http://schemas.microsoft.com/office/drawing/2014/main" id="{4344635A-F0F9-05BC-1FD9-AEC07BDA95FC}"/>
                  </a:ext>
                </a:extLst>
              </p:cNvPr>
              <p:cNvGrpSpPr/>
              <p:nvPr/>
            </p:nvGrpSpPr>
            <p:grpSpPr>
              <a:xfrm>
                <a:off x="5539677" y="2909364"/>
                <a:ext cx="437100" cy="602580"/>
                <a:chOff x="5539677" y="2909364"/>
                <a:chExt cx="437100" cy="602580"/>
              </a:xfrm>
              <a:solidFill>
                <a:srgbClr val="FFFFFF"/>
              </a:solidFill>
            </p:grpSpPr>
            <p:sp>
              <p:nvSpPr>
                <p:cNvPr id="15" name="شكل حر: شكل 138">
                  <a:extLst>
                    <a:ext uri="{FF2B5EF4-FFF2-40B4-BE49-F238E27FC236}">
                      <a16:creationId xmlns:a16="http://schemas.microsoft.com/office/drawing/2014/main" id="{58E2D141-2FB0-66FF-D1E4-72E6013774E5}"/>
                    </a:ext>
                  </a:extLst>
                </p:cNvPr>
                <p:cNvSpPr/>
                <p:nvPr/>
              </p:nvSpPr>
              <p:spPr>
                <a:xfrm rot="9548093">
                  <a:off x="5666221" y="2909364"/>
                  <a:ext cx="310556" cy="313600"/>
                </a:xfrm>
                <a:custGeom>
                  <a:avLst/>
                  <a:gdLst>
                    <a:gd name="connsiteX0" fmla="*/ 298672 w 310556"/>
                    <a:gd name="connsiteY0" fmla="*/ 44298 h 313600"/>
                    <a:gd name="connsiteX1" fmla="*/ 260963 w 310556"/>
                    <a:gd name="connsiteY1" fmla="*/ 10845 h 313600"/>
                    <a:gd name="connsiteX2" fmla="*/ 167773 w 310556"/>
                    <a:gd name="connsiteY2" fmla="*/ 5768 h 313600"/>
                    <a:gd name="connsiteX3" fmla="*/ 69207 w 310556"/>
                    <a:gd name="connsiteY3" fmla="*/ 59456 h 313600"/>
                    <a:gd name="connsiteX4" fmla="*/ 360 w 310556"/>
                    <a:gd name="connsiteY4" fmla="*/ 194761 h 313600"/>
                    <a:gd name="connsiteX5" fmla="*/ 57185 w 310556"/>
                    <a:gd name="connsiteY5" fmla="*/ 299375 h 313600"/>
                    <a:gd name="connsiteX6" fmla="*/ 306214 w 310556"/>
                    <a:gd name="connsiteY6" fmla="*/ 131813 h 313600"/>
                    <a:gd name="connsiteX7" fmla="*/ 307035 w 310556"/>
                    <a:gd name="connsiteY7" fmla="*/ 127780 h 313600"/>
                    <a:gd name="connsiteX8" fmla="*/ 298747 w 310556"/>
                    <a:gd name="connsiteY8" fmla="*/ 44298 h 313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0556" h="313600">
                      <a:moveTo>
                        <a:pt x="298672" y="44298"/>
                      </a:moveTo>
                      <a:cubicBezTo>
                        <a:pt x="290832" y="30783"/>
                        <a:pt x="278735" y="19208"/>
                        <a:pt x="260963" y="10845"/>
                      </a:cubicBezTo>
                      <a:cubicBezTo>
                        <a:pt x="232289" y="-2745"/>
                        <a:pt x="198463" y="-2521"/>
                        <a:pt x="167773" y="5768"/>
                      </a:cubicBezTo>
                      <a:cubicBezTo>
                        <a:pt x="131633" y="15475"/>
                        <a:pt x="96089" y="33769"/>
                        <a:pt x="69207" y="59456"/>
                      </a:cubicBezTo>
                      <a:cubicBezTo>
                        <a:pt x="33066" y="93954"/>
                        <a:pt x="4318" y="144582"/>
                        <a:pt x="360" y="194761"/>
                      </a:cubicBezTo>
                      <a:cubicBezTo>
                        <a:pt x="-3074" y="237995"/>
                        <a:pt x="18207" y="279438"/>
                        <a:pt x="57185" y="299375"/>
                      </a:cubicBezTo>
                      <a:cubicBezTo>
                        <a:pt x="167624" y="355827"/>
                        <a:pt x="284709" y="232768"/>
                        <a:pt x="306214" y="131813"/>
                      </a:cubicBezTo>
                      <a:cubicBezTo>
                        <a:pt x="306513" y="130469"/>
                        <a:pt x="306737" y="129125"/>
                        <a:pt x="307035" y="127780"/>
                      </a:cubicBezTo>
                      <a:cubicBezTo>
                        <a:pt x="312860" y="97464"/>
                        <a:pt x="312337" y="67819"/>
                        <a:pt x="298747" y="442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6" name="شكل حر: شكل 139">
                  <a:extLst>
                    <a:ext uri="{FF2B5EF4-FFF2-40B4-BE49-F238E27FC236}">
                      <a16:creationId xmlns:a16="http://schemas.microsoft.com/office/drawing/2014/main" id="{77971872-72CF-774D-F09E-4924B142C28B}"/>
                    </a:ext>
                  </a:extLst>
                </p:cNvPr>
                <p:cNvSpPr/>
                <p:nvPr/>
              </p:nvSpPr>
              <p:spPr>
                <a:xfrm rot="12886636">
                  <a:off x="5539677" y="3303519"/>
                  <a:ext cx="152356" cy="208425"/>
                </a:xfrm>
                <a:custGeom>
                  <a:avLst/>
                  <a:gdLst>
                    <a:gd name="connsiteX0" fmla="*/ 112182 w 152356"/>
                    <a:gd name="connsiteY0" fmla="*/ 5000 h 208425"/>
                    <a:gd name="connsiteX1" fmla="*/ 82837 w 152356"/>
                    <a:gd name="connsiteY1" fmla="*/ 520 h 208425"/>
                    <a:gd name="connsiteX2" fmla="*/ 35196 w 152356"/>
                    <a:gd name="connsiteY2" fmla="*/ 27850 h 208425"/>
                    <a:gd name="connsiteX3" fmla="*/ 3760 w 152356"/>
                    <a:gd name="connsiteY3" fmla="*/ 85869 h 208425"/>
                    <a:gd name="connsiteX4" fmla="*/ 13094 w 152356"/>
                    <a:gd name="connsiteY4" fmla="*/ 174654 h 208425"/>
                    <a:gd name="connsiteX5" fmla="*/ 74548 w 152356"/>
                    <a:gd name="connsiteY5" fmla="*/ 208106 h 208425"/>
                    <a:gd name="connsiteX6" fmla="*/ 143843 w 152356"/>
                    <a:gd name="connsiteY6" fmla="*/ 45846 h 208425"/>
                    <a:gd name="connsiteX7" fmla="*/ 142947 w 152356"/>
                    <a:gd name="connsiteY7" fmla="*/ 43606 h 208425"/>
                    <a:gd name="connsiteX8" fmla="*/ 112182 w 152356"/>
                    <a:gd name="connsiteY8" fmla="*/ 5075 h 208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2356" h="208425">
                      <a:moveTo>
                        <a:pt x="112182" y="5000"/>
                      </a:moveTo>
                      <a:cubicBezTo>
                        <a:pt x="103969" y="819"/>
                        <a:pt x="94336" y="-973"/>
                        <a:pt x="82837" y="520"/>
                      </a:cubicBezTo>
                      <a:cubicBezTo>
                        <a:pt x="64318" y="2984"/>
                        <a:pt x="47741" y="13961"/>
                        <a:pt x="35196" y="27850"/>
                      </a:cubicBezTo>
                      <a:cubicBezTo>
                        <a:pt x="20486" y="44203"/>
                        <a:pt x="8763" y="64588"/>
                        <a:pt x="3760" y="85869"/>
                      </a:cubicBezTo>
                      <a:cubicBezTo>
                        <a:pt x="-3035" y="114469"/>
                        <a:pt x="-1019" y="148668"/>
                        <a:pt x="13094" y="174654"/>
                      </a:cubicBezTo>
                      <a:cubicBezTo>
                        <a:pt x="25265" y="197055"/>
                        <a:pt x="48936" y="210720"/>
                        <a:pt x="74548" y="208106"/>
                      </a:cubicBezTo>
                      <a:cubicBezTo>
                        <a:pt x="147054" y="200639"/>
                        <a:pt x="165498" y="102521"/>
                        <a:pt x="143843" y="45846"/>
                      </a:cubicBezTo>
                      <a:cubicBezTo>
                        <a:pt x="143544" y="45099"/>
                        <a:pt x="143246" y="44352"/>
                        <a:pt x="142947" y="43606"/>
                      </a:cubicBezTo>
                      <a:cubicBezTo>
                        <a:pt x="136152" y="26804"/>
                        <a:pt x="126370" y="12318"/>
                        <a:pt x="112182" y="50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</p:grpSp>
        <p:grpSp>
          <p:nvGrpSpPr>
            <p:cNvPr id="5" name="مجموعة 129">
              <a:extLst>
                <a:ext uri="{FF2B5EF4-FFF2-40B4-BE49-F238E27FC236}">
                  <a16:creationId xmlns:a16="http://schemas.microsoft.com/office/drawing/2014/main" id="{97168377-89A3-A3CE-D462-933385F38A7C}"/>
                </a:ext>
              </a:extLst>
            </p:cNvPr>
            <p:cNvGrpSpPr/>
            <p:nvPr/>
          </p:nvGrpSpPr>
          <p:grpSpPr>
            <a:xfrm>
              <a:off x="4612568" y="3194775"/>
              <a:ext cx="178033" cy="578385"/>
              <a:chOff x="8727289" y="3296146"/>
              <a:chExt cx="299071" cy="971608"/>
            </a:xfrm>
          </p:grpSpPr>
          <p:sp>
            <p:nvSpPr>
              <p:cNvPr id="7" name="شكل حر: شكل 130">
                <a:extLst>
                  <a:ext uri="{FF2B5EF4-FFF2-40B4-BE49-F238E27FC236}">
                    <a16:creationId xmlns:a16="http://schemas.microsoft.com/office/drawing/2014/main" id="{3DF4B3D6-C952-C9AA-E1F7-28C25FB1151E}"/>
                  </a:ext>
                </a:extLst>
              </p:cNvPr>
              <p:cNvSpPr/>
              <p:nvPr/>
            </p:nvSpPr>
            <p:spPr>
              <a:xfrm>
                <a:off x="8727289" y="3296146"/>
                <a:ext cx="299071" cy="971608"/>
              </a:xfrm>
              <a:custGeom>
                <a:avLst/>
                <a:gdLst>
                  <a:gd name="connsiteX0" fmla="*/ 149536 w 299071"/>
                  <a:gd name="connsiteY0" fmla="*/ 971609 h 971608"/>
                  <a:gd name="connsiteX1" fmla="*/ 149536 w 299071"/>
                  <a:gd name="connsiteY1" fmla="*/ 0 h 971608"/>
                  <a:gd name="connsiteX2" fmla="*/ 149536 w 299071"/>
                  <a:gd name="connsiteY2" fmla="*/ 971609 h 971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9071" h="971608">
                    <a:moveTo>
                      <a:pt x="149536" y="971609"/>
                    </a:moveTo>
                    <a:cubicBezTo>
                      <a:pt x="485992" y="971609"/>
                      <a:pt x="149536" y="0"/>
                      <a:pt x="149536" y="0"/>
                    </a:cubicBezTo>
                    <a:cubicBezTo>
                      <a:pt x="149536" y="0"/>
                      <a:pt x="-186920" y="971609"/>
                      <a:pt x="149536" y="971609"/>
                    </a:cubicBezTo>
                    <a:close/>
                  </a:path>
                </a:pathLst>
              </a:custGeom>
              <a:solidFill>
                <a:srgbClr val="3BBBEC"/>
              </a:solidFill>
              <a:ln w="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 dirty="0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8" name="شكل حر: شكل 131">
                <a:extLst>
                  <a:ext uri="{FF2B5EF4-FFF2-40B4-BE49-F238E27FC236}">
                    <a16:creationId xmlns:a16="http://schemas.microsoft.com/office/drawing/2014/main" id="{1DA01B78-DB92-FE96-83FD-53EE5F9C56B7}"/>
                  </a:ext>
                </a:extLst>
              </p:cNvPr>
              <p:cNvSpPr/>
              <p:nvPr/>
            </p:nvSpPr>
            <p:spPr>
              <a:xfrm>
                <a:off x="8900367" y="3545622"/>
                <a:ext cx="81845" cy="664559"/>
              </a:xfrm>
              <a:custGeom>
                <a:avLst/>
                <a:gdLst>
                  <a:gd name="connsiteX0" fmla="*/ 16239 w 81845"/>
                  <a:gd name="connsiteY0" fmla="*/ 0 h 664559"/>
                  <a:gd name="connsiteX1" fmla="*/ 61752 w 81845"/>
                  <a:gd name="connsiteY1" fmla="*/ 625039 h 664559"/>
                  <a:gd name="connsiteX2" fmla="*/ 1743 w 81845"/>
                  <a:gd name="connsiteY2" fmla="*/ 609531 h 664559"/>
                  <a:gd name="connsiteX3" fmla="*/ 16576 w 81845"/>
                  <a:gd name="connsiteY3" fmla="*/ 0 h 664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845" h="664559">
                    <a:moveTo>
                      <a:pt x="16239" y="0"/>
                    </a:moveTo>
                    <a:cubicBezTo>
                      <a:pt x="16239" y="0"/>
                      <a:pt x="125806" y="432538"/>
                      <a:pt x="61752" y="625039"/>
                    </a:cubicBezTo>
                    <a:cubicBezTo>
                      <a:pt x="41187" y="687408"/>
                      <a:pt x="-10057" y="671226"/>
                      <a:pt x="1743" y="609531"/>
                    </a:cubicBezTo>
                    <a:cubicBezTo>
                      <a:pt x="21970" y="500638"/>
                      <a:pt x="37141" y="259253"/>
                      <a:pt x="16576" y="0"/>
                    </a:cubicBezTo>
                    <a:close/>
                  </a:path>
                </a:pathLst>
              </a:custGeom>
              <a:solidFill>
                <a:srgbClr val="A1E2F3"/>
              </a:solidFill>
              <a:ln w="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4424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251D5-E7A2-A8D6-E4FF-E314FFDC5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17">
            <a:extLst>
              <a:ext uri="{FF2B5EF4-FFF2-40B4-BE49-F238E27FC236}">
                <a16:creationId xmlns:a16="http://schemas.microsoft.com/office/drawing/2014/main" id="{DD7B21D4-8A42-AD9C-4817-540ABEBEF038}"/>
              </a:ext>
            </a:extLst>
          </p:cNvPr>
          <p:cNvSpPr/>
          <p:nvPr/>
        </p:nvSpPr>
        <p:spPr>
          <a:xfrm>
            <a:off x="4165602" y="2798490"/>
            <a:ext cx="7289800" cy="1743619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defTabSz="414730"/>
            <a:r>
              <a:rPr lang="ar-SA" sz="3600" dirty="0">
                <a:solidFill>
                  <a:srgbClr val="040707"/>
                </a:solidFill>
                <a:latin typeface="Harmattan"/>
                <a:ea typeface="Harmattan"/>
                <a:cs typeface="Harmattan"/>
              </a:rPr>
              <a:t>● 70٪ من جسم الإنسان ماء</a:t>
            </a:r>
            <a:endParaRPr lang="en-US" sz="3600" dirty="0">
              <a:solidFill>
                <a:srgbClr val="040707"/>
              </a:solidFill>
              <a:latin typeface="Harmattan"/>
              <a:ea typeface="Harmattan"/>
              <a:cs typeface="Harmattan"/>
            </a:endParaRPr>
          </a:p>
          <a:p>
            <a:pPr defTabSz="414730"/>
            <a:endParaRPr lang="ar-SA" sz="3600" dirty="0">
              <a:solidFill>
                <a:srgbClr val="040707"/>
              </a:solidFill>
              <a:latin typeface="Harmattan"/>
              <a:ea typeface="Harmattan"/>
              <a:cs typeface="Harmattan"/>
            </a:endParaRPr>
          </a:p>
          <a:p>
            <a:pPr defTabSz="414730"/>
            <a:r>
              <a:rPr lang="ar-SA" sz="3600" dirty="0">
                <a:solidFill>
                  <a:srgbClr val="040707"/>
                </a:solidFill>
                <a:latin typeface="Harmattan"/>
                <a:ea typeface="Harmattan"/>
                <a:cs typeface="Harmattan"/>
              </a:rPr>
              <a:t>● الماء يغطي 71٪ من الأرض</a:t>
            </a:r>
            <a:endParaRPr lang="en-US" sz="3600" dirty="0">
              <a:solidFill>
                <a:srgbClr val="040707"/>
              </a:solidFill>
              <a:latin typeface="Harmattan"/>
              <a:ea typeface="Harmattan"/>
              <a:cs typeface="Harmattan"/>
            </a:endParaRPr>
          </a:p>
          <a:p>
            <a:pPr defTabSz="414730"/>
            <a:endParaRPr lang="ar-SA" sz="3600" dirty="0">
              <a:solidFill>
                <a:srgbClr val="040707"/>
              </a:solidFill>
              <a:latin typeface="Harmattan"/>
              <a:ea typeface="Harmattan"/>
              <a:cs typeface="Harmattan"/>
            </a:endParaRPr>
          </a:p>
          <a:p>
            <a:pPr defTabSz="414730"/>
            <a:r>
              <a:rPr lang="ar-SA" sz="3600" dirty="0">
                <a:solidFill>
                  <a:srgbClr val="040707"/>
                </a:solidFill>
                <a:latin typeface="Harmattan"/>
                <a:ea typeface="Harmattan"/>
                <a:cs typeface="Harmattan"/>
              </a:rPr>
              <a:t>● يمكن أن يكون الماء: سائل، بخار، ثلج!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0B35B-1BE2-ABDE-BEB5-36A4BEA8D5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r-SA" dirty="0">
                <a:solidFill>
                  <a:srgbClr val="040707"/>
                </a:solidFill>
              </a:rPr>
              <a:t>حقائق ممتعة </a:t>
            </a:r>
            <a:r>
              <a:rPr lang="ar-SA" dirty="0">
                <a:solidFill>
                  <a:srgbClr val="49BBE9"/>
                </a:solidFill>
              </a:rPr>
              <a:t>عن الماء</a:t>
            </a:r>
            <a:endParaRPr lang="en-US" dirty="0">
              <a:solidFill>
                <a:srgbClr val="49BBE9"/>
              </a:solidFill>
            </a:endParaRPr>
          </a:p>
        </p:txBody>
      </p:sp>
      <p:grpSp>
        <p:nvGrpSpPr>
          <p:cNvPr id="2" name="مجموعة 83">
            <a:extLst>
              <a:ext uri="{FF2B5EF4-FFF2-40B4-BE49-F238E27FC236}">
                <a16:creationId xmlns:a16="http://schemas.microsoft.com/office/drawing/2014/main" id="{C3CDAE70-D40E-E25A-32EF-996FEFC288EE}"/>
              </a:ext>
            </a:extLst>
          </p:cNvPr>
          <p:cNvGrpSpPr/>
          <p:nvPr/>
        </p:nvGrpSpPr>
        <p:grpSpPr>
          <a:xfrm>
            <a:off x="997993" y="2027533"/>
            <a:ext cx="3922213" cy="3285531"/>
            <a:chOff x="677028" y="4760039"/>
            <a:chExt cx="2382083" cy="1995407"/>
          </a:xfrm>
        </p:grpSpPr>
        <p:sp>
          <p:nvSpPr>
            <p:cNvPr id="4" name="شكل حر: شكل 84">
              <a:extLst>
                <a:ext uri="{FF2B5EF4-FFF2-40B4-BE49-F238E27FC236}">
                  <a16:creationId xmlns:a16="http://schemas.microsoft.com/office/drawing/2014/main" id="{D01B7EE9-DFA3-16D0-B767-B48D0C09B3E3}"/>
                </a:ext>
              </a:extLst>
            </p:cNvPr>
            <p:cNvSpPr/>
            <p:nvPr/>
          </p:nvSpPr>
          <p:spPr>
            <a:xfrm>
              <a:off x="873443" y="4786058"/>
              <a:ext cx="1969484" cy="1969388"/>
            </a:xfrm>
            <a:custGeom>
              <a:avLst/>
              <a:gdLst>
                <a:gd name="connsiteX0" fmla="*/ 1969484 w 1969484"/>
                <a:gd name="connsiteY0" fmla="*/ 984695 h 1969388"/>
                <a:gd name="connsiteX1" fmla="*/ 1898047 w 1969484"/>
                <a:gd name="connsiteY1" fmla="*/ 1353598 h 1969388"/>
                <a:gd name="connsiteX2" fmla="*/ 1069467 w 1969484"/>
                <a:gd name="connsiteY2" fmla="*/ 1965770 h 1969388"/>
                <a:gd name="connsiteX3" fmla="*/ 984790 w 1969484"/>
                <a:gd name="connsiteY3" fmla="*/ 1969389 h 1969388"/>
                <a:gd name="connsiteX4" fmla="*/ 403384 w 1969484"/>
                <a:gd name="connsiteY4" fmla="*/ 1779365 h 1969388"/>
                <a:gd name="connsiteX5" fmla="*/ 5144 w 1969484"/>
                <a:gd name="connsiteY5" fmla="*/ 1085660 h 1969388"/>
                <a:gd name="connsiteX6" fmla="*/ 0 w 1969484"/>
                <a:gd name="connsiteY6" fmla="*/ 984695 h 1969388"/>
                <a:gd name="connsiteX7" fmla="*/ 98203 w 1969484"/>
                <a:gd name="connsiteY7" fmla="*/ 555593 h 1969388"/>
                <a:gd name="connsiteX8" fmla="*/ 425768 w 1969484"/>
                <a:gd name="connsiteY8" fmla="*/ 173927 h 1969388"/>
                <a:gd name="connsiteX9" fmla="*/ 838295 w 1969484"/>
                <a:gd name="connsiteY9" fmla="*/ 10859 h 1969388"/>
                <a:gd name="connsiteX10" fmla="*/ 838295 w 1969484"/>
                <a:gd name="connsiteY10" fmla="*/ 10859 h 1969388"/>
                <a:gd name="connsiteX11" fmla="*/ 984695 w 1969484"/>
                <a:gd name="connsiteY11" fmla="*/ 0 h 1969388"/>
                <a:gd name="connsiteX12" fmla="*/ 1070039 w 1969484"/>
                <a:gd name="connsiteY12" fmla="*/ 3715 h 1969388"/>
                <a:gd name="connsiteX13" fmla="*/ 1150715 w 1969484"/>
                <a:gd name="connsiteY13" fmla="*/ 14002 h 1969388"/>
                <a:gd name="connsiteX14" fmla="*/ 1482281 w 1969484"/>
                <a:gd name="connsiteY14" fmla="*/ 134874 h 1969388"/>
                <a:gd name="connsiteX15" fmla="*/ 1969389 w 1969484"/>
                <a:gd name="connsiteY15" fmla="*/ 984695 h 1969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69484" h="1969388">
                  <a:moveTo>
                    <a:pt x="1969484" y="984695"/>
                  </a:moveTo>
                  <a:cubicBezTo>
                    <a:pt x="1969484" y="1115187"/>
                    <a:pt x="1944148" y="1239679"/>
                    <a:pt x="1898047" y="1353598"/>
                  </a:cubicBezTo>
                  <a:cubicBezTo>
                    <a:pt x="1762125" y="1689735"/>
                    <a:pt x="1445990" y="1933670"/>
                    <a:pt x="1069467" y="1965770"/>
                  </a:cubicBezTo>
                  <a:cubicBezTo>
                    <a:pt x="1041559" y="1968246"/>
                    <a:pt x="1013270" y="1969389"/>
                    <a:pt x="984790" y="1969389"/>
                  </a:cubicBezTo>
                  <a:cubicBezTo>
                    <a:pt x="767334" y="1969389"/>
                    <a:pt x="566261" y="1898904"/>
                    <a:pt x="403384" y="1779365"/>
                  </a:cubicBezTo>
                  <a:cubicBezTo>
                    <a:pt x="184309" y="1618964"/>
                    <a:pt x="34100" y="1370267"/>
                    <a:pt x="5144" y="1085660"/>
                  </a:cubicBezTo>
                  <a:cubicBezTo>
                    <a:pt x="1810" y="1052417"/>
                    <a:pt x="0" y="1018699"/>
                    <a:pt x="0" y="984695"/>
                  </a:cubicBezTo>
                  <a:cubicBezTo>
                    <a:pt x="0" y="830866"/>
                    <a:pt x="35243" y="685324"/>
                    <a:pt x="98203" y="555593"/>
                  </a:cubicBezTo>
                  <a:cubicBezTo>
                    <a:pt x="172784" y="401765"/>
                    <a:pt x="286226" y="270320"/>
                    <a:pt x="425768" y="173927"/>
                  </a:cubicBezTo>
                  <a:cubicBezTo>
                    <a:pt x="546449" y="90488"/>
                    <a:pt x="686753" y="33338"/>
                    <a:pt x="838295" y="10859"/>
                  </a:cubicBezTo>
                  <a:lnTo>
                    <a:pt x="838295" y="10859"/>
                  </a:lnTo>
                  <a:cubicBezTo>
                    <a:pt x="886015" y="3715"/>
                    <a:pt x="934974" y="0"/>
                    <a:pt x="984695" y="0"/>
                  </a:cubicBezTo>
                  <a:cubicBezTo>
                    <a:pt x="1013460" y="0"/>
                    <a:pt x="1041940" y="1238"/>
                    <a:pt x="1070039" y="3715"/>
                  </a:cubicBezTo>
                  <a:cubicBezTo>
                    <a:pt x="1097280" y="6001"/>
                    <a:pt x="1124236" y="9430"/>
                    <a:pt x="1150715" y="14002"/>
                  </a:cubicBezTo>
                  <a:cubicBezTo>
                    <a:pt x="1269968" y="34195"/>
                    <a:pt x="1381792" y="75819"/>
                    <a:pt x="1482281" y="134874"/>
                  </a:cubicBezTo>
                  <a:cubicBezTo>
                    <a:pt x="1773746" y="305848"/>
                    <a:pt x="1969389" y="622363"/>
                    <a:pt x="1969389" y="984695"/>
                  </a:cubicBezTo>
                  <a:close/>
                </a:path>
              </a:pathLst>
            </a:custGeom>
            <a:solidFill>
              <a:srgbClr val="C0F2FF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defTabSz="414730" rtl="0"/>
              <a:endParaRPr lang="ar-SA" sz="1632">
                <a:solidFill>
                  <a:prstClr val="black"/>
                </a:solidFill>
                <a:latin typeface="Harmattan"/>
                <a:cs typeface="Harmattan"/>
              </a:endParaRPr>
            </a:p>
          </p:txBody>
        </p:sp>
        <p:sp>
          <p:nvSpPr>
            <p:cNvPr id="5" name="شكل حر: شكل 85">
              <a:extLst>
                <a:ext uri="{FF2B5EF4-FFF2-40B4-BE49-F238E27FC236}">
                  <a16:creationId xmlns:a16="http://schemas.microsoft.com/office/drawing/2014/main" id="{21F057A7-7AF9-54ED-B750-01EAB24CBDA6}"/>
                </a:ext>
              </a:extLst>
            </p:cNvPr>
            <p:cNvSpPr/>
            <p:nvPr/>
          </p:nvSpPr>
          <p:spPr>
            <a:xfrm>
              <a:off x="873443" y="4786058"/>
              <a:ext cx="1070038" cy="1969388"/>
            </a:xfrm>
            <a:custGeom>
              <a:avLst/>
              <a:gdLst>
                <a:gd name="connsiteX0" fmla="*/ 520732 w 1070038"/>
                <a:gd name="connsiteY0" fmla="*/ 1776889 h 1969388"/>
                <a:gd name="connsiteX1" fmla="*/ 1069372 w 1070038"/>
                <a:gd name="connsiteY1" fmla="*/ 1965770 h 1969388"/>
                <a:gd name="connsiteX2" fmla="*/ 984695 w 1070038"/>
                <a:gd name="connsiteY2" fmla="*/ 1969389 h 1969388"/>
                <a:gd name="connsiteX3" fmla="*/ 403289 w 1070038"/>
                <a:gd name="connsiteY3" fmla="*/ 1779365 h 1969388"/>
                <a:gd name="connsiteX4" fmla="*/ 5144 w 1070038"/>
                <a:gd name="connsiteY4" fmla="*/ 1085660 h 1969388"/>
                <a:gd name="connsiteX5" fmla="*/ 0 w 1070038"/>
                <a:gd name="connsiteY5" fmla="*/ 984695 h 1969388"/>
                <a:gd name="connsiteX6" fmla="*/ 98203 w 1070038"/>
                <a:gd name="connsiteY6" fmla="*/ 555593 h 1969388"/>
                <a:gd name="connsiteX7" fmla="*/ 425768 w 1070038"/>
                <a:gd name="connsiteY7" fmla="*/ 173927 h 1969388"/>
                <a:gd name="connsiteX8" fmla="*/ 838295 w 1070038"/>
                <a:gd name="connsiteY8" fmla="*/ 10859 h 1969388"/>
                <a:gd name="connsiteX9" fmla="*/ 838295 w 1070038"/>
                <a:gd name="connsiteY9" fmla="*/ 10859 h 1969388"/>
                <a:gd name="connsiteX10" fmla="*/ 984695 w 1070038"/>
                <a:gd name="connsiteY10" fmla="*/ 0 h 1969388"/>
                <a:gd name="connsiteX11" fmla="*/ 1070039 w 1070038"/>
                <a:gd name="connsiteY11" fmla="*/ 3715 h 1969388"/>
                <a:gd name="connsiteX12" fmla="*/ 954405 w 1070038"/>
                <a:gd name="connsiteY12" fmla="*/ 14097 h 1969388"/>
                <a:gd name="connsiteX13" fmla="*/ 954405 w 1070038"/>
                <a:gd name="connsiteY13" fmla="*/ 14097 h 1969388"/>
                <a:gd name="connsiteX14" fmla="*/ 543211 w 1070038"/>
                <a:gd name="connsiteY14" fmla="*/ 176594 h 1969388"/>
                <a:gd name="connsiteX15" fmla="*/ 216694 w 1070038"/>
                <a:gd name="connsiteY15" fmla="*/ 557117 h 1969388"/>
                <a:gd name="connsiteX16" fmla="*/ 118777 w 1070038"/>
                <a:gd name="connsiteY16" fmla="*/ 984790 h 1969388"/>
                <a:gd name="connsiteX17" fmla="*/ 123920 w 1070038"/>
                <a:gd name="connsiteY17" fmla="*/ 1085469 h 1969388"/>
                <a:gd name="connsiteX18" fmla="*/ 520827 w 1070038"/>
                <a:gd name="connsiteY18" fmla="*/ 1776984 h 1969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0038" h="1969388">
                  <a:moveTo>
                    <a:pt x="520732" y="1776889"/>
                  </a:moveTo>
                  <a:cubicBezTo>
                    <a:pt x="675418" y="1890236"/>
                    <a:pt x="864489" y="1959483"/>
                    <a:pt x="1069372" y="1965770"/>
                  </a:cubicBezTo>
                  <a:cubicBezTo>
                    <a:pt x="1041463" y="1968246"/>
                    <a:pt x="1013174" y="1969389"/>
                    <a:pt x="984695" y="1969389"/>
                  </a:cubicBezTo>
                  <a:cubicBezTo>
                    <a:pt x="767239" y="1969389"/>
                    <a:pt x="566166" y="1898904"/>
                    <a:pt x="403289" y="1779365"/>
                  </a:cubicBezTo>
                  <a:cubicBezTo>
                    <a:pt x="184309" y="1618964"/>
                    <a:pt x="34100" y="1370267"/>
                    <a:pt x="5144" y="1085660"/>
                  </a:cubicBezTo>
                  <a:cubicBezTo>
                    <a:pt x="1810" y="1052417"/>
                    <a:pt x="0" y="1018699"/>
                    <a:pt x="0" y="984695"/>
                  </a:cubicBezTo>
                  <a:cubicBezTo>
                    <a:pt x="0" y="830866"/>
                    <a:pt x="35243" y="685324"/>
                    <a:pt x="98203" y="555593"/>
                  </a:cubicBezTo>
                  <a:cubicBezTo>
                    <a:pt x="172784" y="401765"/>
                    <a:pt x="286226" y="270320"/>
                    <a:pt x="425768" y="173927"/>
                  </a:cubicBezTo>
                  <a:cubicBezTo>
                    <a:pt x="546449" y="90488"/>
                    <a:pt x="686753" y="33338"/>
                    <a:pt x="838295" y="10859"/>
                  </a:cubicBezTo>
                  <a:lnTo>
                    <a:pt x="838295" y="10859"/>
                  </a:lnTo>
                  <a:cubicBezTo>
                    <a:pt x="886015" y="3715"/>
                    <a:pt x="934974" y="0"/>
                    <a:pt x="984695" y="0"/>
                  </a:cubicBezTo>
                  <a:cubicBezTo>
                    <a:pt x="1013460" y="0"/>
                    <a:pt x="1041940" y="1238"/>
                    <a:pt x="1070039" y="3715"/>
                  </a:cubicBezTo>
                  <a:cubicBezTo>
                    <a:pt x="1030891" y="4858"/>
                    <a:pt x="992219" y="8287"/>
                    <a:pt x="954405" y="14097"/>
                  </a:cubicBezTo>
                  <a:lnTo>
                    <a:pt x="954405" y="14097"/>
                  </a:lnTo>
                  <a:cubicBezTo>
                    <a:pt x="803338" y="36576"/>
                    <a:pt x="663512" y="93536"/>
                    <a:pt x="543211" y="176594"/>
                  </a:cubicBezTo>
                  <a:cubicBezTo>
                    <a:pt x="404050" y="272701"/>
                    <a:pt x="290989" y="403860"/>
                    <a:pt x="216694" y="557117"/>
                  </a:cubicBezTo>
                  <a:cubicBezTo>
                    <a:pt x="153924" y="686372"/>
                    <a:pt x="118777" y="831437"/>
                    <a:pt x="118777" y="984790"/>
                  </a:cubicBezTo>
                  <a:cubicBezTo>
                    <a:pt x="118777" y="1018794"/>
                    <a:pt x="120491" y="1052322"/>
                    <a:pt x="123920" y="1085469"/>
                  </a:cubicBezTo>
                  <a:cubicBezTo>
                    <a:pt x="152781" y="1369124"/>
                    <a:pt x="302514" y="1617155"/>
                    <a:pt x="520827" y="1776984"/>
                  </a:cubicBezTo>
                  <a:close/>
                </a:path>
              </a:pathLst>
            </a:custGeom>
            <a:solidFill>
              <a:srgbClr val="ABECEF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defTabSz="414730" rtl="0"/>
              <a:endParaRPr lang="ar-SA" sz="1632">
                <a:solidFill>
                  <a:prstClr val="black"/>
                </a:solidFill>
                <a:latin typeface="Harmattan"/>
                <a:cs typeface="Harmattan"/>
              </a:endParaRPr>
            </a:p>
          </p:txBody>
        </p:sp>
        <p:grpSp>
          <p:nvGrpSpPr>
            <p:cNvPr id="7" name="رسم 262">
              <a:extLst>
                <a:ext uri="{FF2B5EF4-FFF2-40B4-BE49-F238E27FC236}">
                  <a16:creationId xmlns:a16="http://schemas.microsoft.com/office/drawing/2014/main" id="{40B44DDB-AB52-896F-8E3A-4DE62EE7751B}"/>
                </a:ext>
              </a:extLst>
            </p:cNvPr>
            <p:cNvGrpSpPr/>
            <p:nvPr/>
          </p:nvGrpSpPr>
          <p:grpSpPr>
            <a:xfrm>
              <a:off x="878586" y="4786058"/>
              <a:ext cx="1964340" cy="1877440"/>
              <a:chOff x="878586" y="4786058"/>
              <a:chExt cx="1964340" cy="1877440"/>
            </a:xfrm>
            <a:solidFill>
              <a:srgbClr val="3BBBEC"/>
            </a:solidFill>
          </p:grpSpPr>
          <p:sp>
            <p:nvSpPr>
              <p:cNvPr id="10" name="شكل حر: شكل 89">
                <a:extLst>
                  <a:ext uri="{FF2B5EF4-FFF2-40B4-BE49-F238E27FC236}">
                    <a16:creationId xmlns:a16="http://schemas.microsoft.com/office/drawing/2014/main" id="{74010561-11CA-7B02-A193-CA28133209E8}"/>
                  </a:ext>
                </a:extLst>
              </p:cNvPr>
              <p:cNvSpPr/>
              <p:nvPr/>
            </p:nvSpPr>
            <p:spPr>
              <a:xfrm>
                <a:off x="971740" y="4959984"/>
                <a:ext cx="327564" cy="381666"/>
              </a:xfrm>
              <a:custGeom>
                <a:avLst/>
                <a:gdLst>
                  <a:gd name="connsiteX0" fmla="*/ 327470 w 327564"/>
                  <a:gd name="connsiteY0" fmla="*/ 0 h 381666"/>
                  <a:gd name="connsiteX1" fmla="*/ 279273 w 327564"/>
                  <a:gd name="connsiteY1" fmla="*/ 70485 h 381666"/>
                  <a:gd name="connsiteX2" fmla="*/ 211360 w 327564"/>
                  <a:gd name="connsiteY2" fmla="*/ 170402 h 381666"/>
                  <a:gd name="connsiteX3" fmla="*/ 142304 w 327564"/>
                  <a:gd name="connsiteY3" fmla="*/ 203549 h 381666"/>
                  <a:gd name="connsiteX4" fmla="*/ 112014 w 327564"/>
                  <a:gd name="connsiteY4" fmla="*/ 265843 h 381666"/>
                  <a:gd name="connsiteX5" fmla="*/ 111062 w 327564"/>
                  <a:gd name="connsiteY5" fmla="*/ 314325 h 381666"/>
                  <a:gd name="connsiteX6" fmla="*/ 86773 w 327564"/>
                  <a:gd name="connsiteY6" fmla="*/ 293370 h 381666"/>
                  <a:gd name="connsiteX7" fmla="*/ 42958 w 327564"/>
                  <a:gd name="connsiteY7" fmla="*/ 343948 h 381666"/>
                  <a:gd name="connsiteX8" fmla="*/ 0 w 327564"/>
                  <a:gd name="connsiteY8" fmla="*/ 381667 h 381666"/>
                  <a:gd name="connsiteX9" fmla="*/ 327565 w 327564"/>
                  <a:gd name="connsiteY9" fmla="*/ 0 h 381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7564" h="381666">
                    <a:moveTo>
                      <a:pt x="327470" y="0"/>
                    </a:moveTo>
                    <a:cubicBezTo>
                      <a:pt x="322993" y="31814"/>
                      <a:pt x="315087" y="44196"/>
                      <a:pt x="279273" y="70485"/>
                    </a:cubicBezTo>
                    <a:cubicBezTo>
                      <a:pt x="243364" y="96869"/>
                      <a:pt x="231553" y="109252"/>
                      <a:pt x="211360" y="170402"/>
                    </a:cubicBezTo>
                    <a:cubicBezTo>
                      <a:pt x="191167" y="231648"/>
                      <a:pt x="168688" y="195072"/>
                      <a:pt x="142304" y="203549"/>
                    </a:cubicBezTo>
                    <a:cubicBezTo>
                      <a:pt x="115919" y="211931"/>
                      <a:pt x="114776" y="241173"/>
                      <a:pt x="112014" y="265843"/>
                    </a:cubicBezTo>
                    <a:cubicBezTo>
                      <a:pt x="109252" y="290512"/>
                      <a:pt x="129635" y="300323"/>
                      <a:pt x="111062" y="314325"/>
                    </a:cubicBezTo>
                    <a:cubicBezTo>
                      <a:pt x="92488" y="328327"/>
                      <a:pt x="92869" y="298799"/>
                      <a:pt x="86773" y="293370"/>
                    </a:cubicBezTo>
                    <a:cubicBezTo>
                      <a:pt x="66770" y="275844"/>
                      <a:pt x="63722" y="308515"/>
                      <a:pt x="42958" y="343948"/>
                    </a:cubicBezTo>
                    <a:cubicBezTo>
                      <a:pt x="29528" y="366712"/>
                      <a:pt x="11335" y="377190"/>
                      <a:pt x="0" y="381667"/>
                    </a:cubicBezTo>
                    <a:cubicBezTo>
                      <a:pt x="74581" y="227838"/>
                      <a:pt x="188024" y="96393"/>
                      <a:pt x="327565" y="0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414730" rtl="0"/>
                <a:endParaRPr lang="ar-SA" sz="163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1" name="شكل حر: شكل 90">
                <a:extLst>
                  <a:ext uri="{FF2B5EF4-FFF2-40B4-BE49-F238E27FC236}">
                    <a16:creationId xmlns:a16="http://schemas.microsoft.com/office/drawing/2014/main" id="{FDC0E1F0-AE9E-7146-043B-807C9CC38553}"/>
                  </a:ext>
                </a:extLst>
              </p:cNvPr>
              <p:cNvSpPr/>
              <p:nvPr/>
            </p:nvSpPr>
            <p:spPr>
              <a:xfrm>
                <a:off x="1106746" y="5176353"/>
                <a:ext cx="45934" cy="69548"/>
              </a:xfrm>
              <a:custGeom>
                <a:avLst/>
                <a:gdLst>
                  <a:gd name="connsiteX0" fmla="*/ 1869 w 45934"/>
                  <a:gd name="connsiteY0" fmla="*/ 29662 h 69548"/>
                  <a:gd name="connsiteX1" fmla="*/ 26824 w 45934"/>
                  <a:gd name="connsiteY1" fmla="*/ 992 h 69548"/>
                  <a:gd name="connsiteX2" fmla="*/ 45112 w 45934"/>
                  <a:gd name="connsiteY2" fmla="*/ 21185 h 69548"/>
                  <a:gd name="connsiteX3" fmla="*/ 24919 w 45934"/>
                  <a:gd name="connsiteY3" fmla="*/ 67476 h 69548"/>
                  <a:gd name="connsiteX4" fmla="*/ 16823 w 45934"/>
                  <a:gd name="connsiteY4" fmla="*/ 41378 h 69548"/>
                  <a:gd name="connsiteX5" fmla="*/ 1964 w 45934"/>
                  <a:gd name="connsiteY5" fmla="*/ 29567 h 69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934" h="69548">
                    <a:moveTo>
                      <a:pt x="1869" y="29662"/>
                    </a:moveTo>
                    <a:cubicBezTo>
                      <a:pt x="1869" y="29662"/>
                      <a:pt x="13394" y="4992"/>
                      <a:pt x="26824" y="992"/>
                    </a:cubicBezTo>
                    <a:cubicBezTo>
                      <a:pt x="40254" y="-2913"/>
                      <a:pt x="40064" y="4897"/>
                      <a:pt x="45112" y="21185"/>
                    </a:cubicBezTo>
                    <a:cubicBezTo>
                      <a:pt x="50160" y="37473"/>
                      <a:pt x="30539" y="79287"/>
                      <a:pt x="24919" y="67476"/>
                    </a:cubicBezTo>
                    <a:cubicBezTo>
                      <a:pt x="19299" y="55665"/>
                      <a:pt x="27681" y="43854"/>
                      <a:pt x="16823" y="41378"/>
                    </a:cubicBezTo>
                    <a:cubicBezTo>
                      <a:pt x="5869" y="38806"/>
                      <a:pt x="-4418" y="40806"/>
                      <a:pt x="1964" y="29567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414730" rtl="0"/>
                <a:endParaRPr lang="ar-SA" sz="163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2" name="شكل حر: شكل 91">
                <a:extLst>
                  <a:ext uri="{FF2B5EF4-FFF2-40B4-BE49-F238E27FC236}">
                    <a16:creationId xmlns:a16="http://schemas.microsoft.com/office/drawing/2014/main" id="{C2E59001-B9D5-733B-B35D-2310AC82929D}"/>
                  </a:ext>
                </a:extLst>
              </p:cNvPr>
              <p:cNvSpPr/>
              <p:nvPr/>
            </p:nvSpPr>
            <p:spPr>
              <a:xfrm>
                <a:off x="1631378" y="4945283"/>
                <a:ext cx="87766" cy="42935"/>
              </a:xfrm>
              <a:custGeom>
                <a:avLst/>
                <a:gdLst>
                  <a:gd name="connsiteX0" fmla="*/ 16637 w 87766"/>
                  <a:gd name="connsiteY0" fmla="*/ 4128 h 42935"/>
                  <a:gd name="connsiteX1" fmla="*/ 16637 w 87766"/>
                  <a:gd name="connsiteY1" fmla="*/ 39275 h 42935"/>
                  <a:gd name="connsiteX2" fmla="*/ 81026 w 87766"/>
                  <a:gd name="connsiteY2" fmla="*/ 14415 h 42935"/>
                  <a:gd name="connsiteX3" fmla="*/ 16637 w 87766"/>
                  <a:gd name="connsiteY3" fmla="*/ 4128 h 4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766" h="42935">
                    <a:moveTo>
                      <a:pt x="16637" y="4128"/>
                    </a:moveTo>
                    <a:cubicBezTo>
                      <a:pt x="16637" y="4128"/>
                      <a:pt x="-20796" y="26607"/>
                      <a:pt x="16637" y="39275"/>
                    </a:cubicBezTo>
                    <a:cubicBezTo>
                      <a:pt x="54070" y="52039"/>
                      <a:pt x="51784" y="28417"/>
                      <a:pt x="81026" y="14415"/>
                    </a:cubicBezTo>
                    <a:cubicBezTo>
                      <a:pt x="110268" y="413"/>
                      <a:pt x="36068" y="-4159"/>
                      <a:pt x="16637" y="4128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414730" rtl="0"/>
                <a:endParaRPr lang="ar-SA" sz="163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3" name="شكل حر: شكل 92">
                <a:extLst>
                  <a:ext uri="{FF2B5EF4-FFF2-40B4-BE49-F238E27FC236}">
                    <a16:creationId xmlns:a16="http://schemas.microsoft.com/office/drawing/2014/main" id="{60512C85-6FA4-CEFE-51C0-5F7D8E4D7EDE}"/>
                  </a:ext>
                </a:extLst>
              </p:cNvPr>
              <p:cNvSpPr/>
              <p:nvPr/>
            </p:nvSpPr>
            <p:spPr>
              <a:xfrm>
                <a:off x="1382041" y="4786058"/>
                <a:ext cx="642116" cy="224234"/>
              </a:xfrm>
              <a:custGeom>
                <a:avLst/>
                <a:gdLst>
                  <a:gd name="connsiteX0" fmla="*/ 642116 w 642116"/>
                  <a:gd name="connsiteY0" fmla="*/ 14002 h 224234"/>
                  <a:gd name="connsiteX1" fmla="*/ 638783 w 642116"/>
                  <a:gd name="connsiteY1" fmla="*/ 16955 h 224234"/>
                  <a:gd name="connsiteX2" fmla="*/ 499527 w 642116"/>
                  <a:gd name="connsiteY2" fmla="*/ 28194 h 224234"/>
                  <a:gd name="connsiteX3" fmla="*/ 392466 w 642116"/>
                  <a:gd name="connsiteY3" fmla="*/ 60008 h 224234"/>
                  <a:gd name="connsiteX4" fmla="*/ 349032 w 642116"/>
                  <a:gd name="connsiteY4" fmla="*/ 86963 h 224234"/>
                  <a:gd name="connsiteX5" fmla="*/ 316076 w 642116"/>
                  <a:gd name="connsiteY5" fmla="*/ 104203 h 224234"/>
                  <a:gd name="connsiteX6" fmla="*/ 236732 w 642116"/>
                  <a:gd name="connsiteY6" fmla="*/ 115443 h 224234"/>
                  <a:gd name="connsiteX7" fmla="*/ 139387 w 642116"/>
                  <a:gd name="connsiteY7" fmla="*/ 148400 h 224234"/>
                  <a:gd name="connsiteX8" fmla="*/ 44327 w 642116"/>
                  <a:gd name="connsiteY8" fmla="*/ 197834 h 224234"/>
                  <a:gd name="connsiteX9" fmla="*/ 893 w 642116"/>
                  <a:gd name="connsiteY9" fmla="*/ 212027 h 224234"/>
                  <a:gd name="connsiteX10" fmla="*/ 21086 w 642116"/>
                  <a:gd name="connsiteY10" fmla="*/ 164116 h 224234"/>
                  <a:gd name="connsiteX11" fmla="*/ 211967 w 642116"/>
                  <a:gd name="connsiteY11" fmla="*/ 60770 h 224234"/>
                  <a:gd name="connsiteX12" fmla="*/ 293120 w 642116"/>
                  <a:gd name="connsiteY12" fmla="*/ 28194 h 224234"/>
                  <a:gd name="connsiteX13" fmla="*/ 329601 w 642116"/>
                  <a:gd name="connsiteY13" fmla="*/ 10859 h 224234"/>
                  <a:gd name="connsiteX14" fmla="*/ 329601 w 642116"/>
                  <a:gd name="connsiteY14" fmla="*/ 10859 h 224234"/>
                  <a:gd name="connsiteX15" fmla="*/ 476096 w 642116"/>
                  <a:gd name="connsiteY15" fmla="*/ 0 h 224234"/>
                  <a:gd name="connsiteX16" fmla="*/ 642116 w 642116"/>
                  <a:gd name="connsiteY16" fmla="*/ 14002 h 224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42116" h="224234">
                    <a:moveTo>
                      <a:pt x="642116" y="14002"/>
                    </a:moveTo>
                    <a:cubicBezTo>
                      <a:pt x="641164" y="14954"/>
                      <a:pt x="640021" y="16002"/>
                      <a:pt x="638783" y="16955"/>
                    </a:cubicBezTo>
                    <a:cubicBezTo>
                      <a:pt x="586014" y="57341"/>
                      <a:pt x="545533" y="30385"/>
                      <a:pt x="499527" y="28194"/>
                    </a:cubicBezTo>
                    <a:cubicBezTo>
                      <a:pt x="453521" y="25908"/>
                      <a:pt x="428375" y="57722"/>
                      <a:pt x="392466" y="60008"/>
                    </a:cubicBezTo>
                    <a:cubicBezTo>
                      <a:pt x="356557" y="62294"/>
                      <a:pt x="379703" y="93726"/>
                      <a:pt x="349032" y="86963"/>
                    </a:cubicBezTo>
                    <a:cubicBezTo>
                      <a:pt x="318362" y="80201"/>
                      <a:pt x="337793" y="91440"/>
                      <a:pt x="316076" y="104203"/>
                    </a:cubicBezTo>
                    <a:cubicBezTo>
                      <a:pt x="294359" y="116967"/>
                      <a:pt x="273404" y="121444"/>
                      <a:pt x="236732" y="115443"/>
                    </a:cubicBezTo>
                    <a:cubicBezTo>
                      <a:pt x="200061" y="109442"/>
                      <a:pt x="175296" y="149162"/>
                      <a:pt x="139387" y="148400"/>
                    </a:cubicBezTo>
                    <a:cubicBezTo>
                      <a:pt x="103478" y="147638"/>
                      <a:pt x="74998" y="174593"/>
                      <a:pt x="44327" y="197834"/>
                    </a:cubicBezTo>
                    <a:cubicBezTo>
                      <a:pt x="13657" y="221075"/>
                      <a:pt x="6894" y="236030"/>
                      <a:pt x="893" y="212027"/>
                    </a:cubicBezTo>
                    <a:cubicBezTo>
                      <a:pt x="-5107" y="188024"/>
                      <a:pt x="21086" y="164116"/>
                      <a:pt x="21086" y="164116"/>
                    </a:cubicBezTo>
                    <a:cubicBezTo>
                      <a:pt x="112050" y="82106"/>
                      <a:pt x="165962" y="83249"/>
                      <a:pt x="211967" y="60770"/>
                    </a:cubicBezTo>
                    <a:cubicBezTo>
                      <a:pt x="257973" y="38291"/>
                      <a:pt x="293120" y="28194"/>
                      <a:pt x="293120" y="28194"/>
                    </a:cubicBezTo>
                    <a:cubicBezTo>
                      <a:pt x="305122" y="21812"/>
                      <a:pt x="317314" y="16002"/>
                      <a:pt x="329601" y="10859"/>
                    </a:cubicBezTo>
                    <a:lnTo>
                      <a:pt x="329601" y="10859"/>
                    </a:lnTo>
                    <a:cubicBezTo>
                      <a:pt x="377512" y="3715"/>
                      <a:pt x="426375" y="0"/>
                      <a:pt x="476096" y="0"/>
                    </a:cubicBezTo>
                    <a:cubicBezTo>
                      <a:pt x="532674" y="0"/>
                      <a:pt x="588110" y="4763"/>
                      <a:pt x="642116" y="14002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414730" rtl="0"/>
                <a:endParaRPr lang="ar-SA" sz="163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4" name="شكل حر: شكل 93">
                <a:extLst>
                  <a:ext uri="{FF2B5EF4-FFF2-40B4-BE49-F238E27FC236}">
                    <a16:creationId xmlns:a16="http://schemas.microsoft.com/office/drawing/2014/main" id="{24ED165B-C479-E680-A538-B78163735400}"/>
                  </a:ext>
                </a:extLst>
              </p:cNvPr>
              <p:cNvSpPr/>
              <p:nvPr/>
            </p:nvSpPr>
            <p:spPr>
              <a:xfrm>
                <a:off x="2017545" y="4821215"/>
                <a:ext cx="38529" cy="45360"/>
              </a:xfrm>
              <a:custGeom>
                <a:avLst/>
                <a:gdLst>
                  <a:gd name="connsiteX0" fmla="*/ 25758 w 38529"/>
                  <a:gd name="connsiteY0" fmla="*/ 4657 h 45360"/>
                  <a:gd name="connsiteX1" fmla="*/ 1469 w 38529"/>
                  <a:gd name="connsiteY1" fmla="*/ 4657 h 45360"/>
                  <a:gd name="connsiteX2" fmla="*/ 13661 w 38529"/>
                  <a:gd name="connsiteY2" fmla="*/ 34565 h 45360"/>
                  <a:gd name="connsiteX3" fmla="*/ 38522 w 38529"/>
                  <a:gd name="connsiteY3" fmla="*/ 22564 h 45360"/>
                  <a:gd name="connsiteX4" fmla="*/ 25758 w 38529"/>
                  <a:gd name="connsiteY4" fmla="*/ 4561 h 45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529" h="45360">
                    <a:moveTo>
                      <a:pt x="25758" y="4657"/>
                    </a:moveTo>
                    <a:cubicBezTo>
                      <a:pt x="25758" y="4657"/>
                      <a:pt x="8137" y="-5821"/>
                      <a:pt x="1469" y="4657"/>
                    </a:cubicBezTo>
                    <a:cubicBezTo>
                      <a:pt x="-5293" y="15134"/>
                      <a:pt x="13471" y="8371"/>
                      <a:pt x="13661" y="34565"/>
                    </a:cubicBezTo>
                    <a:cubicBezTo>
                      <a:pt x="13852" y="60759"/>
                      <a:pt x="38141" y="32279"/>
                      <a:pt x="38522" y="22564"/>
                    </a:cubicBezTo>
                    <a:cubicBezTo>
                      <a:pt x="38903" y="12848"/>
                      <a:pt x="25758" y="4561"/>
                      <a:pt x="25758" y="4561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414730" rtl="0"/>
                <a:endParaRPr lang="ar-SA" sz="163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5" name="شكل حر: شكل 94">
                <a:extLst>
                  <a:ext uri="{FF2B5EF4-FFF2-40B4-BE49-F238E27FC236}">
                    <a16:creationId xmlns:a16="http://schemas.microsoft.com/office/drawing/2014/main" id="{F431C92B-B695-C23B-F869-980CB124EE48}"/>
                  </a:ext>
                </a:extLst>
              </p:cNvPr>
              <p:cNvSpPr/>
              <p:nvPr/>
            </p:nvSpPr>
            <p:spPr>
              <a:xfrm>
                <a:off x="1621259" y="5151158"/>
                <a:ext cx="76295" cy="58911"/>
              </a:xfrm>
              <a:custGeom>
                <a:avLst/>
                <a:gdLst>
                  <a:gd name="connsiteX0" fmla="*/ 26757 w 76295"/>
                  <a:gd name="connsiteY0" fmla="*/ 13518 h 58911"/>
                  <a:gd name="connsiteX1" fmla="*/ 16660 w 76295"/>
                  <a:gd name="connsiteY1" fmla="*/ 58476 h 58911"/>
                  <a:gd name="connsiteX2" fmla="*/ 76192 w 76295"/>
                  <a:gd name="connsiteY2" fmla="*/ 13518 h 58911"/>
                  <a:gd name="connsiteX3" fmla="*/ 26757 w 76295"/>
                  <a:gd name="connsiteY3" fmla="*/ 13518 h 5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95" h="58911">
                    <a:moveTo>
                      <a:pt x="26757" y="13518"/>
                    </a:moveTo>
                    <a:cubicBezTo>
                      <a:pt x="26757" y="13518"/>
                      <a:pt x="-26012" y="64096"/>
                      <a:pt x="16660" y="58476"/>
                    </a:cubicBezTo>
                    <a:cubicBezTo>
                      <a:pt x="59332" y="52856"/>
                      <a:pt x="73906" y="33806"/>
                      <a:pt x="76192" y="13518"/>
                    </a:cubicBezTo>
                    <a:cubicBezTo>
                      <a:pt x="78478" y="-6675"/>
                      <a:pt x="42473" y="-2198"/>
                      <a:pt x="26757" y="13518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414730" rtl="0"/>
                <a:endParaRPr lang="ar-SA" sz="163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6" name="شكل حر: شكل 95">
                <a:extLst>
                  <a:ext uri="{FF2B5EF4-FFF2-40B4-BE49-F238E27FC236}">
                    <a16:creationId xmlns:a16="http://schemas.microsoft.com/office/drawing/2014/main" id="{58F1199D-4AED-C89A-EC94-83BAB02F02A7}"/>
                  </a:ext>
                </a:extLst>
              </p:cNvPr>
              <p:cNvSpPr/>
              <p:nvPr/>
            </p:nvSpPr>
            <p:spPr>
              <a:xfrm>
                <a:off x="1680250" y="5099094"/>
                <a:ext cx="123529" cy="151279"/>
              </a:xfrm>
              <a:custGeom>
                <a:avLst/>
                <a:gdLst>
                  <a:gd name="connsiteX0" fmla="*/ 39203 w 123529"/>
                  <a:gd name="connsiteY0" fmla="*/ 83585 h 151279"/>
                  <a:gd name="connsiteX1" fmla="*/ 25011 w 123529"/>
                  <a:gd name="connsiteY1" fmla="*/ 101968 h 151279"/>
                  <a:gd name="connsiteX2" fmla="*/ 11200 w 123529"/>
                  <a:gd name="connsiteY2" fmla="*/ 122542 h 151279"/>
                  <a:gd name="connsiteX3" fmla="*/ 39299 w 123529"/>
                  <a:gd name="connsiteY3" fmla="*/ 126257 h 151279"/>
                  <a:gd name="connsiteX4" fmla="*/ 341 w 123529"/>
                  <a:gd name="connsiteY4" fmla="*/ 141973 h 151279"/>
                  <a:gd name="connsiteX5" fmla="*/ 50919 w 123529"/>
                  <a:gd name="connsiteY5" fmla="*/ 143878 h 151279"/>
                  <a:gd name="connsiteX6" fmla="*/ 101878 w 123529"/>
                  <a:gd name="connsiteY6" fmla="*/ 143497 h 151279"/>
                  <a:gd name="connsiteX7" fmla="*/ 117213 w 123529"/>
                  <a:gd name="connsiteY7" fmla="*/ 112826 h 151279"/>
                  <a:gd name="connsiteX8" fmla="*/ 96639 w 123529"/>
                  <a:gd name="connsiteY8" fmla="*/ 66440 h 151279"/>
                  <a:gd name="connsiteX9" fmla="*/ 88733 w 123529"/>
                  <a:gd name="connsiteY9" fmla="*/ 28244 h 151279"/>
                  <a:gd name="connsiteX10" fmla="*/ 69303 w 123529"/>
                  <a:gd name="connsiteY10" fmla="*/ 146 h 151279"/>
                  <a:gd name="connsiteX11" fmla="*/ 42347 w 123529"/>
                  <a:gd name="connsiteY11" fmla="*/ 24434 h 151279"/>
                  <a:gd name="connsiteX12" fmla="*/ 31869 w 123529"/>
                  <a:gd name="connsiteY12" fmla="*/ 65963 h 151279"/>
                  <a:gd name="connsiteX13" fmla="*/ 39394 w 123529"/>
                  <a:gd name="connsiteY13" fmla="*/ 83585 h 151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529" h="151279">
                    <a:moveTo>
                      <a:pt x="39203" y="83585"/>
                    </a:moveTo>
                    <a:cubicBezTo>
                      <a:pt x="39203" y="83585"/>
                      <a:pt x="21201" y="92538"/>
                      <a:pt x="25011" y="101968"/>
                    </a:cubicBezTo>
                    <a:cubicBezTo>
                      <a:pt x="28726" y="111302"/>
                      <a:pt x="-1182" y="112064"/>
                      <a:pt x="11200" y="122542"/>
                    </a:cubicBezTo>
                    <a:cubicBezTo>
                      <a:pt x="23582" y="133019"/>
                      <a:pt x="37394" y="118065"/>
                      <a:pt x="39299" y="126257"/>
                    </a:cubicBezTo>
                    <a:cubicBezTo>
                      <a:pt x="41204" y="134448"/>
                      <a:pt x="4818" y="129971"/>
                      <a:pt x="341" y="141973"/>
                    </a:cubicBezTo>
                    <a:cubicBezTo>
                      <a:pt x="-4135" y="153974"/>
                      <a:pt x="36632" y="142354"/>
                      <a:pt x="50919" y="143878"/>
                    </a:cubicBezTo>
                    <a:cubicBezTo>
                      <a:pt x="65207" y="145402"/>
                      <a:pt x="96258" y="159975"/>
                      <a:pt x="101878" y="143497"/>
                    </a:cubicBezTo>
                    <a:cubicBezTo>
                      <a:pt x="107498" y="127019"/>
                      <a:pt x="135978" y="127781"/>
                      <a:pt x="117213" y="112826"/>
                    </a:cubicBezTo>
                    <a:cubicBezTo>
                      <a:pt x="98449" y="97872"/>
                      <a:pt x="101497" y="79108"/>
                      <a:pt x="96639" y="66440"/>
                    </a:cubicBezTo>
                    <a:cubicBezTo>
                      <a:pt x="91781" y="53676"/>
                      <a:pt x="77208" y="52247"/>
                      <a:pt x="88733" y="28244"/>
                    </a:cubicBezTo>
                    <a:cubicBezTo>
                      <a:pt x="100354" y="4241"/>
                      <a:pt x="72636" y="-997"/>
                      <a:pt x="69303" y="146"/>
                    </a:cubicBezTo>
                    <a:cubicBezTo>
                      <a:pt x="65969" y="1289"/>
                      <a:pt x="40061" y="3098"/>
                      <a:pt x="42347" y="24434"/>
                    </a:cubicBezTo>
                    <a:cubicBezTo>
                      <a:pt x="44633" y="45770"/>
                      <a:pt x="19106" y="50628"/>
                      <a:pt x="31869" y="65963"/>
                    </a:cubicBezTo>
                    <a:cubicBezTo>
                      <a:pt x="44633" y="81299"/>
                      <a:pt x="51205" y="74536"/>
                      <a:pt x="39394" y="83585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414730" rtl="0"/>
                <a:endParaRPr lang="ar-SA" sz="163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7" name="شكل حر: شكل 96">
                <a:extLst>
                  <a:ext uri="{FF2B5EF4-FFF2-40B4-BE49-F238E27FC236}">
                    <a16:creationId xmlns:a16="http://schemas.microsoft.com/office/drawing/2014/main" id="{6F7F3F19-6ABD-5FF4-29B5-8D4C4E2E99FC}"/>
                  </a:ext>
                </a:extLst>
              </p:cNvPr>
              <p:cNvSpPr/>
              <p:nvPr/>
            </p:nvSpPr>
            <p:spPr>
              <a:xfrm>
                <a:off x="1845330" y="5457971"/>
                <a:ext cx="32450" cy="44376"/>
              </a:xfrm>
              <a:custGeom>
                <a:avLst/>
                <a:gdLst>
                  <a:gd name="connsiteX0" fmla="*/ 6330 w 32450"/>
                  <a:gd name="connsiteY0" fmla="*/ 5124 h 44376"/>
                  <a:gd name="connsiteX1" fmla="*/ 3377 w 32450"/>
                  <a:gd name="connsiteY1" fmla="*/ 40271 h 44376"/>
                  <a:gd name="connsiteX2" fmla="*/ 28047 w 32450"/>
                  <a:gd name="connsiteY2" fmla="*/ 22649 h 44376"/>
                  <a:gd name="connsiteX3" fmla="*/ 6330 w 32450"/>
                  <a:gd name="connsiteY3" fmla="*/ 5028 h 4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450" h="44376">
                    <a:moveTo>
                      <a:pt x="6330" y="5124"/>
                    </a:moveTo>
                    <a:cubicBezTo>
                      <a:pt x="6330" y="5124"/>
                      <a:pt x="-5672" y="26840"/>
                      <a:pt x="3377" y="40271"/>
                    </a:cubicBezTo>
                    <a:cubicBezTo>
                      <a:pt x="12330" y="53701"/>
                      <a:pt x="14616" y="30555"/>
                      <a:pt x="28047" y="22649"/>
                    </a:cubicBezTo>
                    <a:cubicBezTo>
                      <a:pt x="41477" y="14744"/>
                      <a:pt x="21284" y="-10688"/>
                      <a:pt x="6330" y="5028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414730" rtl="0"/>
                <a:endParaRPr lang="ar-SA" sz="163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8" name="شكل حر: شكل 97">
                <a:extLst>
                  <a:ext uri="{FF2B5EF4-FFF2-40B4-BE49-F238E27FC236}">
                    <a16:creationId xmlns:a16="http://schemas.microsoft.com/office/drawing/2014/main" id="{F35352C2-1E76-8854-5B15-1E4F5E621F1E}"/>
                  </a:ext>
                </a:extLst>
              </p:cNvPr>
              <p:cNvSpPr/>
              <p:nvPr/>
            </p:nvSpPr>
            <p:spPr>
              <a:xfrm>
                <a:off x="1850874" y="5420651"/>
                <a:ext cx="21415" cy="23354"/>
              </a:xfrm>
              <a:custGeom>
                <a:avLst/>
                <a:gdLst>
                  <a:gd name="connsiteX0" fmla="*/ 10692 w 21415"/>
                  <a:gd name="connsiteY0" fmla="*/ 438 h 23354"/>
                  <a:gd name="connsiteX1" fmla="*/ 2310 w 21415"/>
                  <a:gd name="connsiteY1" fmla="*/ 22917 h 23354"/>
                  <a:gd name="connsiteX2" fmla="*/ 10692 w 21415"/>
                  <a:gd name="connsiteY2" fmla="*/ 438 h 23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415" h="23354">
                    <a:moveTo>
                      <a:pt x="10692" y="438"/>
                    </a:moveTo>
                    <a:cubicBezTo>
                      <a:pt x="10692" y="438"/>
                      <a:pt x="-5976" y="18440"/>
                      <a:pt x="2310" y="22917"/>
                    </a:cubicBezTo>
                    <a:cubicBezTo>
                      <a:pt x="10502" y="27394"/>
                      <a:pt x="35553" y="-4039"/>
                      <a:pt x="10692" y="438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414730" rtl="0"/>
                <a:endParaRPr lang="ar-SA" sz="163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9" name="شكل حر: شكل 98">
                <a:extLst>
                  <a:ext uri="{FF2B5EF4-FFF2-40B4-BE49-F238E27FC236}">
                    <a16:creationId xmlns:a16="http://schemas.microsoft.com/office/drawing/2014/main" id="{60A6A091-76AE-515E-77B3-2278C36D5DD5}"/>
                  </a:ext>
                </a:extLst>
              </p:cNvPr>
              <p:cNvSpPr/>
              <p:nvPr/>
            </p:nvSpPr>
            <p:spPr>
              <a:xfrm>
                <a:off x="1898644" y="5528451"/>
                <a:ext cx="44427" cy="20977"/>
              </a:xfrm>
              <a:custGeom>
                <a:avLst/>
                <a:gdLst>
                  <a:gd name="connsiteX0" fmla="*/ 5403 w 44427"/>
                  <a:gd name="connsiteY0" fmla="*/ 2747 h 20977"/>
                  <a:gd name="connsiteX1" fmla="*/ 34645 w 44427"/>
                  <a:gd name="connsiteY1" fmla="*/ 6462 h 20977"/>
                  <a:gd name="connsiteX2" fmla="*/ 30930 w 44427"/>
                  <a:gd name="connsiteY2" fmla="*/ 20654 h 20977"/>
                  <a:gd name="connsiteX3" fmla="*/ 5499 w 44427"/>
                  <a:gd name="connsiteY3" fmla="*/ 2652 h 20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427" h="20977">
                    <a:moveTo>
                      <a:pt x="5403" y="2747"/>
                    </a:moveTo>
                    <a:cubicBezTo>
                      <a:pt x="5403" y="2747"/>
                      <a:pt x="26358" y="-5444"/>
                      <a:pt x="34645" y="6462"/>
                    </a:cubicBezTo>
                    <a:cubicBezTo>
                      <a:pt x="42837" y="18464"/>
                      <a:pt x="53409" y="22178"/>
                      <a:pt x="30930" y="20654"/>
                    </a:cubicBezTo>
                    <a:cubicBezTo>
                      <a:pt x="8451" y="19130"/>
                      <a:pt x="-9456" y="8653"/>
                      <a:pt x="5499" y="2652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414730" rtl="0"/>
                <a:endParaRPr lang="ar-SA" sz="163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grpSp>
            <p:nvGrpSpPr>
              <p:cNvPr id="20" name="رسم 262">
                <a:extLst>
                  <a:ext uri="{FF2B5EF4-FFF2-40B4-BE49-F238E27FC236}">
                    <a16:creationId xmlns:a16="http://schemas.microsoft.com/office/drawing/2014/main" id="{C1351909-EA21-8DBA-3B30-7075F48177B5}"/>
                  </a:ext>
                </a:extLst>
              </p:cNvPr>
              <p:cNvGrpSpPr/>
              <p:nvPr/>
            </p:nvGrpSpPr>
            <p:grpSpPr>
              <a:xfrm>
                <a:off x="1362012" y="4920931"/>
                <a:ext cx="1480915" cy="1742566"/>
                <a:chOff x="1362012" y="4920931"/>
                <a:chExt cx="1480915" cy="1742566"/>
              </a:xfrm>
              <a:grpFill/>
            </p:grpSpPr>
            <p:sp>
              <p:nvSpPr>
                <p:cNvPr id="23" name="شكل حر: شكل 102">
                  <a:extLst>
                    <a:ext uri="{FF2B5EF4-FFF2-40B4-BE49-F238E27FC236}">
                      <a16:creationId xmlns:a16="http://schemas.microsoft.com/office/drawing/2014/main" id="{4DAE1A1F-C1A4-7F73-65D3-78C94330DEEB}"/>
                    </a:ext>
                  </a:extLst>
                </p:cNvPr>
                <p:cNvSpPr/>
                <p:nvPr/>
              </p:nvSpPr>
              <p:spPr>
                <a:xfrm>
                  <a:off x="1362012" y="4920931"/>
                  <a:ext cx="1480915" cy="1742566"/>
                </a:xfrm>
                <a:custGeom>
                  <a:avLst/>
                  <a:gdLst>
                    <a:gd name="connsiteX0" fmla="*/ 1480915 w 1480915"/>
                    <a:gd name="connsiteY0" fmla="*/ 849821 h 1742566"/>
                    <a:gd name="connsiteX1" fmla="*/ 993807 w 1480915"/>
                    <a:gd name="connsiteY1" fmla="*/ 0 h 1742566"/>
                    <a:gd name="connsiteX2" fmla="*/ 999522 w 1480915"/>
                    <a:gd name="connsiteY2" fmla="*/ 15430 h 1742566"/>
                    <a:gd name="connsiteX3" fmla="*/ 1021239 w 1480915"/>
                    <a:gd name="connsiteY3" fmla="*/ 55055 h 1742566"/>
                    <a:gd name="connsiteX4" fmla="*/ 1035050 w 1480915"/>
                    <a:gd name="connsiteY4" fmla="*/ 83153 h 1742566"/>
                    <a:gd name="connsiteX5" fmla="*/ 1041432 w 1480915"/>
                    <a:gd name="connsiteY5" fmla="*/ 99632 h 1742566"/>
                    <a:gd name="connsiteX6" fmla="*/ 1007332 w 1480915"/>
                    <a:gd name="connsiteY6" fmla="*/ 95155 h 1742566"/>
                    <a:gd name="connsiteX7" fmla="*/ 972852 w 1480915"/>
                    <a:gd name="connsiteY7" fmla="*/ 97822 h 1742566"/>
                    <a:gd name="connsiteX8" fmla="*/ 952278 w 1480915"/>
                    <a:gd name="connsiteY8" fmla="*/ 96679 h 1742566"/>
                    <a:gd name="connsiteX9" fmla="*/ 934656 w 1480915"/>
                    <a:gd name="connsiteY9" fmla="*/ 116110 h 1742566"/>
                    <a:gd name="connsiteX10" fmla="*/ 903986 w 1480915"/>
                    <a:gd name="connsiteY10" fmla="*/ 115729 h 1742566"/>
                    <a:gd name="connsiteX11" fmla="*/ 903986 w 1480915"/>
                    <a:gd name="connsiteY11" fmla="*/ 148685 h 1742566"/>
                    <a:gd name="connsiteX12" fmla="*/ 874077 w 1480915"/>
                    <a:gd name="connsiteY12" fmla="*/ 135255 h 1742566"/>
                    <a:gd name="connsiteX13" fmla="*/ 870744 w 1480915"/>
                    <a:gd name="connsiteY13" fmla="*/ 149828 h 1742566"/>
                    <a:gd name="connsiteX14" fmla="*/ 841883 w 1480915"/>
                    <a:gd name="connsiteY14" fmla="*/ 115729 h 1742566"/>
                    <a:gd name="connsiteX15" fmla="*/ 817594 w 1480915"/>
                    <a:gd name="connsiteY15" fmla="*/ 89345 h 1742566"/>
                    <a:gd name="connsiteX16" fmla="*/ 848646 w 1480915"/>
                    <a:gd name="connsiteY16" fmla="*/ 107537 h 1742566"/>
                    <a:gd name="connsiteX17" fmla="*/ 884936 w 1480915"/>
                    <a:gd name="connsiteY17" fmla="*/ 110966 h 1742566"/>
                    <a:gd name="connsiteX18" fmla="*/ 866553 w 1480915"/>
                    <a:gd name="connsiteY18" fmla="*/ 80582 h 1742566"/>
                    <a:gd name="connsiteX19" fmla="*/ 810069 w 1480915"/>
                    <a:gd name="connsiteY19" fmla="*/ 48768 h 1742566"/>
                    <a:gd name="connsiteX20" fmla="*/ 774541 w 1480915"/>
                    <a:gd name="connsiteY20" fmla="*/ 26289 h 1742566"/>
                    <a:gd name="connsiteX21" fmla="*/ 723297 w 1480915"/>
                    <a:gd name="connsiteY21" fmla="*/ 17717 h 1742566"/>
                    <a:gd name="connsiteX22" fmla="*/ 672719 w 1480915"/>
                    <a:gd name="connsiteY22" fmla="*/ 31528 h 1742566"/>
                    <a:gd name="connsiteX23" fmla="*/ 649478 w 1480915"/>
                    <a:gd name="connsiteY23" fmla="*/ 66008 h 1742566"/>
                    <a:gd name="connsiteX24" fmla="*/ 598233 w 1480915"/>
                    <a:gd name="connsiteY24" fmla="*/ 106108 h 1742566"/>
                    <a:gd name="connsiteX25" fmla="*/ 534606 w 1480915"/>
                    <a:gd name="connsiteY25" fmla="*/ 130397 h 1742566"/>
                    <a:gd name="connsiteX26" fmla="*/ 533844 w 1480915"/>
                    <a:gd name="connsiteY26" fmla="*/ 166688 h 1742566"/>
                    <a:gd name="connsiteX27" fmla="*/ 530511 w 1480915"/>
                    <a:gd name="connsiteY27" fmla="*/ 200406 h 1742566"/>
                    <a:gd name="connsiteX28" fmla="*/ 563086 w 1480915"/>
                    <a:gd name="connsiteY28" fmla="*/ 202311 h 1742566"/>
                    <a:gd name="connsiteX29" fmla="*/ 589280 w 1480915"/>
                    <a:gd name="connsiteY29" fmla="*/ 200025 h 1742566"/>
                    <a:gd name="connsiteX30" fmla="*/ 620712 w 1480915"/>
                    <a:gd name="connsiteY30" fmla="*/ 259747 h 1742566"/>
                    <a:gd name="connsiteX31" fmla="*/ 655574 w 1480915"/>
                    <a:gd name="connsiteY31" fmla="*/ 220218 h 1742566"/>
                    <a:gd name="connsiteX32" fmla="*/ 670147 w 1480915"/>
                    <a:gd name="connsiteY32" fmla="*/ 184309 h 1742566"/>
                    <a:gd name="connsiteX33" fmla="*/ 700056 w 1480915"/>
                    <a:gd name="connsiteY33" fmla="*/ 131159 h 1742566"/>
                    <a:gd name="connsiteX34" fmla="*/ 725487 w 1480915"/>
                    <a:gd name="connsiteY34" fmla="*/ 98203 h 1742566"/>
                    <a:gd name="connsiteX35" fmla="*/ 736727 w 1480915"/>
                    <a:gd name="connsiteY35" fmla="*/ 135636 h 1742566"/>
                    <a:gd name="connsiteX36" fmla="*/ 730726 w 1480915"/>
                    <a:gd name="connsiteY36" fmla="*/ 185071 h 1742566"/>
                    <a:gd name="connsiteX37" fmla="*/ 777208 w 1480915"/>
                    <a:gd name="connsiteY37" fmla="*/ 195548 h 1742566"/>
                    <a:gd name="connsiteX38" fmla="*/ 808545 w 1480915"/>
                    <a:gd name="connsiteY38" fmla="*/ 220980 h 1742566"/>
                    <a:gd name="connsiteX39" fmla="*/ 747109 w 1480915"/>
                    <a:gd name="connsiteY39" fmla="*/ 222504 h 1742566"/>
                    <a:gd name="connsiteX40" fmla="*/ 745585 w 1480915"/>
                    <a:gd name="connsiteY40" fmla="*/ 259747 h 1742566"/>
                    <a:gd name="connsiteX41" fmla="*/ 712629 w 1480915"/>
                    <a:gd name="connsiteY41" fmla="*/ 259747 h 1742566"/>
                    <a:gd name="connsiteX42" fmla="*/ 691674 w 1480915"/>
                    <a:gd name="connsiteY42" fmla="*/ 300323 h 1742566"/>
                    <a:gd name="connsiteX43" fmla="*/ 608616 w 1480915"/>
                    <a:gd name="connsiteY43" fmla="*/ 299561 h 1742566"/>
                    <a:gd name="connsiteX44" fmla="*/ 560705 w 1480915"/>
                    <a:gd name="connsiteY44" fmla="*/ 269653 h 1742566"/>
                    <a:gd name="connsiteX45" fmla="*/ 566706 w 1480915"/>
                    <a:gd name="connsiteY45" fmla="*/ 230315 h 1742566"/>
                    <a:gd name="connsiteX46" fmla="*/ 542036 w 1480915"/>
                    <a:gd name="connsiteY46" fmla="*/ 265081 h 1742566"/>
                    <a:gd name="connsiteX47" fmla="*/ 488124 w 1480915"/>
                    <a:gd name="connsiteY47" fmla="*/ 300990 h 1742566"/>
                    <a:gd name="connsiteX48" fmla="*/ 403543 w 1480915"/>
                    <a:gd name="connsiteY48" fmla="*/ 353378 h 1742566"/>
                    <a:gd name="connsiteX49" fmla="*/ 329438 w 1480915"/>
                    <a:gd name="connsiteY49" fmla="*/ 355664 h 1742566"/>
                    <a:gd name="connsiteX50" fmla="*/ 343440 w 1480915"/>
                    <a:gd name="connsiteY50" fmla="*/ 386334 h 1742566"/>
                    <a:gd name="connsiteX51" fmla="*/ 352298 w 1480915"/>
                    <a:gd name="connsiteY51" fmla="*/ 422243 h 1742566"/>
                    <a:gd name="connsiteX52" fmla="*/ 308483 w 1480915"/>
                    <a:gd name="connsiteY52" fmla="*/ 472250 h 1742566"/>
                    <a:gd name="connsiteX53" fmla="*/ 217519 w 1480915"/>
                    <a:gd name="connsiteY53" fmla="*/ 445294 h 1742566"/>
                    <a:gd name="connsiteX54" fmla="*/ 182658 w 1480915"/>
                    <a:gd name="connsiteY54" fmla="*/ 522256 h 1742566"/>
                    <a:gd name="connsiteX55" fmla="*/ 214662 w 1480915"/>
                    <a:gd name="connsiteY55" fmla="*/ 581787 h 1742566"/>
                    <a:gd name="connsiteX56" fmla="*/ 279241 w 1480915"/>
                    <a:gd name="connsiteY56" fmla="*/ 589693 h 1742566"/>
                    <a:gd name="connsiteX57" fmla="*/ 346107 w 1480915"/>
                    <a:gd name="connsiteY57" fmla="*/ 533495 h 1742566"/>
                    <a:gd name="connsiteX58" fmla="*/ 394398 w 1480915"/>
                    <a:gd name="connsiteY58" fmla="*/ 507111 h 1742566"/>
                    <a:gd name="connsiteX59" fmla="*/ 430308 w 1480915"/>
                    <a:gd name="connsiteY59" fmla="*/ 478441 h 1742566"/>
                    <a:gd name="connsiteX60" fmla="*/ 477456 w 1480915"/>
                    <a:gd name="connsiteY60" fmla="*/ 475679 h 1742566"/>
                    <a:gd name="connsiteX61" fmla="*/ 523462 w 1480915"/>
                    <a:gd name="connsiteY61" fmla="*/ 496443 h 1742566"/>
                    <a:gd name="connsiteX62" fmla="*/ 580136 w 1480915"/>
                    <a:gd name="connsiteY62" fmla="*/ 557117 h 1742566"/>
                    <a:gd name="connsiteX63" fmla="*/ 595281 w 1480915"/>
                    <a:gd name="connsiteY63" fmla="*/ 613315 h 1742566"/>
                    <a:gd name="connsiteX64" fmla="*/ 612140 w 1480915"/>
                    <a:gd name="connsiteY64" fmla="*/ 587502 h 1742566"/>
                    <a:gd name="connsiteX65" fmla="*/ 635762 w 1480915"/>
                    <a:gd name="connsiteY65" fmla="*/ 573500 h 1742566"/>
                    <a:gd name="connsiteX66" fmla="*/ 590233 w 1480915"/>
                    <a:gd name="connsiteY66" fmla="*/ 528542 h 1742566"/>
                    <a:gd name="connsiteX67" fmla="*/ 567754 w 1480915"/>
                    <a:gd name="connsiteY67" fmla="*/ 467868 h 1742566"/>
                    <a:gd name="connsiteX68" fmla="*/ 622808 w 1480915"/>
                    <a:gd name="connsiteY68" fmla="*/ 495395 h 1742566"/>
                    <a:gd name="connsiteX69" fmla="*/ 665480 w 1480915"/>
                    <a:gd name="connsiteY69" fmla="*/ 531876 h 1742566"/>
                    <a:gd name="connsiteX70" fmla="*/ 678910 w 1480915"/>
                    <a:gd name="connsiteY70" fmla="*/ 589693 h 1742566"/>
                    <a:gd name="connsiteX71" fmla="*/ 687292 w 1480915"/>
                    <a:gd name="connsiteY71" fmla="*/ 627888 h 1742566"/>
                    <a:gd name="connsiteX72" fmla="*/ 709771 w 1480915"/>
                    <a:gd name="connsiteY72" fmla="*/ 648653 h 1742566"/>
                    <a:gd name="connsiteX73" fmla="*/ 713677 w 1480915"/>
                    <a:gd name="connsiteY73" fmla="*/ 597027 h 1742566"/>
                    <a:gd name="connsiteX74" fmla="*/ 772636 w 1480915"/>
                    <a:gd name="connsiteY74" fmla="*/ 580739 h 1742566"/>
                    <a:gd name="connsiteX75" fmla="*/ 804640 w 1480915"/>
                    <a:gd name="connsiteY75" fmla="*/ 527971 h 1742566"/>
                    <a:gd name="connsiteX76" fmla="*/ 866934 w 1480915"/>
                    <a:gd name="connsiteY76" fmla="*/ 486442 h 1742566"/>
                    <a:gd name="connsiteX77" fmla="*/ 912939 w 1480915"/>
                    <a:gd name="connsiteY77" fmla="*/ 529685 h 1742566"/>
                    <a:gd name="connsiteX78" fmla="*/ 907891 w 1480915"/>
                    <a:gd name="connsiteY78" fmla="*/ 489776 h 1742566"/>
                    <a:gd name="connsiteX79" fmla="*/ 954468 w 1480915"/>
                    <a:gd name="connsiteY79" fmla="*/ 481393 h 1742566"/>
                    <a:gd name="connsiteX80" fmla="*/ 943229 w 1480915"/>
                    <a:gd name="connsiteY80" fmla="*/ 525780 h 1742566"/>
                    <a:gd name="connsiteX81" fmla="*/ 980472 w 1480915"/>
                    <a:gd name="connsiteY81" fmla="*/ 569976 h 1742566"/>
                    <a:gd name="connsiteX82" fmla="*/ 975995 w 1480915"/>
                    <a:gd name="connsiteY82" fmla="*/ 611886 h 1742566"/>
                    <a:gd name="connsiteX83" fmla="*/ 901128 w 1480915"/>
                    <a:gd name="connsiteY83" fmla="*/ 594265 h 1742566"/>
                    <a:gd name="connsiteX84" fmla="*/ 829215 w 1480915"/>
                    <a:gd name="connsiteY84" fmla="*/ 594265 h 1742566"/>
                    <a:gd name="connsiteX85" fmla="*/ 758444 w 1480915"/>
                    <a:gd name="connsiteY85" fmla="*/ 650462 h 1742566"/>
                    <a:gd name="connsiteX86" fmla="*/ 826929 w 1480915"/>
                    <a:gd name="connsiteY86" fmla="*/ 671798 h 1742566"/>
                    <a:gd name="connsiteX87" fmla="*/ 914559 w 1480915"/>
                    <a:gd name="connsiteY87" fmla="*/ 695420 h 1742566"/>
                    <a:gd name="connsiteX88" fmla="*/ 867410 w 1480915"/>
                    <a:gd name="connsiteY88" fmla="*/ 783050 h 1742566"/>
                    <a:gd name="connsiteX89" fmla="*/ 765207 w 1480915"/>
                    <a:gd name="connsiteY89" fmla="*/ 765048 h 1742566"/>
                    <a:gd name="connsiteX90" fmla="*/ 656241 w 1480915"/>
                    <a:gd name="connsiteY90" fmla="*/ 752666 h 1742566"/>
                    <a:gd name="connsiteX91" fmla="*/ 530416 w 1480915"/>
                    <a:gd name="connsiteY91" fmla="*/ 722376 h 1742566"/>
                    <a:gd name="connsiteX92" fmla="*/ 483267 w 1480915"/>
                    <a:gd name="connsiteY92" fmla="*/ 607790 h 1742566"/>
                    <a:gd name="connsiteX93" fmla="*/ 345154 w 1480915"/>
                    <a:gd name="connsiteY93" fmla="*/ 630269 h 1742566"/>
                    <a:gd name="connsiteX94" fmla="*/ 227235 w 1480915"/>
                    <a:gd name="connsiteY94" fmla="*/ 622364 h 1742566"/>
                    <a:gd name="connsiteX95" fmla="*/ 146368 w 1480915"/>
                    <a:gd name="connsiteY95" fmla="*/ 700945 h 1742566"/>
                    <a:gd name="connsiteX96" fmla="*/ 52070 w 1480915"/>
                    <a:gd name="connsiteY96" fmla="*/ 804291 h 1742566"/>
                    <a:gd name="connsiteX97" fmla="*/ 9398 w 1480915"/>
                    <a:gd name="connsiteY97" fmla="*/ 945833 h 1742566"/>
                    <a:gd name="connsiteX98" fmla="*/ 15018 w 1480915"/>
                    <a:gd name="connsiteY98" fmla="*/ 1060418 h 1742566"/>
                    <a:gd name="connsiteX99" fmla="*/ 101505 w 1480915"/>
                    <a:gd name="connsiteY99" fmla="*/ 1146905 h 1742566"/>
                    <a:gd name="connsiteX100" fmla="*/ 246380 w 1480915"/>
                    <a:gd name="connsiteY100" fmla="*/ 1185101 h 1742566"/>
                    <a:gd name="connsiteX101" fmla="*/ 335058 w 1480915"/>
                    <a:gd name="connsiteY101" fmla="*/ 1190720 h 1742566"/>
                    <a:gd name="connsiteX102" fmla="*/ 386683 w 1480915"/>
                    <a:gd name="connsiteY102" fmla="*/ 1259205 h 1742566"/>
                    <a:gd name="connsiteX103" fmla="*/ 410305 w 1480915"/>
                    <a:gd name="connsiteY103" fmla="*/ 1353503 h 1742566"/>
                    <a:gd name="connsiteX104" fmla="*/ 420402 w 1480915"/>
                    <a:gd name="connsiteY104" fmla="*/ 1479328 h 1742566"/>
                    <a:gd name="connsiteX105" fmla="*/ 411448 w 1480915"/>
                    <a:gd name="connsiteY105" fmla="*/ 1588294 h 1742566"/>
                    <a:gd name="connsiteX106" fmla="*/ 413734 w 1480915"/>
                    <a:gd name="connsiteY106" fmla="*/ 1686020 h 1742566"/>
                    <a:gd name="connsiteX107" fmla="*/ 450787 w 1480915"/>
                    <a:gd name="connsiteY107" fmla="*/ 1741075 h 1742566"/>
                    <a:gd name="connsiteX108" fmla="*/ 588899 w 1480915"/>
                    <a:gd name="connsiteY108" fmla="*/ 1654588 h 1742566"/>
                    <a:gd name="connsiteX109" fmla="*/ 660813 w 1480915"/>
                    <a:gd name="connsiteY109" fmla="*/ 1586103 h 1742566"/>
                    <a:gd name="connsiteX110" fmla="*/ 769779 w 1480915"/>
                    <a:gd name="connsiteY110" fmla="*/ 1493996 h 1742566"/>
                    <a:gd name="connsiteX111" fmla="*/ 840549 w 1480915"/>
                    <a:gd name="connsiteY111" fmla="*/ 1385030 h 1742566"/>
                    <a:gd name="connsiteX112" fmla="*/ 968565 w 1480915"/>
                    <a:gd name="connsiteY112" fmla="*/ 1296353 h 1742566"/>
                    <a:gd name="connsiteX113" fmla="*/ 1038289 w 1480915"/>
                    <a:gd name="connsiteY113" fmla="*/ 1199007 h 1742566"/>
                    <a:gd name="connsiteX114" fmla="*/ 928180 w 1480915"/>
                    <a:gd name="connsiteY114" fmla="*/ 1200531 h 1742566"/>
                    <a:gd name="connsiteX115" fmla="*/ 919226 w 1480915"/>
                    <a:gd name="connsiteY115" fmla="*/ 1125665 h 1742566"/>
                    <a:gd name="connsiteX116" fmla="*/ 902748 w 1480915"/>
                    <a:gd name="connsiteY116" fmla="*/ 1040321 h 1742566"/>
                    <a:gd name="connsiteX117" fmla="*/ 874268 w 1480915"/>
                    <a:gd name="connsiteY117" fmla="*/ 914495 h 1742566"/>
                    <a:gd name="connsiteX118" fmla="*/ 854837 w 1480915"/>
                    <a:gd name="connsiteY118" fmla="*/ 821627 h 1742566"/>
                    <a:gd name="connsiteX119" fmla="*/ 910273 w 1480915"/>
                    <a:gd name="connsiteY119" fmla="*/ 917448 h 1742566"/>
                    <a:gd name="connsiteX120" fmla="*/ 943229 w 1480915"/>
                    <a:gd name="connsiteY120" fmla="*/ 1044702 h 1742566"/>
                    <a:gd name="connsiteX121" fmla="*/ 998664 w 1480915"/>
                    <a:gd name="connsiteY121" fmla="*/ 1158526 h 1742566"/>
                    <a:gd name="connsiteX122" fmla="*/ 1108011 w 1480915"/>
                    <a:gd name="connsiteY122" fmla="*/ 1112139 h 1742566"/>
                    <a:gd name="connsiteX123" fmla="*/ 1190403 w 1480915"/>
                    <a:gd name="connsiteY123" fmla="*/ 1010317 h 1742566"/>
                    <a:gd name="connsiteX124" fmla="*/ 1139444 w 1480915"/>
                    <a:gd name="connsiteY124" fmla="*/ 984885 h 1742566"/>
                    <a:gd name="connsiteX125" fmla="*/ 1081056 w 1480915"/>
                    <a:gd name="connsiteY125" fmla="*/ 920496 h 1742566"/>
                    <a:gd name="connsiteX126" fmla="*/ 1094486 w 1480915"/>
                    <a:gd name="connsiteY126" fmla="*/ 841153 h 1742566"/>
                    <a:gd name="connsiteX127" fmla="*/ 1160399 w 1480915"/>
                    <a:gd name="connsiteY127" fmla="*/ 918972 h 1742566"/>
                    <a:gd name="connsiteX128" fmla="*/ 1226312 w 1480915"/>
                    <a:gd name="connsiteY128" fmla="*/ 963930 h 1742566"/>
                    <a:gd name="connsiteX129" fmla="*/ 1290701 w 1480915"/>
                    <a:gd name="connsiteY129" fmla="*/ 1002887 h 1742566"/>
                    <a:gd name="connsiteX130" fmla="*/ 1334135 w 1480915"/>
                    <a:gd name="connsiteY130" fmla="*/ 1046321 h 1742566"/>
                    <a:gd name="connsiteX131" fmla="*/ 1298226 w 1480915"/>
                    <a:gd name="connsiteY131" fmla="*/ 1230535 h 1742566"/>
                    <a:gd name="connsiteX132" fmla="*/ 1298226 w 1480915"/>
                    <a:gd name="connsiteY132" fmla="*/ 1332357 h 1742566"/>
                    <a:gd name="connsiteX133" fmla="*/ 1340136 w 1480915"/>
                    <a:gd name="connsiteY133" fmla="*/ 1205103 h 1742566"/>
                    <a:gd name="connsiteX134" fmla="*/ 1429957 w 1480915"/>
                    <a:gd name="connsiteY134" fmla="*/ 1071848 h 1742566"/>
                    <a:gd name="connsiteX135" fmla="*/ 1409478 w 1480915"/>
                    <a:gd name="connsiteY135" fmla="*/ 1219200 h 1742566"/>
                    <a:gd name="connsiteX136" fmla="*/ 1480915 w 1480915"/>
                    <a:gd name="connsiteY136" fmla="*/ 850297 h 1742566"/>
                    <a:gd name="connsiteX137" fmla="*/ 1116298 w 1480915"/>
                    <a:gd name="connsiteY137" fmla="*/ 723329 h 1742566"/>
                    <a:gd name="connsiteX138" fmla="*/ 1093057 w 1480915"/>
                    <a:gd name="connsiteY138" fmla="*/ 655225 h 1742566"/>
                    <a:gd name="connsiteX139" fmla="*/ 1085532 w 1480915"/>
                    <a:gd name="connsiteY139" fmla="*/ 602837 h 1742566"/>
                    <a:gd name="connsiteX140" fmla="*/ 1062292 w 1480915"/>
                    <a:gd name="connsiteY140" fmla="*/ 547402 h 1742566"/>
                    <a:gd name="connsiteX141" fmla="*/ 1092962 w 1480915"/>
                    <a:gd name="connsiteY141" fmla="*/ 523399 h 1742566"/>
                    <a:gd name="connsiteX142" fmla="*/ 1134110 w 1480915"/>
                    <a:gd name="connsiteY142" fmla="*/ 538353 h 1742566"/>
                    <a:gd name="connsiteX143" fmla="*/ 1132586 w 1480915"/>
                    <a:gd name="connsiteY143" fmla="*/ 604266 h 1742566"/>
                    <a:gd name="connsiteX144" fmla="*/ 1140778 w 1480915"/>
                    <a:gd name="connsiteY144" fmla="*/ 658178 h 1742566"/>
                    <a:gd name="connsiteX145" fmla="*/ 1170686 w 1480915"/>
                    <a:gd name="connsiteY145" fmla="*/ 702374 h 1742566"/>
                    <a:gd name="connsiteX146" fmla="*/ 1116013 w 1480915"/>
                    <a:gd name="connsiteY146" fmla="*/ 723329 h 1742566"/>
                    <a:gd name="connsiteX147" fmla="*/ 1200880 w 1480915"/>
                    <a:gd name="connsiteY147" fmla="*/ 599789 h 1742566"/>
                    <a:gd name="connsiteX148" fmla="*/ 1200880 w 1480915"/>
                    <a:gd name="connsiteY148" fmla="*/ 547402 h 1742566"/>
                    <a:gd name="connsiteX149" fmla="*/ 1221073 w 1480915"/>
                    <a:gd name="connsiteY149" fmla="*/ 559403 h 1742566"/>
                    <a:gd name="connsiteX150" fmla="*/ 1200880 w 1480915"/>
                    <a:gd name="connsiteY150" fmla="*/ 599789 h 1742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</a:cxnLst>
                  <a:rect l="l" t="t" r="r" b="b"/>
                  <a:pathLst>
                    <a:path w="1480915" h="1742566">
                      <a:moveTo>
                        <a:pt x="1480915" y="849821"/>
                      </a:moveTo>
                      <a:cubicBezTo>
                        <a:pt x="1480915" y="487489"/>
                        <a:pt x="1285272" y="170974"/>
                        <a:pt x="993807" y="0"/>
                      </a:cubicBezTo>
                      <a:cubicBezTo>
                        <a:pt x="992092" y="5334"/>
                        <a:pt x="993235" y="10668"/>
                        <a:pt x="999522" y="15430"/>
                      </a:cubicBezTo>
                      <a:cubicBezTo>
                        <a:pt x="1024573" y="34671"/>
                        <a:pt x="1039622" y="61055"/>
                        <a:pt x="1021239" y="55055"/>
                      </a:cubicBezTo>
                      <a:cubicBezTo>
                        <a:pt x="1002856" y="49054"/>
                        <a:pt x="1020477" y="71533"/>
                        <a:pt x="1035050" y="83153"/>
                      </a:cubicBezTo>
                      <a:cubicBezTo>
                        <a:pt x="1049623" y="94774"/>
                        <a:pt x="1075150" y="121349"/>
                        <a:pt x="1041432" y="99632"/>
                      </a:cubicBezTo>
                      <a:cubicBezTo>
                        <a:pt x="1007713" y="77915"/>
                        <a:pt x="1026859" y="99632"/>
                        <a:pt x="1007332" y="95155"/>
                      </a:cubicBezTo>
                      <a:cubicBezTo>
                        <a:pt x="987901" y="90678"/>
                        <a:pt x="995331" y="95536"/>
                        <a:pt x="972852" y="97822"/>
                      </a:cubicBezTo>
                      <a:cubicBezTo>
                        <a:pt x="950373" y="100108"/>
                        <a:pt x="957898" y="92202"/>
                        <a:pt x="952278" y="96679"/>
                      </a:cubicBezTo>
                      <a:cubicBezTo>
                        <a:pt x="946658" y="101156"/>
                        <a:pt x="935038" y="102299"/>
                        <a:pt x="934656" y="116110"/>
                      </a:cubicBezTo>
                      <a:cubicBezTo>
                        <a:pt x="934276" y="129921"/>
                        <a:pt x="919321" y="109728"/>
                        <a:pt x="903986" y="115729"/>
                      </a:cubicBezTo>
                      <a:cubicBezTo>
                        <a:pt x="888651" y="121730"/>
                        <a:pt x="914082" y="144971"/>
                        <a:pt x="903986" y="148685"/>
                      </a:cubicBezTo>
                      <a:cubicBezTo>
                        <a:pt x="893889" y="152400"/>
                        <a:pt x="880364" y="133731"/>
                        <a:pt x="874077" y="135255"/>
                      </a:cubicBezTo>
                      <a:cubicBezTo>
                        <a:pt x="867696" y="136779"/>
                        <a:pt x="889794" y="158115"/>
                        <a:pt x="870744" y="149828"/>
                      </a:cubicBezTo>
                      <a:cubicBezTo>
                        <a:pt x="851694" y="141637"/>
                        <a:pt x="846741" y="128111"/>
                        <a:pt x="841883" y="115729"/>
                      </a:cubicBezTo>
                      <a:cubicBezTo>
                        <a:pt x="837025" y="103346"/>
                        <a:pt x="808164" y="92488"/>
                        <a:pt x="817594" y="89345"/>
                      </a:cubicBezTo>
                      <a:cubicBezTo>
                        <a:pt x="826929" y="86201"/>
                        <a:pt x="827310" y="91440"/>
                        <a:pt x="848646" y="107537"/>
                      </a:cubicBezTo>
                      <a:cubicBezTo>
                        <a:pt x="869982" y="123634"/>
                        <a:pt x="884936" y="110966"/>
                        <a:pt x="884936" y="110966"/>
                      </a:cubicBezTo>
                      <a:cubicBezTo>
                        <a:pt x="884936" y="110966"/>
                        <a:pt x="894270" y="107156"/>
                        <a:pt x="866553" y="80582"/>
                      </a:cubicBezTo>
                      <a:cubicBezTo>
                        <a:pt x="838835" y="54007"/>
                        <a:pt x="823119" y="64865"/>
                        <a:pt x="810069" y="48768"/>
                      </a:cubicBezTo>
                      <a:cubicBezTo>
                        <a:pt x="796925" y="32671"/>
                        <a:pt x="793972" y="49149"/>
                        <a:pt x="774541" y="26289"/>
                      </a:cubicBezTo>
                      <a:cubicBezTo>
                        <a:pt x="755110" y="3429"/>
                        <a:pt x="743871" y="25146"/>
                        <a:pt x="723297" y="17717"/>
                      </a:cubicBezTo>
                      <a:cubicBezTo>
                        <a:pt x="702723" y="10287"/>
                        <a:pt x="696722" y="30480"/>
                        <a:pt x="672719" y="31528"/>
                      </a:cubicBezTo>
                      <a:cubicBezTo>
                        <a:pt x="648716" y="32671"/>
                        <a:pt x="661860" y="46101"/>
                        <a:pt x="649478" y="66008"/>
                      </a:cubicBezTo>
                      <a:cubicBezTo>
                        <a:pt x="637095" y="85820"/>
                        <a:pt x="618045" y="79820"/>
                        <a:pt x="598233" y="106108"/>
                      </a:cubicBezTo>
                      <a:cubicBezTo>
                        <a:pt x="578421" y="132398"/>
                        <a:pt x="558514" y="121825"/>
                        <a:pt x="534606" y="130397"/>
                      </a:cubicBezTo>
                      <a:cubicBezTo>
                        <a:pt x="510603" y="138970"/>
                        <a:pt x="530511" y="155448"/>
                        <a:pt x="533844" y="166688"/>
                      </a:cubicBezTo>
                      <a:cubicBezTo>
                        <a:pt x="537178" y="177927"/>
                        <a:pt x="523367" y="188786"/>
                        <a:pt x="530511" y="200406"/>
                      </a:cubicBezTo>
                      <a:cubicBezTo>
                        <a:pt x="537654" y="212026"/>
                        <a:pt x="560324" y="202978"/>
                        <a:pt x="563086" y="202311"/>
                      </a:cubicBezTo>
                      <a:cubicBezTo>
                        <a:pt x="580327" y="198215"/>
                        <a:pt x="572802" y="188119"/>
                        <a:pt x="589280" y="200025"/>
                      </a:cubicBezTo>
                      <a:cubicBezTo>
                        <a:pt x="605758" y="212026"/>
                        <a:pt x="588518" y="262128"/>
                        <a:pt x="620712" y="259747"/>
                      </a:cubicBezTo>
                      <a:cubicBezTo>
                        <a:pt x="652907" y="257366"/>
                        <a:pt x="655193" y="238982"/>
                        <a:pt x="655574" y="220218"/>
                      </a:cubicBezTo>
                      <a:cubicBezTo>
                        <a:pt x="655955" y="201454"/>
                        <a:pt x="683577" y="217932"/>
                        <a:pt x="670147" y="184309"/>
                      </a:cubicBezTo>
                      <a:cubicBezTo>
                        <a:pt x="656717" y="150590"/>
                        <a:pt x="682149" y="140875"/>
                        <a:pt x="700056" y="131159"/>
                      </a:cubicBezTo>
                      <a:cubicBezTo>
                        <a:pt x="718058" y="121444"/>
                        <a:pt x="704533" y="103442"/>
                        <a:pt x="725487" y="98203"/>
                      </a:cubicBezTo>
                      <a:cubicBezTo>
                        <a:pt x="746443" y="92964"/>
                        <a:pt x="759206" y="115443"/>
                        <a:pt x="736727" y="135636"/>
                      </a:cubicBezTo>
                      <a:cubicBezTo>
                        <a:pt x="714248" y="155829"/>
                        <a:pt x="717963" y="171545"/>
                        <a:pt x="730726" y="185071"/>
                      </a:cubicBezTo>
                      <a:cubicBezTo>
                        <a:pt x="743490" y="198501"/>
                        <a:pt x="761397" y="201549"/>
                        <a:pt x="777208" y="195548"/>
                      </a:cubicBezTo>
                      <a:cubicBezTo>
                        <a:pt x="793020" y="189548"/>
                        <a:pt x="825786" y="206026"/>
                        <a:pt x="808545" y="220980"/>
                      </a:cubicBezTo>
                      <a:cubicBezTo>
                        <a:pt x="791305" y="235934"/>
                        <a:pt x="758349" y="212789"/>
                        <a:pt x="747109" y="222504"/>
                      </a:cubicBezTo>
                      <a:cubicBezTo>
                        <a:pt x="735870" y="232220"/>
                        <a:pt x="766540" y="257651"/>
                        <a:pt x="745585" y="259747"/>
                      </a:cubicBezTo>
                      <a:cubicBezTo>
                        <a:pt x="724630" y="261842"/>
                        <a:pt x="720154" y="238220"/>
                        <a:pt x="712629" y="259747"/>
                      </a:cubicBezTo>
                      <a:cubicBezTo>
                        <a:pt x="705104" y="281369"/>
                        <a:pt x="727583" y="317564"/>
                        <a:pt x="691674" y="300323"/>
                      </a:cubicBezTo>
                      <a:cubicBezTo>
                        <a:pt x="655764" y="283083"/>
                        <a:pt x="638524" y="300323"/>
                        <a:pt x="608616" y="299561"/>
                      </a:cubicBezTo>
                      <a:cubicBezTo>
                        <a:pt x="578707" y="298799"/>
                        <a:pt x="559943" y="284607"/>
                        <a:pt x="560705" y="269653"/>
                      </a:cubicBezTo>
                      <a:cubicBezTo>
                        <a:pt x="561467" y="254699"/>
                        <a:pt x="571944" y="235172"/>
                        <a:pt x="566706" y="230315"/>
                      </a:cubicBezTo>
                      <a:cubicBezTo>
                        <a:pt x="561467" y="225362"/>
                        <a:pt x="541274" y="221742"/>
                        <a:pt x="542036" y="265081"/>
                      </a:cubicBezTo>
                      <a:cubicBezTo>
                        <a:pt x="542798" y="308515"/>
                        <a:pt x="520319" y="300990"/>
                        <a:pt x="488124" y="300990"/>
                      </a:cubicBezTo>
                      <a:cubicBezTo>
                        <a:pt x="455930" y="300990"/>
                        <a:pt x="440976" y="333947"/>
                        <a:pt x="403543" y="353378"/>
                      </a:cubicBezTo>
                      <a:cubicBezTo>
                        <a:pt x="366109" y="372809"/>
                        <a:pt x="354108" y="351092"/>
                        <a:pt x="329438" y="355664"/>
                      </a:cubicBezTo>
                      <a:cubicBezTo>
                        <a:pt x="304768" y="360140"/>
                        <a:pt x="323437" y="382619"/>
                        <a:pt x="343440" y="386334"/>
                      </a:cubicBezTo>
                      <a:cubicBezTo>
                        <a:pt x="363442" y="390049"/>
                        <a:pt x="356203" y="408813"/>
                        <a:pt x="352298" y="422243"/>
                      </a:cubicBezTo>
                      <a:cubicBezTo>
                        <a:pt x="348393" y="435674"/>
                        <a:pt x="352298" y="467201"/>
                        <a:pt x="308483" y="472250"/>
                      </a:cubicBezTo>
                      <a:cubicBezTo>
                        <a:pt x="264668" y="477298"/>
                        <a:pt x="248952" y="441960"/>
                        <a:pt x="217519" y="445294"/>
                      </a:cubicBezTo>
                      <a:cubicBezTo>
                        <a:pt x="186087" y="448628"/>
                        <a:pt x="198469" y="485204"/>
                        <a:pt x="182658" y="522256"/>
                      </a:cubicBezTo>
                      <a:cubicBezTo>
                        <a:pt x="166846" y="559308"/>
                        <a:pt x="196659" y="549783"/>
                        <a:pt x="214662" y="581787"/>
                      </a:cubicBezTo>
                      <a:cubicBezTo>
                        <a:pt x="232664" y="613791"/>
                        <a:pt x="230378" y="591884"/>
                        <a:pt x="279241" y="589693"/>
                      </a:cubicBezTo>
                      <a:cubicBezTo>
                        <a:pt x="328104" y="587407"/>
                        <a:pt x="334296" y="557117"/>
                        <a:pt x="346107" y="533495"/>
                      </a:cubicBezTo>
                      <a:cubicBezTo>
                        <a:pt x="357918" y="509873"/>
                        <a:pt x="378682" y="509873"/>
                        <a:pt x="394398" y="507111"/>
                      </a:cubicBezTo>
                      <a:cubicBezTo>
                        <a:pt x="410115" y="504349"/>
                        <a:pt x="393827" y="462725"/>
                        <a:pt x="430308" y="478441"/>
                      </a:cubicBezTo>
                      <a:cubicBezTo>
                        <a:pt x="466789" y="494157"/>
                        <a:pt x="449358" y="473393"/>
                        <a:pt x="477456" y="475679"/>
                      </a:cubicBezTo>
                      <a:cubicBezTo>
                        <a:pt x="505555" y="477964"/>
                        <a:pt x="521271" y="468916"/>
                        <a:pt x="523462" y="496443"/>
                      </a:cubicBezTo>
                      <a:cubicBezTo>
                        <a:pt x="525748" y="523970"/>
                        <a:pt x="562229" y="547021"/>
                        <a:pt x="580136" y="557117"/>
                      </a:cubicBezTo>
                      <a:cubicBezTo>
                        <a:pt x="598138" y="567214"/>
                        <a:pt x="591375" y="597503"/>
                        <a:pt x="595281" y="613315"/>
                      </a:cubicBezTo>
                      <a:cubicBezTo>
                        <a:pt x="599186" y="629031"/>
                        <a:pt x="604806" y="608267"/>
                        <a:pt x="612140" y="587502"/>
                      </a:cubicBezTo>
                      <a:cubicBezTo>
                        <a:pt x="619474" y="566738"/>
                        <a:pt x="632333" y="588645"/>
                        <a:pt x="635762" y="573500"/>
                      </a:cubicBezTo>
                      <a:cubicBezTo>
                        <a:pt x="639096" y="558356"/>
                        <a:pt x="625666" y="550450"/>
                        <a:pt x="590233" y="528542"/>
                      </a:cubicBezTo>
                      <a:cubicBezTo>
                        <a:pt x="554800" y="506635"/>
                        <a:pt x="557085" y="484156"/>
                        <a:pt x="567754" y="467868"/>
                      </a:cubicBezTo>
                      <a:cubicBezTo>
                        <a:pt x="578421" y="451580"/>
                        <a:pt x="602043" y="461105"/>
                        <a:pt x="622808" y="495395"/>
                      </a:cubicBezTo>
                      <a:cubicBezTo>
                        <a:pt x="643573" y="529685"/>
                        <a:pt x="657098" y="517874"/>
                        <a:pt x="665480" y="531876"/>
                      </a:cubicBezTo>
                      <a:cubicBezTo>
                        <a:pt x="673862" y="545878"/>
                        <a:pt x="672814" y="576834"/>
                        <a:pt x="678910" y="589693"/>
                      </a:cubicBezTo>
                      <a:cubicBezTo>
                        <a:pt x="685102" y="602647"/>
                        <a:pt x="693483" y="613315"/>
                        <a:pt x="687292" y="627888"/>
                      </a:cubicBezTo>
                      <a:cubicBezTo>
                        <a:pt x="681101" y="642461"/>
                        <a:pt x="698532" y="657130"/>
                        <a:pt x="709771" y="648653"/>
                      </a:cubicBezTo>
                      <a:cubicBezTo>
                        <a:pt x="721011" y="640271"/>
                        <a:pt x="720439" y="627317"/>
                        <a:pt x="713677" y="597027"/>
                      </a:cubicBezTo>
                      <a:cubicBezTo>
                        <a:pt x="706914" y="566738"/>
                        <a:pt x="735013" y="578453"/>
                        <a:pt x="772636" y="580739"/>
                      </a:cubicBezTo>
                      <a:cubicBezTo>
                        <a:pt x="810260" y="583025"/>
                        <a:pt x="787781" y="548735"/>
                        <a:pt x="804640" y="527971"/>
                      </a:cubicBezTo>
                      <a:cubicBezTo>
                        <a:pt x="821499" y="507206"/>
                        <a:pt x="844550" y="461677"/>
                        <a:pt x="866934" y="486442"/>
                      </a:cubicBezTo>
                      <a:cubicBezTo>
                        <a:pt x="889413" y="511112"/>
                        <a:pt x="895604" y="533019"/>
                        <a:pt x="912939" y="529685"/>
                      </a:cubicBezTo>
                      <a:cubicBezTo>
                        <a:pt x="930370" y="526352"/>
                        <a:pt x="905034" y="502158"/>
                        <a:pt x="907891" y="489776"/>
                      </a:cubicBezTo>
                      <a:cubicBezTo>
                        <a:pt x="910653" y="477393"/>
                        <a:pt x="935990" y="480251"/>
                        <a:pt x="954468" y="481393"/>
                      </a:cubicBezTo>
                      <a:cubicBezTo>
                        <a:pt x="972947" y="482537"/>
                        <a:pt x="945515" y="503872"/>
                        <a:pt x="943229" y="525780"/>
                      </a:cubicBezTo>
                      <a:cubicBezTo>
                        <a:pt x="940943" y="547688"/>
                        <a:pt x="973709" y="551974"/>
                        <a:pt x="980472" y="569976"/>
                      </a:cubicBezTo>
                      <a:cubicBezTo>
                        <a:pt x="987235" y="587978"/>
                        <a:pt x="1012666" y="594646"/>
                        <a:pt x="975995" y="611886"/>
                      </a:cubicBezTo>
                      <a:cubicBezTo>
                        <a:pt x="939324" y="629126"/>
                        <a:pt x="949420" y="631317"/>
                        <a:pt x="901128" y="594265"/>
                      </a:cubicBezTo>
                      <a:cubicBezTo>
                        <a:pt x="852837" y="557213"/>
                        <a:pt x="876459" y="589788"/>
                        <a:pt x="829215" y="594265"/>
                      </a:cubicBezTo>
                      <a:cubicBezTo>
                        <a:pt x="782066" y="598742"/>
                        <a:pt x="769684" y="603218"/>
                        <a:pt x="758444" y="650462"/>
                      </a:cubicBezTo>
                      <a:cubicBezTo>
                        <a:pt x="747205" y="697611"/>
                        <a:pt x="798830" y="652748"/>
                        <a:pt x="826929" y="671798"/>
                      </a:cubicBezTo>
                      <a:cubicBezTo>
                        <a:pt x="855027" y="690848"/>
                        <a:pt x="904462" y="660559"/>
                        <a:pt x="914559" y="695420"/>
                      </a:cubicBezTo>
                      <a:cubicBezTo>
                        <a:pt x="924655" y="730282"/>
                        <a:pt x="898843" y="761714"/>
                        <a:pt x="867410" y="783050"/>
                      </a:cubicBezTo>
                      <a:cubicBezTo>
                        <a:pt x="835977" y="804386"/>
                        <a:pt x="821404" y="786384"/>
                        <a:pt x="765207" y="765048"/>
                      </a:cubicBezTo>
                      <a:cubicBezTo>
                        <a:pt x="709009" y="743712"/>
                        <a:pt x="684339" y="714470"/>
                        <a:pt x="656241" y="752666"/>
                      </a:cubicBezTo>
                      <a:cubicBezTo>
                        <a:pt x="628142" y="790861"/>
                        <a:pt x="613569" y="757142"/>
                        <a:pt x="530416" y="722376"/>
                      </a:cubicBezTo>
                      <a:cubicBezTo>
                        <a:pt x="447358" y="687610"/>
                        <a:pt x="511366" y="641509"/>
                        <a:pt x="483267" y="607790"/>
                      </a:cubicBezTo>
                      <a:cubicBezTo>
                        <a:pt x="455168" y="574072"/>
                        <a:pt x="437261" y="588740"/>
                        <a:pt x="345154" y="630269"/>
                      </a:cubicBezTo>
                      <a:cubicBezTo>
                        <a:pt x="253047" y="671798"/>
                        <a:pt x="290100" y="624650"/>
                        <a:pt x="227235" y="622364"/>
                      </a:cubicBezTo>
                      <a:cubicBezTo>
                        <a:pt x="164370" y="620078"/>
                        <a:pt x="215995" y="656082"/>
                        <a:pt x="146368" y="700945"/>
                      </a:cubicBezTo>
                      <a:cubicBezTo>
                        <a:pt x="76740" y="745903"/>
                        <a:pt x="120555" y="735806"/>
                        <a:pt x="52070" y="804291"/>
                      </a:cubicBezTo>
                      <a:cubicBezTo>
                        <a:pt x="-16415" y="872776"/>
                        <a:pt x="27400" y="884015"/>
                        <a:pt x="9398" y="945833"/>
                      </a:cubicBezTo>
                      <a:cubicBezTo>
                        <a:pt x="-8604" y="1007555"/>
                        <a:pt x="2635" y="992981"/>
                        <a:pt x="15018" y="1060418"/>
                      </a:cubicBezTo>
                      <a:cubicBezTo>
                        <a:pt x="27400" y="1127760"/>
                        <a:pt x="77883" y="1081754"/>
                        <a:pt x="101505" y="1146905"/>
                      </a:cubicBezTo>
                      <a:cubicBezTo>
                        <a:pt x="125127" y="1212056"/>
                        <a:pt x="192468" y="1155859"/>
                        <a:pt x="246380" y="1185101"/>
                      </a:cubicBezTo>
                      <a:cubicBezTo>
                        <a:pt x="300291" y="1214342"/>
                        <a:pt x="314865" y="1155859"/>
                        <a:pt x="335058" y="1190720"/>
                      </a:cubicBezTo>
                      <a:cubicBezTo>
                        <a:pt x="355251" y="1225582"/>
                        <a:pt x="409162" y="1218819"/>
                        <a:pt x="386683" y="1259205"/>
                      </a:cubicBezTo>
                      <a:cubicBezTo>
                        <a:pt x="364204" y="1299591"/>
                        <a:pt x="401256" y="1333310"/>
                        <a:pt x="410305" y="1353503"/>
                      </a:cubicBezTo>
                      <a:cubicBezTo>
                        <a:pt x="419259" y="1373696"/>
                        <a:pt x="452977" y="1410748"/>
                        <a:pt x="420402" y="1479328"/>
                      </a:cubicBezTo>
                      <a:cubicBezTo>
                        <a:pt x="387826" y="1547813"/>
                        <a:pt x="403543" y="1540002"/>
                        <a:pt x="411448" y="1588294"/>
                      </a:cubicBezTo>
                      <a:cubicBezTo>
                        <a:pt x="419354" y="1636586"/>
                        <a:pt x="409162" y="1646682"/>
                        <a:pt x="413734" y="1686020"/>
                      </a:cubicBezTo>
                      <a:cubicBezTo>
                        <a:pt x="418211" y="1725359"/>
                        <a:pt x="373348" y="1748885"/>
                        <a:pt x="450787" y="1741075"/>
                      </a:cubicBezTo>
                      <a:cubicBezTo>
                        <a:pt x="528320" y="1733169"/>
                        <a:pt x="538416" y="1683830"/>
                        <a:pt x="588899" y="1654588"/>
                      </a:cubicBezTo>
                      <a:cubicBezTo>
                        <a:pt x="639477" y="1625346"/>
                        <a:pt x="601281" y="1586103"/>
                        <a:pt x="660813" y="1586103"/>
                      </a:cubicBezTo>
                      <a:cubicBezTo>
                        <a:pt x="720344" y="1586103"/>
                        <a:pt x="756253" y="1532192"/>
                        <a:pt x="769779" y="1493996"/>
                      </a:cubicBezTo>
                      <a:cubicBezTo>
                        <a:pt x="783209" y="1455801"/>
                        <a:pt x="777685" y="1415415"/>
                        <a:pt x="840549" y="1385030"/>
                      </a:cubicBezTo>
                      <a:cubicBezTo>
                        <a:pt x="903414" y="1354646"/>
                        <a:pt x="893699" y="1330738"/>
                        <a:pt x="968565" y="1296353"/>
                      </a:cubicBezTo>
                      <a:cubicBezTo>
                        <a:pt x="1043432" y="1261872"/>
                        <a:pt x="1041908" y="1211009"/>
                        <a:pt x="1038289" y="1199007"/>
                      </a:cubicBezTo>
                      <a:cubicBezTo>
                        <a:pt x="1034574" y="1187006"/>
                        <a:pt x="949135" y="1223010"/>
                        <a:pt x="928180" y="1200531"/>
                      </a:cubicBezTo>
                      <a:cubicBezTo>
                        <a:pt x="907224" y="1178052"/>
                        <a:pt x="941610" y="1158621"/>
                        <a:pt x="919226" y="1125665"/>
                      </a:cubicBezTo>
                      <a:cubicBezTo>
                        <a:pt x="896747" y="1092708"/>
                        <a:pt x="904272" y="1100233"/>
                        <a:pt x="902748" y="1040321"/>
                      </a:cubicBezTo>
                      <a:cubicBezTo>
                        <a:pt x="901224" y="980408"/>
                        <a:pt x="889318" y="987933"/>
                        <a:pt x="874268" y="914495"/>
                      </a:cubicBezTo>
                      <a:cubicBezTo>
                        <a:pt x="859314" y="841153"/>
                        <a:pt x="832358" y="821627"/>
                        <a:pt x="854837" y="821627"/>
                      </a:cubicBezTo>
                      <a:cubicBezTo>
                        <a:pt x="877316" y="821627"/>
                        <a:pt x="878840" y="856107"/>
                        <a:pt x="910273" y="917448"/>
                      </a:cubicBezTo>
                      <a:cubicBezTo>
                        <a:pt x="941705" y="978884"/>
                        <a:pt x="914749" y="929450"/>
                        <a:pt x="943229" y="1044702"/>
                      </a:cubicBezTo>
                      <a:cubicBezTo>
                        <a:pt x="971709" y="1159955"/>
                        <a:pt x="928275" y="1143572"/>
                        <a:pt x="998664" y="1158526"/>
                      </a:cubicBezTo>
                      <a:cubicBezTo>
                        <a:pt x="1069054" y="1173480"/>
                        <a:pt x="1067530" y="1113568"/>
                        <a:pt x="1108011" y="1112139"/>
                      </a:cubicBezTo>
                      <a:cubicBezTo>
                        <a:pt x="1148398" y="1110615"/>
                        <a:pt x="1218787" y="1037273"/>
                        <a:pt x="1190403" y="1010317"/>
                      </a:cubicBezTo>
                      <a:cubicBezTo>
                        <a:pt x="1161923" y="983361"/>
                        <a:pt x="1175448" y="953453"/>
                        <a:pt x="1139444" y="984885"/>
                      </a:cubicBezTo>
                      <a:cubicBezTo>
                        <a:pt x="1103535" y="1016318"/>
                        <a:pt x="1094486" y="959453"/>
                        <a:pt x="1081056" y="920496"/>
                      </a:cubicBezTo>
                      <a:cubicBezTo>
                        <a:pt x="1067626" y="881539"/>
                        <a:pt x="1075055" y="839629"/>
                        <a:pt x="1094486" y="841153"/>
                      </a:cubicBezTo>
                      <a:cubicBezTo>
                        <a:pt x="1113917" y="842677"/>
                        <a:pt x="1118489" y="923544"/>
                        <a:pt x="1160399" y="918972"/>
                      </a:cubicBezTo>
                      <a:cubicBezTo>
                        <a:pt x="1202309" y="914495"/>
                        <a:pt x="1191832" y="938403"/>
                        <a:pt x="1226312" y="963930"/>
                      </a:cubicBezTo>
                      <a:cubicBezTo>
                        <a:pt x="1260793" y="989362"/>
                        <a:pt x="1269746" y="939927"/>
                        <a:pt x="1290701" y="1002887"/>
                      </a:cubicBezTo>
                      <a:cubicBezTo>
                        <a:pt x="1311656" y="1065752"/>
                        <a:pt x="1322134" y="1011841"/>
                        <a:pt x="1334135" y="1046321"/>
                      </a:cubicBezTo>
                      <a:cubicBezTo>
                        <a:pt x="1346136" y="1080802"/>
                        <a:pt x="1298226" y="1169099"/>
                        <a:pt x="1298226" y="1230535"/>
                      </a:cubicBezTo>
                      <a:cubicBezTo>
                        <a:pt x="1298226" y="1291971"/>
                        <a:pt x="1286224" y="1311402"/>
                        <a:pt x="1298226" y="1332357"/>
                      </a:cubicBezTo>
                      <a:cubicBezTo>
                        <a:pt x="1310227" y="1353312"/>
                        <a:pt x="1326706" y="1253014"/>
                        <a:pt x="1340136" y="1205103"/>
                      </a:cubicBezTo>
                      <a:cubicBezTo>
                        <a:pt x="1353566" y="1157192"/>
                        <a:pt x="1422527" y="1031367"/>
                        <a:pt x="1429957" y="1071848"/>
                      </a:cubicBezTo>
                      <a:cubicBezTo>
                        <a:pt x="1432052" y="1083088"/>
                        <a:pt x="1421574" y="1145953"/>
                        <a:pt x="1409478" y="1219200"/>
                      </a:cubicBezTo>
                      <a:cubicBezTo>
                        <a:pt x="1455579" y="1105281"/>
                        <a:pt x="1480915" y="980694"/>
                        <a:pt x="1480915" y="850297"/>
                      </a:cubicBezTo>
                      <a:close/>
                      <a:moveTo>
                        <a:pt x="1116298" y="723329"/>
                      </a:moveTo>
                      <a:cubicBezTo>
                        <a:pt x="1081151" y="706850"/>
                        <a:pt x="1084866" y="686657"/>
                        <a:pt x="1093057" y="655225"/>
                      </a:cubicBezTo>
                      <a:cubicBezTo>
                        <a:pt x="1101249" y="623792"/>
                        <a:pt x="1089343" y="629031"/>
                        <a:pt x="1085532" y="602837"/>
                      </a:cubicBezTo>
                      <a:cubicBezTo>
                        <a:pt x="1081818" y="576644"/>
                        <a:pt x="1063815" y="564642"/>
                        <a:pt x="1062292" y="547402"/>
                      </a:cubicBezTo>
                      <a:cubicBezTo>
                        <a:pt x="1060768" y="530162"/>
                        <a:pt x="1092962" y="523399"/>
                        <a:pt x="1092962" y="523399"/>
                      </a:cubicBezTo>
                      <a:cubicBezTo>
                        <a:pt x="1092962" y="523399"/>
                        <a:pt x="1146873" y="509207"/>
                        <a:pt x="1134110" y="538353"/>
                      </a:cubicBezTo>
                      <a:cubicBezTo>
                        <a:pt x="1121347" y="567595"/>
                        <a:pt x="1119918" y="590741"/>
                        <a:pt x="1132586" y="604266"/>
                      </a:cubicBezTo>
                      <a:cubicBezTo>
                        <a:pt x="1145349" y="617696"/>
                        <a:pt x="1156589" y="636461"/>
                        <a:pt x="1140778" y="658178"/>
                      </a:cubicBezTo>
                      <a:cubicBezTo>
                        <a:pt x="1125061" y="679895"/>
                        <a:pt x="1169257" y="662654"/>
                        <a:pt x="1170686" y="702374"/>
                      </a:cubicBezTo>
                      <a:cubicBezTo>
                        <a:pt x="1172115" y="742093"/>
                        <a:pt x="1151255" y="739807"/>
                        <a:pt x="1116013" y="723329"/>
                      </a:cubicBezTo>
                      <a:close/>
                      <a:moveTo>
                        <a:pt x="1200880" y="599789"/>
                      </a:moveTo>
                      <a:cubicBezTo>
                        <a:pt x="1185164" y="587026"/>
                        <a:pt x="1200880" y="547402"/>
                        <a:pt x="1200880" y="547402"/>
                      </a:cubicBezTo>
                      <a:cubicBezTo>
                        <a:pt x="1205167" y="533495"/>
                        <a:pt x="1215835" y="545116"/>
                        <a:pt x="1221073" y="559403"/>
                      </a:cubicBezTo>
                      <a:cubicBezTo>
                        <a:pt x="1226312" y="573596"/>
                        <a:pt x="1216597" y="612553"/>
                        <a:pt x="1200880" y="599789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l" defTabSz="414730" rtl="0"/>
                  <a:endParaRPr lang="ar-SA" sz="163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24" name="شكل حر: شكل 103">
                  <a:extLst>
                    <a:ext uri="{FF2B5EF4-FFF2-40B4-BE49-F238E27FC236}">
                      <a16:creationId xmlns:a16="http://schemas.microsoft.com/office/drawing/2014/main" id="{6EC651F9-A972-7819-910F-7C49070FDBEB}"/>
                    </a:ext>
                  </a:extLst>
                </p:cNvPr>
                <p:cNvSpPr/>
                <p:nvPr/>
              </p:nvSpPr>
              <p:spPr>
                <a:xfrm>
                  <a:off x="2216771" y="5629115"/>
                  <a:ext cx="27194" cy="20197"/>
                </a:xfrm>
                <a:custGeom>
                  <a:avLst/>
                  <a:gdLst>
                    <a:gd name="connsiteX0" fmla="*/ 25891 w 27194"/>
                    <a:gd name="connsiteY0" fmla="*/ 10668 h 20197"/>
                    <a:gd name="connsiteX1" fmla="*/ 19700 w 27194"/>
                    <a:gd name="connsiteY1" fmla="*/ 0 h 20197"/>
                    <a:gd name="connsiteX2" fmla="*/ 1411 w 27194"/>
                    <a:gd name="connsiteY2" fmla="*/ 14002 h 20197"/>
                    <a:gd name="connsiteX3" fmla="*/ 25796 w 27194"/>
                    <a:gd name="connsiteY3" fmla="*/ 10668 h 20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194" h="20197">
                      <a:moveTo>
                        <a:pt x="25891" y="10668"/>
                      </a:moveTo>
                      <a:cubicBezTo>
                        <a:pt x="30939" y="2762"/>
                        <a:pt x="19700" y="0"/>
                        <a:pt x="19700" y="0"/>
                      </a:cubicBezTo>
                      <a:cubicBezTo>
                        <a:pt x="15223" y="1715"/>
                        <a:pt x="-5542" y="2286"/>
                        <a:pt x="1411" y="14002"/>
                      </a:cubicBezTo>
                      <a:cubicBezTo>
                        <a:pt x="8460" y="25813"/>
                        <a:pt x="20747" y="18478"/>
                        <a:pt x="25796" y="10668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l" defTabSz="414730" rtl="0"/>
                  <a:endParaRPr lang="ar-SA" sz="163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25" name="شكل حر: شكل 104">
                  <a:extLst>
                    <a:ext uri="{FF2B5EF4-FFF2-40B4-BE49-F238E27FC236}">
                      <a16:creationId xmlns:a16="http://schemas.microsoft.com/office/drawing/2014/main" id="{94768AEB-A584-0C71-834B-42A4ACD6E249}"/>
                    </a:ext>
                  </a:extLst>
                </p:cNvPr>
                <p:cNvSpPr/>
                <p:nvPr/>
              </p:nvSpPr>
              <p:spPr>
                <a:xfrm>
                  <a:off x="2081762" y="5601665"/>
                  <a:ext cx="39661" cy="16808"/>
                </a:xfrm>
                <a:custGeom>
                  <a:avLst/>
                  <a:gdLst>
                    <a:gd name="connsiteX0" fmla="*/ 30312 w 39661"/>
                    <a:gd name="connsiteY0" fmla="*/ 5543 h 16808"/>
                    <a:gd name="connsiteX1" fmla="*/ 594 w 39661"/>
                    <a:gd name="connsiteY1" fmla="*/ 5543 h 16808"/>
                    <a:gd name="connsiteX2" fmla="*/ 18310 w 39661"/>
                    <a:gd name="connsiteY2" fmla="*/ 16497 h 16808"/>
                    <a:gd name="connsiteX3" fmla="*/ 30407 w 39661"/>
                    <a:gd name="connsiteY3" fmla="*/ 5543 h 16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661" h="16808">
                      <a:moveTo>
                        <a:pt x="30312" y="5543"/>
                      </a:moveTo>
                      <a:cubicBezTo>
                        <a:pt x="14596" y="3257"/>
                        <a:pt x="1070" y="-5696"/>
                        <a:pt x="594" y="5543"/>
                      </a:cubicBezTo>
                      <a:cubicBezTo>
                        <a:pt x="594" y="5543"/>
                        <a:pt x="-5026" y="14211"/>
                        <a:pt x="18310" y="16497"/>
                      </a:cubicBezTo>
                      <a:cubicBezTo>
                        <a:pt x="41647" y="18783"/>
                        <a:pt x="46123" y="7829"/>
                        <a:pt x="30407" y="5543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l" defTabSz="414730" rtl="0"/>
                  <a:endParaRPr lang="ar-SA" sz="163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  <p:sp>
            <p:nvSpPr>
              <p:cNvPr id="21" name="شكل حر: شكل 100">
                <a:extLst>
                  <a:ext uri="{FF2B5EF4-FFF2-40B4-BE49-F238E27FC236}">
                    <a16:creationId xmlns:a16="http://schemas.microsoft.com/office/drawing/2014/main" id="{A7F119FB-13F7-5ADE-5260-0F8637258E75}"/>
                  </a:ext>
                </a:extLst>
              </p:cNvPr>
              <p:cNvSpPr/>
              <p:nvPr/>
            </p:nvSpPr>
            <p:spPr>
              <a:xfrm>
                <a:off x="2052530" y="6455547"/>
                <a:ext cx="163444" cy="149070"/>
              </a:xfrm>
              <a:custGeom>
                <a:avLst/>
                <a:gdLst>
                  <a:gd name="connsiteX0" fmla="*/ 6489 w 163444"/>
                  <a:gd name="connsiteY0" fmla="*/ 121591 h 149070"/>
                  <a:gd name="connsiteX1" fmla="*/ 15443 w 163444"/>
                  <a:gd name="connsiteY1" fmla="*/ 147785 h 149070"/>
                  <a:gd name="connsiteX2" fmla="*/ 97834 w 163444"/>
                  <a:gd name="connsiteY2" fmla="*/ 90159 h 149070"/>
                  <a:gd name="connsiteX3" fmla="*/ 162985 w 163444"/>
                  <a:gd name="connsiteY3" fmla="*/ 7767 h 149070"/>
                  <a:gd name="connsiteX4" fmla="*/ 127838 w 163444"/>
                  <a:gd name="connsiteY4" fmla="*/ 29484 h 149070"/>
                  <a:gd name="connsiteX5" fmla="*/ 61925 w 163444"/>
                  <a:gd name="connsiteY5" fmla="*/ 54916 h 149070"/>
                  <a:gd name="connsiteX6" fmla="*/ 6489 w 163444"/>
                  <a:gd name="connsiteY6" fmla="*/ 121591 h 149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3444" h="149070">
                    <a:moveTo>
                      <a:pt x="6489" y="121591"/>
                    </a:moveTo>
                    <a:cubicBezTo>
                      <a:pt x="6489" y="121591"/>
                      <a:pt x="-12942" y="156072"/>
                      <a:pt x="15443" y="147785"/>
                    </a:cubicBezTo>
                    <a:cubicBezTo>
                      <a:pt x="43923" y="139593"/>
                      <a:pt x="70116" y="115590"/>
                      <a:pt x="97834" y="90159"/>
                    </a:cubicBezTo>
                    <a:cubicBezTo>
                      <a:pt x="125552" y="64727"/>
                      <a:pt x="159270" y="29484"/>
                      <a:pt x="162985" y="7767"/>
                    </a:cubicBezTo>
                    <a:cubicBezTo>
                      <a:pt x="166700" y="-13950"/>
                      <a:pt x="147269" y="15292"/>
                      <a:pt x="127838" y="29484"/>
                    </a:cubicBezTo>
                    <a:cubicBezTo>
                      <a:pt x="108407" y="43677"/>
                      <a:pt x="77641" y="24246"/>
                      <a:pt x="61925" y="54916"/>
                    </a:cubicBezTo>
                    <a:cubicBezTo>
                      <a:pt x="46209" y="85586"/>
                      <a:pt x="22968" y="90063"/>
                      <a:pt x="6489" y="121591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414730" rtl="0"/>
                <a:endParaRPr lang="ar-SA" sz="163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22" name="شكل حر: شكل 101">
                <a:extLst>
                  <a:ext uri="{FF2B5EF4-FFF2-40B4-BE49-F238E27FC236}">
                    <a16:creationId xmlns:a16="http://schemas.microsoft.com/office/drawing/2014/main" id="{5ECA4241-B1AD-9CA6-772A-5E286912D6D8}"/>
                  </a:ext>
                </a:extLst>
              </p:cNvPr>
              <p:cNvSpPr/>
              <p:nvPr/>
            </p:nvSpPr>
            <p:spPr>
              <a:xfrm>
                <a:off x="878586" y="5871812"/>
                <a:ext cx="398145" cy="693705"/>
              </a:xfrm>
              <a:custGeom>
                <a:avLst/>
                <a:gdLst>
                  <a:gd name="connsiteX0" fmla="*/ 398145 w 398145"/>
                  <a:gd name="connsiteY0" fmla="*/ 693706 h 693705"/>
                  <a:gd name="connsiteX1" fmla="*/ 0 w 398145"/>
                  <a:gd name="connsiteY1" fmla="*/ 0 h 693705"/>
                  <a:gd name="connsiteX2" fmla="*/ 47625 w 398145"/>
                  <a:gd name="connsiteY2" fmla="*/ 57722 h 693705"/>
                  <a:gd name="connsiteX3" fmla="*/ 122492 w 398145"/>
                  <a:gd name="connsiteY3" fmla="*/ 140113 h 693705"/>
                  <a:gd name="connsiteX4" fmla="*/ 162878 w 398145"/>
                  <a:gd name="connsiteY4" fmla="*/ 246412 h 693705"/>
                  <a:gd name="connsiteX5" fmla="*/ 287179 w 398145"/>
                  <a:gd name="connsiteY5" fmla="*/ 325755 h 693705"/>
                  <a:gd name="connsiteX6" fmla="*/ 296132 w 398145"/>
                  <a:gd name="connsiteY6" fmla="*/ 409575 h 693705"/>
                  <a:gd name="connsiteX7" fmla="*/ 317087 w 398145"/>
                  <a:gd name="connsiteY7" fmla="*/ 493395 h 693705"/>
                  <a:gd name="connsiteX8" fmla="*/ 342519 w 398145"/>
                  <a:gd name="connsiteY8" fmla="*/ 583692 h 693705"/>
                  <a:gd name="connsiteX9" fmla="*/ 391954 w 398145"/>
                  <a:gd name="connsiteY9" fmla="*/ 686467 h 693705"/>
                  <a:gd name="connsiteX10" fmla="*/ 398050 w 398145"/>
                  <a:gd name="connsiteY10" fmla="*/ 693611 h 69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8145" h="693705">
                    <a:moveTo>
                      <a:pt x="398145" y="693706"/>
                    </a:moveTo>
                    <a:cubicBezTo>
                      <a:pt x="179165" y="533305"/>
                      <a:pt x="28956" y="284512"/>
                      <a:pt x="0" y="0"/>
                    </a:cubicBezTo>
                    <a:cubicBezTo>
                      <a:pt x="17145" y="7715"/>
                      <a:pt x="39719" y="24098"/>
                      <a:pt x="47625" y="57722"/>
                    </a:cubicBezTo>
                    <a:cubicBezTo>
                      <a:pt x="61055" y="114586"/>
                      <a:pt x="112014" y="75724"/>
                      <a:pt x="122492" y="140113"/>
                    </a:cubicBezTo>
                    <a:cubicBezTo>
                      <a:pt x="132969" y="204502"/>
                      <a:pt x="91059" y="213455"/>
                      <a:pt x="162878" y="246412"/>
                    </a:cubicBezTo>
                    <a:cubicBezTo>
                      <a:pt x="234791" y="279368"/>
                      <a:pt x="264700" y="295847"/>
                      <a:pt x="287179" y="325755"/>
                    </a:cubicBezTo>
                    <a:cubicBezTo>
                      <a:pt x="309658" y="355664"/>
                      <a:pt x="293180" y="366141"/>
                      <a:pt x="296132" y="409575"/>
                    </a:cubicBezTo>
                    <a:cubicBezTo>
                      <a:pt x="299085" y="453009"/>
                      <a:pt x="294608" y="451485"/>
                      <a:pt x="317087" y="493395"/>
                    </a:cubicBezTo>
                    <a:cubicBezTo>
                      <a:pt x="339566" y="535305"/>
                      <a:pt x="357473" y="546735"/>
                      <a:pt x="342519" y="583692"/>
                    </a:cubicBezTo>
                    <a:cubicBezTo>
                      <a:pt x="327565" y="620649"/>
                      <a:pt x="358997" y="644557"/>
                      <a:pt x="391954" y="686467"/>
                    </a:cubicBezTo>
                    <a:cubicBezTo>
                      <a:pt x="393954" y="689039"/>
                      <a:pt x="396050" y="691420"/>
                      <a:pt x="398050" y="693611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414730" rtl="0"/>
                <a:endParaRPr lang="ar-SA" sz="163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</p:grpSp>
        <p:sp>
          <p:nvSpPr>
            <p:cNvPr id="8" name="شكل حر: شكل 87">
              <a:extLst>
                <a:ext uri="{FF2B5EF4-FFF2-40B4-BE49-F238E27FC236}">
                  <a16:creationId xmlns:a16="http://schemas.microsoft.com/office/drawing/2014/main" id="{6637C55E-343A-5CB0-DF6B-3847EDF3DDC7}"/>
                </a:ext>
              </a:extLst>
            </p:cNvPr>
            <p:cNvSpPr/>
            <p:nvPr/>
          </p:nvSpPr>
          <p:spPr>
            <a:xfrm>
              <a:off x="1984501" y="4760039"/>
              <a:ext cx="1074610" cy="446151"/>
            </a:xfrm>
            <a:custGeom>
              <a:avLst/>
              <a:gdLst>
                <a:gd name="connsiteX0" fmla="*/ 616648 w 1074610"/>
                <a:gd name="connsiteY0" fmla="*/ 0 h 446151"/>
                <a:gd name="connsiteX1" fmla="*/ 928969 w 1074610"/>
                <a:gd name="connsiteY1" fmla="*/ 201642 h 446151"/>
                <a:gd name="connsiteX2" fmla="*/ 959029 w 1074610"/>
                <a:gd name="connsiteY2" fmla="*/ 330717 h 446151"/>
                <a:gd name="connsiteX3" fmla="*/ 959071 w 1074610"/>
                <a:gd name="connsiteY3" fmla="*/ 330708 h 446151"/>
                <a:gd name="connsiteX4" fmla="*/ 959262 w 1074610"/>
                <a:gd name="connsiteY4" fmla="*/ 330708 h 446151"/>
                <a:gd name="connsiteX5" fmla="*/ 1074610 w 1074610"/>
                <a:gd name="connsiteY5" fmla="*/ 446056 h 446151"/>
                <a:gd name="connsiteX6" fmla="*/ 1074514 w 1074610"/>
                <a:gd name="connsiteY6" fmla="*/ 446056 h 446151"/>
                <a:gd name="connsiteX7" fmla="*/ 943180 w 1074610"/>
                <a:gd name="connsiteY7" fmla="*/ 446056 h 446151"/>
                <a:gd name="connsiteX8" fmla="*/ 943165 w 1074610"/>
                <a:gd name="connsiteY8" fmla="*/ 446151 h 446151"/>
                <a:gd name="connsiteX9" fmla="*/ 290036 w 1074610"/>
                <a:gd name="connsiteY9" fmla="*/ 446151 h 446151"/>
                <a:gd name="connsiteX10" fmla="*/ 290021 w 1074610"/>
                <a:gd name="connsiteY10" fmla="*/ 446056 h 446151"/>
                <a:gd name="connsiteX11" fmla="*/ 0 w 1074610"/>
                <a:gd name="connsiteY11" fmla="*/ 446056 h 446151"/>
                <a:gd name="connsiteX12" fmla="*/ 381 w 1074610"/>
                <a:gd name="connsiteY12" fmla="*/ 438436 h 446151"/>
                <a:gd name="connsiteX13" fmla="*/ 192215 w 1074610"/>
                <a:gd name="connsiteY13" fmla="*/ 253841 h 446151"/>
                <a:gd name="connsiteX14" fmla="*/ 238494 w 1074610"/>
                <a:gd name="connsiteY14" fmla="*/ 259461 h 446151"/>
                <a:gd name="connsiteX15" fmla="*/ 280679 w 1074610"/>
                <a:gd name="connsiteY15" fmla="*/ 275359 h 446151"/>
                <a:gd name="connsiteX16" fmla="*/ 316451 w 1074610"/>
                <a:gd name="connsiteY16" fmla="*/ 177315 h 446151"/>
                <a:gd name="connsiteX17" fmla="*/ 562737 w 1074610"/>
                <a:gd name="connsiteY17" fmla="*/ 4191 h 446151"/>
                <a:gd name="connsiteX18" fmla="*/ 563308 w 1074610"/>
                <a:gd name="connsiteY18" fmla="*/ 4191 h 446151"/>
                <a:gd name="connsiteX19" fmla="*/ 616648 w 1074610"/>
                <a:gd name="connsiteY19" fmla="*/ 0 h 446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74610" h="446151">
                  <a:moveTo>
                    <a:pt x="616648" y="0"/>
                  </a:moveTo>
                  <a:cubicBezTo>
                    <a:pt x="755595" y="0"/>
                    <a:pt x="875199" y="82725"/>
                    <a:pt x="928969" y="201642"/>
                  </a:cubicBezTo>
                  <a:lnTo>
                    <a:pt x="959029" y="330717"/>
                  </a:lnTo>
                  <a:lnTo>
                    <a:pt x="959071" y="330708"/>
                  </a:lnTo>
                  <a:lnTo>
                    <a:pt x="959262" y="330708"/>
                  </a:lnTo>
                  <a:cubicBezTo>
                    <a:pt x="1022984" y="330708"/>
                    <a:pt x="1074610" y="382334"/>
                    <a:pt x="1074610" y="446056"/>
                  </a:cubicBezTo>
                  <a:lnTo>
                    <a:pt x="1074514" y="446056"/>
                  </a:lnTo>
                  <a:lnTo>
                    <a:pt x="943180" y="446056"/>
                  </a:lnTo>
                  <a:lnTo>
                    <a:pt x="943165" y="446151"/>
                  </a:lnTo>
                  <a:lnTo>
                    <a:pt x="290036" y="446151"/>
                  </a:lnTo>
                  <a:lnTo>
                    <a:pt x="290021" y="446056"/>
                  </a:lnTo>
                  <a:lnTo>
                    <a:pt x="0" y="446056"/>
                  </a:lnTo>
                  <a:cubicBezTo>
                    <a:pt x="0" y="443579"/>
                    <a:pt x="95" y="441007"/>
                    <a:pt x="381" y="438436"/>
                  </a:cubicBezTo>
                  <a:cubicBezTo>
                    <a:pt x="4382" y="335851"/>
                    <a:pt x="88678" y="253841"/>
                    <a:pt x="192215" y="253841"/>
                  </a:cubicBezTo>
                  <a:cubicBezTo>
                    <a:pt x="208169" y="253841"/>
                    <a:pt x="223671" y="255794"/>
                    <a:pt x="238494" y="259461"/>
                  </a:cubicBezTo>
                  <a:lnTo>
                    <a:pt x="280679" y="275359"/>
                  </a:lnTo>
                  <a:lnTo>
                    <a:pt x="316451" y="177315"/>
                  </a:lnTo>
                  <a:cubicBezTo>
                    <a:pt x="366480" y="86576"/>
                    <a:pt x="456438" y="20979"/>
                    <a:pt x="562737" y="4191"/>
                  </a:cubicBezTo>
                  <a:cubicBezTo>
                    <a:pt x="562927" y="4191"/>
                    <a:pt x="563118" y="4191"/>
                    <a:pt x="563308" y="4191"/>
                  </a:cubicBezTo>
                  <a:cubicBezTo>
                    <a:pt x="580644" y="1429"/>
                    <a:pt x="598456" y="0"/>
                    <a:pt x="616648" y="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pPr defTabSz="414730"/>
              <a:endParaRPr lang="ar-SA" sz="1632" dirty="0">
                <a:solidFill>
                  <a:prstClr val="black"/>
                </a:solidFill>
                <a:latin typeface="Harmattan"/>
                <a:cs typeface="Harmattan"/>
              </a:endParaRPr>
            </a:p>
          </p:txBody>
        </p:sp>
        <p:sp>
          <p:nvSpPr>
            <p:cNvPr id="9" name="شكل حر: شكل 88">
              <a:extLst>
                <a:ext uri="{FF2B5EF4-FFF2-40B4-BE49-F238E27FC236}">
                  <a16:creationId xmlns:a16="http://schemas.microsoft.com/office/drawing/2014/main" id="{FDD474DB-3B1E-E4C0-35B3-2B4CD49C220A}"/>
                </a:ext>
              </a:extLst>
            </p:cNvPr>
            <p:cNvSpPr/>
            <p:nvPr/>
          </p:nvSpPr>
          <p:spPr>
            <a:xfrm>
              <a:off x="677028" y="6155896"/>
              <a:ext cx="717751" cy="297992"/>
            </a:xfrm>
            <a:custGeom>
              <a:avLst/>
              <a:gdLst>
                <a:gd name="connsiteX0" fmla="*/ 616648 w 1074610"/>
                <a:gd name="connsiteY0" fmla="*/ 0 h 446151"/>
                <a:gd name="connsiteX1" fmla="*/ 928969 w 1074610"/>
                <a:gd name="connsiteY1" fmla="*/ 201642 h 446151"/>
                <a:gd name="connsiteX2" fmla="*/ 959029 w 1074610"/>
                <a:gd name="connsiteY2" fmla="*/ 330717 h 446151"/>
                <a:gd name="connsiteX3" fmla="*/ 959071 w 1074610"/>
                <a:gd name="connsiteY3" fmla="*/ 330708 h 446151"/>
                <a:gd name="connsiteX4" fmla="*/ 959262 w 1074610"/>
                <a:gd name="connsiteY4" fmla="*/ 330708 h 446151"/>
                <a:gd name="connsiteX5" fmla="*/ 1074610 w 1074610"/>
                <a:gd name="connsiteY5" fmla="*/ 446056 h 446151"/>
                <a:gd name="connsiteX6" fmla="*/ 1074514 w 1074610"/>
                <a:gd name="connsiteY6" fmla="*/ 446056 h 446151"/>
                <a:gd name="connsiteX7" fmla="*/ 943180 w 1074610"/>
                <a:gd name="connsiteY7" fmla="*/ 446056 h 446151"/>
                <a:gd name="connsiteX8" fmla="*/ 943165 w 1074610"/>
                <a:gd name="connsiteY8" fmla="*/ 446151 h 446151"/>
                <a:gd name="connsiteX9" fmla="*/ 290036 w 1074610"/>
                <a:gd name="connsiteY9" fmla="*/ 446151 h 446151"/>
                <a:gd name="connsiteX10" fmla="*/ 290021 w 1074610"/>
                <a:gd name="connsiteY10" fmla="*/ 446056 h 446151"/>
                <a:gd name="connsiteX11" fmla="*/ 0 w 1074610"/>
                <a:gd name="connsiteY11" fmla="*/ 446056 h 446151"/>
                <a:gd name="connsiteX12" fmla="*/ 381 w 1074610"/>
                <a:gd name="connsiteY12" fmla="*/ 438436 h 446151"/>
                <a:gd name="connsiteX13" fmla="*/ 192215 w 1074610"/>
                <a:gd name="connsiteY13" fmla="*/ 253841 h 446151"/>
                <a:gd name="connsiteX14" fmla="*/ 238494 w 1074610"/>
                <a:gd name="connsiteY14" fmla="*/ 259461 h 446151"/>
                <a:gd name="connsiteX15" fmla="*/ 280679 w 1074610"/>
                <a:gd name="connsiteY15" fmla="*/ 275359 h 446151"/>
                <a:gd name="connsiteX16" fmla="*/ 316451 w 1074610"/>
                <a:gd name="connsiteY16" fmla="*/ 177315 h 446151"/>
                <a:gd name="connsiteX17" fmla="*/ 562737 w 1074610"/>
                <a:gd name="connsiteY17" fmla="*/ 4191 h 446151"/>
                <a:gd name="connsiteX18" fmla="*/ 563308 w 1074610"/>
                <a:gd name="connsiteY18" fmla="*/ 4191 h 446151"/>
                <a:gd name="connsiteX19" fmla="*/ 616648 w 1074610"/>
                <a:gd name="connsiteY19" fmla="*/ 0 h 446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74610" h="446151">
                  <a:moveTo>
                    <a:pt x="616648" y="0"/>
                  </a:moveTo>
                  <a:cubicBezTo>
                    <a:pt x="755595" y="0"/>
                    <a:pt x="875199" y="82725"/>
                    <a:pt x="928969" y="201642"/>
                  </a:cubicBezTo>
                  <a:lnTo>
                    <a:pt x="959029" y="330717"/>
                  </a:lnTo>
                  <a:lnTo>
                    <a:pt x="959071" y="330708"/>
                  </a:lnTo>
                  <a:lnTo>
                    <a:pt x="959262" y="330708"/>
                  </a:lnTo>
                  <a:cubicBezTo>
                    <a:pt x="1022984" y="330708"/>
                    <a:pt x="1074610" y="382334"/>
                    <a:pt x="1074610" y="446056"/>
                  </a:cubicBezTo>
                  <a:lnTo>
                    <a:pt x="1074514" y="446056"/>
                  </a:lnTo>
                  <a:lnTo>
                    <a:pt x="943180" y="446056"/>
                  </a:lnTo>
                  <a:lnTo>
                    <a:pt x="943165" y="446151"/>
                  </a:lnTo>
                  <a:lnTo>
                    <a:pt x="290036" y="446151"/>
                  </a:lnTo>
                  <a:lnTo>
                    <a:pt x="290021" y="446056"/>
                  </a:lnTo>
                  <a:lnTo>
                    <a:pt x="0" y="446056"/>
                  </a:lnTo>
                  <a:cubicBezTo>
                    <a:pt x="0" y="443579"/>
                    <a:pt x="95" y="441007"/>
                    <a:pt x="381" y="438436"/>
                  </a:cubicBezTo>
                  <a:cubicBezTo>
                    <a:pt x="4382" y="335851"/>
                    <a:pt x="88678" y="253841"/>
                    <a:pt x="192215" y="253841"/>
                  </a:cubicBezTo>
                  <a:cubicBezTo>
                    <a:pt x="208169" y="253841"/>
                    <a:pt x="223671" y="255794"/>
                    <a:pt x="238494" y="259461"/>
                  </a:cubicBezTo>
                  <a:lnTo>
                    <a:pt x="280679" y="275359"/>
                  </a:lnTo>
                  <a:lnTo>
                    <a:pt x="316451" y="177315"/>
                  </a:lnTo>
                  <a:cubicBezTo>
                    <a:pt x="366480" y="86576"/>
                    <a:pt x="456438" y="20979"/>
                    <a:pt x="562737" y="4191"/>
                  </a:cubicBezTo>
                  <a:cubicBezTo>
                    <a:pt x="562927" y="4191"/>
                    <a:pt x="563118" y="4191"/>
                    <a:pt x="563308" y="4191"/>
                  </a:cubicBezTo>
                  <a:cubicBezTo>
                    <a:pt x="580644" y="1429"/>
                    <a:pt x="598456" y="0"/>
                    <a:pt x="616648" y="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pPr defTabSz="414730"/>
              <a:endParaRPr lang="ar-SA" sz="1632" dirty="0">
                <a:solidFill>
                  <a:prstClr val="black"/>
                </a:solidFill>
                <a:latin typeface="Harmattan"/>
                <a:cs typeface="Harmatt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027249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مخصص 1">
      <a:majorFont>
        <a:latin typeface="Harmattan"/>
        <a:ea typeface=""/>
        <a:cs typeface="Harmattan"/>
      </a:majorFont>
      <a:minorFont>
        <a:latin typeface="Harmattan"/>
        <a:ea typeface=""/>
        <a:cs typeface="Harmatt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566</Words>
  <Application>Microsoft Office PowerPoint</Application>
  <PresentationFormat>Widescreen</PresentationFormat>
  <Paragraphs>97</Paragraphs>
  <Slides>13</Slides>
  <Notes>12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Harmattan</vt:lpstr>
      <vt:lpstr>Calibri</vt:lpstr>
      <vt:lpstr>Cairo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</dc:creator>
  <cp:lastModifiedBy>Hasan Selim</cp:lastModifiedBy>
  <cp:revision>200</cp:revision>
  <dcterms:created xsi:type="dcterms:W3CDTF">2021-04-04T15:06:35Z</dcterms:created>
  <dcterms:modified xsi:type="dcterms:W3CDTF">2025-07-24T15:20:27Z</dcterms:modified>
</cp:coreProperties>
</file>