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sldIdLst>
    <p:sldId id="358" r:id="rId2"/>
    <p:sldId id="345" r:id="rId3"/>
    <p:sldId id="477" r:id="rId4"/>
    <p:sldId id="478" r:id="rId5"/>
    <p:sldId id="479" r:id="rId6"/>
    <p:sldId id="480" r:id="rId7"/>
    <p:sldId id="481" r:id="rId8"/>
    <p:sldId id="483" r:id="rId9"/>
    <p:sldId id="484" r:id="rId10"/>
    <p:sldId id="482" r:id="rId11"/>
    <p:sldId id="476" r:id="rId12"/>
    <p:sldId id="485" r:id="rId13"/>
    <p:sldId id="486" r:id="rId14"/>
    <p:sldId id="344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8"/>
      <p:bold r:id="rId19"/>
    </p:embeddedFont>
    <p:embeddedFont>
      <p:font typeface="Harmattan" panose="01000503000000020003" pitchFamily="2" charset="-78"/>
      <p:regular r:id="rId20"/>
      <p:bold r:id="rId2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6D"/>
    <a:srgbClr val="42453B"/>
    <a:srgbClr val="FFFFFF"/>
    <a:srgbClr val="9CC5E9"/>
    <a:srgbClr val="E99AA0"/>
    <a:srgbClr val="CADE6B"/>
    <a:srgbClr val="FCE56E"/>
    <a:srgbClr val="040707"/>
    <a:srgbClr val="49BBE9"/>
    <a:srgbClr val="B76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4AEA0-BCA4-48D1-8E88-9EF1BA5F0825}" v="44" dt="2025-07-24T15:17:1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58" autoAdjust="0"/>
    <p:restoredTop sz="93441" autoAdjust="0"/>
  </p:normalViewPr>
  <p:slideViewPr>
    <p:cSldViewPr snapToGrid="0">
      <p:cViewPr>
        <p:scale>
          <a:sx n="75" d="100"/>
          <a:sy n="75" d="100"/>
        </p:scale>
        <p:origin x="942" y="1002"/>
      </p:cViewPr>
      <p:guideLst>
        <p:guide orient="horz" pos="216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  <pc:spChg chg="del">
          <ac:chgData name="Hasan Selim" userId="84cd2103f36ef0dc" providerId="LiveId" clId="{8F520B5D-1696-463D-BA1E-FBA40CB76F37}" dt="2025-07-23T10:49:56.599" v="97" actId="21"/>
          <ac:spMkLst>
            <pc:docMk/>
            <pc:sldMk cId="225812144" sldId="345"/>
            <ac:spMk id="2" creationId="{DFC8FCF5-DEF1-DE89-F4D1-A2B67F2BD463}"/>
          </ac:spMkLst>
        </pc:spChg>
        <pc:spChg chg="add mod ord">
          <ac:chgData name="Hasan Selim" userId="84cd2103f36ef0dc" providerId="LiveId" clId="{8F520B5D-1696-463D-BA1E-FBA40CB76F37}" dt="2025-07-23T11:06:42.269" v="344" actId="108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8F520B5D-1696-463D-BA1E-FBA40CB76F37}" dt="2025-07-23T10:57:26.349" v="207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8F520B5D-1696-463D-BA1E-FBA40CB76F37}" dt="2025-07-23T10:56:49.502" v="195"/>
          <ac:spMkLst>
            <pc:docMk/>
            <pc:sldMk cId="225812144" sldId="345"/>
            <ac:spMk id="8" creationId="{ABC95B4D-82E4-D9CD-D58B-392288440685}"/>
          </ac:spMkLst>
        </pc:spChg>
        <pc:spChg chg="mod">
          <ac:chgData name="Hasan Selim" userId="84cd2103f36ef0dc" providerId="LiveId" clId="{8F520B5D-1696-463D-BA1E-FBA40CB76F37}" dt="2025-07-23T10:56:49.502" v="195"/>
          <ac:spMkLst>
            <pc:docMk/>
            <pc:sldMk cId="225812144" sldId="345"/>
            <ac:spMk id="9" creationId="{BA90B0FE-9051-71AC-5C36-D88C0C580B34}"/>
          </ac:spMkLst>
        </pc:spChg>
        <pc:spChg chg="mod">
          <ac:chgData name="Hasan Selim" userId="84cd2103f36ef0dc" providerId="LiveId" clId="{8F520B5D-1696-463D-BA1E-FBA40CB76F37}" dt="2025-07-23T10:56:53.400" v="198" actId="948"/>
          <ac:spMkLst>
            <pc:docMk/>
            <pc:sldMk cId="225812144" sldId="345"/>
            <ac:spMk id="11" creationId="{E2875787-75A1-1638-E77C-C95170AE44C0}"/>
          </ac:spMkLst>
        </pc:spChg>
        <pc:spChg chg="mod">
          <ac:chgData name="Hasan Selim" userId="84cd2103f36ef0dc" providerId="LiveId" clId="{8F520B5D-1696-463D-BA1E-FBA40CB76F37}" dt="2025-07-23T10:56:53.400" v="198" actId="948"/>
          <ac:spMkLst>
            <pc:docMk/>
            <pc:sldMk cId="225812144" sldId="345"/>
            <ac:spMk id="12" creationId="{2F128CE9-F8DE-2201-7AFD-F740F3B37E0E}"/>
          </ac:spMkLst>
        </pc:spChg>
        <pc:spChg chg="del">
          <ac:chgData name="Hasan Selim" userId="84cd2103f36ef0dc" providerId="LiveId" clId="{8F520B5D-1696-463D-BA1E-FBA40CB76F37}" dt="2025-07-23T10:52:08.465" v="139" actId="478"/>
          <ac:spMkLst>
            <pc:docMk/>
            <pc:sldMk cId="225812144" sldId="345"/>
            <ac:spMk id="57" creationId="{F336D678-15C7-A151-68D9-1E3CD2B5D127}"/>
          </ac:spMkLst>
        </pc:spChg>
        <pc:spChg chg="del mod">
          <ac:chgData name="Hasan Selim" userId="84cd2103f36ef0dc" providerId="LiveId" clId="{8F520B5D-1696-463D-BA1E-FBA40CB76F37}" dt="2025-07-23T10:52:06.740" v="138" actId="478"/>
          <ac:spMkLst>
            <pc:docMk/>
            <pc:sldMk cId="225812144" sldId="345"/>
            <ac:spMk id="58" creationId="{892ED526-D87D-4DDA-EDD1-5B9C2F7CBDC6}"/>
          </ac:spMkLst>
        </pc:spChg>
        <pc:grpChg chg="add del mod">
          <ac:chgData name="Hasan Selim" userId="84cd2103f36ef0dc" providerId="LiveId" clId="{8F520B5D-1696-463D-BA1E-FBA40CB76F37}" dt="2025-07-23T11:17:35.872" v="412" actId="21"/>
          <ac:grpSpMkLst>
            <pc:docMk/>
            <pc:sldMk cId="225812144" sldId="345"/>
            <ac:grpSpMk id="7" creationId="{2D78BB10-45E8-CC16-9D10-C96A66001AE2}"/>
          </ac:grpSpMkLst>
        </pc:grpChg>
        <pc:grpChg chg="add del mod">
          <ac:chgData name="Hasan Selim" userId="84cd2103f36ef0dc" providerId="LiveId" clId="{8F520B5D-1696-463D-BA1E-FBA40CB76F37}" dt="2025-07-23T11:17:35.872" v="412" actId="21"/>
          <ac:grpSpMkLst>
            <pc:docMk/>
            <pc:sldMk cId="225812144" sldId="345"/>
            <ac:grpSpMk id="10" creationId="{D7AED48C-F1F3-5D0D-6334-6670754939D3}"/>
          </ac:grpSpMkLst>
        </pc:grpChg>
        <pc:picChg chg="add mod">
          <ac:chgData name="Hasan Selim" userId="84cd2103f36ef0dc" providerId="LiveId" clId="{8F520B5D-1696-463D-BA1E-FBA40CB76F37}" dt="2025-07-23T10:56:39.539" v="194" actId="1076"/>
          <ac:picMkLst>
            <pc:docMk/>
            <pc:sldMk cId="225812144" sldId="345"/>
            <ac:picMk id="5" creationId="{740A10A5-F4B3-1A22-BE6A-1414D254D994}"/>
          </ac:picMkLst>
        </pc:picChg>
        <pc:picChg chg="del">
          <ac:chgData name="Hasan Selim" userId="84cd2103f36ef0dc" providerId="LiveId" clId="{8F520B5D-1696-463D-BA1E-FBA40CB76F37}" dt="2025-07-23T10:22:37.672" v="6" actId="478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  <pc:spChg chg="mod">
          <ac:chgData name="Hasan Selim" userId="84cd2103f36ef0dc" providerId="LiveId" clId="{8F520B5D-1696-463D-BA1E-FBA40CB76F37}" dt="2025-07-23T11:05:01.165" v="334" actId="1076"/>
          <ac:spMkLst>
            <pc:docMk/>
            <pc:sldMk cId="3214672097" sldId="358"/>
            <ac:spMk id="2" creationId="{EF0DBAA4-AA66-5C27-B287-2D52CD401A79}"/>
          </ac:spMkLst>
        </pc:spChg>
        <pc:spChg chg="del mod topLvl">
          <ac:chgData name="Hasan Selim" userId="84cd2103f36ef0dc" providerId="LiveId" clId="{8F520B5D-1696-463D-BA1E-FBA40CB76F37}" dt="2025-07-23T10:47:23.829" v="37" actId="478"/>
          <ac:spMkLst>
            <pc:docMk/>
            <pc:sldMk cId="3214672097" sldId="358"/>
            <ac:spMk id="48" creationId="{138740E3-056A-C4EB-EF3E-5973F4357741}"/>
          </ac:spMkLst>
        </pc:spChg>
        <pc:spChg chg="mod topLvl">
          <ac:chgData name="Hasan Selim" userId="84cd2103f36ef0dc" providerId="LiveId" clId="{8F520B5D-1696-463D-BA1E-FBA40CB76F37}" dt="2025-07-23T10:47:32.889" v="41" actId="207"/>
          <ac:spMkLst>
            <pc:docMk/>
            <pc:sldMk cId="3214672097" sldId="358"/>
            <ac:spMk id="49" creationId="{6564287B-6D95-253C-D1DA-D4C679258B9F}"/>
          </ac:spMkLst>
        </pc:spChg>
        <pc:spChg chg="del">
          <ac:chgData name="Hasan Selim" userId="84cd2103f36ef0dc" providerId="LiveId" clId="{8F520B5D-1696-463D-BA1E-FBA40CB76F37}" dt="2025-07-23T10:22:41.569" v="8" actId="478"/>
          <ac:spMkLst>
            <pc:docMk/>
            <pc:sldMk cId="3214672097" sldId="358"/>
            <ac:spMk id="50" creationId="{F9D00D7B-3B8B-AA1E-408F-4251B8A60FA8}"/>
          </ac:spMkLst>
        </pc:spChg>
        <pc:spChg chg="del">
          <ac:chgData name="Hasan Selim" userId="84cd2103f36ef0dc" providerId="LiveId" clId="{8F520B5D-1696-463D-BA1E-FBA40CB76F37}" dt="2025-07-23T10:22:42.849" v="10" actId="478"/>
          <ac:spMkLst>
            <pc:docMk/>
            <pc:sldMk cId="3214672097" sldId="358"/>
            <ac:spMk id="51" creationId="{5CC97C20-2315-78BB-BB4B-186701742413}"/>
          </ac:spMkLst>
        </pc:spChg>
        <pc:spChg chg="del">
          <ac:chgData name="Hasan Selim" userId="84cd2103f36ef0dc" providerId="LiveId" clId="{8F520B5D-1696-463D-BA1E-FBA40CB76F37}" dt="2025-07-23T10:22:43.472" v="11" actId="478"/>
          <ac:spMkLst>
            <pc:docMk/>
            <pc:sldMk cId="3214672097" sldId="358"/>
            <ac:spMk id="52" creationId="{F5E3703F-0A67-48F5-5CA3-ED0B54903B9D}"/>
          </ac:spMkLst>
        </pc:spChg>
        <pc:spChg chg="del">
          <ac:chgData name="Hasan Selim" userId="84cd2103f36ef0dc" providerId="LiveId" clId="{8F520B5D-1696-463D-BA1E-FBA40CB76F37}" dt="2025-07-23T10:22:41.569" v="8" actId="478"/>
          <ac:spMkLst>
            <pc:docMk/>
            <pc:sldMk cId="3214672097" sldId="358"/>
            <ac:spMk id="54" creationId="{63F0F94A-65A8-D175-50D2-DAAB8EBFA5D4}"/>
          </ac:spMkLst>
        </pc:spChg>
        <pc:spChg chg="add del mod">
          <ac:chgData name="Hasan Selim" userId="84cd2103f36ef0dc" providerId="LiveId" clId="{8F520B5D-1696-463D-BA1E-FBA40CB76F37}" dt="2025-07-23T10:48:51.540" v="86" actId="478"/>
          <ac:spMkLst>
            <pc:docMk/>
            <pc:sldMk cId="3214672097" sldId="358"/>
            <ac:spMk id="58" creationId="{EA86E9DB-BB72-15D4-457F-E2C27B695BBD}"/>
          </ac:spMkLst>
        </pc:spChg>
        <pc:spChg chg="add mod">
          <ac:chgData name="Hasan Selim" userId="84cd2103f36ef0dc" providerId="LiveId" clId="{8F520B5D-1696-463D-BA1E-FBA40CB76F37}" dt="2025-07-23T10:48:38.369" v="84" actId="164"/>
          <ac:spMkLst>
            <pc:docMk/>
            <pc:sldMk cId="3214672097" sldId="358"/>
            <ac:spMk id="59" creationId="{90B13349-0574-D80F-6102-9DA9F541F00D}"/>
          </ac:spMkLst>
        </pc:spChg>
        <pc:spChg chg="add mod">
          <ac:chgData name="Hasan Selim" userId="84cd2103f36ef0dc" providerId="LiveId" clId="{8F520B5D-1696-463D-BA1E-FBA40CB76F37}" dt="2025-07-23T10:47:34.918" v="42" actId="571"/>
          <ac:spMkLst>
            <pc:docMk/>
            <pc:sldMk cId="3214672097" sldId="358"/>
            <ac:spMk id="60" creationId="{6759DDB0-70A9-675E-6EDB-F8D7276EB847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61" creationId="{FF463B0D-A6B0-7A38-60B0-9E29DAB50E59}"/>
          </ac:spMkLst>
        </pc:spChg>
        <pc:spChg chg="add mod">
          <ac:chgData name="Hasan Selim" userId="84cd2103f36ef0dc" providerId="LiveId" clId="{8F520B5D-1696-463D-BA1E-FBA40CB76F37}" dt="2025-07-23T10:47:37.438" v="44" actId="571"/>
          <ac:spMkLst>
            <pc:docMk/>
            <pc:sldMk cId="3214672097" sldId="358"/>
            <ac:spMk id="62" creationId="{658AB79E-7486-A55D-20E4-84860809111E}"/>
          </ac:spMkLst>
        </pc:spChg>
        <pc:spChg chg="add mod">
          <ac:chgData name="Hasan Selim" userId="84cd2103f36ef0dc" providerId="LiveId" clId="{8F520B5D-1696-463D-BA1E-FBA40CB76F37}" dt="2025-07-23T10:47:38.229" v="45" actId="571"/>
          <ac:spMkLst>
            <pc:docMk/>
            <pc:sldMk cId="3214672097" sldId="358"/>
            <ac:spMk id="63" creationId="{5E1A5EF6-D970-FDE5-D5E4-04EA6A8CCE26}"/>
          </ac:spMkLst>
        </pc:spChg>
        <pc:spChg chg="add mod">
          <ac:chgData name="Hasan Selim" userId="84cd2103f36ef0dc" providerId="LiveId" clId="{8F520B5D-1696-463D-BA1E-FBA40CB76F37}" dt="2025-07-23T10:47:39.129" v="46" actId="571"/>
          <ac:spMkLst>
            <pc:docMk/>
            <pc:sldMk cId="3214672097" sldId="358"/>
            <ac:spMk id="64" creationId="{DA0B2435-78DF-C9C8-8705-AE373EF8B7A6}"/>
          </ac:spMkLst>
        </pc:spChg>
        <pc:spChg chg="add mod">
          <ac:chgData name="Hasan Selim" userId="84cd2103f36ef0dc" providerId="LiveId" clId="{8F520B5D-1696-463D-BA1E-FBA40CB76F37}" dt="2025-07-23T10:47:40.051" v="47" actId="571"/>
          <ac:spMkLst>
            <pc:docMk/>
            <pc:sldMk cId="3214672097" sldId="358"/>
            <ac:spMk id="65" creationId="{ED7282A3-BC3B-FF0A-163F-A8371C305110}"/>
          </ac:spMkLst>
        </pc:spChg>
        <pc:spChg chg="add mod">
          <ac:chgData name="Hasan Selim" userId="84cd2103f36ef0dc" providerId="LiveId" clId="{8F520B5D-1696-463D-BA1E-FBA40CB76F37}" dt="2025-07-23T10:47:58.638" v="69" actId="1076"/>
          <ac:spMkLst>
            <pc:docMk/>
            <pc:sldMk cId="3214672097" sldId="358"/>
            <ac:spMk id="66" creationId="{590B9ABA-6996-8F12-4BC2-4DBC67E9DD96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67" creationId="{70702E8F-542F-0E39-1809-520B62CA60C4}"/>
          </ac:spMkLst>
        </pc:spChg>
        <pc:spChg chg="add mod">
          <ac:chgData name="Hasan Selim" userId="84cd2103f36ef0dc" providerId="LiveId" clId="{8F520B5D-1696-463D-BA1E-FBA40CB76F37}" dt="2025-07-23T10:47:42.838" v="50" actId="571"/>
          <ac:spMkLst>
            <pc:docMk/>
            <pc:sldMk cId="3214672097" sldId="358"/>
            <ac:spMk id="68" creationId="{9ACFF989-6C8E-67CE-6438-FB8B95929F05}"/>
          </ac:spMkLst>
        </pc:spChg>
        <pc:spChg chg="add mod topLvl">
          <ac:chgData name="Hasan Selim" userId="84cd2103f36ef0dc" providerId="LiveId" clId="{8F520B5D-1696-463D-BA1E-FBA40CB76F37}" dt="2025-07-23T10:49:02.130" v="91" actId="165"/>
          <ac:spMkLst>
            <pc:docMk/>
            <pc:sldMk cId="3214672097" sldId="358"/>
            <ac:spMk id="69" creationId="{57D85A49-CFDE-6D16-4566-367E046DEB35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0" creationId="{D5F2CB08-92D2-E5DB-875D-3394E9102E19}"/>
          </ac:spMkLst>
        </pc:spChg>
        <pc:spChg chg="add mod">
          <ac:chgData name="Hasan Selim" userId="84cd2103f36ef0dc" providerId="LiveId" clId="{8F520B5D-1696-463D-BA1E-FBA40CB76F37}" dt="2025-07-23T10:47:44.819" v="53" actId="571"/>
          <ac:spMkLst>
            <pc:docMk/>
            <pc:sldMk cId="3214672097" sldId="358"/>
            <ac:spMk id="71" creationId="{75F1FA0B-E478-E999-DBF3-242D546C13D3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2" creationId="{8686752D-60D9-65CC-7A25-D9F8ABC1F59B}"/>
          </ac:spMkLst>
        </pc:spChg>
        <pc:spChg chg="add mod">
          <ac:chgData name="Hasan Selim" userId="84cd2103f36ef0dc" providerId="LiveId" clId="{8F520B5D-1696-463D-BA1E-FBA40CB76F37}" dt="2025-07-23T10:48:01.319" v="71" actId="1076"/>
          <ac:spMkLst>
            <pc:docMk/>
            <pc:sldMk cId="3214672097" sldId="358"/>
            <ac:spMk id="73" creationId="{A3B5CDAB-5A68-AE3C-F1DA-268EC465E876}"/>
          </ac:spMkLst>
        </pc:spChg>
        <pc:spChg chg="add mod">
          <ac:chgData name="Hasan Selim" userId="84cd2103f36ef0dc" providerId="LiveId" clId="{8F520B5D-1696-463D-BA1E-FBA40CB76F37}" dt="2025-07-23T10:47:47.094" v="56" actId="571"/>
          <ac:spMkLst>
            <pc:docMk/>
            <pc:sldMk cId="3214672097" sldId="358"/>
            <ac:spMk id="74" creationId="{E357CCB3-C4AF-5250-7A27-5239E56D1CD1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5" creationId="{BC90F621-DB97-E7FE-ACE5-2356A3819D44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6" creationId="{D20E0639-C73D-F5A8-3F62-AB0F954611AC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7" creationId="{FF9231C8-B370-01D0-8F25-0F57A022E5D0}"/>
          </ac:spMkLst>
        </pc:spChg>
        <pc:spChg chg="add mod">
          <ac:chgData name="Hasan Selim" userId="84cd2103f36ef0dc" providerId="LiveId" clId="{8F520B5D-1696-463D-BA1E-FBA40CB76F37}" dt="2025-07-23T10:48:03.058" v="72" actId="1076"/>
          <ac:spMkLst>
            <pc:docMk/>
            <pc:sldMk cId="3214672097" sldId="358"/>
            <ac:spMk id="78" creationId="{2C19DDC4-EA9A-295C-A33F-F1A254E602E4}"/>
          </ac:spMkLst>
        </pc:spChg>
        <pc:spChg chg="add mod">
          <ac:chgData name="Hasan Selim" userId="84cd2103f36ef0dc" providerId="LiveId" clId="{8F520B5D-1696-463D-BA1E-FBA40CB76F37}" dt="2025-07-23T10:47:50.790" v="61" actId="571"/>
          <ac:spMkLst>
            <pc:docMk/>
            <pc:sldMk cId="3214672097" sldId="358"/>
            <ac:spMk id="79" creationId="{E02B32A9-EAC8-AECB-B2CC-3BF040AA9447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80" creationId="{08F280BF-0720-6ABE-1116-4613F73B67EF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81" creationId="{0243725B-DC73-F523-BCDE-1C4C81D49498}"/>
          </ac:spMkLst>
        </pc:spChg>
        <pc:spChg chg="add mod">
          <ac:chgData name="Hasan Selim" userId="84cd2103f36ef0dc" providerId="LiveId" clId="{8F520B5D-1696-463D-BA1E-FBA40CB76F37}" dt="2025-07-23T10:47:53.078" v="64" actId="571"/>
          <ac:spMkLst>
            <pc:docMk/>
            <pc:sldMk cId="3214672097" sldId="358"/>
            <ac:spMk id="82" creationId="{20C48B20-2894-6460-DB51-30C895EA0207}"/>
          </ac:spMkLst>
        </pc:spChg>
        <pc:spChg chg="add mod">
          <ac:chgData name="Hasan Selim" userId="84cd2103f36ef0dc" providerId="LiveId" clId="{8F520B5D-1696-463D-BA1E-FBA40CB76F37}" dt="2025-07-23T10:48:06.967" v="74" actId="1076"/>
          <ac:spMkLst>
            <pc:docMk/>
            <pc:sldMk cId="3214672097" sldId="358"/>
            <ac:spMk id="83" creationId="{ECBE7278-4B48-D81A-381B-38CBEF38CB0E}"/>
          </ac:spMkLst>
        </pc:spChg>
        <pc:spChg chg="add mod">
          <ac:chgData name="Hasan Selim" userId="84cd2103f36ef0dc" providerId="LiveId" clId="{8F520B5D-1696-463D-BA1E-FBA40CB76F37}" dt="2025-07-23T10:47:54.410" v="66" actId="571"/>
          <ac:spMkLst>
            <pc:docMk/>
            <pc:sldMk cId="3214672097" sldId="358"/>
            <ac:spMk id="84" creationId="{B2471849-BBDB-1136-1DA8-7C872BEBD18D}"/>
          </ac:spMkLst>
        </pc:spChg>
        <pc:spChg chg="add mod">
          <ac:chgData name="Hasan Selim" userId="84cd2103f36ef0dc" providerId="LiveId" clId="{8F520B5D-1696-463D-BA1E-FBA40CB76F37}" dt="2025-07-23T10:47:55.279" v="67" actId="571"/>
          <ac:spMkLst>
            <pc:docMk/>
            <pc:sldMk cId="3214672097" sldId="358"/>
            <ac:spMk id="85" creationId="{1E788F22-E437-CB0D-AD25-879F81B48AF6}"/>
          </ac:spMkLst>
        </pc:spChg>
        <pc:spChg chg="add mod">
          <ac:chgData name="Hasan Selim" userId="84cd2103f36ef0dc" providerId="LiveId" clId="{8F520B5D-1696-463D-BA1E-FBA40CB76F37}" dt="2025-07-23T10:48:38.369" v="84" actId="164"/>
          <ac:spMkLst>
            <pc:docMk/>
            <pc:sldMk cId="3214672097" sldId="358"/>
            <ac:spMk id="87" creationId="{38AB9523-3254-787D-C39A-55F87B67C82F}"/>
          </ac:spMkLst>
        </pc:spChg>
        <pc:spChg chg="mod">
          <ac:chgData name="Hasan Selim" userId="84cd2103f36ef0dc" providerId="LiveId" clId="{8F520B5D-1696-463D-BA1E-FBA40CB76F37}" dt="2025-07-23T10:48:53.649" v="89" actId="948"/>
          <ac:spMkLst>
            <pc:docMk/>
            <pc:sldMk cId="3214672097" sldId="358"/>
            <ac:spMk id="90" creationId="{4F9C3587-DC63-11C4-1620-2D2829760382}"/>
          </ac:spMkLst>
        </pc:spChg>
        <pc:spChg chg="mod">
          <ac:chgData name="Hasan Selim" userId="84cd2103f36ef0dc" providerId="LiveId" clId="{8F520B5D-1696-463D-BA1E-FBA40CB76F37}" dt="2025-07-23T10:48:53.649" v="89" actId="948"/>
          <ac:spMkLst>
            <pc:docMk/>
            <pc:sldMk cId="3214672097" sldId="358"/>
            <ac:spMk id="91" creationId="{99B1C3CD-7B10-A439-410A-4B6C90533111}"/>
          </ac:spMkLst>
        </pc:spChg>
        <pc:spChg chg="del mod">
          <ac:chgData name="Hasan Selim" userId="84cd2103f36ef0dc" providerId="LiveId" clId="{8F520B5D-1696-463D-BA1E-FBA40CB76F37}" dt="2025-07-23T10:49:19.439" v="94"/>
          <ac:spMkLst>
            <pc:docMk/>
            <pc:sldMk cId="3214672097" sldId="358"/>
            <ac:spMk id="92" creationId="{75641DE4-1AB0-AB9D-231B-26D8FF783BD5}"/>
          </ac:spMkLst>
        </pc:spChg>
        <pc:spChg chg="add del">
          <ac:chgData name="Hasan Selim" userId="84cd2103f36ef0dc" providerId="LiveId" clId="{8F520B5D-1696-463D-BA1E-FBA40CB76F37}" dt="2025-07-23T10:49:19.439" v="94"/>
          <ac:spMkLst>
            <pc:docMk/>
            <pc:sldMk cId="3214672097" sldId="358"/>
            <ac:spMk id="93" creationId="{01B13D70-7A64-F19C-0E0B-99345343AC86}"/>
          </ac:spMkLst>
        </pc:spChg>
        <pc:spChg chg="del mod">
          <ac:chgData name="Hasan Selim" userId="84cd2103f36ef0dc" providerId="LiveId" clId="{8F520B5D-1696-463D-BA1E-FBA40CB76F37}" dt="2025-07-23T10:51:36.552" v="133" actId="21"/>
          <ac:spMkLst>
            <pc:docMk/>
            <pc:sldMk cId="3214672097" sldId="358"/>
            <ac:spMk id="94" creationId="{54DAF4FB-AABF-CCAE-2214-C047D6556EC3}"/>
          </ac:spMkLst>
        </pc:spChg>
        <pc:grpChg chg="del">
          <ac:chgData name="Hasan Selim" userId="84cd2103f36ef0dc" providerId="LiveId" clId="{8F520B5D-1696-463D-BA1E-FBA40CB76F37}" dt="2025-07-23T10:22:42.410" v="9" actId="478"/>
          <ac:grpSpMkLst>
            <pc:docMk/>
            <pc:sldMk cId="3214672097" sldId="358"/>
            <ac:grpSpMk id="7" creationId="{68326675-4778-82B0-1324-13EB34BCC4E4}"/>
          </ac:grpSpMkLst>
        </pc:grpChg>
        <pc:grpChg chg="add del mod">
          <ac:chgData name="Hasan Selim" userId="84cd2103f36ef0dc" providerId="LiveId" clId="{8F520B5D-1696-463D-BA1E-FBA40CB76F37}" dt="2025-07-23T10:47:23.829" v="37" actId="478"/>
          <ac:grpSpMkLst>
            <pc:docMk/>
            <pc:sldMk cId="3214672097" sldId="358"/>
            <ac:grpSpMk id="18" creationId="{85FBBDEC-2F4B-985B-83F8-0AFB42DD05D3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39" creationId="{D1D79AD3-0D0E-5726-0A49-2081654B6DDE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42" creationId="{FADA5C31-6681-EEE6-E6EA-85BE2BB5B0FC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45" creationId="{E6BFBC33-E9A5-58EE-6BC8-88E436C0E570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55" creationId="{E1F0D36B-203A-138D-ACA6-B33C786DD06A}"/>
          </ac:grpSpMkLst>
        </pc:grpChg>
        <pc:grpChg chg="mod">
          <ac:chgData name="Hasan Selim" userId="84cd2103f36ef0dc" providerId="LiveId" clId="{8F520B5D-1696-463D-BA1E-FBA40CB76F37}" dt="2025-07-23T10:48:11.509" v="76" actId="1076"/>
          <ac:grpSpMkLst>
            <pc:docMk/>
            <pc:sldMk cId="3214672097" sldId="358"/>
            <ac:grpSpMk id="86" creationId="{F55DC266-7DEB-F2FD-5883-3A551B2071BA}"/>
          </ac:grpSpMkLst>
        </pc:grpChg>
        <pc:grpChg chg="add mod">
          <ac:chgData name="Hasan Selim" userId="84cd2103f36ef0dc" providerId="LiveId" clId="{8F520B5D-1696-463D-BA1E-FBA40CB76F37}" dt="2025-07-23T11:01:03.216" v="275" actId="1076"/>
          <ac:grpSpMkLst>
            <pc:docMk/>
            <pc:sldMk cId="3214672097" sldId="358"/>
            <ac:grpSpMk id="88" creationId="{E16A989E-0554-3F9B-1CC1-4A2B62E17320}"/>
          </ac:grpSpMkLst>
        </pc:grpChg>
        <pc:grpChg chg="add mod">
          <ac:chgData name="Hasan Selim" userId="84cd2103f36ef0dc" providerId="LiveId" clId="{8F520B5D-1696-463D-BA1E-FBA40CB76F37}" dt="2025-07-23T11:06:19.760" v="343" actId="1076"/>
          <ac:grpSpMkLst>
            <pc:docMk/>
            <pc:sldMk cId="3214672097" sldId="358"/>
            <ac:grpSpMk id="89" creationId="{714F8833-A9DB-C26F-444B-875AE4F8D3BC}"/>
          </ac:grpSpMkLst>
        </pc:grpChg>
        <pc:grpChg chg="add mod">
          <ac:chgData name="Hasan Selim" userId="84cd2103f36ef0dc" providerId="LiveId" clId="{8F520B5D-1696-463D-BA1E-FBA40CB76F37}" dt="2025-07-23T11:01:27.751" v="285" actId="688"/>
          <ac:grpSpMkLst>
            <pc:docMk/>
            <pc:sldMk cId="3214672097" sldId="358"/>
            <ac:grpSpMk id="98" creationId="{1F8065F9-E648-B2DE-D46D-79033307D0B8}"/>
          </ac:grpSpMkLst>
        </pc:grpChg>
        <pc:grpChg chg="add mod">
          <ac:chgData name="Hasan Selim" userId="84cd2103f36ef0dc" providerId="LiveId" clId="{8F520B5D-1696-463D-BA1E-FBA40CB76F37}" dt="2025-07-23T11:05:06.490" v="335" actId="1076"/>
          <ac:grpSpMkLst>
            <pc:docMk/>
            <pc:sldMk cId="3214672097" sldId="358"/>
            <ac:grpSpMk id="115" creationId="{964E5667-ACC5-17B4-18A7-681320C36D04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16" creationId="{B9030F93-05DE-66C7-3225-2B0FEC261C51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19" creationId="{503E9609-77B4-C08F-CECB-870AE52DEDEF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22" creationId="{5FCB7E9D-E83C-A5BB-3C6B-45B0D66C56F3}"/>
          </ac:grpSpMkLst>
        </pc:grpChg>
        <pc:picChg chg="del">
          <ac:chgData name="Hasan Selim" userId="84cd2103f36ef0dc" providerId="LiveId" clId="{8F520B5D-1696-463D-BA1E-FBA40CB76F37}" dt="2025-07-23T10:22:40.609" v="7" actId="478"/>
          <ac:picMkLst>
            <pc:docMk/>
            <pc:sldMk cId="3214672097" sldId="358"/>
            <ac:picMk id="3" creationId="{742C9866-0241-AF61-CF97-91429A8639E3}"/>
          </ac:picMkLst>
        </pc:picChg>
        <pc:picChg chg="add del mod">
          <ac:chgData name="Hasan Selim" userId="84cd2103f36ef0dc" providerId="LiveId" clId="{8F520B5D-1696-463D-BA1E-FBA40CB76F37}" dt="2025-07-23T11:03:56.198" v="315" actId="478"/>
          <ac:picMkLst>
            <pc:docMk/>
            <pc:sldMk cId="3214672097" sldId="358"/>
            <ac:picMk id="5" creationId="{5C4BD6B1-6BFA-3291-262D-EC08D1D7B5E0}"/>
          </ac:picMkLst>
        </pc:picChg>
        <pc:picChg chg="add del mod">
          <ac:chgData name="Hasan Selim" userId="84cd2103f36ef0dc" providerId="LiveId" clId="{8F520B5D-1696-463D-BA1E-FBA40CB76F37}" dt="2025-07-23T11:27:24.294" v="663" actId="478"/>
          <ac:picMkLst>
            <pc:docMk/>
            <pc:sldMk cId="3214672097" sldId="358"/>
            <ac:picMk id="16" creationId="{8970CDDB-F739-32E4-F179-C1F8AAAC1EF5}"/>
          </ac:picMkLst>
        </pc:picChg>
        <pc:picChg chg="del">
          <ac:chgData name="Hasan Selim" userId="84cd2103f36ef0dc" providerId="LiveId" clId="{8F520B5D-1696-463D-BA1E-FBA40CB76F37}" dt="2025-07-23T10:22:41.569" v="8" actId="478"/>
          <ac:picMkLst>
            <pc:docMk/>
            <pc:sldMk cId="3214672097" sldId="358"/>
            <ac:picMk id="53" creationId="{047A15D7-721E-656D-EAD8-1F71A846F2D4}"/>
          </ac:picMkLst>
        </pc:picChg>
        <pc:picChg chg="add mod">
          <ac:chgData name="Hasan Selim" userId="84cd2103f36ef0dc" providerId="LiveId" clId="{8F520B5D-1696-463D-BA1E-FBA40CB76F37}" dt="2025-07-23T10:59:40.519" v="245" actId="164"/>
          <ac:picMkLst>
            <pc:docMk/>
            <pc:sldMk cId="3214672097" sldId="358"/>
            <ac:picMk id="96" creationId="{B19F3E92-B618-6ABA-ACCF-12A09D229C3E}"/>
          </ac:picMkLst>
        </pc:picChg>
        <pc:picChg chg="add mod">
          <ac:chgData name="Hasan Selim" userId="84cd2103f36ef0dc" providerId="LiveId" clId="{8F520B5D-1696-463D-BA1E-FBA40CB76F37}" dt="2025-07-23T11:06:03.800" v="342" actId="1582"/>
          <ac:picMkLst>
            <pc:docMk/>
            <pc:sldMk cId="3214672097" sldId="358"/>
            <ac:picMk id="97" creationId="{DFB626C1-F37B-A2B8-54FF-28B7F4626280}"/>
          </ac:picMkLst>
        </pc:picChg>
        <pc:picChg chg="add del mod">
          <ac:chgData name="Hasan Selim" userId="84cd2103f36ef0dc" providerId="LiveId" clId="{8F520B5D-1696-463D-BA1E-FBA40CB76F37}" dt="2025-07-23T11:00:07.318" v="254" actId="478"/>
          <ac:picMkLst>
            <pc:docMk/>
            <pc:sldMk cId="3214672097" sldId="358"/>
            <ac:picMk id="100" creationId="{4EF2BD84-92AC-FF04-20A4-D32AC2A0F7DB}"/>
          </ac:picMkLst>
        </pc:picChg>
        <pc:picChg chg="add del mod">
          <ac:chgData name="Hasan Selim" userId="84cd2103f36ef0dc" providerId="LiveId" clId="{8F520B5D-1696-463D-BA1E-FBA40CB76F37}" dt="2025-07-23T11:00:13.378" v="257" actId="478"/>
          <ac:picMkLst>
            <pc:docMk/>
            <pc:sldMk cId="3214672097" sldId="358"/>
            <ac:picMk id="102" creationId="{583F0B6D-FAF6-D285-2A89-04CA6771FB62}"/>
          </ac:picMkLst>
        </pc:picChg>
        <pc:picChg chg="add del mod">
          <ac:chgData name="Hasan Selim" userId="84cd2103f36ef0dc" providerId="LiveId" clId="{8F520B5D-1696-463D-BA1E-FBA40CB76F37}" dt="2025-07-23T11:00:23.300" v="260" actId="478"/>
          <ac:picMkLst>
            <pc:docMk/>
            <pc:sldMk cId="3214672097" sldId="358"/>
            <ac:picMk id="104" creationId="{6F463ED7-7F93-B1EA-CDF4-FB24E4ECFD48}"/>
          </ac:picMkLst>
        </pc:picChg>
        <pc:picChg chg="add del mod">
          <ac:chgData name="Hasan Selim" userId="84cd2103f36ef0dc" providerId="LiveId" clId="{8F520B5D-1696-463D-BA1E-FBA40CB76F37}" dt="2025-07-23T11:00:37.866" v="264" actId="478"/>
          <ac:picMkLst>
            <pc:docMk/>
            <pc:sldMk cId="3214672097" sldId="358"/>
            <ac:picMk id="106" creationId="{F36FB36C-7A6E-CB0A-1DC2-2AAF98D80400}"/>
          </ac:picMkLst>
        </pc:picChg>
        <pc:picChg chg="add del mod">
          <ac:chgData name="Hasan Selim" userId="84cd2103f36ef0dc" providerId="LiveId" clId="{8F520B5D-1696-463D-BA1E-FBA40CB76F37}" dt="2025-07-23T11:00:44.039" v="267" actId="478"/>
          <ac:picMkLst>
            <pc:docMk/>
            <pc:sldMk cId="3214672097" sldId="358"/>
            <ac:picMk id="108" creationId="{6BB807E0-4647-B0CD-DD28-99269E687E14}"/>
          </ac:picMkLst>
        </pc:picChg>
        <pc:picChg chg="add mod">
          <ac:chgData name="Hasan Selim" userId="84cd2103f36ef0dc" providerId="LiveId" clId="{8F520B5D-1696-463D-BA1E-FBA40CB76F37}" dt="2025-07-23T11:20:32.208" v="522" actId="1076"/>
          <ac:picMkLst>
            <pc:docMk/>
            <pc:sldMk cId="3214672097" sldId="358"/>
            <ac:picMk id="110" creationId="{0772B46C-C7A8-E0CC-C715-24F17ABB5721}"/>
          </ac:picMkLst>
        </pc:picChg>
        <pc:picChg chg="add mod">
          <ac:chgData name="Hasan Selim" userId="84cd2103f36ef0dc" providerId="LiveId" clId="{8F520B5D-1696-463D-BA1E-FBA40CB76F37}" dt="2025-07-23T11:02:52.639" v="298" actId="164"/>
          <ac:picMkLst>
            <pc:docMk/>
            <pc:sldMk cId="3214672097" sldId="358"/>
            <ac:picMk id="112" creationId="{A476F35E-A5B2-046E-567D-6B6721B5451A}"/>
          </ac:picMkLst>
        </pc:picChg>
        <pc:picChg chg="add mod">
          <ac:chgData name="Hasan Selim" userId="84cd2103f36ef0dc" providerId="LiveId" clId="{8F520B5D-1696-463D-BA1E-FBA40CB76F37}" dt="2025-07-23T11:02:52.639" v="298" actId="164"/>
          <ac:picMkLst>
            <pc:docMk/>
            <pc:sldMk cId="3214672097" sldId="358"/>
            <ac:picMk id="114" creationId="{0DFF03E5-187B-867F-5178-7F0BD8B0F2BE}"/>
          </ac:picMkLst>
        </pc:picChg>
        <pc:picChg chg="mod">
          <ac:chgData name="Hasan Selim" userId="84cd2103f36ef0dc" providerId="LiveId" clId="{8F520B5D-1696-463D-BA1E-FBA40CB76F37}" dt="2025-07-23T11:03:12.030" v="304" actId="207"/>
          <ac:picMkLst>
            <pc:docMk/>
            <pc:sldMk cId="3214672097" sldId="358"/>
            <ac:picMk id="117" creationId="{10C0DB19-50A3-E054-4469-B911C3A6CE03}"/>
          </ac:picMkLst>
        </pc:picChg>
        <pc:picChg chg="mod">
          <ac:chgData name="Hasan Selim" userId="84cd2103f36ef0dc" providerId="LiveId" clId="{8F520B5D-1696-463D-BA1E-FBA40CB76F37}" dt="2025-07-23T11:02:56.210" v="300" actId="571"/>
          <ac:picMkLst>
            <pc:docMk/>
            <pc:sldMk cId="3214672097" sldId="358"/>
            <ac:picMk id="118" creationId="{DE53DBF2-48C3-3C75-2077-4D1176F62120}"/>
          </ac:picMkLst>
        </pc:picChg>
        <pc:picChg chg="mod">
          <ac:chgData name="Hasan Selim" userId="84cd2103f36ef0dc" providerId="LiveId" clId="{8F520B5D-1696-463D-BA1E-FBA40CB76F37}" dt="2025-07-23T11:04:19.570" v="323" actId="571"/>
          <ac:picMkLst>
            <pc:docMk/>
            <pc:sldMk cId="3214672097" sldId="358"/>
            <ac:picMk id="120" creationId="{113F6C9E-60A5-0E5D-427C-BD2237AB228E}"/>
          </ac:picMkLst>
        </pc:picChg>
        <pc:picChg chg="mod">
          <ac:chgData name="Hasan Selim" userId="84cd2103f36ef0dc" providerId="LiveId" clId="{8F520B5D-1696-463D-BA1E-FBA40CB76F37}" dt="2025-07-23T11:04:19.570" v="323" actId="571"/>
          <ac:picMkLst>
            <pc:docMk/>
            <pc:sldMk cId="3214672097" sldId="358"/>
            <ac:picMk id="121" creationId="{BC74253A-2E4A-7B77-3055-82F3FBD1ECAC}"/>
          </ac:picMkLst>
        </pc:picChg>
        <pc:picChg chg="mod">
          <ac:chgData name="Hasan Selim" userId="84cd2103f36ef0dc" providerId="LiveId" clId="{8F520B5D-1696-463D-BA1E-FBA40CB76F37}" dt="2025-07-23T11:04:29.308" v="326" actId="571"/>
          <ac:picMkLst>
            <pc:docMk/>
            <pc:sldMk cId="3214672097" sldId="358"/>
            <ac:picMk id="123" creationId="{A2147D59-5588-2F44-6472-5C4959C5EFF7}"/>
          </ac:picMkLst>
        </pc:picChg>
        <pc:picChg chg="mod">
          <ac:chgData name="Hasan Selim" userId="84cd2103f36ef0dc" providerId="LiveId" clId="{8F520B5D-1696-463D-BA1E-FBA40CB76F37}" dt="2025-07-23T11:04:29.308" v="326" actId="571"/>
          <ac:picMkLst>
            <pc:docMk/>
            <pc:sldMk cId="3214672097" sldId="358"/>
            <ac:picMk id="124" creationId="{3D87CD1B-BF5F-D73B-4A0E-F1A32D3E3530}"/>
          </ac:picMkLst>
        </pc:picChg>
        <pc:picChg chg="add del mod">
          <ac:chgData name="Hasan Selim" userId="84cd2103f36ef0dc" providerId="LiveId" clId="{8F520B5D-1696-463D-BA1E-FBA40CB76F37}" dt="2025-07-23T11:23:06.318" v="549" actId="21"/>
          <ac:picMkLst>
            <pc:docMk/>
            <pc:sldMk cId="3214672097" sldId="358"/>
            <ac:picMk id="125" creationId="{BDB46B62-F026-D12D-70DA-C66E6799BDDA}"/>
          </ac:picMkLst>
        </pc:picChg>
        <pc:picChg chg="add mod">
          <ac:chgData name="Hasan Selim" userId="84cd2103f36ef0dc" providerId="LiveId" clId="{8F520B5D-1696-463D-BA1E-FBA40CB76F37}" dt="2025-07-23T11:23:04.750" v="548" actId="1076"/>
          <ac:picMkLst>
            <pc:docMk/>
            <pc:sldMk cId="3214672097" sldId="358"/>
            <ac:picMk id="126" creationId="{1C5CA0D5-6D44-5A31-9561-D4B55343DD84}"/>
          </ac:picMkLst>
        </pc:picChg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2" creationId="{64E932C7-5DC6-FDCC-AA3D-7A307FA3F0D5}"/>
          </ac:grpSpMkLst>
        </pc:grpChg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12" creationId="{803EB4F8-43C3-38DF-928F-443EA96E21C8}"/>
          </ac:grpSpMkLst>
        </pc:grpChg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42" creationId="{390EAD7C-1A52-3456-9558-1B2DA4719363}"/>
          </ac:grpSpMkLst>
        </pc:grpChg>
        <pc:picChg chg="add del mod">
          <ac:chgData name="Hasan Selim" userId="84cd2103f36ef0dc" providerId="LiveId" clId="{8F520B5D-1696-463D-BA1E-FBA40CB76F37}" dt="2025-07-23T11:25:58.669" v="633" actId="478"/>
          <ac:picMkLst>
            <pc:docMk/>
            <pc:sldMk cId="2852566979" sldId="412"/>
            <ac:picMk id="10" creationId="{E00C2A5E-5E52-1282-7171-83C4E63D9F7F}"/>
          </ac:picMkLst>
        </pc:picChg>
        <pc:picChg chg="del">
          <ac:chgData name="Hasan Selim" userId="84cd2103f36ef0dc" providerId="LiveId" clId="{8F520B5D-1696-463D-BA1E-FBA40CB76F37}" dt="2025-07-23T10:22:34.829" v="4" actId="478"/>
          <ac:picMkLst>
            <pc:docMk/>
            <pc:sldMk cId="2852566979" sldId="412"/>
            <ac:picMk id="11" creationId="{E6241DB0-B71D-3633-556F-8A8ABA7C594B}"/>
          </ac:picMkLst>
        </pc:picChg>
        <pc:picChg chg="del">
          <ac:chgData name="Hasan Selim" userId="84cd2103f36ef0dc" providerId="LiveId" clId="{8F520B5D-1696-463D-BA1E-FBA40CB76F37}" dt="2025-07-23T10:22:35.550" v="5" actId="478"/>
          <ac:picMkLst>
            <pc:docMk/>
            <pc:sldMk cId="2852566979" sldId="412"/>
            <ac:picMk id="57" creationId="{C03594F1-FEB2-2041-2148-E8B5B8818776}"/>
          </ac:picMkLst>
        </pc:picChg>
        <pc:picChg chg="del">
          <ac:chgData name="Hasan Selim" userId="84cd2103f36ef0dc" providerId="LiveId" clId="{8F520B5D-1696-463D-BA1E-FBA40CB76F37}" dt="2025-07-23T10:22:34.829" v="4" actId="478"/>
          <ac:picMkLst>
            <pc:docMk/>
            <pc:sldMk cId="2852566979" sldId="412"/>
            <ac:picMk id="58" creationId="{65F7E9FE-8E26-9127-EA6F-A3A5239B6256}"/>
          </ac:picMkLst>
        </pc:picChg>
        <pc:picChg chg="add del mod">
          <ac:chgData name="Hasan Selim" userId="84cd2103f36ef0dc" providerId="LiveId" clId="{8F520B5D-1696-463D-BA1E-FBA40CB76F37}" dt="2025-07-23T11:25:58.295" v="632" actId="478"/>
          <ac:picMkLst>
            <pc:docMk/>
            <pc:sldMk cId="2852566979" sldId="412"/>
            <ac:picMk id="60" creationId="{CF03EC12-D645-8CB0-D262-912947AA8B16}"/>
          </ac:picMkLst>
        </pc:picChg>
        <pc:picChg chg="add del mod">
          <ac:chgData name="Hasan Selim" userId="84cd2103f36ef0dc" providerId="LiveId" clId="{8F520B5D-1696-463D-BA1E-FBA40CB76F37}" dt="2025-07-23T11:25:57.449" v="631" actId="478"/>
          <ac:picMkLst>
            <pc:docMk/>
            <pc:sldMk cId="2852566979" sldId="412"/>
            <ac:picMk id="62" creationId="{8D8272F5-939E-AF6A-86CF-7ACE3A9CD824}"/>
          </ac:picMkLst>
        </pc:picChg>
        <pc:picChg chg="add del mod">
          <ac:chgData name="Hasan Selim" userId="84cd2103f36ef0dc" providerId="LiveId" clId="{8F520B5D-1696-463D-BA1E-FBA40CB76F37}" dt="2025-07-23T11:25:57.140" v="630" actId="478"/>
          <ac:picMkLst>
            <pc:docMk/>
            <pc:sldMk cId="2852566979" sldId="412"/>
            <ac:picMk id="64" creationId="{D139268C-9068-A4B6-0F93-D04F5DF02593}"/>
          </ac:picMkLst>
        </pc:picChg>
        <pc:picChg chg="add del mod">
          <ac:chgData name="Hasan Selim" userId="84cd2103f36ef0dc" providerId="LiveId" clId="{8F520B5D-1696-463D-BA1E-FBA40CB76F37}" dt="2025-07-23T11:25:56.800" v="629" actId="478"/>
          <ac:picMkLst>
            <pc:docMk/>
            <pc:sldMk cId="2852566979" sldId="412"/>
            <ac:picMk id="66" creationId="{6B9853C7-6878-DFB9-A730-E4C4A710A6C7}"/>
          </ac:picMkLst>
        </pc:picChg>
        <pc:picChg chg="add mod">
          <ac:chgData name="Hasan Selim" userId="84cd2103f36ef0dc" providerId="LiveId" clId="{8F520B5D-1696-463D-BA1E-FBA40CB76F37}" dt="2025-07-23T11:26:06.753" v="637" actId="1076"/>
          <ac:picMkLst>
            <pc:docMk/>
            <pc:sldMk cId="2852566979" sldId="412"/>
            <ac:picMk id="68" creationId="{4E1B7D67-3CDF-BBA8-5010-1F28EEBCC31A}"/>
          </ac:picMkLst>
        </pc:picChg>
        <pc:picChg chg="add mod">
          <ac:chgData name="Hasan Selim" userId="84cd2103f36ef0dc" providerId="LiveId" clId="{8F520B5D-1696-463D-BA1E-FBA40CB76F37}" dt="2025-07-23T11:25:15.849" v="601" actId="1076"/>
          <ac:picMkLst>
            <pc:docMk/>
            <pc:sldMk cId="2852566979" sldId="412"/>
            <ac:picMk id="70" creationId="{5773685E-ECC5-2F45-D345-2F828B65DDE4}"/>
          </ac:picMkLst>
        </pc:picChg>
        <pc:picChg chg="add mod">
          <ac:chgData name="Hasan Selim" userId="84cd2103f36ef0dc" providerId="LiveId" clId="{8F520B5D-1696-463D-BA1E-FBA40CB76F37}" dt="2025-07-23T11:26:12.279" v="638"/>
          <ac:picMkLst>
            <pc:docMk/>
            <pc:sldMk cId="2852566979" sldId="412"/>
            <ac:picMk id="72" creationId="{172FCD56-93C2-28BE-36B0-D4FBC45E676C}"/>
          </ac:picMkLst>
        </pc:picChg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  <pc:spChg chg="mod">
          <ac:chgData name="Hasan Selim" userId="84cd2103f36ef0dc" providerId="LiveId" clId="{8F520B5D-1696-463D-BA1E-FBA40CB76F37}" dt="2025-07-23T10:52:42.351" v="148"/>
          <ac:spMkLst>
            <pc:docMk/>
            <pc:sldMk cId="1161203835" sldId="414"/>
            <ac:spMk id="2" creationId="{C7D4B8E9-DE56-93E4-4190-4327BD51F3C3}"/>
          </ac:spMkLst>
        </pc:spChg>
        <pc:spChg chg="add">
          <ac:chgData name="Hasan Selim" userId="84cd2103f36ef0dc" providerId="LiveId" clId="{8F520B5D-1696-463D-BA1E-FBA40CB76F37}" dt="2025-07-23T10:52:48.150" v="149"/>
          <ac:spMkLst>
            <pc:docMk/>
            <pc:sldMk cId="1161203835" sldId="414"/>
            <ac:spMk id="3" creationId="{5C386656-E697-542E-E2A6-DE64C3BF377F}"/>
          </ac:spMkLst>
        </pc:spChg>
        <pc:spChg chg="add mod">
          <ac:chgData name="Hasan Selim" userId="84cd2103f36ef0dc" providerId="LiveId" clId="{8F520B5D-1696-463D-BA1E-FBA40CB76F37}" dt="2025-07-23T10:58:14.329" v="221" actId="1076"/>
          <ac:spMkLst>
            <pc:docMk/>
            <pc:sldMk cId="1161203835" sldId="414"/>
            <ac:spMk id="4" creationId="{56A908E3-8C03-A25A-202F-481F08017E60}"/>
          </ac:spMkLst>
        </pc:spChg>
        <pc:spChg chg="add mod">
          <ac:chgData name="Hasan Selim" userId="84cd2103f36ef0dc" providerId="LiveId" clId="{8F520B5D-1696-463D-BA1E-FBA40CB76F37}" dt="2025-07-23T10:52:56.209" v="152"/>
          <ac:spMkLst>
            <pc:docMk/>
            <pc:sldMk cId="1161203835" sldId="414"/>
            <ac:spMk id="5" creationId="{33426D3A-BD1C-EFC5-1257-79968FA018B2}"/>
          </ac:spMkLst>
        </pc:spChg>
        <pc:spChg chg="add">
          <ac:chgData name="Hasan Selim" userId="84cd2103f36ef0dc" providerId="LiveId" clId="{8F520B5D-1696-463D-BA1E-FBA40CB76F37}" dt="2025-07-23T10:53:01.589" v="153"/>
          <ac:spMkLst>
            <pc:docMk/>
            <pc:sldMk cId="1161203835" sldId="414"/>
            <ac:spMk id="6" creationId="{3F52F7C1-FDE6-2448-446F-96CF84C3EC43}"/>
          </ac:spMkLst>
        </pc:spChg>
        <pc:spChg chg="add">
          <ac:chgData name="Hasan Selim" userId="84cd2103f36ef0dc" providerId="LiveId" clId="{8F520B5D-1696-463D-BA1E-FBA40CB76F37}" dt="2025-07-23T10:53:03.779" v="154"/>
          <ac:spMkLst>
            <pc:docMk/>
            <pc:sldMk cId="1161203835" sldId="414"/>
            <ac:spMk id="7" creationId="{BBC5CB30-43CD-256C-BAF5-55363F7C1219}"/>
          </ac:spMkLst>
        </pc:spChg>
        <pc:picChg chg="add mod">
          <ac:chgData name="Hasan Selim" userId="84cd2103f36ef0dc" providerId="LiveId" clId="{8F520B5D-1696-463D-BA1E-FBA40CB76F37}" dt="2025-07-23T10:58:09.929" v="220" actId="1076"/>
          <ac:picMkLst>
            <pc:docMk/>
            <pc:sldMk cId="1161203835" sldId="414"/>
            <ac:picMk id="9" creationId="{C0E7C26F-75A7-F016-E577-EFD8FC92B30F}"/>
          </ac:picMkLst>
        </pc:picChg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  <pc:spChg chg="mod">
          <ac:chgData name="Hasan Selim" userId="84cd2103f36ef0dc" providerId="LiveId" clId="{8F520B5D-1696-463D-BA1E-FBA40CB76F37}" dt="2025-07-23T10:53:21.860" v="157"/>
          <ac:spMkLst>
            <pc:docMk/>
            <pc:sldMk cId="667859331" sldId="415"/>
            <ac:spMk id="2" creationId="{39085170-E7B5-C784-FDA2-0FCE7C6A7B6A}"/>
          </ac:spMkLst>
        </pc:spChg>
        <pc:spChg chg="add mod">
          <ac:chgData name="Hasan Selim" userId="84cd2103f36ef0dc" providerId="LiveId" clId="{8F520B5D-1696-463D-BA1E-FBA40CB76F37}" dt="2025-07-23T11:20:54.199" v="525" actId="1076"/>
          <ac:spMkLst>
            <pc:docMk/>
            <pc:sldMk cId="667859331" sldId="415"/>
            <ac:spMk id="3" creationId="{018DD610-B279-BAED-5FA2-566DBEA06831}"/>
          </ac:spMkLst>
        </pc:spChg>
        <pc:picChg chg="add mod">
          <ac:chgData name="Hasan Selim" userId="84cd2103f36ef0dc" providerId="LiveId" clId="{8F520B5D-1696-463D-BA1E-FBA40CB76F37}" dt="2025-07-23T11:16:01.332" v="396" actId="1076"/>
          <ac:picMkLst>
            <pc:docMk/>
            <pc:sldMk cId="667859331" sldId="415"/>
            <ac:picMk id="5" creationId="{43200A27-03F8-161C-A2EA-7EE1C2918BBC}"/>
          </ac:picMkLst>
        </pc:picChg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  <pc:spChg chg="mod">
          <ac:chgData name="Hasan Selim" userId="84cd2103f36ef0dc" providerId="LiveId" clId="{8F520B5D-1696-463D-BA1E-FBA40CB76F37}" dt="2025-07-23T10:53:35.959" v="160"/>
          <ac:spMkLst>
            <pc:docMk/>
            <pc:sldMk cId="2637454329" sldId="416"/>
            <ac:spMk id="2" creationId="{4A103CE3-7D77-C51C-BD5A-890F83584B93}"/>
          </ac:spMkLst>
        </pc:spChg>
        <pc:spChg chg="add del mod">
          <ac:chgData name="Hasan Selim" userId="84cd2103f36ef0dc" providerId="LiveId" clId="{8F520B5D-1696-463D-BA1E-FBA40CB76F37}" dt="2025-07-23T11:07:24.911" v="356" actId="478"/>
          <ac:spMkLst>
            <pc:docMk/>
            <pc:sldMk cId="2637454329" sldId="416"/>
            <ac:spMk id="3" creationId="{8423BCD4-99C7-8BDD-2472-609F96E73878}"/>
          </ac:spMkLst>
        </pc:spChg>
        <pc:spChg chg="add mod">
          <ac:chgData name="Hasan Selim" userId="84cd2103f36ef0dc" providerId="LiveId" clId="{8F520B5D-1696-463D-BA1E-FBA40CB76F37}" dt="2025-07-23T11:21:56.332" v="542" actId="14100"/>
          <ac:spMkLst>
            <pc:docMk/>
            <pc:sldMk cId="2637454329" sldId="416"/>
            <ac:spMk id="4" creationId="{FEFA3B1F-9641-0434-CA63-D850113EB9BE}"/>
          </ac:spMkLst>
        </pc:spChg>
        <pc:picChg chg="add del mod">
          <ac:chgData name="Hasan Selim" userId="84cd2103f36ef0dc" providerId="LiveId" clId="{8F520B5D-1696-463D-BA1E-FBA40CB76F37}" dt="2025-07-23T11:21:19.710" v="531" actId="21"/>
          <ac:picMkLst>
            <pc:docMk/>
            <pc:sldMk cId="2637454329" sldId="416"/>
            <ac:picMk id="6" creationId="{9338C7D7-6485-D332-89D7-CC7D50D1EBFF}"/>
          </ac:picMkLst>
        </pc:picChg>
        <pc:picChg chg="add mod">
          <ac:chgData name="Hasan Selim" userId="84cd2103f36ef0dc" providerId="LiveId" clId="{8F520B5D-1696-463D-BA1E-FBA40CB76F37}" dt="2025-07-23T11:21:29.330" v="534" actId="1076"/>
          <ac:picMkLst>
            <pc:docMk/>
            <pc:sldMk cId="2637454329" sldId="416"/>
            <ac:picMk id="7" creationId="{BCED8FF0-290D-0C84-5BF6-116852C861E3}"/>
          </ac:picMkLst>
        </pc:picChg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  <pc:spChg chg="mod">
          <ac:chgData name="Hasan Selim" userId="84cd2103f36ef0dc" providerId="LiveId" clId="{8F520B5D-1696-463D-BA1E-FBA40CB76F37}" dt="2025-07-23T11:19:29.761" v="500" actId="14100"/>
          <ac:spMkLst>
            <pc:docMk/>
            <pc:sldMk cId="1451512938" sldId="417"/>
            <ac:spMk id="2" creationId="{5142BD37-DE4F-F80E-244E-229AD0B84D70}"/>
          </ac:spMkLst>
        </pc:spChg>
        <pc:spChg chg="add mod">
          <ac:chgData name="Hasan Selim" userId="84cd2103f36ef0dc" providerId="LiveId" clId="{8F520B5D-1696-463D-BA1E-FBA40CB76F37}" dt="2025-07-23T11:27:12.880" v="662" actId="1076"/>
          <ac:spMkLst>
            <pc:docMk/>
            <pc:sldMk cId="1451512938" sldId="417"/>
            <ac:spMk id="3" creationId="{28413950-41DD-4527-9012-1F6892667BBE}"/>
          </ac:spMkLst>
        </pc:spChg>
        <pc:spChg chg="add mod">
          <ac:chgData name="Hasan Selim" userId="84cd2103f36ef0dc" providerId="LiveId" clId="{8F520B5D-1696-463D-BA1E-FBA40CB76F37}" dt="2025-07-23T11:19:37.254" v="502" actId="1076"/>
          <ac:spMkLst>
            <pc:docMk/>
            <pc:sldMk cId="1451512938" sldId="417"/>
            <ac:spMk id="6" creationId="{ACA3770F-CE7D-26F7-752E-09CDFDCC5673}"/>
          </ac:spMkLst>
        </pc:spChg>
        <pc:grpChg chg="add mod">
          <ac:chgData name="Hasan Selim" userId="84cd2103f36ef0dc" providerId="LiveId" clId="{8F520B5D-1696-463D-BA1E-FBA40CB76F37}" dt="2025-07-23T11:19:37.254" v="502" actId="1076"/>
          <ac:grpSpMkLst>
            <pc:docMk/>
            <pc:sldMk cId="1451512938" sldId="417"/>
            <ac:grpSpMk id="7" creationId="{7D86AF23-398A-F7A6-FB62-830B6D1111CC}"/>
          </ac:grpSpMkLst>
        </pc:grpChg>
        <pc:picChg chg="add mod">
          <ac:chgData name="Hasan Selim" userId="84cd2103f36ef0dc" providerId="LiveId" clId="{8F520B5D-1696-463D-BA1E-FBA40CB76F37}" dt="2025-07-23T11:19:37.254" v="502" actId="1076"/>
          <ac:picMkLst>
            <pc:docMk/>
            <pc:sldMk cId="1451512938" sldId="417"/>
            <ac:picMk id="5" creationId="{23F3538F-36EA-25F7-F8CA-B28ADB837590}"/>
          </ac:picMkLst>
        </pc:picChg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  <pc:spChg chg="mod">
          <ac:chgData name="Hasan Selim" userId="84cd2103f36ef0dc" providerId="LiveId" clId="{8F520B5D-1696-463D-BA1E-FBA40CB76F37}" dt="2025-07-23T11:17:16.311" v="405" actId="14100"/>
          <ac:spMkLst>
            <pc:docMk/>
            <pc:sldMk cId="2616042882" sldId="418"/>
            <ac:spMk id="2" creationId="{5418F5B5-4DE7-F1C5-2526-56679CFDF7F0}"/>
          </ac:spMkLst>
        </pc:spChg>
        <pc:spChg chg="add mod">
          <ac:chgData name="Hasan Selim" userId="84cd2103f36ef0dc" providerId="LiveId" clId="{8F520B5D-1696-463D-BA1E-FBA40CB76F37}" dt="2025-07-23T11:18:02.209" v="415" actId="12"/>
          <ac:spMkLst>
            <pc:docMk/>
            <pc:sldMk cId="2616042882" sldId="418"/>
            <ac:spMk id="3" creationId="{A1611884-0054-F8CD-9E16-3ACAD79C3691}"/>
          </ac:spMkLst>
        </pc:spChg>
        <pc:picChg chg="add mod">
          <ac:chgData name="Hasan Selim" userId="84cd2103f36ef0dc" providerId="LiveId" clId="{8F520B5D-1696-463D-BA1E-FBA40CB76F37}" dt="2025-07-23T11:17:50.969" v="414" actId="1076"/>
          <ac:picMkLst>
            <pc:docMk/>
            <pc:sldMk cId="2616042882" sldId="418"/>
            <ac:picMk id="5" creationId="{FE23778E-DC37-96CF-BE07-FBA39FE0932A}"/>
          </ac:picMkLst>
        </pc:picChg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  <pc:spChg chg="mod">
          <ac:chgData name="Hasan Selim" userId="84cd2103f36ef0dc" providerId="LiveId" clId="{8F520B5D-1696-463D-BA1E-FBA40CB76F37}" dt="2025-07-23T10:54:23.572" v="172"/>
          <ac:spMkLst>
            <pc:docMk/>
            <pc:sldMk cId="4043163530" sldId="419"/>
            <ac:spMk id="2" creationId="{ADAEE766-90CB-7879-381C-F33BE1B3A4C3}"/>
          </ac:spMkLst>
        </pc:spChg>
        <pc:spChg chg="add mod">
          <ac:chgData name="Hasan Selim" userId="84cd2103f36ef0dc" providerId="LiveId" clId="{8F520B5D-1696-463D-BA1E-FBA40CB76F37}" dt="2025-07-23T11:20:15.974" v="521" actId="14100"/>
          <ac:spMkLst>
            <pc:docMk/>
            <pc:sldMk cId="4043163530" sldId="419"/>
            <ac:spMk id="3" creationId="{54A3A206-B3E8-C527-C87E-21194C658CF0}"/>
          </ac:spMkLst>
        </pc:spChg>
        <pc:spChg chg="add mod">
          <ac:chgData name="Hasan Selim" userId="84cd2103f36ef0dc" providerId="LiveId" clId="{8F520B5D-1696-463D-BA1E-FBA40CB76F37}" dt="2025-07-23T11:27:03.791" v="661" actId="164"/>
          <ac:spMkLst>
            <pc:docMk/>
            <pc:sldMk cId="4043163530" sldId="419"/>
            <ac:spMk id="7" creationId="{DC3BB300-C5FB-8BC6-BC2E-5CA3BCCE0FF6}"/>
          </ac:spMkLst>
        </pc:spChg>
        <pc:grpChg chg="add mod">
          <ac:chgData name="Hasan Selim" userId="84cd2103f36ef0dc" providerId="LiveId" clId="{8F520B5D-1696-463D-BA1E-FBA40CB76F37}" dt="2025-07-23T11:27:03.791" v="661" actId="164"/>
          <ac:grpSpMkLst>
            <pc:docMk/>
            <pc:sldMk cId="4043163530" sldId="419"/>
            <ac:grpSpMk id="8" creationId="{ECBBB349-53D2-DB7B-D5AE-870745F88FD7}"/>
          </ac:grpSpMkLst>
        </pc:grpChg>
        <pc:picChg chg="add del mod">
          <ac:chgData name="Hasan Selim" userId="84cd2103f36ef0dc" providerId="LiveId" clId="{8F520B5D-1696-463D-BA1E-FBA40CB76F37}" dt="2025-07-23T11:21:14.638" v="528" actId="21"/>
          <ac:picMkLst>
            <pc:docMk/>
            <pc:sldMk cId="4043163530" sldId="419"/>
            <ac:picMk id="5" creationId="{BCED8FF0-290D-0C84-5BF6-116852C861E3}"/>
          </ac:picMkLst>
        </pc:picChg>
        <pc:picChg chg="add mod">
          <ac:chgData name="Hasan Selim" userId="84cd2103f36ef0dc" providerId="LiveId" clId="{8F520B5D-1696-463D-BA1E-FBA40CB76F37}" dt="2025-07-23T11:27:03.791" v="661" actId="164"/>
          <ac:picMkLst>
            <pc:docMk/>
            <pc:sldMk cId="4043163530" sldId="419"/>
            <ac:picMk id="6" creationId="{9338C7D7-6485-D332-89D7-CC7D50D1EBFF}"/>
          </ac:picMkLst>
        </pc:picChg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  <pc:spChg chg="mod">
          <ac:chgData name="Hasan Selim" userId="84cd2103f36ef0dc" providerId="LiveId" clId="{8F520B5D-1696-463D-BA1E-FBA40CB76F37}" dt="2025-07-23T11:24:07.589" v="565" actId="1076"/>
          <ac:spMkLst>
            <pc:docMk/>
            <pc:sldMk cId="3426403094" sldId="420"/>
            <ac:spMk id="2" creationId="{F54C1AC9-987F-C0E9-341F-B3D54D78E60F}"/>
          </ac:spMkLst>
        </pc:spChg>
        <pc:picChg chg="add del mod">
          <ac:chgData name="Hasan Selim" userId="84cd2103f36ef0dc" providerId="LiveId" clId="{8F520B5D-1696-463D-BA1E-FBA40CB76F37}" dt="2025-07-23T11:22:52.314" v="544" actId="21"/>
          <ac:picMkLst>
            <pc:docMk/>
            <pc:sldMk cId="3426403094" sldId="420"/>
            <ac:picMk id="4" creationId="{BDB46B62-F026-D12D-70DA-C66E6799BDDA}"/>
          </ac:picMkLst>
        </pc:picChg>
        <pc:picChg chg="add mod">
          <ac:chgData name="Hasan Selim" userId="84cd2103f36ef0dc" providerId="LiveId" clId="{8F520B5D-1696-463D-BA1E-FBA40CB76F37}" dt="2025-07-23T11:23:42.883" v="557" actId="1076"/>
          <ac:picMkLst>
            <pc:docMk/>
            <pc:sldMk cId="3426403094" sldId="420"/>
            <ac:picMk id="6" creationId="{4FAB762B-AE11-F998-753B-F35DC82B9B0B}"/>
          </ac:picMkLst>
        </pc:picChg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  <pc:spChg chg="mod">
          <ac:chgData name="Hasan Selim" userId="84cd2103f36ef0dc" providerId="LiveId" clId="{8F520B5D-1696-463D-BA1E-FBA40CB76F37}" dt="2025-07-23T11:24:57.999" v="597" actId="1076"/>
          <ac:spMkLst>
            <pc:docMk/>
            <pc:sldMk cId="3913889766" sldId="421"/>
            <ac:spMk id="2" creationId="{45E5EBCD-4E52-62E2-15E2-632DFA151BD8}"/>
          </ac:spMkLst>
        </pc:spChg>
        <pc:grpChg chg="mod">
          <ac:chgData name="Hasan Selim" userId="84cd2103f36ef0dc" providerId="LiveId" clId="{8F520B5D-1696-463D-BA1E-FBA40CB76F37}" dt="2025-07-23T11:24:59.089" v="598" actId="1076"/>
          <ac:grpSpMkLst>
            <pc:docMk/>
            <pc:sldMk cId="3913889766" sldId="421"/>
            <ac:grpSpMk id="115" creationId="{4C3423A6-3F6A-956F-7C65-51BFD2192A2E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16" creationId="{39DE8820-016C-3EFF-5252-DB034F297A64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19" creationId="{49EAFA51-CE84-64B3-A4EA-F07A9BE434B4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22" creationId="{9B586066-6EF7-A985-CD2A-5D76F3F3C82E}"/>
          </ac:grpSpMkLst>
        </pc:grpChg>
        <pc:picChg chg="del">
          <ac:chgData name="Hasan Selim" userId="84cd2103f36ef0dc" providerId="LiveId" clId="{8F520B5D-1696-463D-BA1E-FBA40CB76F37}" dt="2025-07-23T11:24:53.300" v="595" actId="478"/>
          <ac:picMkLst>
            <pc:docMk/>
            <pc:sldMk cId="3913889766" sldId="421"/>
            <ac:picMk id="16" creationId="{50604E25-9199-39B3-F949-63B1DB4CF18D}"/>
          </ac:picMkLst>
        </pc:picChg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  <pc:picChg chg="del">
          <ac:chgData name="Hasan Selim" userId="84cd2103f36ef0dc" providerId="LiveId" clId="{8F520B5D-1696-463D-BA1E-FBA40CB76F37}" dt="2025-07-23T11:25:32.964" v="612" actId="21"/>
          <ac:picMkLst>
            <pc:docMk/>
            <pc:sldMk cId="593416043" sldId="422"/>
            <ac:picMk id="10" creationId="{96E2C476-A0C1-766D-0A8E-A8A5DEBC5AC2}"/>
          </ac:picMkLst>
        </pc:picChg>
        <pc:picChg chg="del mod">
          <ac:chgData name="Hasan Selim" userId="84cd2103f36ef0dc" providerId="LiveId" clId="{8F520B5D-1696-463D-BA1E-FBA40CB76F37}" dt="2025-07-23T11:25:32.964" v="612" actId="21"/>
          <ac:picMkLst>
            <pc:docMk/>
            <pc:sldMk cId="593416043" sldId="422"/>
            <ac:picMk id="60" creationId="{70BED57D-B10E-1891-3B27-5F4EC50E14AF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2" creationId="{0203D738-1D52-48CA-927A-74CCBC3750A9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4" creationId="{AFF9CE89-3AD1-E0D5-960F-CE49981ED3C6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6" creationId="{CA05E4FE-AC3A-13BE-D956-F771B6C32FA2}"/>
          </ac:picMkLst>
        </pc:picChg>
        <pc:picChg chg="del mod">
          <ac:chgData name="Hasan Selim" userId="84cd2103f36ef0dc" providerId="LiveId" clId="{8F520B5D-1696-463D-BA1E-FBA40CB76F37}" dt="2025-07-23T11:25:21.739" v="604" actId="478"/>
          <ac:picMkLst>
            <pc:docMk/>
            <pc:sldMk cId="593416043" sldId="422"/>
            <ac:picMk id="68" creationId="{4314BED4-AA09-3435-D714-CFDCCB91F320}"/>
          </ac:picMkLst>
        </pc:picChg>
        <pc:picChg chg="del">
          <ac:chgData name="Hasan Selim" userId="84cd2103f36ef0dc" providerId="LiveId" clId="{8F520B5D-1696-463D-BA1E-FBA40CB76F37}" dt="2025-07-23T11:25:22.249" v="605" actId="478"/>
          <ac:picMkLst>
            <pc:docMk/>
            <pc:sldMk cId="593416043" sldId="422"/>
            <ac:picMk id="70" creationId="{E519BAA9-A16F-D3E2-6BB9-32DBB989A9BE}"/>
          </ac:picMkLst>
        </pc:picChg>
        <pc:picChg chg="del">
          <ac:chgData name="Hasan Selim" userId="84cd2103f36ef0dc" providerId="LiveId" clId="{8F520B5D-1696-463D-BA1E-FBA40CB76F37}" dt="2025-07-23T11:25:22.750" v="606" actId="478"/>
          <ac:picMkLst>
            <pc:docMk/>
            <pc:sldMk cId="593416043" sldId="422"/>
            <ac:picMk id="72" creationId="{E09C474C-C0F2-F942-12A9-6B7026468DBE}"/>
          </ac:picMkLst>
        </pc:picChg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  <pc:picChg chg="add mod">
          <ac:chgData name="Hasan Selim" userId="84cd2103f36ef0dc" providerId="LiveId" clId="{8F520B5D-1696-463D-BA1E-FBA40CB76F37}" dt="2025-07-23T11:25:44.629" v="622" actId="1076"/>
          <ac:picMkLst>
            <pc:docMk/>
            <pc:sldMk cId="1796585511" sldId="423"/>
            <ac:picMk id="10" creationId="{96E2C476-A0C1-766D-0A8E-A8A5DEBC5AC2}"/>
          </ac:picMkLst>
        </pc:picChg>
        <pc:picChg chg="add mod">
          <ac:chgData name="Hasan Selim" userId="84cd2103f36ef0dc" providerId="LiveId" clId="{8F520B5D-1696-463D-BA1E-FBA40CB76F37}" dt="2025-07-23T11:25:44.629" v="622" actId="1076"/>
          <ac:picMkLst>
            <pc:docMk/>
            <pc:sldMk cId="1796585511" sldId="423"/>
            <ac:picMk id="60" creationId="{70BED57D-B10E-1891-3B27-5F4EC50E14AF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2" creationId="{0A1CBAC7-CFB4-435B-E4B2-35ADC98B0075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4" creationId="{652D8EE8-1715-B152-CE46-ABDFC4BC4D44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6" creationId="{58FB0C5D-E053-9E25-2A57-B354F2DC3F23}"/>
          </ac:picMkLst>
        </pc:picChg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pChg chg="add del">
          <ac:chgData name="Hasan Selim" userId="84cd2103f36ef0dc" providerId="LiveId" clId="{8F520B5D-1696-463D-BA1E-FBA40CB76F37}" dt="2025-07-23T10:56:21.190" v="189"/>
          <ac:spMkLst>
            <pc:docMk/>
            <pc:sldMasterMk cId="1097754498" sldId="2147483648"/>
            <ac:spMk id="2" creationId="{FF287639-6173-8389-9A73-2104C4C179F1}"/>
          </ac:spMkLst>
        </pc:spChg>
        <pc:spChg chg="mod">
          <ac:chgData name="Hasan Selim" userId="84cd2103f36ef0dc" providerId="LiveId" clId="{8F520B5D-1696-463D-BA1E-FBA40CB76F37}" dt="2025-07-23T11:05:44.280" v="341" actId="208"/>
          <ac:spMkLst>
            <pc:docMk/>
            <pc:sldMasterMk cId="1097754498" sldId="2147483648"/>
            <ac:spMk id="3" creationId="{0B12F0E6-0968-B982-9D75-D7E12E1B42DB}"/>
          </ac:spMkLst>
        </pc:spChg>
        <pc:spChg chg="add del mod">
          <ac:chgData name="Hasan Selim" userId="84cd2103f36ef0dc" providerId="LiveId" clId="{8F520B5D-1696-463D-BA1E-FBA40CB76F37}" dt="2025-07-23T10:56:21.190" v="189"/>
          <ac:spMkLst>
            <pc:docMk/>
            <pc:sldMasterMk cId="1097754498" sldId="2147483648"/>
            <ac:spMk id="94" creationId="{54DAF4FB-AABF-CCAE-2214-C047D6556EC3}"/>
          </ac:spMkLst>
        </pc:sp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097754498" sldId="2147483648"/>
            <pc:sldLayoutMk cId="742326489" sldId="2147483651"/>
          </pc:sldLayoutMkLst>
          <pc:spChg chg="add del mod">
            <ac:chgData name="Hasan Selim" userId="84cd2103f36ef0dc" providerId="LiveId" clId="{8F520B5D-1696-463D-BA1E-FBA40CB76F37}" dt="2025-07-23T10:50:46.218" v="111" actId="21"/>
            <ac:spMkLst>
              <pc:docMk/>
              <pc:sldMasterMk cId="1097754498" sldId="2147483648"/>
              <pc:sldLayoutMk cId="742326489" sldId="2147483651"/>
              <ac:spMk id="6" creationId="{DFC8FCF5-DEF1-DE89-F4D1-A2B67F2BD463}"/>
            </ac:spMkLst>
          </pc:spChg>
          <pc:spChg chg="del">
            <ac:chgData name="Hasan Selim" userId="84cd2103f36ef0dc" providerId="LiveId" clId="{8F520B5D-1696-463D-BA1E-FBA40CB76F37}" dt="2025-07-23T10:22:18.581" v="0" actId="478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del">
            <ac:chgData name="Hasan Selim" userId="84cd2103f36ef0dc" providerId="LiveId" clId="{8F520B5D-1696-463D-BA1E-FBA40CB76F37}" dt="2025-07-23T10:22:18.581" v="0" actId="478"/>
            <ac:spMkLst>
              <pc:docMk/>
              <pc:sldMasterMk cId="1097754498" sldId="2147483648"/>
              <pc:sldLayoutMk cId="742326489" sldId="2147483651"/>
              <ac:spMk id="8" creationId="{0B6BD5AF-AED6-7F2F-AC61-C16AC9A922AE}"/>
            </ac:spMkLst>
          </pc:spChg>
          <pc:spChg chg="add del mod">
            <ac:chgData name="Hasan Selim" userId="84cd2103f36ef0dc" providerId="LiveId" clId="{8F520B5D-1696-463D-BA1E-FBA40CB76F37}" dt="2025-07-23T10:50:11.030" v="100"/>
            <ac:spMkLst>
              <pc:docMk/>
              <pc:sldMasterMk cId="1097754498" sldId="2147483648"/>
              <pc:sldLayoutMk cId="742326489" sldId="2147483651"/>
              <ac:spMk id="18" creationId="{E1B87A47-6E3F-1FD1-3F05-F8B949C8EAA4}"/>
            </ac:spMkLst>
          </pc:spChg>
          <pc:spChg chg="add del">
            <ac:chgData name="Hasan Selim" userId="84cd2103f36ef0dc" providerId="LiveId" clId="{8F520B5D-1696-463D-BA1E-FBA40CB76F37}" dt="2025-07-23T10:50:18.509" v="101" actId="11529"/>
            <ac:spMkLst>
              <pc:docMk/>
              <pc:sldMasterMk cId="1097754498" sldId="2147483648"/>
              <pc:sldLayoutMk cId="742326489" sldId="2147483651"/>
              <ac:spMk id="32" creationId="{09BE5439-2546-4539-FE21-F2A4DF3B29A7}"/>
            </ac:spMkLst>
          </pc:spChg>
          <pc:spChg chg="add mod">
            <ac:chgData name="Hasan Selim" userId="84cd2103f36ef0dc" providerId="LiveId" clId="{8F520B5D-1696-463D-BA1E-FBA40CB76F37}" dt="2025-07-23T10:50:53.280" v="114" actId="14100"/>
            <ac:spMkLst>
              <pc:docMk/>
              <pc:sldMasterMk cId="1097754498" sldId="2147483648"/>
              <pc:sldLayoutMk cId="742326489" sldId="2147483651"/>
              <ac:spMk id="36" creationId="{D240DE11-D48F-5CDB-9A4F-175BA136FFA0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40" creationId="{ABC95B4D-82E4-D9CD-D58B-392288440685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44" creationId="{BA90B0FE-9051-71AC-5C36-D88C0C580B34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58" creationId="{E2875787-75A1-1638-E77C-C95170AE44C0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59" creationId="{2F128CE9-F8DE-2201-7AFD-F740F3B37E0E}"/>
            </ac:spMkLst>
          </pc:s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2" creationId="{2F19FF86-41F5-9CA2-6BC7-7F017D5AF228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9" creationId="{A630DC64-86E0-406F-E66D-CF01D923E38E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12" creationId="{09757450-15FD-AA60-12CF-C7F1850326F3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15" creationId="{55B85136-73C3-F133-CCE2-9EBA15B6AA8D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25" creationId="{3628D0D1-05DB-81BE-7853-0448F329E0E4}"/>
            </ac:grpSpMkLst>
          </pc:grpChg>
          <pc:grpChg chg="add mod">
            <ac:chgData name="Hasan Selim" userId="84cd2103f36ef0dc" providerId="LiveId" clId="{8F520B5D-1696-463D-BA1E-FBA40CB76F37}" dt="2025-07-23T11:17:40.168" v="413"/>
            <ac:grpSpMkLst>
              <pc:docMk/>
              <pc:sldMasterMk cId="1097754498" sldId="2147483648"/>
              <pc:sldLayoutMk cId="742326489" sldId="2147483651"/>
              <ac:grpSpMk id="38" creationId="{2D78BB10-45E8-CC16-9D10-C96A66001AE2}"/>
            </ac:grpSpMkLst>
          </pc:grpChg>
          <pc:grpChg chg="add mod">
            <ac:chgData name="Hasan Selim" userId="84cd2103f36ef0dc" providerId="LiveId" clId="{8F520B5D-1696-463D-BA1E-FBA40CB76F37}" dt="2025-07-23T11:17:40.168" v="413"/>
            <ac:grpSpMkLst>
              <pc:docMk/>
              <pc:sldMasterMk cId="1097754498" sldId="2147483648"/>
              <pc:sldLayoutMk cId="742326489" sldId="2147483651"/>
              <ac:grpSpMk id="57" creationId="{D7AED48C-F1F3-5D0D-6334-6670754939D3}"/>
            </ac:grpSpMkLst>
          </pc:grpChg>
          <pc:picChg chg="add mod">
            <ac:chgData name="Hasan Selim" userId="84cd2103f36ef0dc" providerId="LiveId" clId="{8F520B5D-1696-463D-BA1E-FBA40CB76F37}" dt="2025-07-23T11:23:22.533" v="552" actId="1076"/>
            <ac:picMkLst>
              <pc:docMk/>
              <pc:sldMasterMk cId="1097754498" sldId="2147483648"/>
              <pc:sldLayoutMk cId="742326489" sldId="2147483651"/>
              <ac:picMk id="125" creationId="{BDB46B62-F026-D12D-70DA-C66E6799BDDA}"/>
            </ac:picMkLst>
          </pc:picChg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  <pc:spChg chg="mod">
          <ac:chgData name="Hasan Selim" userId="84cd2103f36ef0dc" providerId="LiveId" clId="{0E44AEA0-BCA4-48D1-8E88-9EF1BA5F0825}" dt="2025-07-24T10:56:40.762" v="117" actId="207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0E44AEA0-BCA4-48D1-8E88-9EF1BA5F0825}" dt="2025-07-24T11:04:45.389" v="262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15" creationId="{B0BAED74-A319-A441-C6A6-34D07D5E4F3B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17" creationId="{54C8E49B-B78B-497B-5316-F7009890BB80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1" creationId="{6385AF9C-137E-7F10-573E-D523D42B6F67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3" creationId="{AD4B1DC4-B354-11D3-49C7-45DA61EEFB4C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8" creationId="{F593B61E-52A9-034A-57EA-236C6923CBC2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29" creationId="{B495FA90-F80E-7CE9-4119-B085B184AB12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3" creationId="{F649D952-B8A4-2431-FC60-C48BB71A24AE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5" creationId="{17E1F4D1-F341-C869-F3E9-CB6267D742F7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6" creationId="{EF124204-18F4-32A3-F629-03722356799A}"/>
          </ac:spMkLst>
        </pc:spChg>
        <pc:spChg chg="mod">
          <ac:chgData name="Hasan Selim" userId="84cd2103f36ef0dc" providerId="LiveId" clId="{0E44AEA0-BCA4-48D1-8E88-9EF1BA5F0825}" dt="2025-07-24T10:59:26.726" v="161"/>
          <ac:spMkLst>
            <pc:docMk/>
            <pc:sldMk cId="225812144" sldId="345"/>
            <ac:spMk id="37" creationId="{0FB8C043-90AF-EF24-95D9-5B4322E1D375}"/>
          </ac:spMkLst>
        </pc:spChg>
        <pc:grpChg chg="mod">
          <ac:chgData name="Hasan Selim" userId="84cd2103f36ef0dc" providerId="LiveId" clId="{0E44AEA0-BCA4-48D1-8E88-9EF1BA5F0825}" dt="2025-07-24T10:59:28.922" v="162" actId="1076"/>
          <ac:grpSpMkLst>
            <pc:docMk/>
            <pc:sldMk cId="225812144" sldId="345"/>
            <ac:grpSpMk id="10" creationId="{F4FE6563-22AD-4D02-47B4-3EC6FCA9D5D5}"/>
          </ac:grpSpMkLst>
        </pc:grpChg>
        <pc:picChg chg="add del mod">
          <ac:chgData name="Hasan Selim" userId="84cd2103f36ef0dc" providerId="LiveId" clId="{0E44AEA0-BCA4-48D1-8E88-9EF1BA5F0825}" dt="2025-07-24T10:59:26.458" v="160" actId="478"/>
          <ac:picMkLst>
            <pc:docMk/>
            <pc:sldMk cId="225812144" sldId="345"/>
            <ac:picMk id="4" creationId="{7F991B07-FDA8-3EC3-3F91-790D3E99B6D5}"/>
          </ac:picMkLst>
        </pc:picChg>
        <pc:picChg chg="add del mod">
          <ac:chgData name="Hasan Selim" userId="84cd2103f36ef0dc" providerId="LiveId" clId="{0E44AEA0-BCA4-48D1-8E88-9EF1BA5F0825}" dt="2025-07-24T10:55:56.409" v="110" actId="478"/>
          <ac:picMkLst>
            <pc:docMk/>
            <pc:sldMk cId="225812144" sldId="345"/>
            <ac:picMk id="7" creationId="{B4F1CA7C-935A-C0E0-0F93-DCE99EA1A11E}"/>
          </ac:picMkLst>
        </pc:picChg>
        <pc:picChg chg="add del">
          <ac:chgData name="Hasan Selim" userId="84cd2103f36ef0dc" providerId="LiveId" clId="{0E44AEA0-BCA4-48D1-8E88-9EF1BA5F0825}" dt="2025-07-24T10:56:28.859" v="116" actId="478"/>
          <ac:picMkLst>
            <pc:docMk/>
            <pc:sldMk cId="225812144" sldId="345"/>
            <ac:picMk id="9" creationId="{883947B3-7547-14C1-0606-C79A5D48A558}"/>
          </ac:picMkLst>
        </pc:picChg>
        <pc:picChg chg="add mod">
          <ac:chgData name="Hasan Selim" userId="84cd2103f36ef0dc" providerId="LiveId" clId="{0E44AEA0-BCA4-48D1-8E88-9EF1BA5F0825}" dt="2025-07-24T11:03:04.004" v="236" actId="1076"/>
          <ac:picMkLst>
            <pc:docMk/>
            <pc:sldMk cId="225812144" sldId="345"/>
            <ac:picMk id="38" creationId="{0076CD45-C5D0-97FD-323A-92CC066048FD}"/>
          </ac:picMkLst>
        </pc:picChg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  <pc:spChg chg="mod">
          <ac:chgData name="Hasan Selim" userId="84cd2103f36ef0dc" providerId="LiveId" clId="{0E44AEA0-BCA4-48D1-8E88-9EF1BA5F0825}" dt="2025-07-24T15:15:46.442" v="320" actId="1076"/>
          <ac:spMkLst>
            <pc:docMk/>
            <pc:sldMk cId="3214672097" sldId="358"/>
            <ac:spMk id="2" creationId="{EF0DBAA4-AA66-5C27-B287-2D52CD401A79}"/>
          </ac:spMkLst>
        </pc:spChg>
        <pc:spChg chg="add mod">
          <ac:chgData name="Hasan Selim" userId="84cd2103f36ef0dc" providerId="LiveId" clId="{0E44AEA0-BCA4-48D1-8E88-9EF1BA5F0825}" dt="2025-07-24T15:11:17.694" v="264" actId="1076"/>
          <ac:spMkLst>
            <pc:docMk/>
            <pc:sldMk cId="3214672097" sldId="358"/>
            <ac:spMk id="3" creationId="{B091FA3D-CAD1-1656-1645-A3632B8422EC}"/>
          </ac:spMkLst>
        </pc:spChg>
        <pc:spChg chg="add del">
          <ac:chgData name="Hasan Selim" userId="84cd2103f36ef0dc" providerId="LiveId" clId="{0E44AEA0-BCA4-48D1-8E88-9EF1BA5F0825}" dt="2025-07-24T10:49:35.872" v="37" actId="478"/>
          <ac:spMkLst>
            <pc:docMk/>
            <pc:sldMk cId="3214672097" sldId="358"/>
            <ac:spMk id="5" creationId="{AF6E0406-7918-F90F-2130-175854EF21D9}"/>
          </ac:spMkLst>
        </pc:spChg>
        <pc:spChg chg="add">
          <ac:chgData name="Hasan Selim" userId="84cd2103f36ef0dc" providerId="LiveId" clId="{0E44AEA0-BCA4-48D1-8E88-9EF1BA5F0825}" dt="2025-07-24T10:50:00.388" v="38" actId="11529"/>
          <ac:spMkLst>
            <pc:docMk/>
            <pc:sldMk cId="3214672097" sldId="358"/>
            <ac:spMk id="6" creationId="{043ADD01-9272-0E74-9DEF-1D430C31C611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7" creationId="{6E971FBD-07FC-8D88-5F3B-2ED804456E5D}"/>
          </ac:spMkLst>
        </pc:spChg>
        <pc:spChg chg="add del">
          <ac:chgData name="Hasan Selim" userId="84cd2103f36ef0dc" providerId="LiveId" clId="{0E44AEA0-BCA4-48D1-8E88-9EF1BA5F0825}" dt="2025-07-24T10:50:24.488" v="48"/>
          <ac:spMkLst>
            <pc:docMk/>
            <pc:sldMk cId="3214672097" sldId="358"/>
            <ac:spMk id="7" creationId="{FEDBDCAB-6E07-39AA-D927-C81158BADC0E}"/>
          </ac:spMkLst>
        </pc:spChg>
        <pc:spChg chg="add del mod">
          <ac:chgData name="Hasan Selim" userId="84cd2103f36ef0dc" providerId="LiveId" clId="{0E44AEA0-BCA4-48D1-8E88-9EF1BA5F0825}" dt="2025-07-24T10:50:24.488" v="48"/>
          <ac:spMkLst>
            <pc:docMk/>
            <pc:sldMk cId="3214672097" sldId="358"/>
            <ac:spMk id="8" creationId="{7F209A45-DDB4-8A5F-6B62-5C1EF34AB394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9" creationId="{9FED73AB-4B05-A4F0-E46B-9D1085E32827}"/>
          </ac:spMkLst>
        </pc:spChg>
        <pc:spChg chg="add mod">
          <ac:chgData name="Hasan Selim" userId="84cd2103f36ef0dc" providerId="LiveId" clId="{0E44AEA0-BCA4-48D1-8E88-9EF1BA5F0825}" dt="2025-07-24T10:50:15.400" v="45" actId="14100"/>
          <ac:spMkLst>
            <pc:docMk/>
            <pc:sldMk cId="3214672097" sldId="358"/>
            <ac:spMk id="9" creationId="{FFC76918-A636-890D-3F42-E3F7A32166E7}"/>
          </ac:spMkLst>
        </pc:spChg>
        <pc:spChg chg="add mod">
          <ac:chgData name="Hasan Selim" userId="84cd2103f36ef0dc" providerId="LiveId" clId="{0E44AEA0-BCA4-48D1-8E88-9EF1BA5F0825}" dt="2025-07-24T10:50:18.367" v="47" actId="948"/>
          <ac:spMkLst>
            <pc:docMk/>
            <pc:sldMk cId="3214672097" sldId="358"/>
            <ac:spMk id="10" creationId="{FD4A144F-BCC3-B4DD-68F8-543D49CE3C69}"/>
          </ac:spMkLst>
        </pc:spChg>
        <pc:spChg chg="del">
          <ac:chgData name="Hasan Selim" userId="84cd2103f36ef0dc" providerId="LiveId" clId="{0E44AEA0-BCA4-48D1-8E88-9EF1BA5F0825}" dt="2025-07-24T10:50:28.758" v="53" actId="478"/>
          <ac:spMkLst>
            <pc:docMk/>
            <pc:sldMk cId="3214672097" sldId="358"/>
            <ac:spMk id="11" creationId="{62620033-9EF3-0482-17D3-6EACB30D69DB}"/>
          </ac:spMkLst>
        </pc:spChg>
        <pc:spChg chg="del mod">
          <ac:chgData name="Hasan Selim" userId="84cd2103f36ef0dc" providerId="LiveId" clId="{0E44AEA0-BCA4-48D1-8E88-9EF1BA5F0825}" dt="2025-07-24T10:50:31.465" v="58" actId="478"/>
          <ac:spMkLst>
            <pc:docMk/>
            <pc:sldMk cId="3214672097" sldId="358"/>
            <ac:spMk id="12" creationId="{AE3A7D50-66E0-4271-1289-5286CAC2C8AF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13" creationId="{76A0D09E-40CC-0E1A-B50B-D01BAEB49246}"/>
          </ac:spMkLst>
        </pc:spChg>
        <pc:spChg chg="del mod ord">
          <ac:chgData name="Hasan Selim" userId="84cd2103f36ef0dc" providerId="LiveId" clId="{0E44AEA0-BCA4-48D1-8E88-9EF1BA5F0825}" dt="2025-07-24T10:54:30.320" v="92" actId="21"/>
          <ac:spMkLst>
            <pc:docMk/>
            <pc:sldMk cId="3214672097" sldId="358"/>
            <ac:spMk id="13" creationId="{8836E243-6DDC-AB87-F94F-9809681856B9}"/>
          </ac:spMkLst>
        </pc:spChg>
        <pc:spChg chg="del mod">
          <ac:chgData name="Hasan Selim" userId="84cd2103f36ef0dc" providerId="LiveId" clId="{0E44AEA0-BCA4-48D1-8E88-9EF1BA5F0825}" dt="2025-07-24T10:50:26.797" v="50" actId="478"/>
          <ac:spMkLst>
            <pc:docMk/>
            <pc:sldMk cId="3214672097" sldId="358"/>
            <ac:spMk id="14" creationId="{00750231-2969-3C58-3821-C1EF259A4226}"/>
          </ac:spMkLst>
        </pc:spChg>
        <pc:spChg chg="del mod">
          <ac:chgData name="Hasan Selim" userId="84cd2103f36ef0dc" providerId="LiveId" clId="{0E44AEA0-BCA4-48D1-8E88-9EF1BA5F0825}" dt="2025-07-24T10:50:27.243" v="51" actId="478"/>
          <ac:spMkLst>
            <pc:docMk/>
            <pc:sldMk cId="3214672097" sldId="358"/>
            <ac:spMk id="15" creationId="{D84F7C30-AA6A-65C8-997E-8EAED4F2B517}"/>
          </ac:spMkLst>
        </pc:spChg>
        <pc:spChg chg="del">
          <ac:chgData name="Hasan Selim" userId="84cd2103f36ef0dc" providerId="LiveId" clId="{0E44AEA0-BCA4-48D1-8E88-9EF1BA5F0825}" dt="2025-07-24T10:50:26.335" v="49" actId="478"/>
          <ac:spMkLst>
            <pc:docMk/>
            <pc:sldMk cId="3214672097" sldId="358"/>
            <ac:spMk id="16" creationId="{3F427EA9-B5E4-EFB0-F8CA-977871922564}"/>
          </ac:spMkLst>
        </pc:spChg>
        <pc:spChg chg="del">
          <ac:chgData name="Hasan Selim" userId="84cd2103f36ef0dc" providerId="LiveId" clId="{0E44AEA0-BCA4-48D1-8E88-9EF1BA5F0825}" dt="2025-07-24T10:50:32.103" v="60" actId="478"/>
          <ac:spMkLst>
            <pc:docMk/>
            <pc:sldMk cId="3214672097" sldId="358"/>
            <ac:spMk id="17" creationId="{0DDBA5F7-C109-9C2C-CE55-5518DBA3923D}"/>
          </ac:spMkLst>
        </pc:spChg>
        <pc:spChg chg="del mod">
          <ac:chgData name="Hasan Selim" userId="84cd2103f36ef0dc" providerId="LiveId" clId="{0E44AEA0-BCA4-48D1-8E88-9EF1BA5F0825}" dt="2025-07-24T10:50:28.391" v="52" actId="478"/>
          <ac:spMkLst>
            <pc:docMk/>
            <pc:sldMk cId="3214672097" sldId="358"/>
            <ac:spMk id="18" creationId="{0DB46BC4-20F9-73AC-3812-FB983425766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18" creationId="{271C7DCE-DCC0-2898-AA37-2E1BB214DC73}"/>
          </ac:spMkLst>
        </pc:spChg>
        <pc:spChg chg="del">
          <ac:chgData name="Hasan Selim" userId="84cd2103f36ef0dc" providerId="LiveId" clId="{0E44AEA0-BCA4-48D1-8E88-9EF1BA5F0825}" dt="2025-07-24T10:50:30.971" v="57" actId="478"/>
          <ac:spMkLst>
            <pc:docMk/>
            <pc:sldMk cId="3214672097" sldId="358"/>
            <ac:spMk id="19" creationId="{8A337EAD-4382-125F-5121-5A66DA98301A}"/>
          </ac:spMkLst>
        </pc:spChg>
        <pc:spChg chg="del">
          <ac:chgData name="Hasan Selim" userId="84cd2103f36ef0dc" providerId="LiveId" clId="{0E44AEA0-BCA4-48D1-8E88-9EF1BA5F0825}" dt="2025-07-24T10:50:31.783" v="59" actId="478"/>
          <ac:spMkLst>
            <pc:docMk/>
            <pc:sldMk cId="3214672097" sldId="358"/>
            <ac:spMk id="20" creationId="{9AB2FF98-B094-DFD1-1AA7-F47B65E7A99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20" creationId="{E0433003-0C7D-E072-2B75-E8915483801C}"/>
          </ac:spMkLst>
        </pc:spChg>
        <pc:spChg chg="del">
          <ac:chgData name="Hasan Selim" userId="84cd2103f36ef0dc" providerId="LiveId" clId="{0E44AEA0-BCA4-48D1-8E88-9EF1BA5F0825}" dt="2025-07-24T10:50:30.604" v="56" actId="478"/>
          <ac:spMkLst>
            <pc:docMk/>
            <pc:sldMk cId="3214672097" sldId="358"/>
            <ac:spMk id="21" creationId="{0B150729-AF32-C1CB-417A-49416F2E3F59}"/>
          </ac:spMkLst>
        </pc:spChg>
        <pc:spChg chg="del mod">
          <ac:chgData name="Hasan Selim" userId="84cd2103f36ef0dc" providerId="LiveId" clId="{0E44AEA0-BCA4-48D1-8E88-9EF1BA5F0825}" dt="2025-07-24T10:50:34.880" v="62" actId="478"/>
          <ac:spMkLst>
            <pc:docMk/>
            <pc:sldMk cId="3214672097" sldId="358"/>
            <ac:spMk id="22" creationId="{10D7402B-90B9-E030-ECF0-E98C12397602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22" creationId="{C37497A8-E96C-C4C9-2C78-ABEB0970F8A0}"/>
          </ac:spMkLst>
        </pc:spChg>
        <pc:spChg chg="del mod">
          <ac:chgData name="Hasan Selim" userId="84cd2103f36ef0dc" providerId="LiveId" clId="{0E44AEA0-BCA4-48D1-8E88-9EF1BA5F0825}" dt="2025-07-24T10:50:32.851" v="61" actId="478"/>
          <ac:spMkLst>
            <pc:docMk/>
            <pc:sldMk cId="3214672097" sldId="358"/>
            <ac:spMk id="23" creationId="{56B9396B-A5FC-1888-E2B7-E5D1171825CB}"/>
          </ac:spMkLst>
        </pc:spChg>
        <pc:spChg chg="del">
          <ac:chgData name="Hasan Selim" userId="84cd2103f36ef0dc" providerId="LiveId" clId="{0E44AEA0-BCA4-48D1-8E88-9EF1BA5F0825}" dt="2025-07-24T10:50:29.410" v="54" actId="478"/>
          <ac:spMkLst>
            <pc:docMk/>
            <pc:sldMk cId="3214672097" sldId="358"/>
            <ac:spMk id="24" creationId="{6CC2ABDB-F851-ADA2-5DA4-B80925AE360C}"/>
          </ac:spMkLst>
        </pc:spChg>
        <pc:spChg chg="del mod">
          <ac:chgData name="Hasan Selim" userId="84cd2103f36ef0dc" providerId="LiveId" clId="{0E44AEA0-BCA4-48D1-8E88-9EF1BA5F0825}" dt="2025-07-24T10:50:29.760" v="55" actId="478"/>
          <ac:spMkLst>
            <pc:docMk/>
            <pc:sldMk cId="3214672097" sldId="358"/>
            <ac:spMk id="25" creationId="{936DA9F0-EA76-B5CB-DF78-7F1CCCECC3F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34" creationId="{D0F43B65-7DEC-E5E6-BBD1-511200472571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36" creationId="{B40AC3A4-B59D-1803-FAF8-3E440F996484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41" creationId="{60903CBE-AC5A-5283-FC0E-A2522E5DD0C9}"/>
          </ac:spMkLst>
        </pc:spChg>
        <pc:spChg chg="mod">
          <ac:chgData name="Hasan Selim" userId="84cd2103f36ef0dc" providerId="LiveId" clId="{0E44AEA0-BCA4-48D1-8E88-9EF1BA5F0825}" dt="2025-07-24T15:11:28.205" v="265"/>
          <ac:spMkLst>
            <pc:docMk/>
            <pc:sldMk cId="3214672097" sldId="358"/>
            <ac:spMk id="43" creationId="{1D233011-5AB8-31B7-DB26-B6E6EBA9C7E0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1" creationId="{F22F45B1-AA31-7B45-B378-83EFFB561EA7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4" creationId="{6434A6B7-30D3-2413-6A73-37F6E2BB0059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5" creationId="{B16F015C-45CE-399C-9233-375811FC8B2E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7" creationId="{6957C71C-037E-45C6-BCAC-38D3F44B910A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58" creationId="{7E549899-0FD5-907B-CFFD-7AFCA1DF1212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61" creationId="{A3725B5D-6AC2-4925-E112-D4F34FDA0BE3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65" creationId="{1512AA37-5918-13CD-183E-EF733A221AC0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72" creationId="{9406EC1C-E223-06E8-D9EB-F27267053AAB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73" creationId="{F6D85C59-49D0-1B7E-D6DE-EC265246B3E4}"/>
          </ac:spMkLst>
        </pc:spChg>
        <pc:spChg chg="mod">
          <ac:chgData name="Hasan Selim" userId="84cd2103f36ef0dc" providerId="LiveId" clId="{0E44AEA0-BCA4-48D1-8E88-9EF1BA5F0825}" dt="2025-07-24T15:11:37.059" v="266"/>
          <ac:spMkLst>
            <pc:docMk/>
            <pc:sldMk cId="3214672097" sldId="358"/>
            <ac:spMk id="74" creationId="{ABCB23DC-3CFA-61AF-AEC3-0E04B63AEC36}"/>
          </ac:spMkLst>
        </pc:spChg>
        <pc:grpChg chg="del mod">
          <ac:chgData name="Hasan Selim" userId="84cd2103f36ef0dc" providerId="LiveId" clId="{0E44AEA0-BCA4-48D1-8E88-9EF1BA5F0825}" dt="2025-07-24T15:17:57.430" v="347" actId="478"/>
          <ac:grpSpMkLst>
            <pc:docMk/>
            <pc:sldMk cId="3214672097" sldId="358"/>
            <ac:grpSpMk id="4" creationId="{16448995-B5F7-FEC3-8749-742E61C7180B}"/>
          </ac:grpSpMkLst>
        </pc:grpChg>
        <pc:grpChg chg="del mod">
          <ac:chgData name="Hasan Selim" userId="84cd2103f36ef0dc" providerId="LiveId" clId="{0E44AEA0-BCA4-48D1-8E88-9EF1BA5F0825}" dt="2025-07-24T15:17:57.973" v="348" actId="478"/>
          <ac:grpSpMkLst>
            <pc:docMk/>
            <pc:sldMk cId="3214672097" sldId="358"/>
            <ac:grpSpMk id="8" creationId="{E3F11D4A-9F8B-400F-832D-B72B4A917768}"/>
          </ac:grpSpMkLst>
        </pc:grpChg>
        <pc:grpChg chg="del mod">
          <ac:chgData name="Hasan Selim" userId="84cd2103f36ef0dc" providerId="LiveId" clId="{0E44AEA0-BCA4-48D1-8E88-9EF1BA5F0825}" dt="2025-07-24T15:15:26.730" v="316" actId="21"/>
          <ac:grpSpMkLst>
            <pc:docMk/>
            <pc:sldMk cId="3214672097" sldId="358"/>
            <ac:grpSpMk id="12" creationId="{BFA84E3C-A2B3-2745-941E-6FA3E14D8954}"/>
          </ac:grpSpMkLst>
        </pc:grpChg>
        <pc:grpChg chg="del mod">
          <ac:chgData name="Hasan Selim" userId="84cd2103f36ef0dc" providerId="LiveId" clId="{0E44AEA0-BCA4-48D1-8E88-9EF1BA5F0825}" dt="2025-07-24T15:17:56.728" v="346" actId="478"/>
          <ac:grpSpMkLst>
            <pc:docMk/>
            <pc:sldMk cId="3214672097" sldId="358"/>
            <ac:grpSpMk id="17" creationId="{174BA49F-9E49-C81C-4C0B-A2FF4744989E}"/>
          </ac:grpSpMkLst>
        </pc:grpChg>
        <pc:grpChg chg="del mod">
          <ac:chgData name="Hasan Selim" userId="84cd2103f36ef0dc" providerId="LiveId" clId="{0E44AEA0-BCA4-48D1-8E88-9EF1BA5F0825}" dt="2025-07-24T15:15:26.730" v="316" actId="21"/>
          <ac:grpSpMkLst>
            <pc:docMk/>
            <pc:sldMk cId="3214672097" sldId="358"/>
            <ac:grpSpMk id="23" creationId="{EEB31209-DD1E-7BD1-A368-17C4B72636E1}"/>
          </ac:grpSpMkLst>
        </pc:grpChg>
        <pc:grpChg chg="del mod">
          <ac:chgData name="Hasan Selim" userId="84cd2103f36ef0dc" providerId="LiveId" clId="{0E44AEA0-BCA4-48D1-8E88-9EF1BA5F0825}" dt="2025-07-24T15:18:00.153" v="351" actId="478"/>
          <ac:grpSpMkLst>
            <pc:docMk/>
            <pc:sldMk cId="3214672097" sldId="358"/>
            <ac:grpSpMk id="29" creationId="{90502332-C8D2-7F1E-CEBA-60E5C32D6969}"/>
          </ac:grpSpMkLst>
        </pc:grpChg>
        <pc:grpChg chg="del mod">
          <ac:chgData name="Hasan Selim" userId="84cd2103f36ef0dc" providerId="LiveId" clId="{0E44AEA0-BCA4-48D1-8E88-9EF1BA5F0825}" dt="2025-07-24T15:17:59.302" v="350" actId="478"/>
          <ac:grpSpMkLst>
            <pc:docMk/>
            <pc:sldMk cId="3214672097" sldId="358"/>
            <ac:grpSpMk id="37" creationId="{CD437737-18A2-54C6-5011-BC3DD4580C26}"/>
          </ac:grpSpMkLst>
        </pc:grpChg>
        <pc:grpChg chg="del mod">
          <ac:chgData name="Hasan Selim" userId="84cd2103f36ef0dc" providerId="LiveId" clId="{0E44AEA0-BCA4-48D1-8E88-9EF1BA5F0825}" dt="2025-07-24T15:17:58.564" v="349" actId="478"/>
          <ac:grpSpMkLst>
            <pc:docMk/>
            <pc:sldMk cId="3214672097" sldId="358"/>
            <ac:grpSpMk id="45" creationId="{A53A2D7F-7C38-9E97-B67D-AC1D6E0DA22F}"/>
          </ac:grpSpMkLst>
        </pc:grpChg>
        <pc:picChg chg="add del mod">
          <ac:chgData name="Hasan Selim" userId="84cd2103f36ef0dc" providerId="LiveId" clId="{0E44AEA0-BCA4-48D1-8E88-9EF1BA5F0825}" dt="2025-07-24T10:50:55.833" v="69" actId="478"/>
          <ac:picMkLst>
            <pc:docMk/>
            <pc:sldMk cId="3214672097" sldId="358"/>
            <ac:picMk id="4" creationId="{66A2466C-4740-E606-5EA1-F176A006E8B2}"/>
          </ac:picMkLst>
        </pc:picChg>
        <pc:picChg chg="add del mod">
          <ac:chgData name="Hasan Selim" userId="84cd2103f36ef0dc" providerId="LiveId" clId="{0E44AEA0-BCA4-48D1-8E88-9EF1BA5F0825}" dt="2025-07-24T10:51:25.167" v="74" actId="478"/>
          <ac:picMkLst>
            <pc:docMk/>
            <pc:sldMk cId="3214672097" sldId="358"/>
            <ac:picMk id="27" creationId="{D9744AB6-51E1-2D22-938C-D5CB763057A8}"/>
          </ac:picMkLst>
        </pc:picChg>
        <pc:picChg chg="add del mod">
          <ac:chgData name="Hasan Selim" userId="84cd2103f36ef0dc" providerId="LiveId" clId="{0E44AEA0-BCA4-48D1-8E88-9EF1BA5F0825}" dt="2025-07-24T10:54:09.506" v="84" actId="478"/>
          <ac:picMkLst>
            <pc:docMk/>
            <pc:sldMk cId="3214672097" sldId="358"/>
            <ac:picMk id="29" creationId="{67309FE1-FA2F-AF7E-6501-D8EE5388E6E2}"/>
          </ac:picMkLst>
        </pc:picChg>
        <pc:picChg chg="add mod">
          <ac:chgData name="Hasan Selim" userId="84cd2103f36ef0dc" providerId="LiveId" clId="{0E44AEA0-BCA4-48D1-8E88-9EF1BA5F0825}" dt="2025-07-24T15:17:37.092" v="345" actId="1076"/>
          <ac:picMkLst>
            <pc:docMk/>
            <pc:sldMk cId="3214672097" sldId="358"/>
            <ac:picMk id="31" creationId="{3163476F-62A0-6F58-A4C3-95CE8500154F}"/>
          </ac:picMkLst>
        </pc:picChg>
        <pc:picChg chg="mod">
          <ac:chgData name="Hasan Selim" userId="84cd2103f36ef0dc" providerId="LiveId" clId="{0E44AEA0-BCA4-48D1-8E88-9EF1BA5F0825}" dt="2025-07-24T15:15:50.817" v="321" actId="1076"/>
          <ac:picMkLst>
            <pc:docMk/>
            <pc:sldMk cId="3214672097" sldId="358"/>
            <ac:picMk id="44" creationId="{1D4B2F49-330A-2CEC-AFCA-6DCCC90A7465}"/>
          </ac:picMkLst>
        </pc:picChg>
        <pc:picChg chg="add del mod">
          <ac:chgData name="Hasan Selim" userId="84cd2103f36ef0dc" providerId="LiveId" clId="{0E44AEA0-BCA4-48D1-8E88-9EF1BA5F0825}" dt="2025-07-24T15:17:31.631" v="341" actId="478"/>
          <ac:picMkLst>
            <pc:docMk/>
            <pc:sldMk cId="3214672097" sldId="358"/>
            <ac:picMk id="75" creationId="{BDCDB12F-802E-81B7-3484-C466EF0C5377}"/>
          </ac:picMkLst>
        </pc:picChg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  <pc:spChg chg="mod">
          <ac:chgData name="Hasan Selim" userId="84cd2103f36ef0dc" providerId="LiveId" clId="{0E44AEA0-BCA4-48D1-8E88-9EF1BA5F0825}" dt="2025-07-24T10:57:43.832" v="133" actId="108"/>
          <ac:spMkLst>
            <pc:docMk/>
            <pc:sldMk cId="2712983405" sldId="477"/>
            <ac:spMk id="3" creationId="{0B642E3A-EDBB-3572-25BD-618FF2AFFECB}"/>
          </ac:spMkLst>
        </pc:spChg>
        <pc:spChg chg="mod">
          <ac:chgData name="Hasan Selim" userId="84cd2103f36ef0dc" providerId="LiveId" clId="{0E44AEA0-BCA4-48D1-8E88-9EF1BA5F0825}" dt="2025-07-24T10:57:35.456" v="132" actId="20577"/>
          <ac:spMkLst>
            <pc:docMk/>
            <pc:sldMk cId="2712983405" sldId="477"/>
            <ac:spMk id="6" creationId="{B7B5F24F-E0D4-D4E6-F911-CAF118397381}"/>
          </ac:spMkLst>
        </pc:spChg>
        <pc:picChg chg="add mod">
          <ac:chgData name="Hasan Selim" userId="84cd2103f36ef0dc" providerId="LiveId" clId="{0E44AEA0-BCA4-48D1-8E88-9EF1BA5F0825}" dt="2025-07-24T10:57:19.949" v="125" actId="1076"/>
          <ac:picMkLst>
            <pc:docMk/>
            <pc:sldMk cId="2712983405" sldId="477"/>
            <ac:picMk id="4" creationId="{89626456-CDA9-EDB7-E6EF-4B33221DDE76}"/>
          </ac:picMkLst>
        </pc:picChg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  <pc:spChg chg="mod">
          <ac:chgData name="Hasan Selim" userId="84cd2103f36ef0dc" providerId="LiveId" clId="{0E44AEA0-BCA4-48D1-8E88-9EF1BA5F0825}" dt="2025-07-24T15:16:35.583" v="324" actId="108"/>
          <ac:spMkLst>
            <pc:docMk/>
            <pc:sldMk cId="3753179173" sldId="478"/>
            <ac:spMk id="3" creationId="{F1A4C589-E26E-A3A2-495F-415598C574AA}"/>
          </ac:spMkLst>
        </pc:spChg>
        <pc:spChg chg="mod">
          <ac:chgData name="Hasan Selim" userId="84cd2103f36ef0dc" providerId="LiveId" clId="{0E44AEA0-BCA4-48D1-8E88-9EF1BA5F0825}" dt="2025-07-24T10:58:34.373" v="150" actId="1076"/>
          <ac:spMkLst>
            <pc:docMk/>
            <pc:sldMk cId="3753179173" sldId="478"/>
            <ac:spMk id="6" creationId="{C90E2CD3-7082-0C7C-D773-23837D84E375}"/>
          </ac:spMkLst>
        </pc:spChg>
        <pc:picChg chg="add mod modCrop">
          <ac:chgData name="Hasan Selim" userId="84cd2103f36ef0dc" providerId="LiveId" clId="{0E44AEA0-BCA4-48D1-8E88-9EF1BA5F0825}" dt="2025-07-24T10:58:35.648" v="151" actId="1076"/>
          <ac:picMkLst>
            <pc:docMk/>
            <pc:sldMk cId="3753179173" sldId="478"/>
            <ac:picMk id="4" creationId="{46E52906-D946-866E-16DD-1E96B23119AE}"/>
          </ac:picMkLst>
        </pc:picChg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  <pc:spChg chg="mod">
          <ac:chgData name="Hasan Selim" userId="84cd2103f36ef0dc" providerId="LiveId" clId="{0E44AEA0-BCA4-48D1-8E88-9EF1BA5F0825}" dt="2025-07-24T15:16:39.302" v="325" actId="108"/>
          <ac:spMkLst>
            <pc:docMk/>
            <pc:sldMk cId="1132134481" sldId="479"/>
            <ac:spMk id="3" creationId="{14557EBA-1215-DB7B-2C21-44583DE5161A}"/>
          </ac:spMkLst>
        </pc:spChg>
        <pc:spChg chg="add mod">
          <ac:chgData name="Hasan Selim" userId="84cd2103f36ef0dc" providerId="LiveId" clId="{0E44AEA0-BCA4-48D1-8E88-9EF1BA5F0825}" dt="2025-07-24T11:01:34.128" v="210" actId="1076"/>
          <ac:spMkLst>
            <pc:docMk/>
            <pc:sldMk cId="1132134481" sldId="479"/>
            <ac:spMk id="4" creationId="{7D2E93E3-B813-8B3E-60A8-3E35E3776080}"/>
          </ac:spMkLst>
        </pc:spChg>
        <pc:spChg chg="mod">
          <ac:chgData name="Hasan Selim" userId="84cd2103f36ef0dc" providerId="LiveId" clId="{0E44AEA0-BCA4-48D1-8E88-9EF1BA5F0825}" dt="2025-07-24T11:01:34.128" v="210" actId="1076"/>
          <ac:spMkLst>
            <pc:docMk/>
            <pc:sldMk cId="1132134481" sldId="479"/>
            <ac:spMk id="6" creationId="{48C48E2D-3969-E0C5-D0ED-5D6C64D58512}"/>
          </ac:spMkLst>
        </pc:spChg>
        <pc:picChg chg="add del mod">
          <ac:chgData name="Hasan Selim" userId="84cd2103f36ef0dc" providerId="LiveId" clId="{0E44AEA0-BCA4-48D1-8E88-9EF1BA5F0825}" dt="2025-07-24T11:01:45.455" v="212" actId="21"/>
          <ac:picMkLst>
            <pc:docMk/>
            <pc:sldMk cId="1132134481" sldId="479"/>
            <ac:picMk id="2" creationId="{299CD34D-9B99-D27F-66CE-2D63064BFEA6}"/>
          </ac:picMkLst>
        </pc:picChg>
        <pc:picChg chg="add mod">
          <ac:chgData name="Hasan Selim" userId="84cd2103f36ef0dc" providerId="LiveId" clId="{0E44AEA0-BCA4-48D1-8E88-9EF1BA5F0825}" dt="2025-07-24T11:02:05.194" v="222" actId="1076"/>
          <ac:picMkLst>
            <pc:docMk/>
            <pc:sldMk cId="1132134481" sldId="479"/>
            <ac:picMk id="5" creationId="{13CAF67F-98E3-0154-E772-769AF683BE8B}"/>
          </ac:picMkLst>
        </pc:picChg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  <pc:spChg chg="mod">
          <ac:chgData name="Hasan Selim" userId="84cd2103f36ef0dc" providerId="LiveId" clId="{0E44AEA0-BCA4-48D1-8E88-9EF1BA5F0825}" dt="2025-07-24T15:16:42.981" v="326" actId="108"/>
          <ac:spMkLst>
            <pc:docMk/>
            <pc:sldMk cId="1202139629" sldId="480"/>
            <ac:spMk id="3" creationId="{B593C003-BE2B-9DC0-EE5A-1E7773C1D8F4}"/>
          </ac:spMkLst>
        </pc:spChg>
        <pc:spChg chg="mod">
          <ac:chgData name="Hasan Selim" userId="84cd2103f36ef0dc" providerId="LiveId" clId="{0E44AEA0-BCA4-48D1-8E88-9EF1BA5F0825}" dt="2025-07-24T11:00:21.979" v="180" actId="1076"/>
          <ac:spMkLst>
            <pc:docMk/>
            <pc:sldMk cId="1202139629" sldId="480"/>
            <ac:spMk id="6" creationId="{3E9C896A-0838-411C-2D47-8500055C8557}"/>
          </ac:spMkLst>
        </pc:spChg>
        <pc:picChg chg="add del mod">
          <ac:chgData name="Hasan Selim" userId="84cd2103f36ef0dc" providerId="LiveId" clId="{0E44AEA0-BCA4-48D1-8E88-9EF1BA5F0825}" dt="2025-07-24T10:59:49.907" v="167" actId="478"/>
          <ac:picMkLst>
            <pc:docMk/>
            <pc:sldMk cId="1202139629" sldId="480"/>
            <ac:picMk id="4" creationId="{60191255-4466-6660-B83A-33C7F9295100}"/>
          </ac:picMkLst>
        </pc:picChg>
        <pc:picChg chg="add mod">
          <ac:chgData name="Hasan Selim" userId="84cd2103f36ef0dc" providerId="LiveId" clId="{0E44AEA0-BCA4-48D1-8E88-9EF1BA5F0825}" dt="2025-07-24T11:00:15.334" v="178" actId="1076"/>
          <ac:picMkLst>
            <pc:docMk/>
            <pc:sldMk cId="1202139629" sldId="480"/>
            <ac:picMk id="7" creationId="{5975BC5F-4CB4-6400-2F3C-3B1429FDED0A}"/>
          </ac:picMkLst>
        </pc:picChg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  <pc:spChg chg="mod">
          <ac:chgData name="Hasan Selim" userId="84cd2103f36ef0dc" providerId="LiveId" clId="{0E44AEA0-BCA4-48D1-8E88-9EF1BA5F0825}" dt="2025-07-24T15:17:01.109" v="332" actId="108"/>
          <ac:spMkLst>
            <pc:docMk/>
            <pc:sldMk cId="3874424570" sldId="481"/>
            <ac:spMk id="3" creationId="{0E92B489-DC4E-1709-A8B3-79823ED85DB4}"/>
          </ac:spMkLst>
        </pc:spChg>
        <pc:spChg chg="mod">
          <ac:chgData name="Hasan Selim" userId="84cd2103f36ef0dc" providerId="LiveId" clId="{0E44AEA0-BCA4-48D1-8E88-9EF1BA5F0825}" dt="2025-07-24T11:02:22.478" v="229" actId="1076"/>
          <ac:spMkLst>
            <pc:docMk/>
            <pc:sldMk cId="3874424570" sldId="481"/>
            <ac:spMk id="6" creationId="{E0C3FE20-C4E2-7F8C-D518-53D7D654F46A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7" creationId="{3DF4B3D6-C952-C9AA-E1F7-28C25FB1151E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8" creationId="{1DA01B78-DB92-FE96-83FD-53EE5F9C56B7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9" creationId="{05C476DA-7BA4-F162-A651-650AEDB52A0C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2" creationId="{0455CD73-5C62-8CB8-5533-3C8F026DBA7F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3" creationId="{75C0A374-CFE1-7868-59E0-95A924652625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5" creationId="{58E2D141-2FB0-66FF-D1E4-72E6013774E5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7" creationId="{0CF27477-7555-050C-2B05-9D224D221A3E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8" creationId="{425735E7-B3F3-2225-6263-5E0AE0D299CD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19" creationId="{767FA698-CE30-A676-4B18-1A6356AFC4E6}"/>
          </ac:spMkLst>
        </pc:spChg>
        <pc:spChg chg="mod">
          <ac:chgData name="Hasan Selim" userId="84cd2103f36ef0dc" providerId="LiveId" clId="{0E44AEA0-BCA4-48D1-8E88-9EF1BA5F0825}" dt="2025-07-24T11:03:11.109" v="237"/>
          <ac:spMkLst>
            <pc:docMk/>
            <pc:sldMk cId="3874424570" sldId="481"/>
            <ac:spMk id="20" creationId="{B394805C-E667-13E1-63F7-92C85376E372}"/>
          </ac:spMkLst>
        </pc:spChg>
        <pc:grpChg chg="mod">
          <ac:chgData name="Hasan Selim" userId="84cd2103f36ef0dc" providerId="LiveId" clId="{0E44AEA0-BCA4-48D1-8E88-9EF1BA5F0825}" dt="2025-07-24T11:03:15.833" v="240" actId="1076"/>
          <ac:grpSpMkLst>
            <pc:docMk/>
            <pc:sldMk cId="3874424570" sldId="481"/>
            <ac:grpSpMk id="2" creationId="{B3976610-32F5-A526-5374-76AECAE15571}"/>
          </ac:grpSpMkLst>
        </pc:grpChg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  <pc:spChg chg="mod">
          <ac:chgData name="Hasan Selim" userId="84cd2103f36ef0dc" providerId="LiveId" clId="{0E44AEA0-BCA4-48D1-8E88-9EF1BA5F0825}" dt="2025-07-24T15:17:03.837" v="333" actId="108"/>
          <ac:spMkLst>
            <pc:docMk/>
            <pc:sldMk cId="990272499" sldId="482"/>
            <ac:spMk id="3" creationId="{75E0B35B-1BE2-ABDE-BEB5-36A4BEA8D530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4" creationId="{D01B7EE9-DFA3-16D0-B767-B48D0C09B3E3}"/>
          </ac:spMkLst>
        </pc:spChg>
        <pc:spChg chg="mod">
          <ac:chgData name="Hasan Selim" userId="84cd2103f36ef0dc" providerId="LiveId" clId="{0E44AEA0-BCA4-48D1-8E88-9EF1BA5F0825}" dt="2025-07-24T11:02:41.629" v="232" actId="20577"/>
          <ac:spMkLst>
            <pc:docMk/>
            <pc:sldMk cId="990272499" sldId="482"/>
            <ac:spMk id="6" creationId="{DD7B21D4-8A42-AD9C-4817-540ABEBEF038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8" creationId="{6637C55E-343A-5CB0-DF6B-3847EDF3DDC7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9" creationId="{FDD474DB-3B1E-E4C0-35B3-2B4CD49C220A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0" creationId="{74010561-11CA-7B02-A193-CA28133209E8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1" creationId="{FDC0E1F0-AE9E-7146-043B-807C9CC38553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2" creationId="{C2E59001-B9D5-733B-B35D-2310AC82929D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5" creationId="{F431C92B-B695-C23B-F869-980CB124EE48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7" creationId="{6F7F3F19-6ABD-5FF4-29B5-8D4C4E2E99FC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8" creationId="{F35352C2-1E76-8854-5B15-1E4F5E621F1E}"/>
          </ac:spMkLst>
        </pc:spChg>
        <pc:spChg chg="mod">
          <ac:chgData name="Hasan Selim" userId="84cd2103f36ef0dc" providerId="LiveId" clId="{0E44AEA0-BCA4-48D1-8E88-9EF1BA5F0825}" dt="2025-07-24T11:02:47.960" v="233"/>
          <ac:spMkLst>
            <pc:docMk/>
            <pc:sldMk cId="990272499" sldId="482"/>
            <ac:spMk id="19" creationId="{60A6A091-76AE-515E-77B3-2278C36D5DD5}"/>
          </ac:spMkLst>
        </pc:spChg>
        <pc:grpChg chg="mod">
          <ac:chgData name="Hasan Selim" userId="84cd2103f36ef0dc" providerId="LiveId" clId="{0E44AEA0-BCA4-48D1-8E88-9EF1BA5F0825}" dt="2025-07-24T11:02:49.737" v="234" actId="1076"/>
          <ac:grpSpMkLst>
            <pc:docMk/>
            <pc:sldMk cId="990272499" sldId="482"/>
            <ac:grpSpMk id="2" creationId="{C3CDAE70-D40E-E25A-32EF-996FEFC288EE}"/>
          </ac:grpSpMkLst>
        </pc:grpChg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  <pc:spChg chg="mod">
          <ac:chgData name="Hasan Selim" userId="84cd2103f36ef0dc" providerId="LiveId" clId="{0E44AEA0-BCA4-48D1-8E88-9EF1BA5F0825}" dt="2025-07-24T15:16:50.323" v="328" actId="14100"/>
          <ac:spMkLst>
            <pc:docMk/>
            <pc:sldMk cId="792899259" sldId="483"/>
            <ac:spMk id="3" creationId="{372BA5DC-BADB-F490-03A5-489711516D53}"/>
          </ac:spMkLst>
        </pc:spChg>
        <pc:spChg chg="mod">
          <ac:chgData name="Hasan Selim" userId="84cd2103f36ef0dc" providerId="LiveId" clId="{0E44AEA0-BCA4-48D1-8E88-9EF1BA5F0825}" dt="2025-07-24T15:20:18.900" v="352" actId="1076"/>
          <ac:spMkLst>
            <pc:docMk/>
            <pc:sldMk cId="792899259" sldId="483"/>
            <ac:spMk id="6" creationId="{75E0612B-5715-BA7D-EE89-664361C6EC81}"/>
          </ac:spMkLst>
        </pc:spChg>
        <pc:picChg chg="add mod">
          <ac:chgData name="Hasan Selim" userId="84cd2103f36ef0dc" providerId="LiveId" clId="{0E44AEA0-BCA4-48D1-8E88-9EF1BA5F0825}" dt="2025-07-24T15:20:21.046" v="353" actId="1076"/>
          <ac:picMkLst>
            <pc:docMk/>
            <pc:sldMk cId="792899259" sldId="483"/>
            <ac:picMk id="2" creationId="{299CD34D-9B99-D27F-66CE-2D63064BFEA6}"/>
          </ac:picMkLst>
        </pc:picChg>
        <pc:picChg chg="add del mod">
          <ac:chgData name="Hasan Selim" userId="84cd2103f36ef0dc" providerId="LiveId" clId="{0E44AEA0-BCA4-48D1-8E88-9EF1BA5F0825}" dt="2025-07-24T11:02:00.144" v="219" actId="21"/>
          <ac:picMkLst>
            <pc:docMk/>
            <pc:sldMk cId="792899259" sldId="483"/>
            <ac:picMk id="5" creationId="{13CAF67F-98E3-0154-E772-769AF683BE8B}"/>
          </ac:picMkLst>
        </pc:picChg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  <pc:spChg chg="mod">
          <ac:chgData name="Hasan Selim" userId="84cd2103f36ef0dc" providerId="LiveId" clId="{0E44AEA0-BCA4-48D1-8E88-9EF1BA5F0825}" dt="2025-07-24T15:15:20.353" v="315" actId="1076"/>
          <ac:spMkLst>
            <pc:docMk/>
            <pc:sldMk cId="2063100441" sldId="484"/>
            <ac:spMk id="3" creationId="{0972DBA9-916E-DECB-DC9B-9D7E17D1F676}"/>
          </ac:spMkLst>
        </pc:spChg>
        <pc:spChg chg="del">
          <ac:chgData name="Hasan Selim" userId="84cd2103f36ef0dc" providerId="LiveId" clId="{0E44AEA0-BCA4-48D1-8E88-9EF1BA5F0825}" dt="2025-07-24T09:08:53.241" v="29" actId="478"/>
          <ac:spMkLst>
            <pc:docMk/>
            <pc:sldMk cId="2063100441" sldId="484"/>
            <ac:spMk id="6" creationId="{19808178-5681-4A04-1668-FEB29DE05F27}"/>
          </ac:spMkLst>
        </pc:spChg>
        <pc:picChg chg="add mod">
          <ac:chgData name="Hasan Selim" userId="84cd2103f36ef0dc" providerId="LiveId" clId="{0E44AEA0-BCA4-48D1-8E88-9EF1BA5F0825}" dt="2025-07-24T11:03:23.080" v="241"/>
          <ac:picMkLst>
            <pc:docMk/>
            <pc:sldMk cId="2063100441" sldId="484"/>
            <ac:picMk id="2" creationId="{383BC4B8-B6D6-68B3-77DD-4CF1272648B5}"/>
          </ac:picMkLst>
        </pc:picChg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" creationId="{76A0D09E-40CC-0E1A-B50B-D01BAEB49246}"/>
          </ac:spMkLst>
        </pc:spChg>
        <pc:spChg chg="add mod">
          <ac:chgData name="Hasan Selim" userId="84cd2103f36ef0dc" providerId="LiveId" clId="{0E44AEA0-BCA4-48D1-8E88-9EF1BA5F0825}" dt="2025-07-24T10:54:35.230" v="93"/>
          <ac:spMkLst>
            <pc:docMk/>
            <pc:sldMasterMk cId="1097754498" sldId="2147483648"/>
            <ac:spMk id="13" creationId="{8836E243-6DDC-AB87-F94F-9809681856B9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14" creationId="{F413EFFE-2280-395A-DCB8-9757B49E9049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15" creationId="{1AF65407-CC99-4752-0A7D-55E8446D138A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16" creationId="{E33F24C2-C76B-9892-4C5A-5134A2D5DA9B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4" creationId="{900FB9B6-F56F-B97B-1842-4D124E535EB5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5" creationId="{E206D349-1342-F33D-00AE-C2A101C53290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6" creationId="{D0A7611D-5EC9-8796-C50F-08A84E55228B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7" creationId="{F4A013A4-D478-F3DB-0808-A4CF69423955}"/>
          </ac:spMkLst>
        </pc:spChg>
        <pc:spChg chg="mod">
          <ac:chgData name="Hasan Selim" userId="84cd2103f36ef0dc" providerId="LiveId" clId="{0E44AEA0-BCA4-48D1-8E88-9EF1BA5F0825}" dt="2025-07-24T15:15:31.261" v="317"/>
          <ac:spMkLst>
            <pc:docMk/>
            <pc:sldMasterMk cId="1097754498" sldId="2147483648"/>
            <ac:spMk id="28" creationId="{8C6F1C74-AFF5-7AF9-D9B1-F4540C2817E8}"/>
          </ac:spMkLst>
        </pc:spChg>
        <pc:grpChg chg="add mod">
          <ac:chgData name="Hasan Selim" userId="84cd2103f36ef0dc" providerId="LiveId" clId="{0E44AEA0-BCA4-48D1-8E88-9EF1BA5F0825}" dt="2025-07-24T15:15:34.023" v="318" actId="1076"/>
          <ac:grpSpMkLst>
            <pc:docMk/>
            <pc:sldMasterMk cId="1097754498" sldId="2147483648"/>
            <ac:grpSpMk id="12" creationId="{BFA84E3C-A2B3-2745-941E-6FA3E14D8954}"/>
          </ac:grpSpMkLst>
        </pc:grp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2" creationId="{57D8D651-84F6-42E1-BDE4-352DE4A79A18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3" creationId="{B2E0FF66-1696-4B5C-BAC4-F1980D4A6AA6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4" creationId="{9779AB8A-DAC4-46CE-AFDB-33FA2C5C3DA3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5" creationId="{07717785-9BA3-4D72-AD3D-BD3D96F92C9D}"/>
            </ac:spMkLst>
          </pc:spChg>
          <pc:spChg chg="del">
            <ac:chgData name="Hasan Selim" userId="84cd2103f36ef0dc" providerId="LiveId" clId="{0E44AEA0-BCA4-48D1-8E88-9EF1BA5F0825}" dt="2025-07-24T10:54:41.852" v="94" actId="478"/>
            <ac:spMkLst>
              <pc:docMk/>
              <pc:sldMasterMk cId="1097754498" sldId="2147483648"/>
              <pc:sldLayoutMk cId="128639221" sldId="2147483656"/>
              <ac:spMk id="6" creationId="{16F2E551-1779-46D5-8A39-B36F7CC8F978}"/>
            </ac:spMkLst>
          </pc:spChg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  <pc:spChg chg="mod">
          <ac:chgData name="Hasan Selim" userId="84cd2103f36ef0dc" providerId="LiveId" clId="{9C740E32-10B6-44F5-9C27-17E16B8BC83F}" dt="2025-07-23T08:17:49.216" v="159" actId="113"/>
          <ac:spMkLst>
            <pc:docMk/>
            <pc:sldMk cId="225812144" sldId="345"/>
            <ac:spMk id="2" creationId="{DFC8FCF5-DEF1-DE89-F4D1-A2B67F2BD463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4" creationId="{3771ED58-B1C5-E5F0-C131-877DC5B24857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5" creationId="{7C4EF132-47B6-EC6F-C6D3-5B1C9A14B9CB}"/>
          </ac:spMkLst>
        </pc:spChg>
        <pc:spChg chg="add mod">
          <ac:chgData name="Hasan Selim" userId="84cd2103f36ef0dc" providerId="LiveId" clId="{9C740E32-10B6-44F5-9C27-17E16B8BC83F}" dt="2025-07-23T08:26:01.112" v="281" actId="1076"/>
          <ac:spMkLst>
            <pc:docMk/>
            <pc:sldMk cId="225812144" sldId="345"/>
            <ac:spMk id="6" creationId="{E6DE37C0-A619-35B5-D705-AE51F535CFCD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7" creationId="{750B965C-3B3A-81E4-B002-0E0E83E2C9B0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8" creationId="{0B6BD5AF-AED6-7F2F-AC61-C16AC9A922AE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0" creationId="{6FEA7197-6F32-2528-837C-DB7780529A7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3" creationId="{ED1DD717-E62E-CB5D-44DA-114D92BFBE43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4" creationId="{2978B9E0-8F11-F028-F686-5893573A8EB9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7" creationId="{1EA9A832-41F3-BFDC-82A1-54528C38A3B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1" creationId="{65414AD7-C5E2-FA4E-B45B-0FCEB17DEB24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2" creationId="{16AFBCD6-CD1A-AF89-D2B8-9384EDFB1761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3" creationId="{7FC00A2B-0859-5917-F447-B0E597D0DA7C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4" creationId="{7191BD84-3F61-5985-4F52-C01AFF10279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29" creationId="{AB51809E-83E6-5ECE-3EBA-096DDD838C8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35" creationId="{FE670123-144D-CAA0-A4D3-E4FC6FED2F6F}"/>
          </ac:spMkLst>
        </pc:spChg>
        <pc:spChg chg="del">
          <ac:chgData name="Hasan Selim" userId="84cd2103f36ef0dc" providerId="LiveId" clId="{9C740E32-10B6-44F5-9C27-17E16B8BC83F}" dt="2025-07-23T08:06:43.191" v="1" actId="478"/>
          <ac:spMkLst>
            <pc:docMk/>
            <pc:sldMk cId="225812144" sldId="345"/>
            <ac:spMk id="40" creationId="{79ED883D-067D-C53A-E251-FA7D7041794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5" creationId="{940EF62A-229C-2565-E70A-45A86ACAE61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6" creationId="{76154772-3A15-C174-1DA5-F2DD38398D3E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7" creationId="{20C11245-56AB-C840-9E08-3CBD3693642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8" creationId="{30E41050-9515-F43B-4A8C-F1D12CBCDE53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9" creationId="{D1CB1976-8467-D369-81DD-A7DC38487DDC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2" creationId="{C138B18F-0D1E-1D47-D3DC-ACD2FE5E91A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3" creationId="{09900124-C78E-1E17-4CD1-8F609F033E3F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5" creationId="{B49AF21F-DC06-0172-2A51-A8F09F56CABE}"/>
          </ac:spMkLst>
        </pc:spChg>
        <pc:spChg chg="mod">
          <ac:chgData name="Hasan Selim" userId="84cd2103f36ef0dc" providerId="LiveId" clId="{9C740E32-10B6-44F5-9C27-17E16B8BC83F}" dt="2025-07-23T08:15:36.777" v="126" actId="1076"/>
          <ac:spMkLst>
            <pc:docMk/>
            <pc:sldMk cId="225812144" sldId="345"/>
            <ac:spMk id="57" creationId="{F336D678-15C7-A151-68D9-1E3CD2B5D127}"/>
          </ac:spMkLst>
        </pc:spChg>
        <pc:spChg chg="add mod ord">
          <ac:chgData name="Hasan Selim" userId="84cd2103f36ef0dc" providerId="LiveId" clId="{9C740E32-10B6-44F5-9C27-17E16B8BC83F}" dt="2025-07-23T08:17:33.022" v="156" actId="167"/>
          <ac:spMkLst>
            <pc:docMk/>
            <pc:sldMk cId="225812144" sldId="345"/>
            <ac:spMk id="58" creationId="{892ED526-D87D-4DDA-EDD1-5B9C2F7CBDC6}"/>
          </ac:spMkLst>
        </pc:spChg>
        <pc:spChg chg="add del mod">
          <ac:chgData name="Hasan Selim" userId="84cd2103f36ef0dc" providerId="LiveId" clId="{9C740E32-10B6-44F5-9C27-17E16B8BC83F}" dt="2025-07-23T08:36:17.318" v="446" actId="478"/>
          <ac:spMkLst>
            <pc:docMk/>
            <pc:sldMk cId="225812144" sldId="345"/>
            <ac:spMk id="60" creationId="{16DC46C0-7F43-53FF-9493-5B482D81AC75}"/>
          </ac:spMkLst>
        </pc:spChg>
        <pc:grpChg chg="add del mod">
          <ac:chgData name="Hasan Selim" userId="84cd2103f36ef0dc" providerId="LiveId" clId="{9C740E32-10B6-44F5-9C27-17E16B8BC83F}" dt="2025-07-23T08:14:32.675" v="104" actId="478"/>
          <ac:grpSpMkLst>
            <pc:docMk/>
            <pc:sldMk cId="225812144" sldId="345"/>
            <ac:grpSpMk id="3" creationId="{C044D025-EBC8-EA48-170A-26815FC63080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9" creationId="{A630DC64-86E0-406F-E66D-CF01D923E38E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2" creationId="{09757450-15FD-AA60-12CF-C7F1850326F3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5" creationId="{55B85136-73C3-F133-CCE2-9EBA15B6AA8D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8" creationId="{2F19FF86-41F5-9CA2-6BC7-7F017D5AF228}"/>
          </ac:grpSpMkLst>
        </pc:grpChg>
        <pc:grpChg chg="del mod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25" creationId="{3628D0D1-05DB-81BE-7853-0448F329E0E4}"/>
          </ac:grpSpMkLst>
        </pc:grpChg>
        <pc:picChg chg="del">
          <ac:chgData name="Hasan Selim" userId="84cd2103f36ef0dc" providerId="LiveId" clId="{9C740E32-10B6-44F5-9C27-17E16B8BC83F}" dt="2025-07-23T08:06:43.191" v="1" actId="478"/>
          <ac:picMkLst>
            <pc:docMk/>
            <pc:sldMk cId="225812144" sldId="345"/>
            <ac:picMk id="44" creationId="{3669841A-B0FA-87B7-2085-39649A879326}"/>
          </ac:picMkLst>
        </pc:picChg>
        <pc:picChg chg="add mod">
          <ac:chgData name="Hasan Selim" userId="84cd2103f36ef0dc" providerId="LiveId" clId="{9C740E32-10B6-44F5-9C27-17E16B8BC83F}" dt="2025-07-23T08:26:10.903" v="282" actId="1076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  <pc:spChg chg="add mod">
          <ac:chgData name="Hasan Selim" userId="84cd2103f36ef0dc" providerId="LiveId" clId="{9C740E32-10B6-44F5-9C27-17E16B8BC83F}" dt="2025-07-23T08:25:04.252" v="265" actId="255"/>
          <ac:spMkLst>
            <pc:docMk/>
            <pc:sldMk cId="3214672097" sldId="358"/>
            <ac:spMk id="2" creationId="{EF0DBAA4-AA66-5C27-B287-2D52CD401A79}"/>
          </ac:spMkLst>
        </pc:spChg>
        <pc:spChg chg="del">
          <ac:chgData name="Hasan Selim" userId="84cd2103f36ef0dc" providerId="LiveId" clId="{9C740E32-10B6-44F5-9C27-17E16B8BC83F}" dt="2025-07-23T08:06:38.527" v="0" actId="478"/>
          <ac:spMkLst>
            <pc:docMk/>
            <pc:sldMk cId="3214672097" sldId="358"/>
            <ac:spMk id="4" creationId="{8C144BCA-7F74-CFC1-0451-6D182621734D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5" creationId="{E46E2FB7-EF09-D2B6-0369-C02205065D3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1" creationId="{B15399AC-AF7A-F547-1045-DA68D8BCD92D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3" creationId="{58B17F66-0EF4-7052-F8B7-AAE04C93D9F9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7" creationId="{130DE4E6-DDE6-D021-912A-3EE0E2BF91F4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2" creationId="{205F45EB-640B-B696-7DB7-EB919E2AA9D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5" creationId="{43268A65-0E72-5A3B-C1FB-B65C9864290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6" creationId="{1CB49956-7862-F6BA-3C6D-AE555036BAF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8" creationId="{A1C36D35-B172-38AF-1B9E-C5CC11C2659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1" creationId="{5FA0026B-8F41-B9DE-8D02-718F5510962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7" creationId="{97F45DCF-D60D-471E-E09B-B40C894A907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8" creationId="{8F8CA93D-309A-E561-FD9C-61CA64CADFE7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0" creationId="{9BC4C036-77DC-99B3-5C96-F689EF22E7A4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1" creationId="{DD479B6E-6BC1-F1FC-3866-5E7A7B1DDADC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3" creationId="{C1C18BB9-4EDC-91EE-9113-76996EDF5ADE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4" creationId="{C8F32EC0-D967-AA23-2710-91B9A7FDC506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6" creationId="{2898225F-7A7B-24B3-8091-25B1CA0DD090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7" creationId="{69B0F7B2-6F6A-8DDD-0F48-BE2B391458FE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48" creationId="{2498A15B-5A3E-3075-4F14-9302165D9178}"/>
          </ac:spMkLst>
        </pc:spChg>
        <pc:spChg chg="mod">
          <ac:chgData name="Hasan Selim" userId="84cd2103f36ef0dc" providerId="LiveId" clId="{9C740E32-10B6-44F5-9C27-17E16B8BC83F}" dt="2025-07-23T08:11:08.192" v="53"/>
          <ac:spMkLst>
            <pc:docMk/>
            <pc:sldMk cId="3214672097" sldId="358"/>
            <ac:spMk id="49" creationId="{F72CA262-E5B0-20E6-BF24-E5A2982C844B}"/>
          </ac:spMkLst>
        </pc:spChg>
        <pc:spChg chg="mod">
          <ac:chgData name="Hasan Selim" userId="84cd2103f36ef0dc" providerId="LiveId" clId="{9C740E32-10B6-44F5-9C27-17E16B8BC83F}" dt="2025-07-23T08:24:33.007" v="256" actId="14100"/>
          <ac:spMkLst>
            <pc:docMk/>
            <pc:sldMk cId="3214672097" sldId="358"/>
            <ac:spMk id="50" creationId="{F9D00D7B-3B8B-AA1E-408F-4251B8A60FA8}"/>
          </ac:spMkLst>
        </pc:spChg>
        <pc:spChg chg="add mod">
          <ac:chgData name="Hasan Selim" userId="84cd2103f36ef0dc" providerId="LiveId" clId="{9C740E32-10B6-44F5-9C27-17E16B8BC83F}" dt="2025-07-23T08:11:36.980" v="63" actId="1076"/>
          <ac:spMkLst>
            <pc:docMk/>
            <pc:sldMk cId="3214672097" sldId="358"/>
            <ac:spMk id="51" creationId="{5CC97C20-2315-78BB-BB4B-186701742413}"/>
          </ac:spMkLst>
        </pc:spChg>
        <pc:spChg chg="add mod">
          <ac:chgData name="Hasan Selim" userId="84cd2103f36ef0dc" providerId="LiveId" clId="{9C740E32-10B6-44F5-9C27-17E16B8BC83F}" dt="2025-07-23T08:11:46.572" v="66" actId="1076"/>
          <ac:spMkLst>
            <pc:docMk/>
            <pc:sldMk cId="3214672097" sldId="358"/>
            <ac:spMk id="52" creationId="{F5E3703F-0A67-48F5-5CA3-ED0B54903B9D}"/>
          </ac:spMkLst>
        </pc:spChg>
        <pc:spChg chg="add mod ord">
          <ac:chgData name="Hasan Selim" userId="84cd2103f36ef0dc" providerId="LiveId" clId="{9C740E32-10B6-44F5-9C27-17E16B8BC83F}" dt="2025-07-23T08:24:42.392" v="258" actId="14100"/>
          <ac:spMkLst>
            <pc:docMk/>
            <pc:sldMk cId="3214672097" sldId="358"/>
            <ac:spMk id="54" creationId="{63F0F94A-65A8-D175-50D2-DAAB8EBFA5D4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6" creationId="{84B0C750-8559-8999-79BA-ADAA91D8363C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7" creationId="{A262981E-C75A-0DC3-0579-4756247A12C7}"/>
          </ac:spMkLst>
        </pc:spChg>
        <pc:grpChg chg="mod">
          <ac:chgData name="Hasan Selim" userId="84cd2103f36ef0dc" providerId="LiveId" clId="{9C740E32-10B6-44F5-9C27-17E16B8BC83F}" dt="2025-07-23T08:25:11.224" v="267" actId="1076"/>
          <ac:grpSpMkLst>
            <pc:docMk/>
            <pc:sldMk cId="3214672097" sldId="358"/>
            <ac:grpSpMk id="7" creationId="{68326675-4778-82B0-1324-13EB34BCC4E4}"/>
          </ac:grpSpMkLst>
        </pc:grpChg>
        <pc:grpChg chg="add mod">
          <ac:chgData name="Hasan Selim" userId="84cd2103f36ef0dc" providerId="LiveId" clId="{9C740E32-10B6-44F5-9C27-17E16B8BC83F}" dt="2025-07-23T08:10:18.204" v="43"/>
          <ac:grpSpMkLst>
            <pc:docMk/>
            <pc:sldMk cId="3214672097" sldId="358"/>
            <ac:grpSpMk id="39" creationId="{D1D79AD3-0D0E-5726-0A49-2081654B6DDE}"/>
          </ac:grpSpMkLst>
        </pc:grpChg>
        <pc:grpChg chg="add mod">
          <ac:chgData name="Hasan Selim" userId="84cd2103f36ef0dc" providerId="LiveId" clId="{9C740E32-10B6-44F5-9C27-17E16B8BC83F}" dt="2025-07-23T08:10:25.149" v="47" actId="1076"/>
          <ac:grpSpMkLst>
            <pc:docMk/>
            <pc:sldMk cId="3214672097" sldId="358"/>
            <ac:grpSpMk id="42" creationId="{FADA5C31-6681-EEE6-E6EA-85BE2BB5B0FC}"/>
          </ac:grpSpMkLst>
        </pc:grpChg>
        <pc:grpChg chg="add mod">
          <ac:chgData name="Hasan Selim" userId="84cd2103f36ef0dc" providerId="LiveId" clId="{9C740E32-10B6-44F5-9C27-17E16B8BC83F}" dt="2025-07-23T08:10:22.089" v="46" actId="1076"/>
          <ac:grpSpMkLst>
            <pc:docMk/>
            <pc:sldMk cId="3214672097" sldId="358"/>
            <ac:grpSpMk id="45" creationId="{E6BFBC33-E9A5-58EE-6BC8-88E436C0E570}"/>
          </ac:grpSpMkLst>
        </pc:grpChg>
        <pc:grpChg chg="add mod">
          <ac:chgData name="Hasan Selim" userId="84cd2103f36ef0dc" providerId="LiveId" clId="{9C740E32-10B6-44F5-9C27-17E16B8BC83F}" dt="2025-07-23T08:12:52.986" v="82" actId="1076"/>
          <ac:grpSpMkLst>
            <pc:docMk/>
            <pc:sldMk cId="3214672097" sldId="358"/>
            <ac:grpSpMk id="55" creationId="{E1F0D36B-203A-138D-ACA6-B33C786DD06A}"/>
          </ac:grpSpMkLst>
        </pc:grpChg>
        <pc:picChg chg="add mod ord">
          <ac:chgData name="Hasan Selim" userId="84cd2103f36ef0dc" providerId="LiveId" clId="{9C740E32-10B6-44F5-9C27-17E16B8BC83F}" dt="2025-07-23T08:24:28.360" v="254" actId="1076"/>
          <ac:picMkLst>
            <pc:docMk/>
            <pc:sldMk cId="3214672097" sldId="358"/>
            <ac:picMk id="3" creationId="{742C9866-0241-AF61-CF97-91429A8639E3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6" creationId="{69883324-6D27-4380-1E62-ADECAB1E34A9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6" creationId="{D3EBDA74-3EC7-44E3-E36D-9CF4DE20E76E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8" creationId="{1956907B-2025-77D0-8B97-F3900F5B12C0}"/>
          </ac:picMkLst>
        </pc:picChg>
        <pc:picChg chg="add mod">
          <ac:chgData name="Hasan Selim" userId="84cd2103f36ef0dc" providerId="LiveId" clId="{9C740E32-10B6-44F5-9C27-17E16B8BC83F}" dt="2025-07-23T08:12:02.730" v="70" actId="1076"/>
          <ac:picMkLst>
            <pc:docMk/>
            <pc:sldMk cId="3214672097" sldId="358"/>
            <ac:picMk id="53" creationId="{047A15D7-721E-656D-EAD8-1F71A846F2D4}"/>
          </ac:picMkLst>
        </pc:picChg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5" creationId="{3CD71E32-69DD-DE1D-B858-62D3203B5DE3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6" creationId="{7AD3716D-6351-B2D1-CF5B-2A1F21F2CDCD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7" creationId="{F63802A1-259C-81E7-399A-9165DD59B6FB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8" creationId="{A92AFC62-E49C-0C5E-19DF-549DD451785D}"/>
          </ac:spMkLst>
        </pc:spChg>
        <pc:grpChg chg="add 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2" creationId="{64E932C7-5DC6-FDCC-AA3D-7A307FA3F0D5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3" creationId="{59F3A1BF-BEED-0E09-ED74-F25D8B1BB6EB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4" creationId="{76F46811-2A06-0E5C-D8FF-C6BA6263F9D3}"/>
          </ac:grpSpMkLst>
        </pc:grpChg>
        <pc:picChg chg="mod">
          <ac:chgData name="Hasan Selim" userId="84cd2103f36ef0dc" providerId="LiveId" clId="{9C740E32-10B6-44F5-9C27-17E16B8BC83F}" dt="2025-07-23T08:58:13.450" v="611" actId="1076"/>
          <ac:picMkLst>
            <pc:docMk/>
            <pc:sldMk cId="2852566979" sldId="412"/>
            <ac:picMk id="57" creationId="{C03594F1-FEB2-2041-2148-E8B5B8818776}"/>
          </ac:picMkLst>
        </pc:picChg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  <pc:picChg chg="add del mod">
          <ac:chgData name="Hasan Selim" userId="84cd2103f36ef0dc" providerId="LiveId" clId="{9C740E32-10B6-44F5-9C27-17E16B8BC83F}" dt="2025-07-23T08:57:39.443" v="600" actId="478"/>
          <ac:picMkLst>
            <pc:docMk/>
            <pc:sldMk cId="3324910339" sldId="488"/>
            <ac:picMk id="3" creationId="{E3B31601-9313-998B-941C-EEB10406846B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5" creationId="{ADB75205-C6B8-7575-A997-4562D2D5DB55}"/>
          </ac:picMkLst>
        </pc:picChg>
        <pc:picChg chg="add del mod">
          <ac:chgData name="Hasan Selim" userId="84cd2103f36ef0dc" providerId="LiveId" clId="{9C740E32-10B6-44F5-9C27-17E16B8BC83F}" dt="2025-07-23T08:57:38.997" v="599" actId="478"/>
          <ac:picMkLst>
            <pc:docMk/>
            <pc:sldMk cId="3324910339" sldId="488"/>
            <ac:picMk id="6" creationId="{5BF957B9-7221-F8F4-C8C5-1B236C40C6F8}"/>
          </ac:picMkLst>
        </pc:picChg>
        <pc:picChg chg="add del mod">
          <ac:chgData name="Hasan Selim" userId="84cd2103f36ef0dc" providerId="LiveId" clId="{9C740E32-10B6-44F5-9C27-17E16B8BC83F}" dt="2025-07-23T08:57:38.293" v="598" actId="478"/>
          <ac:picMkLst>
            <pc:docMk/>
            <pc:sldMk cId="3324910339" sldId="488"/>
            <ac:picMk id="8" creationId="{7CCF36A9-611E-F188-7B0C-88ADA9F2F46D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9" creationId="{60E6B9E1-0C82-ABC0-6607-7DAB757B5177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11" creationId="{B1BAB765-D0CE-F708-A7D6-EA6C35BA218C}"/>
          </ac:picMkLst>
        </pc:picChg>
        <pc:picChg chg="add mod">
          <ac:chgData name="Hasan Selim" userId="84cd2103f36ef0dc" providerId="LiveId" clId="{9C740E32-10B6-44F5-9C27-17E16B8BC83F}" dt="2025-07-23T08:57:45.460" v="604" actId="1076"/>
          <ac:picMkLst>
            <pc:docMk/>
            <pc:sldMk cId="3324910339" sldId="488"/>
            <ac:picMk id="12" creationId="{EFF8B86B-5514-5CC1-29D7-9046E2F9DFFF}"/>
          </ac:picMkLst>
        </pc:picChg>
        <pc:picChg chg="add mod">
          <ac:chgData name="Hasan Selim" userId="84cd2103f36ef0dc" providerId="LiveId" clId="{9C740E32-10B6-44F5-9C27-17E16B8BC83F}" dt="2025-07-23T08:57:46.197" v="605" actId="1076"/>
          <ac:picMkLst>
            <pc:docMk/>
            <pc:sldMk cId="3324910339" sldId="488"/>
            <ac:picMk id="14" creationId="{1125BBA9-6AAC-7FEB-BA71-197386D9EF28}"/>
          </ac:picMkLst>
        </pc:picChg>
        <pc:picChg chg="add mod">
          <ac:chgData name="Hasan Selim" userId="84cd2103f36ef0dc" providerId="LiveId" clId="{9C740E32-10B6-44F5-9C27-17E16B8BC83F}" dt="2025-07-23T08:57:47.127" v="606" actId="1076"/>
          <ac:picMkLst>
            <pc:docMk/>
            <pc:sldMk cId="3324910339" sldId="488"/>
            <ac:picMk id="16" creationId="{C5D5606A-ED5E-6637-F6B7-F0DDCADB8E53}"/>
          </ac:picMkLst>
        </pc:picChg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  <pc:spChg chg="mod">
          <ac:chgData name="Hasan Selim" userId="84cd2103f36ef0dc" providerId="LiveId" clId="{9C740E32-10B6-44F5-9C27-17E16B8BC83F}" dt="2025-07-23T08:11:29.403" v="60" actId="1076"/>
          <ac:spMkLst>
            <pc:docMk/>
            <pc:sldMk cId="921485227" sldId="489"/>
            <ac:spMk id="9" creationId="{6ABC3B7D-9CB1-6811-D69F-6882122F8019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23" creationId="{EE9B9C4D-9322-C29E-C402-48C040EFF11E}"/>
          </ac:spMkLst>
        </pc:spChg>
        <pc:spChg chg="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5" creationId="{DD20EA1A-019E-9AB6-1FA6-AC0F9E4AFA82}"/>
          </ac:spMkLst>
        </pc:spChg>
        <pc:spChg chg="del 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6" creationId="{0831004D-D374-37FF-D96F-104963DC2FA7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8" creationId="{BBBCFC6A-D5F0-1023-E85C-EB227E068F31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9" creationId="{D83190E5-43CE-452D-E44B-E0646C838FF6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0" creationId="{08A72218-9D43-49CB-E46B-041813AC53A3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1" creationId="{F5D7E7FD-FB3C-4B07-7779-B73525E8E7E8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2" creationId="{88B2D9A5-2DC3-30E8-6FE6-4A72DEF5579F}"/>
          </ac:spMkLst>
        </pc:spChg>
        <pc:spChg chg="del">
          <ac:chgData name="Hasan Selim" userId="84cd2103f36ef0dc" providerId="LiveId" clId="{9C740E32-10B6-44F5-9C27-17E16B8BC83F}" dt="2025-07-23T08:13:16.719" v="87" actId="478"/>
          <ac:spMkLst>
            <pc:docMk/>
            <pc:sldMk cId="921485227" sldId="489"/>
            <ac:spMk id="168" creationId="{BC0C0B04-166A-3233-A960-4C7454B6EAA1}"/>
          </ac:spMkLst>
        </pc:spChg>
        <pc:grpChg chg="del">
          <ac:chgData name="Hasan Selim" userId="84cd2103f36ef0dc" providerId="LiveId" clId="{9C740E32-10B6-44F5-9C27-17E16B8BC83F}" dt="2025-07-23T08:13:13.773" v="86" actId="478"/>
          <ac:grpSpMkLst>
            <pc:docMk/>
            <pc:sldMk cId="921485227" sldId="489"/>
            <ac:grpSpMk id="24" creationId="{E61C4651-E73E-8210-C2A2-84EDD8D61F18}"/>
          </ac:grpSpMkLst>
        </pc:grpChg>
        <pc:grpChg chg="del mod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67" creationId="{CEF5AE49-1A6A-31AB-316E-6B62FD9BB1DF}"/>
          </ac:grpSpMkLst>
        </pc:grpChg>
        <pc:grpChg chg="del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94" creationId="{ED6D18A5-A6DF-FCEE-8185-77D8FBD67592}"/>
          </ac:grpSpMkLst>
        </pc:grpChg>
        <pc:picChg chg="mod">
          <ac:chgData name="Hasan Selim" userId="84cd2103f36ef0dc" providerId="LiveId" clId="{9C740E32-10B6-44F5-9C27-17E16B8BC83F}" dt="2025-07-23T08:15:28.214" v="122" actId="1076"/>
          <ac:picMkLst>
            <pc:docMk/>
            <pc:sldMk cId="921485227" sldId="489"/>
            <ac:picMk id="12" creationId="{A567F9F3-D888-57AC-4B8A-9C82CEA15235}"/>
          </ac:picMkLst>
        </pc:picChg>
        <pc:picChg chg="mod">
          <ac:chgData name="Hasan Selim" userId="84cd2103f36ef0dc" providerId="LiveId" clId="{9C740E32-10B6-44F5-9C27-17E16B8BC83F}" dt="2025-07-23T08:10:11.282" v="42" actId="1076"/>
          <ac:picMkLst>
            <pc:docMk/>
            <pc:sldMk cId="921485227" sldId="489"/>
            <ac:picMk id="89" creationId="{1BF53230-A384-27AE-CD29-E537459F2228}"/>
          </ac:picMkLst>
        </pc:picChg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23" creationId="{890F7CA3-2FC7-A50D-CDB4-9FB8659D9D5C}"/>
          </ac:spMkLst>
        </pc:spChg>
        <pc:spChg chg="del">
          <ac:chgData name="Hasan Selim" userId="84cd2103f36ef0dc" providerId="LiveId" clId="{9C740E32-10B6-44F5-9C27-17E16B8BC83F}" dt="2025-07-23T08:23:12.987" v="238" actId="21"/>
          <ac:spMkLst>
            <pc:docMk/>
            <pc:sldMk cId="1107443757" sldId="496"/>
            <ac:spMk id="83" creationId="{88BBF77A-7EEA-C45B-F6FF-E50A20BEC283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8" creationId="{ED0E2E0F-EFF5-3B20-B24E-292D8619E86F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9" creationId="{FFF39D1E-538E-B85D-B11A-86F547D3B0B9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0" creationId="{280D2FC9-C627-58A1-6991-15E3138C03A0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1" creationId="{CAB4AD80-5A5C-5558-C6C9-29C1C5C299E6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2" creationId="{D76857A5-E89D-CD14-FF52-734DDD2BD326}"/>
          </ac:spMkLst>
        </pc:s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24" creationId="{B6AC8121-6E75-0F8B-7DB6-244A3C7AEBFF}"/>
          </ac:grpSpMkLst>
        </pc:gr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  <pc:spChg chg="mod">
          <ac:chgData name="Hasan Selim" userId="84cd2103f36ef0dc" providerId="LiveId" clId="{9C740E32-10B6-44F5-9C27-17E16B8BC83F}" dt="2025-07-23T08:17:25.241" v="154" actId="14100"/>
          <ac:spMkLst>
            <pc:docMk/>
            <pc:sldMk cId="4162833293" sldId="497"/>
            <ac:spMk id="2" creationId="{416D6BA4-E5B1-CDE6-A56D-66C438DDEA80}"/>
          </ac:spMkLst>
        </pc:spChg>
        <pc:spChg chg="del">
          <ac:chgData name="Hasan Selim" userId="84cd2103f36ef0dc" providerId="LiveId" clId="{9C740E32-10B6-44F5-9C27-17E16B8BC83F}" dt="2025-07-23T08:13:26.540" v="92" actId="478"/>
          <ac:spMkLst>
            <pc:docMk/>
            <pc:sldMk cId="4162833293" sldId="497"/>
            <ac:spMk id="6" creationId="{0454A2E3-A99E-25C2-67F3-3AC556DB908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4" creationId="{D76857A5-E89D-CD14-FF52-734DDD2BD326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23" creationId="{EE9B9C4D-9322-C29E-C402-48C040EFF11E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69" creationId="{FDDCF976-D522-C6B0-5E6D-9719975D211C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5" creationId="{6C0383AF-2AD7-2492-4640-C1E724CCFB8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6" creationId="{34ACFB16-0C88-2336-0D19-0EB4CE208F7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7" creationId="{69BD59FA-01E1-6E18-B398-BD3F4AA666DD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8" creationId="{D681DB32-A99A-19FA-ABB2-25C286E18DC3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9" creationId="{8625E61F-D920-A40B-5AEC-846E2C13B2F6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81" creationId="{E2D3C133-2BCF-6024-DE2C-F37CEE0DE8DE}"/>
          </ac:spMkLst>
        </pc:spChg>
        <pc:spChg chg="mod ord topLvl">
          <ac:chgData name="Hasan Selim" userId="84cd2103f36ef0dc" providerId="LiveId" clId="{9C740E32-10B6-44F5-9C27-17E16B8BC83F}" dt="2025-07-23T08:17:21.001" v="153" actId="167"/>
          <ac:spMkLst>
            <pc:docMk/>
            <pc:sldMk cId="4162833293" sldId="497"/>
            <ac:spMk id="95" creationId="{D676532F-0ED7-490A-6801-41B667DC40B8}"/>
          </ac:spMkLst>
        </pc:spChg>
        <pc:spChg chg="del mod topLvl">
          <ac:chgData name="Hasan Selim" userId="84cd2103f36ef0dc" providerId="LiveId" clId="{9C740E32-10B6-44F5-9C27-17E16B8BC83F}" dt="2025-07-23T08:17:12.562" v="148" actId="478"/>
          <ac:spMkLst>
            <pc:docMk/>
            <pc:sldMk cId="4162833293" sldId="497"/>
            <ac:spMk id="96" creationId="{AFF059BF-F889-A2D0-4A47-220FB2005B3D}"/>
          </ac:spMkLst>
        </pc:spChg>
        <pc:spChg chg="add 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8" creationId="{BBBCFC6A-D5F0-1023-E85C-EB227E068F31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9" creationId="{D83190E5-43CE-452D-E44B-E0646C838FF6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0" creationId="{08A72218-9D43-49CB-E46B-041813AC53A3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1" creationId="{F5D7E7FD-FB3C-4B07-7779-B73525E8E7E8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2" creationId="{88B2D9A5-2DC3-30E8-6FE6-4A72DEF5579F}"/>
          </ac:spMkLst>
        </pc:spChg>
        <pc:grpChg chg="del">
          <ac:chgData name="Hasan Selim" userId="84cd2103f36ef0dc" providerId="LiveId" clId="{9C740E32-10B6-44F5-9C27-17E16B8BC83F}" dt="2025-07-23T08:13:26.540" v="92" actId="478"/>
          <ac:grpSpMkLst>
            <pc:docMk/>
            <pc:sldMk cId="4162833293" sldId="497"/>
            <ac:grpSpMk id="3" creationId="{5BCEEABC-7643-92A8-F8B2-0B7B90B47231}"/>
          </ac:grpSpMkLst>
        </pc:grpChg>
        <pc:grpChg chg="add del mod">
          <ac:chgData name="Hasan Selim" userId="84cd2103f36ef0dc" providerId="LiveId" clId="{9C740E32-10B6-44F5-9C27-17E16B8BC83F}" dt="2025-07-23T08:49:35.323" v="468" actId="165"/>
          <ac:grpSpMkLst>
            <pc:docMk/>
            <pc:sldMk cId="4162833293" sldId="497"/>
            <ac:grpSpMk id="7" creationId="{142493C2-1728-2A70-D707-E90DD74A10F1}"/>
          </ac:grpSpMkLst>
        </pc:grpChg>
        <pc:grpChg chg="add del mod">
          <ac:chgData name="Hasan Selim" userId="84cd2103f36ef0dc" providerId="LiveId" clId="{9C740E32-10B6-44F5-9C27-17E16B8BC83F}" dt="2025-07-23T08:19:11.498" v="193" actId="21"/>
          <ac:grpSpMkLst>
            <pc:docMk/>
            <pc:sldMk cId="4162833293" sldId="497"/>
            <ac:grpSpMk id="8" creationId="{A584C61A-11B2-8458-71BB-CA4A1DFF641C}"/>
          </ac:grpSpMkLst>
        </pc:grpChg>
        <pc:grpChg chg="mod">
          <ac:chgData name="Hasan Selim" userId="84cd2103f36ef0dc" providerId="LiveId" clId="{9C740E32-10B6-44F5-9C27-17E16B8BC83F}" dt="2025-07-23T08:49:44.747" v="470" actId="1076"/>
          <ac:grpSpMkLst>
            <pc:docMk/>
            <pc:sldMk cId="4162833293" sldId="497"/>
            <ac:grpSpMk id="67" creationId="{CEF5AE49-1A6A-31AB-316E-6B62FD9BB1DF}"/>
          </ac:grpSpMkLst>
        </pc:grpChg>
        <pc:grpChg chg="del mod">
          <ac:chgData name="Hasan Selim" userId="84cd2103f36ef0dc" providerId="LiveId" clId="{9C740E32-10B6-44F5-9C27-17E16B8BC83F}" dt="2025-07-23T08:17:12.562" v="148" actId="478"/>
          <ac:grpSpMkLst>
            <pc:docMk/>
            <pc:sldMk cId="4162833293" sldId="497"/>
            <ac:grpSpMk id="94" creationId="{ED6D18A5-A6DF-FCEE-8185-77D8FBD67592}"/>
          </ac:grpSpMkLst>
        </pc:grpChg>
        <pc:picChg chg="add del mod">
          <ac:chgData name="Hasan Selim" userId="84cd2103f36ef0dc" providerId="LiveId" clId="{9C740E32-10B6-44F5-9C27-17E16B8BC83F}" dt="2025-07-23T08:49:59.118" v="471" actId="478"/>
          <ac:picMkLst>
            <pc:docMk/>
            <pc:sldMk cId="4162833293" sldId="497"/>
            <ac:picMk id="15" creationId="{A5AFD5CC-CC07-48B7-C17C-3B9D91E529A6}"/>
          </ac:picMkLst>
        </pc:picChg>
        <pc:picChg chg="add mod">
          <ac:chgData name="Hasan Selim" userId="84cd2103f36ef0dc" providerId="LiveId" clId="{9C740E32-10B6-44F5-9C27-17E16B8BC83F}" dt="2025-07-23T09:02:22.596" v="644"/>
          <ac:picMkLst>
            <pc:docMk/>
            <pc:sldMk cId="4162833293" sldId="497"/>
            <ac:picMk id="17" creationId="{256C1846-3991-AED0-FA80-F47E78D79BCF}"/>
          </ac:picMkLst>
        </pc:picChg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  <pc:spChg chg="del">
          <ac:chgData name="Hasan Selim" userId="84cd2103f36ef0dc" providerId="LiveId" clId="{9C740E32-10B6-44F5-9C27-17E16B8BC83F}" dt="2025-07-23T08:17:57.781" v="160" actId="478"/>
          <ac:spMkLst>
            <pc:docMk/>
            <pc:sldMk cId="1732179179" sldId="498"/>
            <ac:spMk id="2" creationId="{A941A5F5-D92C-FF96-0A40-21DEB5EE649B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3" creationId="{7A2019E0-C775-32B4-6E26-FFE7FB50D85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4" creationId="{03C58699-34B2-401C-2490-794EA41538C6}"/>
          </ac:spMkLst>
        </pc:spChg>
        <pc:spChg chg="add">
          <ac:chgData name="Hasan Selim" userId="84cd2103f36ef0dc" providerId="LiveId" clId="{9C740E32-10B6-44F5-9C27-17E16B8BC83F}" dt="2025-07-23T08:20:44.498" v="211"/>
          <ac:spMkLst>
            <pc:docMk/>
            <pc:sldMk cId="1732179179" sldId="498"/>
            <ac:spMk id="5" creationId="{8022632A-C329-C705-123E-7AF9433ACECE}"/>
          </ac:spMkLst>
        </pc:spChg>
        <pc:spChg chg="add">
          <ac:chgData name="Hasan Selim" userId="84cd2103f36ef0dc" providerId="LiveId" clId="{9C740E32-10B6-44F5-9C27-17E16B8BC83F}" dt="2025-07-23T08:20:48.599" v="212"/>
          <ac:spMkLst>
            <pc:docMk/>
            <pc:sldMk cId="1732179179" sldId="498"/>
            <ac:spMk id="6" creationId="{1FCE8734-4B37-FD51-0500-7C601256ABFF}"/>
          </ac:spMkLst>
        </pc:spChg>
        <pc:spChg chg="add">
          <ac:chgData name="Hasan Selim" userId="84cd2103f36ef0dc" providerId="LiveId" clId="{9C740E32-10B6-44F5-9C27-17E16B8BC83F}" dt="2025-07-23T08:20:55.270" v="213"/>
          <ac:spMkLst>
            <pc:docMk/>
            <pc:sldMk cId="1732179179" sldId="498"/>
            <ac:spMk id="7" creationId="{9DB35332-F617-92EB-02B7-95402029E5D3}"/>
          </ac:spMkLst>
        </pc:spChg>
        <pc:spChg chg="add del mod">
          <ac:chgData name="Hasan Selim" userId="84cd2103f36ef0dc" providerId="LiveId" clId="{9C740E32-10B6-44F5-9C27-17E16B8BC83F}" dt="2025-07-23T08:54:34.169" v="515" actId="478"/>
          <ac:spMkLst>
            <pc:docMk/>
            <pc:sldMk cId="1732179179" sldId="498"/>
            <ac:spMk id="8" creationId="{36AF0381-966B-EE55-F34E-30A6958C07C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1" creationId="{FE4391E4-FF55-1D19-E686-2A6E93298D46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2" creationId="{829860A5-D695-F26F-B197-7E5FEC006A95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3" creationId="{5E183A4A-9F71-AF3A-2E67-C6D739CBFCC2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23" creationId="{5CEF9F7F-DBBA-AFC4-FEE3-3BF9C57EF87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8" creationId="{6A00D21A-C062-B05F-E0CA-A1EA10012EE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9" creationId="{8893BDE7-EA52-5B02-E3CF-9E1F4E1348F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0" creationId="{0CE61722-012A-784C-AEE9-9E335533D121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1" creationId="{D64ECDFA-BD7E-9C97-6D2A-A74E790657DE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2" creationId="{5155FFBC-5E9E-9E5B-A13E-49CC4A784EDB}"/>
          </ac:spMkLst>
        </pc:s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67" creationId="{282623CC-66A0-A508-D14E-205AC37A5881}"/>
          </ac:grpSpMkLst>
        </pc:gr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94" creationId="{33FCFF7F-F1D5-7C75-619F-C0F958DDD0C9}"/>
          </ac:grpSpMkLst>
        </pc:grpChg>
        <pc:picChg chg="add mod">
          <ac:chgData name="Hasan Selim" userId="84cd2103f36ef0dc" providerId="LiveId" clId="{9C740E32-10B6-44F5-9C27-17E16B8BC83F}" dt="2025-07-23T08:59:09.046" v="625" actId="12788"/>
          <ac:picMkLst>
            <pc:docMk/>
            <pc:sldMk cId="1732179179" sldId="498"/>
            <ac:picMk id="10" creationId="{5504101E-B77D-0D9E-709E-07858E85D256}"/>
          </ac:picMkLst>
        </pc:picChg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  <pc:spChg chg="del">
          <ac:chgData name="Hasan Selim" userId="84cd2103f36ef0dc" providerId="LiveId" clId="{9C740E32-10B6-44F5-9C27-17E16B8BC83F}" dt="2025-07-23T08:18:02.974" v="162" actId="478"/>
          <ac:spMkLst>
            <pc:docMk/>
            <pc:sldMk cId="858518764" sldId="500"/>
            <ac:spMk id="2" creationId="{8EAA1EBF-F4C9-3A2A-16D7-AB2EE843AB6B}"/>
          </ac:spMkLst>
        </pc:spChg>
        <pc:spChg chg="add mod">
          <ac:chgData name="Hasan Selim" userId="84cd2103f36ef0dc" providerId="LiveId" clId="{9C740E32-10B6-44F5-9C27-17E16B8BC83F}" dt="2025-07-23T08:18:03.197" v="163"/>
          <ac:spMkLst>
            <pc:docMk/>
            <pc:sldMk cId="858518764" sldId="500"/>
            <ac:spMk id="3" creationId="{C35EB6D5-632D-5F11-529E-8C38EAC7EDE4}"/>
          </ac:spMkLst>
        </pc:spChg>
        <pc:spChg chg="add mod">
          <ac:chgData name="Hasan Selim" userId="84cd2103f36ef0dc" providerId="LiveId" clId="{9C740E32-10B6-44F5-9C27-17E16B8BC83F}" dt="2025-07-23T08:18:10.446" v="168" actId="20577"/>
          <ac:spMkLst>
            <pc:docMk/>
            <pc:sldMk cId="858518764" sldId="500"/>
            <ac:spMk id="4" creationId="{B42C318F-574A-43EB-E60F-0969E6431484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4" creationId="{D76857A5-E89D-CD14-FF52-734DDD2BD32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23" creationId="{890F7CA3-2FC7-A50D-CDB4-9FB8659D9D5C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5" creationId="{88086272-37C7-B2A3-8582-4AB3010BEE07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6" creationId="{9B2E449E-70CD-3BA0-806C-EEF6BB06E9AB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5" creationId="{0AEE453E-F387-B83C-C92E-194ECFF83FB9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6" creationId="{A0B43DAE-A926-1F5C-49B2-A64D789A60E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7" creationId="{4155AC83-7EFD-2187-CEFB-FDAC3FE2376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8" creationId="{68943B18-DD67-3D10-A476-47D764B51FD1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1" creationId="{4D937DF3-1DCC-74FE-9875-3B5A804B1260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7" creationId="{4F280723-BAF5-91CA-D48E-601E4447BAC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0" creationId="{7FF2F189-D065-1BCC-55E0-3FE5E10C6FEA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3" creationId="{6B93EBB9-214F-D724-E2C8-5CE9061B4CE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6" creationId="{AD2FCE0E-66B5-FC05-FF2F-BFF28069A27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8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9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0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1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2" creationId="{D76857A5-E89D-CD14-FF52-734DDD2BD326}"/>
          </ac:spMkLst>
        </pc:spChg>
        <pc:grpChg chg="add del mod">
          <ac:chgData name="Hasan Selim" userId="84cd2103f36ef0dc" providerId="LiveId" clId="{9C740E32-10B6-44F5-9C27-17E16B8BC83F}" dt="2025-07-23T08:18:49.435" v="180" actId="21"/>
          <ac:grpSpMkLst>
            <pc:docMk/>
            <pc:sldMk cId="858518764" sldId="500"/>
            <ac:grpSpMk id="5" creationId="{A584C61A-11B2-8458-71BB-CA4A1DFF641C}"/>
          </ac:grpSpMkLst>
        </pc:grpChg>
        <pc:grpChg chg="add mod">
          <ac:chgData name="Hasan Selim" userId="84cd2103f36ef0dc" providerId="LiveId" clId="{9C740E32-10B6-44F5-9C27-17E16B8BC83F}" dt="2025-07-23T08:19:12.490" v="194"/>
          <ac:grpSpMkLst>
            <pc:docMk/>
            <pc:sldMk cId="858518764" sldId="500"/>
            <ac:grpSpMk id="8" creationId="{A584C61A-11B2-8458-71BB-CA4A1DFF641C}"/>
          </ac:grpSpMkLst>
        </pc:grpChg>
        <pc:grpChg chg="del mod">
          <ac:chgData name="Hasan Selim" userId="84cd2103f36ef0dc" providerId="LiveId" clId="{9C740E32-10B6-44F5-9C27-17E16B8BC83F}" dt="2025-07-23T08:19:17.621" v="195" actId="165"/>
          <ac:grpSpMkLst>
            <pc:docMk/>
            <pc:sldMk cId="858518764" sldId="500"/>
            <ac:grpSpMk id="24" creationId="{B6AC8121-6E75-0F8B-7DB6-244A3C7AEBFF}"/>
          </ac:grpSpMkLst>
        </pc:grpChg>
        <pc:grpChg chg="mod ord">
          <ac:chgData name="Hasan Selim" userId="84cd2103f36ef0dc" providerId="LiveId" clId="{9C740E32-10B6-44F5-9C27-17E16B8BC83F}" dt="2025-07-23T08:19:23.820" v="198" actId="1076"/>
          <ac:grpSpMkLst>
            <pc:docMk/>
            <pc:sldMk cId="858518764" sldId="500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  <pc:spChg chg="add del mod">
          <ac:chgData name="Hasan Selim" userId="84cd2103f36ef0dc" providerId="LiveId" clId="{9C740E32-10B6-44F5-9C27-17E16B8BC83F}" dt="2025-07-23T08:55:20.219" v="531" actId="478"/>
          <ac:spMkLst>
            <pc:docMk/>
            <pc:sldMk cId="1605147076" sldId="501"/>
            <ac:spMk id="2" creationId="{C2A06D43-6CE3-6B66-46F3-9DF20B56DDB9}"/>
          </ac:spMkLst>
        </pc:spChg>
        <pc:spChg chg="mod">
          <ac:chgData name="Hasan Selim" userId="84cd2103f36ef0dc" providerId="LiveId" clId="{9C740E32-10B6-44F5-9C27-17E16B8BC83F}" dt="2025-07-23T08:56:58.392" v="578" actId="14100"/>
          <ac:spMkLst>
            <pc:docMk/>
            <pc:sldMk cId="1605147076" sldId="501"/>
            <ac:spMk id="3" creationId="{A15F82D9-5702-1B8E-595F-43A9B5DA3581}"/>
          </ac:spMkLst>
        </pc:spChg>
        <pc:spChg chg="mod">
          <ac:chgData name="Hasan Selim" userId="84cd2103f36ef0dc" providerId="LiveId" clId="{9C740E32-10B6-44F5-9C27-17E16B8BC83F}" dt="2025-07-23T08:33:25.749" v="399" actId="14100"/>
          <ac:spMkLst>
            <pc:docMk/>
            <pc:sldMk cId="1605147076" sldId="501"/>
            <ac:spMk id="4" creationId="{98177E3B-BD23-8C5E-8E1F-CA07C56AA7C0}"/>
          </ac:spMkLst>
        </pc:spChg>
        <pc:spChg chg="add mod">
          <ac:chgData name="Hasan Selim" userId="84cd2103f36ef0dc" providerId="LiveId" clId="{9C740E32-10B6-44F5-9C27-17E16B8BC83F}" dt="2025-07-23T08:33:23.858" v="398" actId="571"/>
          <ac:spMkLst>
            <pc:docMk/>
            <pc:sldMk cId="1605147076" sldId="501"/>
            <ac:spMk id="5" creationId="{3687ACA0-BAD0-D823-233E-2CEB09910D8C}"/>
          </ac:spMkLst>
        </pc:spChg>
        <pc:spChg chg="add mod">
          <ac:chgData name="Hasan Selim" userId="84cd2103f36ef0dc" providerId="LiveId" clId="{9C740E32-10B6-44F5-9C27-17E16B8BC83F}" dt="2025-07-23T08:58:58.285" v="624" actId="14100"/>
          <ac:spMkLst>
            <pc:docMk/>
            <pc:sldMk cId="1605147076" sldId="501"/>
            <ac:spMk id="8" creationId="{071AE7BB-AB9B-BEF3-CED4-D23063520BFA}"/>
          </ac:spMkLst>
        </pc:spChg>
        <pc:picChg chg="add mod">
          <ac:chgData name="Hasan Selim" userId="84cd2103f36ef0dc" providerId="LiveId" clId="{9C740E32-10B6-44F5-9C27-17E16B8BC83F}" dt="2025-07-23T08:58:29.190" v="616" actId="1076"/>
          <ac:picMkLst>
            <pc:docMk/>
            <pc:sldMk cId="1605147076" sldId="501"/>
            <ac:picMk id="7" creationId="{DD418248-48C4-196A-7A4D-1520D21C8AEE}"/>
          </ac:picMkLst>
        </pc:picChg>
        <pc:picChg chg="add mod">
          <ac:chgData name="Hasan Selim" userId="84cd2103f36ef0dc" providerId="LiveId" clId="{9C740E32-10B6-44F5-9C27-17E16B8BC83F}" dt="2025-07-23T08:55:39.065" v="538" actId="571"/>
          <ac:picMkLst>
            <pc:docMk/>
            <pc:sldMk cId="1605147076" sldId="501"/>
            <ac:picMk id="9" creationId="{36DA1739-3C47-9075-1A6C-49EFAC60AE44}"/>
          </ac:picMkLst>
        </pc:picChg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  <pc:spChg chg="mod">
          <ac:chgData name="Hasan Selim" userId="84cd2103f36ef0dc" providerId="LiveId" clId="{9C740E32-10B6-44F5-9C27-17E16B8BC83F}" dt="2025-07-23T08:21:53.742" v="224"/>
          <ac:spMkLst>
            <pc:docMk/>
            <pc:sldMk cId="1065168382" sldId="502"/>
            <ac:spMk id="4" creationId="{F649284D-A98C-01C1-412D-B5CE55AD42D8}"/>
          </ac:spMkLst>
        </pc:spChg>
        <pc:spChg chg="add del">
          <ac:chgData name="Hasan Selim" userId="84cd2103f36ef0dc" providerId="LiveId" clId="{9C740E32-10B6-44F5-9C27-17E16B8BC83F}" dt="2025-07-23T08:33:59.053" v="414" actId="21"/>
          <ac:spMkLst>
            <pc:docMk/>
            <pc:sldMk cId="1065168382" sldId="502"/>
            <ac:spMk id="5" creationId="{AF9EDEFE-6305-03FE-2D67-61AA4E0DF3AC}"/>
          </ac:spMkLst>
        </pc:spChg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  <pc:spChg chg="add del mod">
          <ac:chgData name="Hasan Selim" userId="84cd2103f36ef0dc" providerId="LiveId" clId="{9C740E32-10B6-44F5-9C27-17E16B8BC83F}" dt="2025-07-23T08:28:26.287" v="316" actId="478"/>
          <ac:spMkLst>
            <pc:docMk/>
            <pc:sldMk cId="1085520142" sldId="504"/>
            <ac:spMk id="2" creationId="{F318B628-CD9D-DD38-1303-691918919A89}"/>
          </ac:spMkLst>
        </pc:spChg>
        <pc:spChg chg="mod">
          <ac:chgData name="Hasan Selim" userId="84cd2103f36ef0dc" providerId="LiveId" clId="{9C740E32-10B6-44F5-9C27-17E16B8BC83F}" dt="2025-07-23T08:27:15.704" v="289" actId="14100"/>
          <ac:spMkLst>
            <pc:docMk/>
            <pc:sldMk cId="1085520142" sldId="504"/>
            <ac:spMk id="3" creationId="{268ABC9A-2DAF-2620-7610-B9139FDDEAA3}"/>
          </ac:spMkLst>
        </pc:spChg>
        <pc:spChg chg="mod">
          <ac:chgData name="Hasan Selim" userId="84cd2103f36ef0dc" providerId="LiveId" clId="{9C740E32-10B6-44F5-9C27-17E16B8BC83F}" dt="2025-07-23T08:27:10.164" v="288" actId="404"/>
          <ac:spMkLst>
            <pc:docMk/>
            <pc:sldMk cId="1085520142" sldId="504"/>
            <ac:spMk id="4" creationId="{FCDBD5F7-726E-9B5B-6BBA-B9C03FA3D01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6" creationId="{7CDEDD89-CAF9-6731-4675-A5AE4D28055F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7" creationId="{0144B9F6-1235-73BE-79B6-4C7E750601B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5" creationId="{FDCCD49D-66DA-9378-70E2-D5CA29F6885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6" creationId="{729A737F-043E-80A0-9A6C-C74AB5246455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7" creationId="{990CD420-2979-6031-A779-AC329A1D9EB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8" creationId="{BED791B5-EB11-D000-1737-94D08D212F98}"/>
          </ac:spMkLst>
        </pc:spChg>
        <pc:grpChg chg="add mod">
          <ac:chgData name="Hasan Selim" userId="84cd2103f36ef0dc" providerId="LiveId" clId="{9C740E32-10B6-44F5-9C27-17E16B8BC83F}" dt="2025-07-23T08:52:35.763" v="476" actId="1076"/>
          <ac:grpSpMkLst>
            <pc:docMk/>
            <pc:sldMk cId="1085520142" sldId="504"/>
            <ac:grpSpMk id="5" creationId="{7D8837AF-A3E3-2C6E-0B44-F99C5BE4654F}"/>
          </ac:grpSpMkLst>
        </pc:grpChg>
        <pc:grpChg chg="del">
          <ac:chgData name="Hasan Selim" userId="84cd2103f36ef0dc" providerId="LiveId" clId="{9C740E32-10B6-44F5-9C27-17E16B8BC83F}" dt="2025-07-23T08:22:26.206" v="230" actId="478"/>
          <ac:grpSpMkLst>
            <pc:docMk/>
            <pc:sldMk cId="1085520142" sldId="504"/>
            <ac:grpSpMk id="8" creationId="{BAB6561A-15CD-0CA8-E7CA-71A9A08CCCC1}"/>
          </ac:grpSpMkLst>
        </pc:grpChg>
        <pc:grpChg chg="mod">
          <ac:chgData name="Hasan Selim" userId="84cd2103f36ef0dc" providerId="LiveId" clId="{9C740E32-10B6-44F5-9C27-17E16B8BC83F}" dt="2025-07-23T08:27:19.281" v="290" actId="1076"/>
          <ac:grpSpMkLst>
            <pc:docMk/>
            <pc:sldMk cId="1085520142" sldId="504"/>
            <ac:grpSpMk id="98" creationId="{83DE0B67-BCFE-60E2-691B-8E0D2B2D8C66}"/>
          </ac:grpSpMkLst>
        </pc:grpChg>
        <pc:picChg chg="add mod">
          <ac:chgData name="Hasan Selim" userId="84cd2103f36ef0dc" providerId="LiveId" clId="{9C740E32-10B6-44F5-9C27-17E16B8BC83F}" dt="2025-07-23T08:59:46.395" v="634" actId="1076"/>
          <ac:picMkLst>
            <pc:docMk/>
            <pc:sldMk cId="1085520142" sldId="504"/>
            <ac:picMk id="20" creationId="{8F530F77-DF56-810C-B019-A05DBAFF6FB3}"/>
          </ac:picMkLst>
        </pc:picChg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  <pc:spChg chg="del mod">
          <ac:chgData name="Hasan Selim" userId="84cd2103f36ef0dc" providerId="LiveId" clId="{9C740E32-10B6-44F5-9C27-17E16B8BC83F}" dt="2025-07-23T08:31:32.338" v="368" actId="478"/>
          <ac:spMkLst>
            <pc:docMk/>
            <pc:sldMk cId="3276136232" sldId="505"/>
            <ac:spMk id="2" creationId="{3ECB2512-0390-F57D-8D2D-ECA51DED609A}"/>
          </ac:spMkLst>
        </pc:spChg>
        <pc:spChg chg="mod">
          <ac:chgData name="Hasan Selim" userId="84cd2103f36ef0dc" providerId="LiveId" clId="{9C740E32-10B6-44F5-9C27-17E16B8BC83F}" dt="2025-07-23T08:29:19.403" v="319" actId="14100"/>
          <ac:spMkLst>
            <pc:docMk/>
            <pc:sldMk cId="3276136232" sldId="505"/>
            <ac:spMk id="3" creationId="{BB09CCB5-8FBE-E05B-7361-A6BE9DA656BC}"/>
          </ac:spMkLst>
        </pc:spChg>
        <pc:spChg chg="mod">
          <ac:chgData name="Hasan Selim" userId="84cd2103f36ef0dc" providerId="LiveId" clId="{9C740E32-10B6-44F5-9C27-17E16B8BC83F}" dt="2025-07-23T08:29:15.358" v="318" actId="14100"/>
          <ac:spMkLst>
            <pc:docMk/>
            <pc:sldMk cId="3276136232" sldId="505"/>
            <ac:spMk id="4" creationId="{B65FF0B2-580D-804C-38C3-9CA6F4EC535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6" creationId="{283367CB-7294-D6E8-4FC5-88A4E6C926A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7" creationId="{FCE9A071-0FA0-A749-224E-98779B0FF8ED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8" creationId="{11A28B7E-C4EF-AA5E-3906-AC1465598CE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9" creationId="{0382A674-7066-97A5-B04D-165BAB4F048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10" creationId="{2C2E372B-C8B7-DB03-66A2-30079E734DDE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" creationId="{4DF30110-BE27-38B1-0717-2080465ECEF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5" creationId="{570A8388-D7A6-8873-4612-B0D915D73BE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7" creationId="{C777A68E-CACE-1088-761C-673B28535144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4" creationId="{0AFD409E-1AFA-1112-8EA9-073A84C21590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0" creationId="{5357BAA4-1005-DE4A-8495-1482811C387A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3" creationId="{AD59761D-9D3F-0462-C2A8-9CFB722B04D5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4" creationId="{CD7B3C39-50B7-34D1-0BAE-5112E0FB6D2B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5" creationId="{AAECC592-82B1-1677-E0A4-F2B12FE2A076}"/>
          </ac:spMkLst>
        </pc:spChg>
        <pc:grpChg chg="add del mod">
          <ac:chgData name="Hasan Selim" userId="84cd2103f36ef0dc" providerId="LiveId" clId="{9C740E32-10B6-44F5-9C27-17E16B8BC83F}" dt="2025-07-23T09:00:20.842" v="641" actId="165"/>
          <ac:grpSpMkLst>
            <pc:docMk/>
            <pc:sldMk cId="3276136232" sldId="505"/>
            <ac:grpSpMk id="5" creationId="{10CF2FC1-70DC-6144-7DCF-844C2172BF2E}"/>
          </ac:grpSpMkLst>
        </pc:grpChg>
        <pc:grpChg chg="mod">
          <ac:chgData name="Hasan Selim" userId="84cd2103f36ef0dc" providerId="LiveId" clId="{9C740E32-10B6-44F5-9C27-17E16B8BC83F}" dt="2025-07-23T08:29:30.596" v="323" actId="1076"/>
          <ac:grpSpMkLst>
            <pc:docMk/>
            <pc:sldMk cId="3276136232" sldId="505"/>
            <ac:grpSpMk id="98" creationId="{45857BD4-C312-83E9-7DF3-127656D7707C}"/>
          </ac:grpSpMkLst>
        </pc:grpChg>
        <pc:picChg chg="add mod">
          <ac:chgData name="Hasan Selim" userId="84cd2103f36ef0dc" providerId="LiveId" clId="{9C740E32-10B6-44F5-9C27-17E16B8BC83F}" dt="2025-07-23T08:53:04.299" v="487" actId="1076"/>
          <ac:picMkLst>
            <pc:docMk/>
            <pc:sldMk cId="3276136232" sldId="505"/>
            <ac:picMk id="13" creationId="{ACD55E0A-E943-50A6-8C11-C424A2DBE90C}"/>
          </ac:picMkLst>
        </pc:picChg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  <pc:spChg chg="del">
          <ac:chgData name="Hasan Selim" userId="84cd2103f36ef0dc" providerId="LiveId" clId="{9C740E32-10B6-44F5-9C27-17E16B8BC83F}" dt="2025-07-23T08:23:24.520" v="248" actId="478"/>
          <ac:spMkLst>
            <pc:docMk/>
            <pc:sldMk cId="1752374698" sldId="506"/>
            <ac:spMk id="2" creationId="{AE89A009-76F5-4645-A0E9-E772D23E9672}"/>
          </ac:spMkLst>
        </pc:spChg>
        <pc:spChg chg="mod">
          <ac:chgData name="Hasan Selim" userId="84cd2103f36ef0dc" providerId="LiveId" clId="{9C740E32-10B6-44F5-9C27-17E16B8BC83F}" dt="2025-07-23T08:32:18.258" v="375" actId="14100"/>
          <ac:spMkLst>
            <pc:docMk/>
            <pc:sldMk cId="1752374698" sldId="506"/>
            <ac:spMk id="3" creationId="{DC3EB5C3-A3C5-4B5F-012E-319E0010164D}"/>
          </ac:spMkLst>
        </pc:spChg>
        <pc:spChg chg="mod">
          <ac:chgData name="Hasan Selim" userId="84cd2103f36ef0dc" providerId="LiveId" clId="{9C740E32-10B6-44F5-9C27-17E16B8BC83F}" dt="2025-07-23T08:23:22.275" v="247" actId="20577"/>
          <ac:spMkLst>
            <pc:docMk/>
            <pc:sldMk cId="1752374698" sldId="506"/>
            <ac:spMk id="4" creationId="{C94D0ACE-D231-DBA6-D1FC-395502DFE848}"/>
          </ac:spMkLst>
        </pc:spChg>
        <pc:spChg chg="add mod">
          <ac:chgData name="Hasan Selim" userId="84cd2103f36ef0dc" providerId="LiveId" clId="{9C740E32-10B6-44F5-9C27-17E16B8BC83F}" dt="2025-07-23T08:59:39.383" v="633" actId="1076"/>
          <ac:spMkLst>
            <pc:docMk/>
            <pc:sldMk cId="1752374698" sldId="506"/>
            <ac:spMk id="83" creationId="{88BBF77A-7EEA-C45B-F6FF-E50A20BEC283}"/>
          </ac:spMkLst>
        </pc:spChg>
        <pc:grpChg chg="del">
          <ac:chgData name="Hasan Selim" userId="84cd2103f36ef0dc" providerId="LiveId" clId="{9C740E32-10B6-44F5-9C27-17E16B8BC83F}" dt="2025-07-23T08:32:12.979" v="374" actId="478"/>
          <ac:grpSpMkLst>
            <pc:docMk/>
            <pc:sldMk cId="1752374698" sldId="506"/>
            <ac:grpSpMk id="98" creationId="{EC7321AD-A54E-2E4F-E3A7-F6726B4DE8E7}"/>
          </ac:grpSpMkLst>
        </pc:grpChg>
        <pc:picChg chg="add mod">
          <ac:chgData name="Hasan Selim" userId="84cd2103f36ef0dc" providerId="LiveId" clId="{9C740E32-10B6-44F5-9C27-17E16B8BC83F}" dt="2025-07-23T08:59:35.525" v="632" actId="1076"/>
          <ac:picMkLst>
            <pc:docMk/>
            <pc:sldMk cId="1752374698" sldId="506"/>
            <ac:picMk id="5" creationId="{B85C89A5-30B3-AB4D-12E0-0D5C060CF419}"/>
          </ac:picMkLst>
        </pc:picChg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  <pc:spChg chg="mod">
          <ac:chgData name="Hasan Selim" userId="84cd2103f36ef0dc" providerId="LiveId" clId="{9C740E32-10B6-44F5-9C27-17E16B8BC83F}" dt="2025-07-23T08:33:54.527" v="413" actId="1076"/>
          <ac:spMkLst>
            <pc:docMk/>
            <pc:sldMk cId="3217909375" sldId="507"/>
            <ac:spMk id="2" creationId="{D4C3FB40-B882-1A32-602B-E014DD4CD59D}"/>
          </ac:spMkLst>
        </pc:spChg>
        <pc:spChg chg="add mod">
          <ac:chgData name="Hasan Selim" userId="84cd2103f36ef0dc" providerId="LiveId" clId="{9C740E32-10B6-44F5-9C27-17E16B8BC83F}" dt="2025-07-23T08:35:29.711" v="432" actId="14100"/>
          <ac:spMkLst>
            <pc:docMk/>
            <pc:sldMk cId="3217909375" sldId="507"/>
            <ac:spMk id="4" creationId="{E7F3E9FE-429A-B835-2203-AA3B2A735714}"/>
          </ac:spMkLst>
        </pc:spChg>
        <pc:spChg chg="add del mod">
          <ac:chgData name="Hasan Selim" userId="84cd2103f36ef0dc" providerId="LiveId" clId="{9C740E32-10B6-44F5-9C27-17E16B8BC83F}" dt="2025-07-23T08:35:22.380" v="430" actId="478"/>
          <ac:spMkLst>
            <pc:docMk/>
            <pc:sldMk cId="3217909375" sldId="507"/>
            <ac:spMk id="5" creationId="{AF9EDEFE-6305-03FE-2D67-61AA4E0DF3AC}"/>
          </ac:spMkLst>
        </pc:spChg>
        <pc:grpChg chg="del mod">
          <ac:chgData name="Hasan Selim" userId="84cd2103f36ef0dc" providerId="LiveId" clId="{9C740E32-10B6-44F5-9C27-17E16B8BC83F}" dt="2025-07-23T08:35:32.526" v="434" actId="478"/>
          <ac:grpSpMkLst>
            <pc:docMk/>
            <pc:sldMk cId="3217909375" sldId="507"/>
            <ac:grpSpMk id="7" creationId="{AD824624-5D0F-8B8E-FE0C-75107591A2F3}"/>
          </ac:grpSpMkLst>
        </pc:grpChg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  <pc:spChg chg="del mod">
          <ac:chgData name="Hasan Selim" userId="84cd2103f36ef0dc" providerId="LiveId" clId="{9C740E32-10B6-44F5-9C27-17E16B8BC83F}" dt="2025-07-23T08:44:25.694" v="456" actId="478"/>
          <ac:spMkLst>
            <pc:docMk/>
            <pc:sldMk cId="3794117641" sldId="508"/>
            <ac:spMk id="2" creationId="{A464128C-0AB4-CE68-1528-8CF480307CCC}"/>
          </ac:spMkLst>
        </pc:spChg>
        <pc:spChg chg="mod">
          <ac:chgData name="Hasan Selim" userId="84cd2103f36ef0dc" providerId="LiveId" clId="{9C740E32-10B6-44F5-9C27-17E16B8BC83F}" dt="2025-07-23T08:56:45.705" v="575" actId="688"/>
          <ac:spMkLst>
            <pc:docMk/>
            <pc:sldMk cId="3794117641" sldId="508"/>
            <ac:spMk id="3" creationId="{1038DB7D-9D4C-7EFE-A00C-CDE4ED9727B6}"/>
          </ac:spMkLst>
        </pc:spChg>
        <pc:spChg chg="mod">
          <ac:chgData name="Hasan Selim" userId="84cd2103f36ef0dc" providerId="LiveId" clId="{9C740E32-10B6-44F5-9C27-17E16B8BC83F}" dt="2025-07-23T08:43:01.198" v="449"/>
          <ac:spMkLst>
            <pc:docMk/>
            <pc:sldMk cId="3794117641" sldId="508"/>
            <ac:spMk id="4" creationId="{E60ECFFE-E1CE-37D1-7001-867F0C19B9FA}"/>
          </ac:spMkLst>
        </pc:spChg>
        <pc:spChg chg="add mod">
          <ac:chgData name="Hasan Selim" userId="84cd2103f36ef0dc" providerId="LiveId" clId="{9C740E32-10B6-44F5-9C27-17E16B8BC83F}" dt="2025-07-23T08:44:38.946" v="463" actId="14100"/>
          <ac:spMkLst>
            <pc:docMk/>
            <pc:sldMk cId="3794117641" sldId="508"/>
            <ac:spMk id="5" creationId="{415265C9-BD7B-494F-A48E-1AFCC2FFFE40}"/>
          </ac:spMkLst>
        </pc:spChg>
        <pc:spChg chg="add mod">
          <ac:chgData name="Hasan Selim" userId="84cd2103f36ef0dc" providerId="LiveId" clId="{9C740E32-10B6-44F5-9C27-17E16B8BC83F}" dt="2025-07-23T08:56:29.681" v="573" actId="164"/>
          <ac:spMkLst>
            <pc:docMk/>
            <pc:sldMk cId="3794117641" sldId="508"/>
            <ac:spMk id="8" creationId="{CCC9436B-DDB7-57D4-EE3A-EAAD92A37B0E}"/>
          </ac:spMkLst>
        </pc:spChg>
        <pc:grpChg chg="add mod">
          <ac:chgData name="Hasan Selim" userId="84cd2103f36ef0dc" providerId="LiveId" clId="{9C740E32-10B6-44F5-9C27-17E16B8BC83F}" dt="2025-07-23T08:56:29.681" v="573" actId="164"/>
          <ac:grpSpMkLst>
            <pc:docMk/>
            <pc:sldMk cId="3794117641" sldId="508"/>
            <ac:grpSpMk id="9" creationId="{2619C48F-CCAF-C249-8DAB-110193EFEAE9}"/>
          </ac:grpSpMkLst>
        </pc:grpChg>
        <pc:picChg chg="add mod">
          <ac:chgData name="Hasan Selim" userId="84cd2103f36ef0dc" providerId="LiveId" clId="{9C740E32-10B6-44F5-9C27-17E16B8BC83F}" dt="2025-07-23T08:56:29.681" v="573" actId="164"/>
          <ac:picMkLst>
            <pc:docMk/>
            <pc:sldMk cId="3794117641" sldId="508"/>
            <ac:picMk id="7" creationId="{C76F3191-C401-F89B-2CE4-B97B6DCB701E}"/>
          </ac:picMkLst>
        </pc:picChg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  <pc:picChg chg="mod">
          <ac:chgData name="Hasan Selim" userId="84cd2103f36ef0dc" providerId="LiveId" clId="{9C740E32-10B6-44F5-9C27-17E16B8BC83F}" dt="2025-07-23T08:57:35.272" v="597" actId="1076"/>
          <ac:picMkLst>
            <pc:docMk/>
            <pc:sldMk cId="407759590" sldId="509"/>
            <ac:picMk id="6" creationId="{5495D296-CAF5-9627-FA16-68E5CE41497D}"/>
          </ac:picMkLst>
        </pc:picChg>
        <pc:picChg chg="mod">
          <ac:chgData name="Hasan Selim" userId="84cd2103f36ef0dc" providerId="LiveId" clId="{9C740E32-10B6-44F5-9C27-17E16B8BC83F}" dt="2025-07-23T08:57:31.578" v="594" actId="1076"/>
          <ac:picMkLst>
            <pc:docMk/>
            <pc:sldMk cId="407759590" sldId="509"/>
            <ac:picMk id="8" creationId="{ED39B186-9B1F-9A85-BFE8-5BD25958F215}"/>
          </ac:picMkLst>
        </pc:picChg>
        <pc:picChg chg="del">
          <ac:chgData name="Hasan Selim" userId="84cd2103f36ef0dc" providerId="LiveId" clId="{9C740E32-10B6-44F5-9C27-17E16B8BC83F}" dt="2025-07-23T08:57:27.247" v="589" actId="478"/>
          <ac:picMkLst>
            <pc:docMk/>
            <pc:sldMk cId="407759590" sldId="509"/>
            <ac:picMk id="12" creationId="{6028117E-A6B3-13E5-B7AC-B030AD2F8981}"/>
          </ac:picMkLst>
        </pc:picChg>
        <pc:picChg chg="del">
          <ac:chgData name="Hasan Selim" userId="84cd2103f36ef0dc" providerId="LiveId" clId="{9C740E32-10B6-44F5-9C27-17E16B8BC83F}" dt="2025-07-23T08:57:27.757" v="590" actId="478"/>
          <ac:picMkLst>
            <pc:docMk/>
            <pc:sldMk cId="407759590" sldId="509"/>
            <ac:picMk id="14" creationId="{06A405AC-11E8-41B6-D0A5-E54499F808E5}"/>
          </ac:picMkLst>
        </pc:picChg>
        <pc:picChg chg="del">
          <ac:chgData name="Hasan Selim" userId="84cd2103f36ef0dc" providerId="LiveId" clId="{9C740E32-10B6-44F5-9C27-17E16B8BC83F}" dt="2025-07-23T08:57:28.299" v="591" actId="478"/>
          <ac:picMkLst>
            <pc:docMk/>
            <pc:sldMk cId="407759590" sldId="509"/>
            <ac:picMk id="16" creationId="{C30D628D-FDEE-B832-6314-E3DE643AFE34}"/>
          </ac:picMkLst>
        </pc:picChg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7" creationId="{773E2EF2-1499-EE8B-3F9E-C20BF84D702B}"/>
            </ac:grpSpMkLst>
          </pc:grpChg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8" creationId="{F4F5DEF3-8DA2-A7E0-E23C-E6686FF94595}"/>
            </ac:grpSpMkLst>
          </pc:grpChg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097754498" sldId="2147483648"/>
            <pc:sldLayoutMk cId="742326489" sldId="2147483651"/>
          </pc:sldLayoutMkLst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" creationId="{D58BFE4F-A640-F267-BB03-4640B1EDC6F4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" creationId="{70C246AB-EC62-18B4-DF62-F8F164302BE9}"/>
            </ac:spMkLst>
          </pc:spChg>
          <pc:spChg chg="add 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16" creationId="{B6687CCF-56BA-560E-D5EC-5DB7D0368409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18" creationId="{81054992-85F8-ABEB-C497-49848FC5322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22" creationId="{16AFBCD6-CD1A-AF89-D2B8-9384EDFB1761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2" creationId="{A56DFE42-2D2D-32F5-AD66-5558D84D4FFD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33" creationId="{AC18C186-6D3F-80B8-277E-4A23F1F714E0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6" creationId="{AA590763-8BAA-1DEF-392D-2A4B5C301004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8" creationId="{FC79A01E-0802-B770-A091-E65F3B08E2DB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3" creationId="{F410C2E6-4C29-ED40-21F7-9EC4BF9EE632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6" creationId="{76154772-3A15-C174-1DA5-F2DD38398D3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2" creationId="{C138B18F-0D1E-1D47-D3DC-ACD2FE5E91A5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3" creationId="{09900124-C78E-1E17-4CD1-8F609F033E3F}"/>
            </ac:spMkLst>
          </pc:spChg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2" creationId="{D6735199-4B79-FC36-A4AA-73DA3AD8DC4E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3" creationId="{5B5F2537-C042-41D3-4FF0-613179B32CC7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4" creationId="{F109F5C3-8A64-9C8A-C482-9F1BB4A5CF8D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5" creationId="{AF087B2A-C3E9-1DC4-32CE-6D9961594BEE}"/>
            </ac:spMkLst>
          </pc:spChg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02/02/1447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21121-103D-71AC-9442-2F91DD52C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7643363-4035-B6F0-AAB4-73938CB84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6FA1C0E-3899-270D-FEDE-785BF7891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906CAC-EB96-5C4C-5073-31D519E00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416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F61BB-72B6-D304-9A83-DE38C4413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7152DFE-F914-76AE-8F37-40636BCDA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702275-B081-1E58-3903-B1943CE86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A38472-E202-D7B7-5A04-B29520EB0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18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58E0-9406-A10A-7E98-37BDD7C9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7D3FAB3-2431-EF8D-B024-32812230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1C0DAD1-5B16-B595-4454-F3E08659E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66BDF5-806C-E7E6-ABF3-D9EAC3A5C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577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46ACA-D4E8-C9AC-D426-088B4D3B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99669F1-FFA4-79BD-0786-D348AB5AA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B5D6B01-6623-2F78-A483-13874B316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C08E36-7AE9-1817-847B-8FF5C0C1A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05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5A377-B5D0-8A17-D819-80BD0969E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40A9D0E-231C-3480-0CF6-6A97FB298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E56F517-DC69-2EF3-5AEE-9FB900BED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A587B-FC6B-0457-FA5C-5A1F7E911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355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AACFC-A13B-AD1E-9A74-2149E06A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5F66A08-13E0-BE55-9F0B-1E8320945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ED70468-C50C-EE91-846F-6B5AF1B07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BB9D32-31A1-94CB-7AB2-5A9BC8371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623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F1BD-61EA-9819-9FDF-1792EFD93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B8C8C3D-7415-9C89-5766-C78F3631A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C2200FC-A31D-31FE-4BE2-1FD5B33C1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470943-8680-5C55-FC8D-DE78A5107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3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12D94-1E46-CD66-177D-EE2E63F3C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367665D-B61C-7B72-DDD0-169C899E3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4147B5B-742C-C484-418B-F2D5986E8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5F2276-A561-5383-CBD1-B56B0BE7D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45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520700"/>
            <a:ext cx="6273800" cy="110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457200" indent="0" algn="ctr">
              <a:buFont typeface="Arial" panose="020B0604020202020204" pitchFamily="34" charset="0"/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6000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4D73BD-A2EB-F12B-65BE-7630C5836463}"/>
              </a:ext>
            </a:extLst>
          </p:cNvPr>
          <p:cNvSpPr/>
          <p:nvPr userDrawn="1"/>
        </p:nvSpPr>
        <p:spPr>
          <a:xfrm>
            <a:off x="1635052" y="6661637"/>
            <a:ext cx="1939998" cy="224676"/>
          </a:xfrm>
          <a:custGeom>
            <a:avLst/>
            <a:gdLst>
              <a:gd name="connsiteX0" fmla="*/ 0 w 1695523"/>
              <a:gd name="connsiteY0" fmla="*/ 182821 h 365642"/>
              <a:gd name="connsiteX1" fmla="*/ 182821 w 1695523"/>
              <a:gd name="connsiteY1" fmla="*/ 0 h 365642"/>
              <a:gd name="connsiteX2" fmla="*/ 1512702 w 1695523"/>
              <a:gd name="connsiteY2" fmla="*/ 0 h 365642"/>
              <a:gd name="connsiteX3" fmla="*/ 1695523 w 1695523"/>
              <a:gd name="connsiteY3" fmla="*/ 182821 h 365642"/>
              <a:gd name="connsiteX4" fmla="*/ 1695523 w 1695523"/>
              <a:gd name="connsiteY4" fmla="*/ 182821 h 365642"/>
              <a:gd name="connsiteX5" fmla="*/ 1512702 w 1695523"/>
              <a:gd name="connsiteY5" fmla="*/ 365642 h 365642"/>
              <a:gd name="connsiteX6" fmla="*/ 182821 w 1695523"/>
              <a:gd name="connsiteY6" fmla="*/ 365642 h 365642"/>
              <a:gd name="connsiteX7" fmla="*/ 0 w 1695523"/>
              <a:gd name="connsiteY7" fmla="*/ 182821 h 365642"/>
              <a:gd name="connsiteX0" fmla="*/ 17088 w 1712611"/>
              <a:gd name="connsiteY0" fmla="*/ 182821 h 365642"/>
              <a:gd name="connsiteX1" fmla="*/ 199909 w 1712611"/>
              <a:gd name="connsiteY1" fmla="*/ 0 h 365642"/>
              <a:gd name="connsiteX2" fmla="*/ 1529790 w 1712611"/>
              <a:gd name="connsiteY2" fmla="*/ 0 h 365642"/>
              <a:gd name="connsiteX3" fmla="*/ 1712611 w 1712611"/>
              <a:gd name="connsiteY3" fmla="*/ 182821 h 365642"/>
              <a:gd name="connsiteX4" fmla="*/ 1712611 w 1712611"/>
              <a:gd name="connsiteY4" fmla="*/ 182821 h 365642"/>
              <a:gd name="connsiteX5" fmla="*/ 199909 w 1712611"/>
              <a:gd name="connsiteY5" fmla="*/ 365642 h 365642"/>
              <a:gd name="connsiteX6" fmla="*/ 17088 w 1712611"/>
              <a:gd name="connsiteY6" fmla="*/ 182821 h 365642"/>
              <a:gd name="connsiteX0" fmla="*/ 0 w 1695523"/>
              <a:gd name="connsiteY0" fmla="*/ 182821 h 196363"/>
              <a:gd name="connsiteX1" fmla="*/ 182821 w 1695523"/>
              <a:gd name="connsiteY1" fmla="*/ 0 h 196363"/>
              <a:gd name="connsiteX2" fmla="*/ 1512702 w 1695523"/>
              <a:gd name="connsiteY2" fmla="*/ 0 h 196363"/>
              <a:gd name="connsiteX3" fmla="*/ 1695523 w 1695523"/>
              <a:gd name="connsiteY3" fmla="*/ 182821 h 196363"/>
              <a:gd name="connsiteX4" fmla="*/ 1695523 w 1695523"/>
              <a:gd name="connsiteY4" fmla="*/ 182821 h 196363"/>
              <a:gd name="connsiteX5" fmla="*/ 0 w 1695523"/>
              <a:gd name="connsiteY5" fmla="*/ 182821 h 19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5523" h="196363">
                <a:moveTo>
                  <a:pt x="0" y="182821"/>
                </a:moveTo>
                <a:cubicBezTo>
                  <a:pt x="0" y="81852"/>
                  <a:pt x="81852" y="0"/>
                  <a:pt x="182821" y="0"/>
                </a:cubicBezTo>
                <a:lnTo>
                  <a:pt x="1512702" y="0"/>
                </a:lnTo>
                <a:cubicBezTo>
                  <a:pt x="1613671" y="0"/>
                  <a:pt x="1695523" y="81852"/>
                  <a:pt x="1695523" y="182821"/>
                </a:cubicBezTo>
                <a:lnTo>
                  <a:pt x="1695523" y="182821"/>
                </a:lnTo>
                <a:cubicBezTo>
                  <a:pt x="1412936" y="182821"/>
                  <a:pt x="252117" y="213291"/>
                  <a:pt x="0" y="182821"/>
                </a:cubicBezTo>
                <a:close/>
              </a:path>
            </a:pathLst>
          </a:custGeom>
          <a:solidFill>
            <a:srgbClr val="FCE5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C02F9B-1FDB-5B24-A106-DDBC6DCBA55E}"/>
              </a:ext>
            </a:extLst>
          </p:cNvPr>
          <p:cNvSpPr/>
          <p:nvPr userDrawn="1"/>
        </p:nvSpPr>
        <p:spPr>
          <a:xfrm>
            <a:off x="10904054" y="6349269"/>
            <a:ext cx="485923" cy="442055"/>
          </a:xfrm>
          <a:prstGeom prst="ellipse">
            <a:avLst/>
          </a:prstGeom>
          <a:solidFill>
            <a:srgbClr val="FCE5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FA279B7-E8B9-8D65-3618-3C7F54EE3276}"/>
              </a:ext>
            </a:extLst>
          </p:cNvPr>
          <p:cNvSpPr/>
          <p:nvPr userDrawn="1"/>
        </p:nvSpPr>
        <p:spPr>
          <a:xfrm>
            <a:off x="11771088" y="3943350"/>
            <a:ext cx="420912" cy="2981324"/>
          </a:xfrm>
          <a:custGeom>
            <a:avLst/>
            <a:gdLst>
              <a:gd name="connsiteX0" fmla="*/ 400956 w 420912"/>
              <a:gd name="connsiteY0" fmla="*/ 0 h 2981324"/>
              <a:gd name="connsiteX1" fmla="*/ 420912 w 420912"/>
              <a:gd name="connsiteY1" fmla="*/ 4029 h 2981324"/>
              <a:gd name="connsiteX2" fmla="*/ 420912 w 420912"/>
              <a:gd name="connsiteY2" fmla="*/ 2977295 h 2981324"/>
              <a:gd name="connsiteX3" fmla="*/ 400956 w 420912"/>
              <a:gd name="connsiteY3" fmla="*/ 2981324 h 2981324"/>
              <a:gd name="connsiteX4" fmla="*/ 0 w 420912"/>
              <a:gd name="connsiteY4" fmla="*/ 2580368 h 2981324"/>
              <a:gd name="connsiteX5" fmla="*/ 0 w 420912"/>
              <a:gd name="connsiteY5" fmla="*/ 400956 h 2981324"/>
              <a:gd name="connsiteX6" fmla="*/ 400956 w 420912"/>
              <a:gd name="connsiteY6" fmla="*/ 0 h 29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12" h="2981324">
                <a:moveTo>
                  <a:pt x="400956" y="0"/>
                </a:moveTo>
                <a:lnTo>
                  <a:pt x="420912" y="4029"/>
                </a:lnTo>
                <a:lnTo>
                  <a:pt x="420912" y="2977295"/>
                </a:lnTo>
                <a:lnTo>
                  <a:pt x="400956" y="2981324"/>
                </a:lnTo>
                <a:cubicBezTo>
                  <a:pt x="179514" y="2981324"/>
                  <a:pt x="0" y="2801810"/>
                  <a:pt x="0" y="2580368"/>
                </a:cubicBezTo>
                <a:lnTo>
                  <a:pt x="0" y="400956"/>
                </a:lnTo>
                <a:cubicBezTo>
                  <a:pt x="0" y="179514"/>
                  <a:pt x="179514" y="0"/>
                  <a:pt x="400956" y="0"/>
                </a:cubicBezTo>
                <a:close/>
              </a:path>
            </a:pathLst>
          </a:custGeom>
          <a:solidFill>
            <a:srgbClr val="CAD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DC6B60-9E48-E4E9-06BD-85AE45BD226E}"/>
              </a:ext>
            </a:extLst>
          </p:cNvPr>
          <p:cNvSpPr/>
          <p:nvPr userDrawn="1"/>
        </p:nvSpPr>
        <p:spPr>
          <a:xfrm>
            <a:off x="11494789" y="3439741"/>
            <a:ext cx="485923" cy="442055"/>
          </a:xfrm>
          <a:prstGeom prst="ellipse">
            <a:avLst/>
          </a:prstGeom>
          <a:solidFill>
            <a:srgbClr val="9CC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E71B08-BCC8-981C-CB50-7A9C80F4B134}"/>
              </a:ext>
            </a:extLst>
          </p:cNvPr>
          <p:cNvSpPr/>
          <p:nvPr userDrawn="1"/>
        </p:nvSpPr>
        <p:spPr>
          <a:xfrm>
            <a:off x="11244397" y="3881796"/>
            <a:ext cx="240159" cy="218478"/>
          </a:xfrm>
          <a:prstGeom prst="ellipse">
            <a:avLst/>
          </a:prstGeom>
          <a:solidFill>
            <a:srgbClr val="42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EE2CCD-8CA9-14DA-88C6-9C9989E0EEEE}"/>
              </a:ext>
            </a:extLst>
          </p:cNvPr>
          <p:cNvSpPr/>
          <p:nvPr userDrawn="1"/>
        </p:nvSpPr>
        <p:spPr>
          <a:xfrm rot="5400000">
            <a:off x="9627195" y="-622586"/>
            <a:ext cx="242468" cy="1487637"/>
          </a:xfrm>
          <a:prstGeom prst="roundRect">
            <a:avLst>
              <a:gd name="adj" fmla="val 50000"/>
            </a:avLst>
          </a:prstGeom>
          <a:solidFill>
            <a:srgbClr val="9CC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CED71E-484B-CB36-CBC2-DBDA607EE5C0}"/>
              </a:ext>
            </a:extLst>
          </p:cNvPr>
          <p:cNvSpPr/>
          <p:nvPr userDrawn="1"/>
        </p:nvSpPr>
        <p:spPr>
          <a:xfrm rot="1421037">
            <a:off x="11430652" y="1143656"/>
            <a:ext cx="352425" cy="352425"/>
          </a:xfrm>
          <a:prstGeom prst="roundRect">
            <a:avLst>
              <a:gd name="adj" fmla="val 24775"/>
            </a:avLst>
          </a:prstGeom>
          <a:solidFill>
            <a:srgbClr val="E99A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436ACC-7D80-6389-710C-B88B538E21A9}"/>
              </a:ext>
            </a:extLst>
          </p:cNvPr>
          <p:cNvSpPr/>
          <p:nvPr userDrawn="1"/>
        </p:nvSpPr>
        <p:spPr>
          <a:xfrm rot="21237269">
            <a:off x="11657948" y="602105"/>
            <a:ext cx="433223" cy="433223"/>
          </a:xfrm>
          <a:prstGeom prst="roundRect">
            <a:avLst>
              <a:gd name="adj" fmla="val 24775"/>
            </a:avLst>
          </a:prstGeom>
          <a:solidFill>
            <a:srgbClr val="FCE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AC637E-F18D-C36C-ACF3-3FD37BBF425A}"/>
              </a:ext>
            </a:extLst>
          </p:cNvPr>
          <p:cNvSpPr/>
          <p:nvPr userDrawn="1"/>
        </p:nvSpPr>
        <p:spPr>
          <a:xfrm>
            <a:off x="0" y="5372100"/>
            <a:ext cx="1876425" cy="1485900"/>
          </a:xfrm>
          <a:custGeom>
            <a:avLst/>
            <a:gdLst>
              <a:gd name="connsiteX0" fmla="*/ 609527 w 1876425"/>
              <a:gd name="connsiteY0" fmla="*/ 0 h 1485900"/>
              <a:gd name="connsiteX1" fmla="*/ 1876425 w 1876425"/>
              <a:gd name="connsiteY1" fmla="*/ 1152525 h 1485900"/>
              <a:gd name="connsiteX2" fmla="*/ 1850686 w 1876425"/>
              <a:gd name="connsiteY2" fmla="*/ 1384799 h 1485900"/>
              <a:gd name="connsiteX3" fmla="*/ 1822111 w 1876425"/>
              <a:gd name="connsiteY3" fmla="*/ 1485900 h 1485900"/>
              <a:gd name="connsiteX4" fmla="*/ 0 w 1876425"/>
              <a:gd name="connsiteY4" fmla="*/ 1485900 h 1485900"/>
              <a:gd name="connsiteX5" fmla="*/ 0 w 1876425"/>
              <a:gd name="connsiteY5" fmla="*/ 142225 h 1485900"/>
              <a:gd name="connsiteX6" fmla="*/ 5648 w 1876425"/>
              <a:gd name="connsiteY6" fmla="*/ 139104 h 1485900"/>
              <a:gd name="connsiteX7" fmla="*/ 609527 w 1876425"/>
              <a:gd name="connsiteY7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425" h="1485900">
                <a:moveTo>
                  <a:pt x="609527" y="0"/>
                </a:moveTo>
                <a:cubicBezTo>
                  <a:pt x="1309215" y="0"/>
                  <a:pt x="1876425" y="516003"/>
                  <a:pt x="1876425" y="1152525"/>
                </a:cubicBezTo>
                <a:cubicBezTo>
                  <a:pt x="1876425" y="1232091"/>
                  <a:pt x="1867562" y="1309773"/>
                  <a:pt x="1850686" y="1384799"/>
                </a:cubicBezTo>
                <a:lnTo>
                  <a:pt x="1822111" y="1485900"/>
                </a:lnTo>
                <a:lnTo>
                  <a:pt x="0" y="1485900"/>
                </a:lnTo>
                <a:lnTo>
                  <a:pt x="0" y="142225"/>
                </a:lnTo>
                <a:lnTo>
                  <a:pt x="5648" y="139104"/>
                </a:lnTo>
                <a:cubicBezTo>
                  <a:pt x="185159" y="50391"/>
                  <a:pt x="390875" y="0"/>
                  <a:pt x="609527" y="0"/>
                </a:cubicBezTo>
                <a:close/>
              </a:path>
            </a:pathLst>
          </a:custGeom>
          <a:solidFill>
            <a:srgbClr val="E99A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12FB5AB7-C0A3-0101-DE5A-26D1760F55A3}"/>
              </a:ext>
            </a:extLst>
          </p:cNvPr>
          <p:cNvSpPr/>
          <p:nvPr userDrawn="1"/>
        </p:nvSpPr>
        <p:spPr>
          <a:xfrm rot="16200000">
            <a:off x="9559743" y="-383527"/>
            <a:ext cx="377371" cy="1251987"/>
          </a:xfrm>
          <a:prstGeom prst="leftBrace">
            <a:avLst>
              <a:gd name="adj1" fmla="val 81679"/>
              <a:gd name="adj2" fmla="val 50761"/>
            </a:avLst>
          </a:prstGeom>
          <a:ln w="28575">
            <a:solidFill>
              <a:srgbClr val="424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D3BCB3A7-2FC3-30F1-EA77-E2E32697D4F2}"/>
              </a:ext>
            </a:extLst>
          </p:cNvPr>
          <p:cNvSpPr/>
          <p:nvPr userDrawn="1"/>
        </p:nvSpPr>
        <p:spPr>
          <a:xfrm>
            <a:off x="11758550" y="4626346"/>
            <a:ext cx="377371" cy="1251987"/>
          </a:xfrm>
          <a:prstGeom prst="leftBrace">
            <a:avLst>
              <a:gd name="adj1" fmla="val 81679"/>
              <a:gd name="adj2" fmla="val 50761"/>
            </a:avLst>
          </a:prstGeom>
          <a:ln w="28575">
            <a:solidFill>
              <a:srgbClr val="424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A9362F-06B1-649A-E692-F2A37759A932}"/>
              </a:ext>
            </a:extLst>
          </p:cNvPr>
          <p:cNvSpPr/>
          <p:nvPr userDrawn="1"/>
        </p:nvSpPr>
        <p:spPr>
          <a:xfrm rot="2161785">
            <a:off x="855998" y="5977236"/>
            <a:ext cx="112377" cy="194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5CD19A-9CFA-ADAE-2092-10EBC1E0169B}"/>
              </a:ext>
            </a:extLst>
          </p:cNvPr>
          <p:cNvSpPr/>
          <p:nvPr userDrawn="1"/>
        </p:nvSpPr>
        <p:spPr>
          <a:xfrm rot="2161785">
            <a:off x="594157" y="5882016"/>
            <a:ext cx="112377" cy="194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430325-8769-E3E0-8573-5B920EB215E9}"/>
              </a:ext>
            </a:extLst>
          </p:cNvPr>
          <p:cNvSpPr/>
          <p:nvPr userDrawn="1"/>
        </p:nvSpPr>
        <p:spPr>
          <a:xfrm rot="2161785">
            <a:off x="577576" y="6125631"/>
            <a:ext cx="82550" cy="1432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060071-59BE-E8DA-A2B6-88EF64731C18}"/>
              </a:ext>
            </a:extLst>
          </p:cNvPr>
          <p:cNvSpPr/>
          <p:nvPr userDrawn="1"/>
        </p:nvSpPr>
        <p:spPr>
          <a:xfrm rot="2161785">
            <a:off x="641155" y="6299174"/>
            <a:ext cx="82550" cy="1432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663C711-67DC-F00C-A20F-A0E96D79F127}"/>
              </a:ext>
            </a:extLst>
          </p:cNvPr>
          <p:cNvSpPr/>
          <p:nvPr userDrawn="1"/>
        </p:nvSpPr>
        <p:spPr>
          <a:xfrm>
            <a:off x="329940" y="-7139"/>
            <a:ext cx="1487638" cy="788214"/>
          </a:xfrm>
          <a:custGeom>
            <a:avLst/>
            <a:gdLst>
              <a:gd name="connsiteX0" fmla="*/ 7077 w 1613430"/>
              <a:gd name="connsiteY0" fmla="*/ 0 h 854864"/>
              <a:gd name="connsiteX1" fmla="*/ 1607693 w 1613430"/>
              <a:gd name="connsiteY1" fmla="*/ 0 h 854864"/>
              <a:gd name="connsiteX2" fmla="*/ 1613430 w 1613430"/>
              <a:gd name="connsiteY2" fmla="*/ 73530 h 854864"/>
              <a:gd name="connsiteX3" fmla="*/ 1543408 w 1613430"/>
              <a:gd name="connsiteY3" fmla="*/ 386349 h 854864"/>
              <a:gd name="connsiteX4" fmla="*/ 1233689 w 1613430"/>
              <a:gd name="connsiteY4" fmla="*/ 742427 h 854864"/>
              <a:gd name="connsiteX5" fmla="*/ 1123993 w 1613430"/>
              <a:gd name="connsiteY5" fmla="*/ 796985 h 854864"/>
              <a:gd name="connsiteX6" fmla="*/ 974144 w 1613430"/>
              <a:gd name="connsiteY6" fmla="*/ 839700 h 854864"/>
              <a:gd name="connsiteX7" fmla="*/ 810336 w 1613430"/>
              <a:gd name="connsiteY7" fmla="*/ 854864 h 854864"/>
              <a:gd name="connsiteX8" fmla="*/ 493958 w 1613430"/>
              <a:gd name="connsiteY8" fmla="*/ 796209 h 854864"/>
              <a:gd name="connsiteX9" fmla="*/ 359253 w 1613430"/>
              <a:gd name="connsiteY9" fmla="*/ 729067 h 854864"/>
              <a:gd name="connsiteX10" fmla="*/ 272916 w 1613430"/>
              <a:gd name="connsiteY10" fmla="*/ 663986 h 854864"/>
              <a:gd name="connsiteX11" fmla="*/ 5114 w 1613430"/>
              <a:gd name="connsiteY11" fmla="*/ 158766 h 854864"/>
              <a:gd name="connsiteX12" fmla="*/ 0 w 1613430"/>
              <a:gd name="connsiteY12" fmla="*/ 63663 h 854864"/>
              <a:gd name="connsiteX13" fmla="*/ 1732 w 1613430"/>
              <a:gd name="connsiteY13" fmla="*/ 32161 h 854864"/>
              <a:gd name="connsiteX14" fmla="*/ 7077 w 1613430"/>
              <a:gd name="connsiteY14" fmla="*/ 0 h 8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3430" h="854864">
                <a:moveTo>
                  <a:pt x="7077" y="0"/>
                </a:moveTo>
                <a:lnTo>
                  <a:pt x="1607693" y="0"/>
                </a:lnTo>
                <a:lnTo>
                  <a:pt x="1613430" y="73530"/>
                </a:lnTo>
                <a:cubicBezTo>
                  <a:pt x="1611408" y="178373"/>
                  <a:pt x="1588798" y="284551"/>
                  <a:pt x="1543408" y="386349"/>
                </a:cubicBezTo>
                <a:cubicBezTo>
                  <a:pt x="1475323" y="539045"/>
                  <a:pt x="1365654" y="660202"/>
                  <a:pt x="1233689" y="742427"/>
                </a:cubicBezTo>
                <a:lnTo>
                  <a:pt x="1123993" y="796985"/>
                </a:lnTo>
                <a:lnTo>
                  <a:pt x="974144" y="839700"/>
                </a:lnTo>
                <a:cubicBezTo>
                  <a:pt x="921232" y="849643"/>
                  <a:pt x="866448" y="854864"/>
                  <a:pt x="810336" y="854864"/>
                </a:cubicBezTo>
                <a:cubicBezTo>
                  <a:pt x="698112" y="854864"/>
                  <a:pt x="591200" y="833978"/>
                  <a:pt x="493958" y="796209"/>
                </a:cubicBezTo>
                <a:lnTo>
                  <a:pt x="359253" y="729067"/>
                </a:lnTo>
                <a:lnTo>
                  <a:pt x="272916" y="663986"/>
                </a:lnTo>
                <a:cubicBezTo>
                  <a:pt x="123780" y="532927"/>
                  <a:pt x="29700" y="351961"/>
                  <a:pt x="5114" y="158766"/>
                </a:cubicBezTo>
                <a:lnTo>
                  <a:pt x="0" y="63663"/>
                </a:lnTo>
                <a:lnTo>
                  <a:pt x="1732" y="32161"/>
                </a:lnTo>
                <a:lnTo>
                  <a:pt x="7077" y="0"/>
                </a:lnTo>
                <a:close/>
              </a:path>
            </a:pathLst>
          </a:custGeom>
          <a:solidFill>
            <a:srgbClr val="FCE5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1FAE40-0660-E708-D3E0-ECAA9183EFAC}"/>
              </a:ext>
            </a:extLst>
          </p:cNvPr>
          <p:cNvSpPr/>
          <p:nvPr userDrawn="1"/>
        </p:nvSpPr>
        <p:spPr>
          <a:xfrm rot="9000000">
            <a:off x="904495" y="5005475"/>
            <a:ext cx="698207" cy="1284401"/>
          </a:xfrm>
          <a:custGeom>
            <a:avLst/>
            <a:gdLst>
              <a:gd name="connsiteX0" fmla="*/ 2464 w 361717"/>
              <a:gd name="connsiteY0" fmla="*/ 0 h 665404"/>
              <a:gd name="connsiteX1" fmla="*/ 7578 w 361717"/>
              <a:gd name="connsiteY1" fmla="*/ 95103 h 665404"/>
              <a:gd name="connsiteX2" fmla="*/ 275380 w 361717"/>
              <a:gd name="connsiteY2" fmla="*/ 600323 h 665404"/>
              <a:gd name="connsiteX3" fmla="*/ 361717 w 361717"/>
              <a:gd name="connsiteY3" fmla="*/ 665404 h 665404"/>
              <a:gd name="connsiteX4" fmla="*/ 358356 w 361717"/>
              <a:gd name="connsiteY4" fmla="*/ 663729 h 665404"/>
              <a:gd name="connsiteX5" fmla="*/ 0 w 361717"/>
              <a:gd name="connsiteY5" fmla="*/ 44812 h 665404"/>
              <a:gd name="connsiteX6" fmla="*/ 2464 w 361717"/>
              <a:gd name="connsiteY6" fmla="*/ 0 h 66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17" h="665404">
                <a:moveTo>
                  <a:pt x="2464" y="0"/>
                </a:moveTo>
                <a:lnTo>
                  <a:pt x="7578" y="95103"/>
                </a:lnTo>
                <a:cubicBezTo>
                  <a:pt x="32164" y="288298"/>
                  <a:pt x="126244" y="469264"/>
                  <a:pt x="275380" y="600323"/>
                </a:cubicBezTo>
                <a:lnTo>
                  <a:pt x="361717" y="665404"/>
                </a:lnTo>
                <a:lnTo>
                  <a:pt x="358356" y="663729"/>
                </a:lnTo>
                <a:cubicBezTo>
                  <a:pt x="142150" y="529598"/>
                  <a:pt x="0" y="302449"/>
                  <a:pt x="0" y="44812"/>
                </a:cubicBezTo>
                <a:lnTo>
                  <a:pt x="2464" y="0"/>
                </a:lnTo>
                <a:close/>
              </a:path>
            </a:pathLst>
          </a:custGeom>
          <a:ln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BBACBA1-A462-EFFC-2986-8EA45CFEBDDA}"/>
              </a:ext>
            </a:extLst>
          </p:cNvPr>
          <p:cNvSpPr/>
          <p:nvPr userDrawn="1"/>
        </p:nvSpPr>
        <p:spPr>
          <a:xfrm>
            <a:off x="75429" y="115345"/>
            <a:ext cx="341325" cy="432699"/>
          </a:xfrm>
          <a:custGeom>
            <a:avLst/>
            <a:gdLst>
              <a:gd name="connsiteX0" fmla="*/ 175498 w 341325"/>
              <a:gd name="connsiteY0" fmla="*/ 0 h 432699"/>
              <a:gd name="connsiteX1" fmla="*/ 341325 w 341325"/>
              <a:gd name="connsiteY1" fmla="*/ 432699 h 432699"/>
              <a:gd name="connsiteX2" fmla="*/ 0 w 341325"/>
              <a:gd name="connsiteY2" fmla="*/ 315304 h 432699"/>
              <a:gd name="connsiteX3" fmla="*/ 175498 w 341325"/>
              <a:gd name="connsiteY3" fmla="*/ 0 h 432699"/>
              <a:gd name="connsiteX0" fmla="*/ 341325 w 432765"/>
              <a:gd name="connsiteY0" fmla="*/ 432699 h 524139"/>
              <a:gd name="connsiteX1" fmla="*/ 0 w 432765"/>
              <a:gd name="connsiteY1" fmla="*/ 315304 h 524139"/>
              <a:gd name="connsiteX2" fmla="*/ 175498 w 432765"/>
              <a:gd name="connsiteY2" fmla="*/ 0 h 524139"/>
              <a:gd name="connsiteX3" fmla="*/ 432765 w 432765"/>
              <a:gd name="connsiteY3" fmla="*/ 524139 h 524139"/>
              <a:gd name="connsiteX0" fmla="*/ 341325 w 375615"/>
              <a:gd name="connsiteY0" fmla="*/ 432699 h 432699"/>
              <a:gd name="connsiteX1" fmla="*/ 0 w 375615"/>
              <a:gd name="connsiteY1" fmla="*/ 315304 h 432699"/>
              <a:gd name="connsiteX2" fmla="*/ 175498 w 375615"/>
              <a:gd name="connsiteY2" fmla="*/ 0 h 432699"/>
              <a:gd name="connsiteX3" fmla="*/ 375615 w 375615"/>
              <a:gd name="connsiteY3" fmla="*/ 327289 h 432699"/>
              <a:gd name="connsiteX0" fmla="*/ 341325 w 341325"/>
              <a:gd name="connsiteY0" fmla="*/ 432699 h 432699"/>
              <a:gd name="connsiteX1" fmla="*/ 0 w 341325"/>
              <a:gd name="connsiteY1" fmla="*/ 315304 h 432699"/>
              <a:gd name="connsiteX2" fmla="*/ 175498 w 341325"/>
              <a:gd name="connsiteY2" fmla="*/ 0 h 43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25" h="432699">
                <a:moveTo>
                  <a:pt x="341325" y="432699"/>
                </a:moveTo>
                <a:lnTo>
                  <a:pt x="0" y="315304"/>
                </a:lnTo>
                <a:lnTo>
                  <a:pt x="175498" y="0"/>
                </a:lnTo>
              </a:path>
            </a:pathLst>
          </a:custGeom>
          <a:noFill/>
          <a:ln w="28575"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0CCE63-3C19-C474-248A-8E80189D2D99}"/>
              </a:ext>
            </a:extLst>
          </p:cNvPr>
          <p:cNvSpPr/>
          <p:nvPr userDrawn="1"/>
        </p:nvSpPr>
        <p:spPr>
          <a:xfrm>
            <a:off x="1702945" y="75163"/>
            <a:ext cx="347092" cy="423227"/>
          </a:xfrm>
          <a:custGeom>
            <a:avLst/>
            <a:gdLst>
              <a:gd name="connsiteX0" fmla="*/ 188710 w 347092"/>
              <a:gd name="connsiteY0" fmla="*/ 0 h 423227"/>
              <a:gd name="connsiteX1" fmla="*/ 347092 w 347092"/>
              <a:gd name="connsiteY1" fmla="*/ 324304 h 423227"/>
              <a:gd name="connsiteX2" fmla="*/ 0 w 347092"/>
              <a:gd name="connsiteY2" fmla="*/ 423227 h 423227"/>
              <a:gd name="connsiteX3" fmla="*/ 188710 w 347092"/>
              <a:gd name="connsiteY3" fmla="*/ 0 h 423227"/>
              <a:gd name="connsiteX0" fmla="*/ 188710 w 347092"/>
              <a:gd name="connsiteY0" fmla="*/ 0 h 423227"/>
              <a:gd name="connsiteX1" fmla="*/ 347092 w 347092"/>
              <a:gd name="connsiteY1" fmla="*/ 324304 h 423227"/>
              <a:gd name="connsiteX2" fmla="*/ 0 w 347092"/>
              <a:gd name="connsiteY2" fmla="*/ 423227 h 423227"/>
              <a:gd name="connsiteX3" fmla="*/ 280150 w 347092"/>
              <a:gd name="connsiteY3" fmla="*/ 91440 h 423227"/>
              <a:gd name="connsiteX0" fmla="*/ 188710 w 347092"/>
              <a:gd name="connsiteY0" fmla="*/ 0 h 423227"/>
              <a:gd name="connsiteX1" fmla="*/ 347092 w 347092"/>
              <a:gd name="connsiteY1" fmla="*/ 324304 h 423227"/>
              <a:gd name="connsiteX2" fmla="*/ 0 w 347092"/>
              <a:gd name="connsiteY2" fmla="*/ 423227 h 42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092" h="423227">
                <a:moveTo>
                  <a:pt x="188710" y="0"/>
                </a:moveTo>
                <a:lnTo>
                  <a:pt x="347092" y="324304"/>
                </a:lnTo>
                <a:lnTo>
                  <a:pt x="0" y="423227"/>
                </a:lnTo>
              </a:path>
            </a:pathLst>
          </a:custGeom>
          <a:noFill/>
          <a:ln w="28575"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258E06-926B-8FC6-9783-D8268D551F59}"/>
              </a:ext>
            </a:extLst>
          </p:cNvPr>
          <p:cNvSpPr/>
          <p:nvPr userDrawn="1"/>
        </p:nvSpPr>
        <p:spPr>
          <a:xfrm>
            <a:off x="558615" y="664518"/>
            <a:ext cx="423228" cy="347092"/>
          </a:xfrm>
          <a:custGeom>
            <a:avLst/>
            <a:gdLst>
              <a:gd name="connsiteX0" fmla="*/ 0 w 423228"/>
              <a:gd name="connsiteY0" fmla="*/ 0 h 347092"/>
              <a:gd name="connsiteX1" fmla="*/ 423228 w 423228"/>
              <a:gd name="connsiteY1" fmla="*/ 188710 h 347092"/>
              <a:gd name="connsiteX2" fmla="*/ 98923 w 423228"/>
              <a:gd name="connsiteY2" fmla="*/ 347092 h 347092"/>
              <a:gd name="connsiteX3" fmla="*/ 0 w 423228"/>
              <a:gd name="connsiteY3" fmla="*/ 0 h 347092"/>
              <a:gd name="connsiteX0" fmla="*/ 423228 w 514668"/>
              <a:gd name="connsiteY0" fmla="*/ 188710 h 347092"/>
              <a:gd name="connsiteX1" fmla="*/ 98923 w 514668"/>
              <a:gd name="connsiteY1" fmla="*/ 347092 h 347092"/>
              <a:gd name="connsiteX2" fmla="*/ 0 w 514668"/>
              <a:gd name="connsiteY2" fmla="*/ 0 h 347092"/>
              <a:gd name="connsiteX3" fmla="*/ 514668 w 514668"/>
              <a:gd name="connsiteY3" fmla="*/ 280150 h 347092"/>
              <a:gd name="connsiteX0" fmla="*/ 423228 w 423228"/>
              <a:gd name="connsiteY0" fmla="*/ 188710 h 347092"/>
              <a:gd name="connsiteX1" fmla="*/ 98923 w 423228"/>
              <a:gd name="connsiteY1" fmla="*/ 347092 h 347092"/>
              <a:gd name="connsiteX2" fmla="*/ 0 w 423228"/>
              <a:gd name="connsiteY2" fmla="*/ 0 h 34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228" h="347092">
                <a:moveTo>
                  <a:pt x="423228" y="188710"/>
                </a:moveTo>
                <a:lnTo>
                  <a:pt x="98923" y="34709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56EDA48-FD28-0092-044B-16C4903A65F4}"/>
              </a:ext>
            </a:extLst>
          </p:cNvPr>
          <p:cNvSpPr/>
          <p:nvPr userDrawn="1"/>
        </p:nvSpPr>
        <p:spPr>
          <a:xfrm rot="12600000">
            <a:off x="1152150" y="5364271"/>
            <a:ext cx="764740" cy="135995"/>
          </a:xfrm>
          <a:custGeom>
            <a:avLst/>
            <a:gdLst>
              <a:gd name="connsiteX0" fmla="*/ 0 w 764740"/>
              <a:gd name="connsiteY0" fmla="*/ 0 h 135995"/>
              <a:gd name="connsiteX1" fmla="*/ 134705 w 764740"/>
              <a:gd name="connsiteY1" fmla="*/ 67142 h 135995"/>
              <a:gd name="connsiteX2" fmla="*/ 451083 w 764740"/>
              <a:gd name="connsiteY2" fmla="*/ 125797 h 135995"/>
              <a:gd name="connsiteX3" fmla="*/ 614891 w 764740"/>
              <a:gd name="connsiteY3" fmla="*/ 110633 h 135995"/>
              <a:gd name="connsiteX4" fmla="*/ 764740 w 764740"/>
              <a:gd name="connsiteY4" fmla="*/ 67918 h 135995"/>
              <a:gd name="connsiteX5" fmla="*/ 735754 w 764740"/>
              <a:gd name="connsiteY5" fmla="*/ 82334 h 135995"/>
              <a:gd name="connsiteX6" fmla="*/ 118129 w 764740"/>
              <a:gd name="connsiteY6" fmla="*/ 65824 h 135995"/>
              <a:gd name="connsiteX7" fmla="*/ 9636 w 764740"/>
              <a:gd name="connsiteY7" fmla="*/ 7264 h 135995"/>
              <a:gd name="connsiteX8" fmla="*/ 0 w 764740"/>
              <a:gd name="connsiteY8" fmla="*/ 0 h 13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40" h="135995">
                <a:moveTo>
                  <a:pt x="0" y="0"/>
                </a:moveTo>
                <a:lnTo>
                  <a:pt x="134705" y="67142"/>
                </a:lnTo>
                <a:cubicBezTo>
                  <a:pt x="231947" y="104911"/>
                  <a:pt x="338859" y="125797"/>
                  <a:pt x="451083" y="125797"/>
                </a:cubicBezTo>
                <a:cubicBezTo>
                  <a:pt x="507195" y="125797"/>
                  <a:pt x="561979" y="120576"/>
                  <a:pt x="614891" y="110633"/>
                </a:cubicBezTo>
                <a:lnTo>
                  <a:pt x="764740" y="67918"/>
                </a:lnTo>
                <a:lnTo>
                  <a:pt x="735754" y="82334"/>
                </a:lnTo>
                <a:cubicBezTo>
                  <a:pt x="542841" y="156266"/>
                  <a:pt x="321725" y="156604"/>
                  <a:pt x="118129" y="65824"/>
                </a:cubicBezTo>
                <a:cubicBezTo>
                  <a:pt x="79955" y="48803"/>
                  <a:pt x="43752" y="29182"/>
                  <a:pt x="9636" y="726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FEDA0C2-90F2-6CC8-A604-B002D6BF00CA}"/>
              </a:ext>
            </a:extLst>
          </p:cNvPr>
          <p:cNvSpPr/>
          <p:nvPr userDrawn="1"/>
        </p:nvSpPr>
        <p:spPr>
          <a:xfrm>
            <a:off x="1181293" y="647751"/>
            <a:ext cx="432699" cy="341230"/>
          </a:xfrm>
          <a:custGeom>
            <a:avLst/>
            <a:gdLst>
              <a:gd name="connsiteX0" fmla="*/ 432699 w 432699"/>
              <a:gd name="connsiteY0" fmla="*/ 0 h 341230"/>
              <a:gd name="connsiteX1" fmla="*/ 315347 w 432699"/>
              <a:gd name="connsiteY1" fmla="*/ 341230 h 341230"/>
              <a:gd name="connsiteX2" fmla="*/ 0 w 432699"/>
              <a:gd name="connsiteY2" fmla="*/ 165827 h 341230"/>
              <a:gd name="connsiteX3" fmla="*/ 432699 w 432699"/>
              <a:gd name="connsiteY3" fmla="*/ 0 h 341230"/>
              <a:gd name="connsiteX0" fmla="*/ 432699 w 524139"/>
              <a:gd name="connsiteY0" fmla="*/ 0 h 341230"/>
              <a:gd name="connsiteX1" fmla="*/ 315347 w 524139"/>
              <a:gd name="connsiteY1" fmla="*/ 341230 h 341230"/>
              <a:gd name="connsiteX2" fmla="*/ 0 w 524139"/>
              <a:gd name="connsiteY2" fmla="*/ 165827 h 341230"/>
              <a:gd name="connsiteX3" fmla="*/ 524139 w 524139"/>
              <a:gd name="connsiteY3" fmla="*/ 91440 h 341230"/>
              <a:gd name="connsiteX0" fmla="*/ 432699 w 432699"/>
              <a:gd name="connsiteY0" fmla="*/ 0 h 341230"/>
              <a:gd name="connsiteX1" fmla="*/ 315347 w 432699"/>
              <a:gd name="connsiteY1" fmla="*/ 341230 h 341230"/>
              <a:gd name="connsiteX2" fmla="*/ 0 w 432699"/>
              <a:gd name="connsiteY2" fmla="*/ 165827 h 3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699" h="341230">
                <a:moveTo>
                  <a:pt x="432699" y="0"/>
                </a:moveTo>
                <a:lnTo>
                  <a:pt x="315347" y="341230"/>
                </a:lnTo>
                <a:lnTo>
                  <a:pt x="0" y="165827"/>
                </a:lnTo>
              </a:path>
            </a:pathLst>
          </a:custGeom>
          <a:noFill/>
          <a:ln w="28575"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509FBB1-9A8D-3B00-7298-507B92C4328B}"/>
              </a:ext>
            </a:extLst>
          </p:cNvPr>
          <p:cNvSpPr/>
          <p:nvPr userDrawn="1"/>
        </p:nvSpPr>
        <p:spPr>
          <a:xfrm flipV="1">
            <a:off x="11254631" y="4269581"/>
            <a:ext cx="64126" cy="52387"/>
          </a:xfrm>
          <a:prstGeom prst="ellipse">
            <a:avLst/>
          </a:prstGeom>
          <a:solidFill>
            <a:srgbClr val="42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C7B901-A9BC-592F-9662-394350EFBF8A}"/>
              </a:ext>
            </a:extLst>
          </p:cNvPr>
          <p:cNvSpPr/>
          <p:nvPr userDrawn="1"/>
        </p:nvSpPr>
        <p:spPr>
          <a:xfrm flipV="1">
            <a:off x="11494789" y="4197188"/>
            <a:ext cx="64126" cy="52387"/>
          </a:xfrm>
          <a:prstGeom prst="ellipse">
            <a:avLst/>
          </a:prstGeom>
          <a:solidFill>
            <a:srgbClr val="42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639F8AF-F1EF-EFE9-AE77-134A7B7CC243}"/>
              </a:ext>
            </a:extLst>
          </p:cNvPr>
          <p:cNvSpPr/>
          <p:nvPr userDrawn="1"/>
        </p:nvSpPr>
        <p:spPr>
          <a:xfrm flipV="1">
            <a:off x="11348680" y="4172419"/>
            <a:ext cx="64126" cy="52387"/>
          </a:xfrm>
          <a:prstGeom prst="ellipse">
            <a:avLst/>
          </a:prstGeom>
          <a:solidFill>
            <a:srgbClr val="42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A4777F-694E-7F4C-A3FC-447D0ACA10F2}"/>
              </a:ext>
            </a:extLst>
          </p:cNvPr>
          <p:cNvSpPr/>
          <p:nvPr userDrawn="1"/>
        </p:nvSpPr>
        <p:spPr>
          <a:xfrm flipV="1">
            <a:off x="11412806" y="4295774"/>
            <a:ext cx="64126" cy="52387"/>
          </a:xfrm>
          <a:prstGeom prst="ellipse">
            <a:avLst/>
          </a:prstGeom>
          <a:solidFill>
            <a:srgbClr val="42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23C48CE-9D7E-9CFA-912A-7C6ACD3FD1A9}"/>
              </a:ext>
            </a:extLst>
          </p:cNvPr>
          <p:cNvSpPr/>
          <p:nvPr userDrawn="1"/>
        </p:nvSpPr>
        <p:spPr>
          <a:xfrm rot="1621636">
            <a:off x="808482" y="-96627"/>
            <a:ext cx="757056" cy="746454"/>
          </a:xfrm>
          <a:custGeom>
            <a:avLst/>
            <a:gdLst>
              <a:gd name="connsiteX0" fmla="*/ 1202943 w 1379356"/>
              <a:gd name="connsiteY0" fmla="*/ 0 h 1360039"/>
              <a:gd name="connsiteX1" fmla="*/ 1234578 w 1379356"/>
              <a:gd name="connsiteY1" fmla="*/ 38343 h 1360039"/>
              <a:gd name="connsiteX2" fmla="*/ 1379356 w 1379356"/>
              <a:gd name="connsiteY2" fmla="*/ 512314 h 1360039"/>
              <a:gd name="connsiteX3" fmla="*/ 531631 w 1379356"/>
              <a:gd name="connsiteY3" fmla="*/ 1360039 h 1360039"/>
              <a:gd name="connsiteX4" fmla="*/ 57660 w 1379356"/>
              <a:gd name="connsiteY4" fmla="*/ 1215261 h 1360039"/>
              <a:gd name="connsiteX5" fmla="*/ 0 w 1379356"/>
              <a:gd name="connsiteY5" fmla="*/ 1167687 h 1360039"/>
              <a:gd name="connsiteX6" fmla="*/ 38465 w 1379356"/>
              <a:gd name="connsiteY6" fmla="*/ 1181765 h 1360039"/>
              <a:gd name="connsiteX7" fmla="*/ 316055 w 1379356"/>
              <a:gd name="connsiteY7" fmla="*/ 1223733 h 1360039"/>
              <a:gd name="connsiteX8" fmla="*/ 1249542 w 1379356"/>
              <a:gd name="connsiteY8" fmla="*/ 290246 h 1360039"/>
              <a:gd name="connsiteX9" fmla="*/ 1207575 w 1379356"/>
              <a:gd name="connsiteY9" fmla="*/ 12655 h 13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9356" h="1360039">
                <a:moveTo>
                  <a:pt x="1202943" y="0"/>
                </a:moveTo>
                <a:lnTo>
                  <a:pt x="1234578" y="38343"/>
                </a:lnTo>
                <a:cubicBezTo>
                  <a:pt x="1325984" y="173641"/>
                  <a:pt x="1379356" y="336744"/>
                  <a:pt x="1379356" y="512314"/>
                </a:cubicBezTo>
                <a:cubicBezTo>
                  <a:pt x="1379356" y="980500"/>
                  <a:pt x="999817" y="1360039"/>
                  <a:pt x="531631" y="1360039"/>
                </a:cubicBezTo>
                <a:cubicBezTo>
                  <a:pt x="356061" y="1360039"/>
                  <a:pt x="192958" y="1306666"/>
                  <a:pt x="57660" y="1215261"/>
                </a:cubicBezTo>
                <a:lnTo>
                  <a:pt x="0" y="1167687"/>
                </a:lnTo>
                <a:lnTo>
                  <a:pt x="38465" y="1181765"/>
                </a:lnTo>
                <a:cubicBezTo>
                  <a:pt x="126155" y="1209040"/>
                  <a:pt x="219389" y="1223733"/>
                  <a:pt x="316055" y="1223733"/>
                </a:cubicBezTo>
                <a:cubicBezTo>
                  <a:pt x="831606" y="1223733"/>
                  <a:pt x="1249542" y="805797"/>
                  <a:pt x="1249542" y="290246"/>
                </a:cubicBezTo>
                <a:cubicBezTo>
                  <a:pt x="1249542" y="193580"/>
                  <a:pt x="1234849" y="100346"/>
                  <a:pt x="1207575" y="126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F6BA3B8B-5CCB-2D02-C7A9-79546E40390B}"/>
              </a:ext>
            </a:extLst>
          </p:cNvPr>
          <p:cNvSpPr/>
          <p:nvPr/>
        </p:nvSpPr>
        <p:spPr>
          <a:xfrm>
            <a:off x="2388507" y="2201489"/>
            <a:ext cx="7910286" cy="3120787"/>
          </a:xfrm>
          <a:prstGeom prst="foldedCorner">
            <a:avLst>
              <a:gd name="adj" fmla="val 16257"/>
            </a:avLst>
          </a:prstGeom>
          <a:noFill/>
          <a:ln w="38100"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8DBD69B7-1878-421C-AF26-0FAE95C04264}"/>
              </a:ext>
            </a:extLst>
          </p:cNvPr>
          <p:cNvSpPr/>
          <p:nvPr/>
        </p:nvSpPr>
        <p:spPr>
          <a:xfrm>
            <a:off x="2140857" y="1868607"/>
            <a:ext cx="7910286" cy="3120787"/>
          </a:xfrm>
          <a:prstGeom prst="foldedCorner">
            <a:avLst>
              <a:gd name="adj" fmla="val 16257"/>
            </a:avLst>
          </a:prstGeom>
          <a:solidFill>
            <a:srgbClr val="FCE5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28">
            <a:extLst>
              <a:ext uri="{FF2B5EF4-FFF2-40B4-BE49-F238E27FC236}">
                <a16:creationId xmlns:a16="http://schemas.microsoft.com/office/drawing/2014/main" id="{EF0DBAA4-AA66-5C27-B287-2D52CD401A79}"/>
              </a:ext>
            </a:extLst>
          </p:cNvPr>
          <p:cNvSpPr txBox="1"/>
          <p:nvPr/>
        </p:nvSpPr>
        <p:spPr>
          <a:xfrm>
            <a:off x="2583542" y="1835871"/>
            <a:ext cx="702491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21000" b="1" dirty="0">
                <a:ln w="38100">
                  <a:solidFill>
                    <a:srgbClr val="42453B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rgbClr val="E99AA0"/>
                  </a:outerShdw>
                </a:effectLst>
                <a:latin typeface="Harmattan"/>
                <a:ea typeface="Harmattan"/>
                <a:cs typeface="Harmattan"/>
              </a:rPr>
              <a:t>المعلم</a:t>
            </a:r>
            <a:endParaRPr lang="ar-SA" sz="21000" dirty="0">
              <a:ln w="38100">
                <a:solidFill>
                  <a:srgbClr val="42453B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rgbClr val="E99AA0"/>
                </a:outerShdw>
              </a:effectLst>
              <a:latin typeface="Harmattan"/>
              <a:ea typeface="Harmattan"/>
              <a:cs typeface="Harmattan"/>
            </a:endParaRPr>
          </a:p>
        </p:txBody>
      </p:sp>
      <p:sp>
        <p:nvSpPr>
          <p:cNvPr id="3" name="شكل حر: شكل 224">
            <a:extLst>
              <a:ext uri="{FF2B5EF4-FFF2-40B4-BE49-F238E27FC236}">
                <a16:creationId xmlns:a16="http://schemas.microsoft.com/office/drawing/2014/main" id="{B091FA3D-CAD1-1656-1645-A3632B8422EC}"/>
              </a:ext>
            </a:extLst>
          </p:cNvPr>
          <p:cNvSpPr/>
          <p:nvPr/>
        </p:nvSpPr>
        <p:spPr>
          <a:xfrm>
            <a:off x="3735714" y="337408"/>
            <a:ext cx="1074610" cy="446151"/>
          </a:xfrm>
          <a:custGeom>
            <a:avLst/>
            <a:gdLst>
              <a:gd name="connsiteX0" fmla="*/ 616648 w 1074610"/>
              <a:gd name="connsiteY0" fmla="*/ 0 h 446151"/>
              <a:gd name="connsiteX1" fmla="*/ 928969 w 1074610"/>
              <a:gd name="connsiteY1" fmla="*/ 201642 h 446151"/>
              <a:gd name="connsiteX2" fmla="*/ 959029 w 1074610"/>
              <a:gd name="connsiteY2" fmla="*/ 330717 h 446151"/>
              <a:gd name="connsiteX3" fmla="*/ 959071 w 1074610"/>
              <a:gd name="connsiteY3" fmla="*/ 330708 h 446151"/>
              <a:gd name="connsiteX4" fmla="*/ 959262 w 1074610"/>
              <a:gd name="connsiteY4" fmla="*/ 330708 h 446151"/>
              <a:gd name="connsiteX5" fmla="*/ 1074610 w 1074610"/>
              <a:gd name="connsiteY5" fmla="*/ 446056 h 446151"/>
              <a:gd name="connsiteX6" fmla="*/ 1074514 w 1074610"/>
              <a:gd name="connsiteY6" fmla="*/ 446056 h 446151"/>
              <a:gd name="connsiteX7" fmla="*/ 943180 w 1074610"/>
              <a:gd name="connsiteY7" fmla="*/ 446056 h 446151"/>
              <a:gd name="connsiteX8" fmla="*/ 943165 w 1074610"/>
              <a:gd name="connsiteY8" fmla="*/ 446151 h 446151"/>
              <a:gd name="connsiteX9" fmla="*/ 290036 w 1074610"/>
              <a:gd name="connsiteY9" fmla="*/ 446151 h 446151"/>
              <a:gd name="connsiteX10" fmla="*/ 290021 w 1074610"/>
              <a:gd name="connsiteY10" fmla="*/ 446056 h 446151"/>
              <a:gd name="connsiteX11" fmla="*/ 0 w 1074610"/>
              <a:gd name="connsiteY11" fmla="*/ 446056 h 446151"/>
              <a:gd name="connsiteX12" fmla="*/ 381 w 1074610"/>
              <a:gd name="connsiteY12" fmla="*/ 438436 h 446151"/>
              <a:gd name="connsiteX13" fmla="*/ 192215 w 1074610"/>
              <a:gd name="connsiteY13" fmla="*/ 253841 h 446151"/>
              <a:gd name="connsiteX14" fmla="*/ 238494 w 1074610"/>
              <a:gd name="connsiteY14" fmla="*/ 259461 h 446151"/>
              <a:gd name="connsiteX15" fmla="*/ 280679 w 1074610"/>
              <a:gd name="connsiteY15" fmla="*/ 275359 h 446151"/>
              <a:gd name="connsiteX16" fmla="*/ 316451 w 1074610"/>
              <a:gd name="connsiteY16" fmla="*/ 177315 h 446151"/>
              <a:gd name="connsiteX17" fmla="*/ 562737 w 1074610"/>
              <a:gd name="connsiteY17" fmla="*/ 4191 h 446151"/>
              <a:gd name="connsiteX18" fmla="*/ 563308 w 1074610"/>
              <a:gd name="connsiteY18" fmla="*/ 4191 h 446151"/>
              <a:gd name="connsiteX19" fmla="*/ 616648 w 1074610"/>
              <a:gd name="connsiteY19" fmla="*/ 0 h 4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4610" h="446151">
                <a:moveTo>
                  <a:pt x="616648" y="0"/>
                </a:moveTo>
                <a:cubicBezTo>
                  <a:pt x="755595" y="0"/>
                  <a:pt x="875199" y="82725"/>
                  <a:pt x="928969" y="201642"/>
                </a:cubicBezTo>
                <a:lnTo>
                  <a:pt x="959029" y="330717"/>
                </a:lnTo>
                <a:lnTo>
                  <a:pt x="959071" y="330708"/>
                </a:lnTo>
                <a:lnTo>
                  <a:pt x="959262" y="330708"/>
                </a:lnTo>
                <a:cubicBezTo>
                  <a:pt x="1022984" y="330708"/>
                  <a:pt x="1074610" y="382334"/>
                  <a:pt x="1074610" y="446056"/>
                </a:cubicBezTo>
                <a:lnTo>
                  <a:pt x="1074514" y="446056"/>
                </a:lnTo>
                <a:lnTo>
                  <a:pt x="943180" y="446056"/>
                </a:lnTo>
                <a:lnTo>
                  <a:pt x="943165" y="446151"/>
                </a:lnTo>
                <a:lnTo>
                  <a:pt x="290036" y="446151"/>
                </a:lnTo>
                <a:lnTo>
                  <a:pt x="290021" y="446056"/>
                </a:lnTo>
                <a:lnTo>
                  <a:pt x="0" y="446056"/>
                </a:lnTo>
                <a:cubicBezTo>
                  <a:pt x="0" y="443579"/>
                  <a:pt x="95" y="441007"/>
                  <a:pt x="381" y="438436"/>
                </a:cubicBezTo>
                <a:cubicBezTo>
                  <a:pt x="4382" y="335851"/>
                  <a:pt x="88678" y="253841"/>
                  <a:pt x="192215" y="253841"/>
                </a:cubicBezTo>
                <a:cubicBezTo>
                  <a:pt x="208169" y="253841"/>
                  <a:pt x="223671" y="255794"/>
                  <a:pt x="238494" y="259461"/>
                </a:cubicBezTo>
                <a:lnTo>
                  <a:pt x="280679" y="275359"/>
                </a:lnTo>
                <a:lnTo>
                  <a:pt x="316451" y="177315"/>
                </a:lnTo>
                <a:cubicBezTo>
                  <a:pt x="366480" y="86576"/>
                  <a:pt x="456438" y="20979"/>
                  <a:pt x="562737" y="4191"/>
                </a:cubicBezTo>
                <a:cubicBezTo>
                  <a:pt x="562927" y="4191"/>
                  <a:pt x="563118" y="4191"/>
                  <a:pt x="563308" y="4191"/>
                </a:cubicBezTo>
                <a:cubicBezTo>
                  <a:pt x="580644" y="1429"/>
                  <a:pt x="598456" y="0"/>
                  <a:pt x="616648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DB2DE-C57F-F0DD-F580-C30B015E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42AC921B-4DF6-218D-5470-6157D550F28B}"/>
              </a:ext>
            </a:extLst>
          </p:cNvPr>
          <p:cNvSpPr/>
          <p:nvPr/>
        </p:nvSpPr>
        <p:spPr>
          <a:xfrm>
            <a:off x="3644942" y="5797550"/>
            <a:ext cx="5448258" cy="67945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i="1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يا من علمتنا كل شيء، لك منا كل الحب والتقدير.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D53F1-A27B-9A21-A781-69518502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93" y="277678"/>
            <a:ext cx="5434390" cy="48040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D8E9C-0C3B-A9B2-B199-5740C9DCA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168" y="5081722"/>
            <a:ext cx="3797672" cy="895350"/>
          </a:xfrm>
          <a:noFill/>
        </p:spPr>
        <p:txBody>
          <a:bodyPr/>
          <a:lstStyle/>
          <a:p>
            <a:r>
              <a:rPr lang="ar-EG" i="1" dirty="0">
                <a:solidFill>
                  <a:srgbClr val="42453B"/>
                </a:solidFill>
              </a:rPr>
              <a:t>شكرًا يا معلمي</a:t>
            </a:r>
            <a:endParaRPr lang="en-US" i="1" dirty="0">
              <a:solidFill>
                <a:srgbClr val="424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395E4-BCDB-E2C5-DD50-ED0EE4CB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47" r="24647"/>
          <a:stretch>
            <a:fillRect/>
          </a:stretch>
        </p:blipFill>
        <p:spPr>
          <a:xfrm>
            <a:off x="3745536" y="1651001"/>
            <a:ext cx="4852364" cy="520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6FCDC-DD69-35D2-B0AF-3D3E1276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165" y="1446525"/>
            <a:ext cx="2892027" cy="3964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1CFBF-9E30-3637-7A1D-576314DE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19" y="1277107"/>
            <a:ext cx="3263951" cy="4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BFBA1C-BD57-D21C-F0F4-6380032A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B27F2-FB56-02BE-4851-DAE11BE9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60" y="1155188"/>
            <a:ext cx="3260479" cy="4547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06A70-6C9C-3121-6B6D-04492577B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308" y="809491"/>
            <a:ext cx="3694184" cy="5010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F617A-A830-1255-5000-3538E9555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08" y="923539"/>
            <a:ext cx="3419551" cy="47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7E225-BE2A-8FC2-ABB7-AA9B4805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38E829-D766-AD71-8B89-864C9785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0" y="1837941"/>
            <a:ext cx="3904496" cy="3182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55963-E917-D191-98AA-2842EC28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72" y="390138"/>
            <a:ext cx="4242825" cy="5934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D48CF-F090-5801-9502-091FE97A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27" y="-213875"/>
            <a:ext cx="4440945" cy="3925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4E6483-57CF-24DA-1754-D8335F5A0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065" y="3556000"/>
            <a:ext cx="2394259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1228724" y="2699310"/>
            <a:ext cx="525462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المعلم هو من يُعلمنا القراءة والكتابة، ويُساعدنا لنصبح أذكياء.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من هو </a:t>
            </a:r>
            <a:r>
              <a:rPr lang="ar-EG" i="1" dirty="0">
                <a:solidFill>
                  <a:srgbClr val="42453B"/>
                </a:solidFill>
              </a:rPr>
              <a:t>المعلم</a:t>
            </a:r>
            <a:r>
              <a:rPr lang="ar-EG" dirty="0">
                <a:solidFill>
                  <a:srgbClr val="42453B"/>
                </a:solidFill>
              </a:rPr>
              <a:t>؟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A9F2E-2163-9833-F60C-70245826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1535592"/>
            <a:ext cx="3624900" cy="50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E60C-DFCC-E352-F4AB-61105D475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DD2415B-3DEE-2A18-7743-94A148D2AD38}"/>
              </a:ext>
            </a:extLst>
          </p:cNvPr>
          <p:cNvSpPr/>
          <p:nvPr/>
        </p:nvSpPr>
        <p:spPr>
          <a:xfrm>
            <a:off x="4667250" y="2837985"/>
            <a:ext cx="5607052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نتعلم من المعلم الحساب، اللغة، العلوم، والآداب والتاريخ 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DC444-4196-DD6D-CE4D-17A7622B8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ماذا نتعلم من </a:t>
            </a:r>
            <a:r>
              <a:rPr lang="ar-EG" i="1" dirty="0">
                <a:solidFill>
                  <a:srgbClr val="42453B"/>
                </a:solidFill>
              </a:rPr>
              <a:t>المعلم</a:t>
            </a:r>
            <a:r>
              <a:rPr lang="ar-EG" dirty="0">
                <a:solidFill>
                  <a:srgbClr val="42453B"/>
                </a:solidFill>
              </a:rPr>
              <a:t>؟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16AFB-0E48-D1AF-612D-F20AE25F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46"/>
          <a:stretch>
            <a:fillRect/>
          </a:stretch>
        </p:blipFill>
        <p:spPr>
          <a:xfrm>
            <a:off x="1367092" y="1625600"/>
            <a:ext cx="4002927" cy="49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43499-D399-195B-D708-9E3C8734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DAAD6324-83E2-4E94-5E79-EF6DCD59AE41}"/>
              </a:ext>
            </a:extLst>
          </p:cNvPr>
          <p:cNvSpPr/>
          <p:nvPr/>
        </p:nvSpPr>
        <p:spPr>
          <a:xfrm>
            <a:off x="5289755" y="2482488"/>
            <a:ext cx="5359402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المعلم لا يُعلّم الدروس فقط، بل يعلمنا الصدق، الاحترام، والمحبة.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00534-8DEE-6CBD-EA24-923EB778C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i="1" dirty="0">
                <a:solidFill>
                  <a:srgbClr val="42453B"/>
                </a:solidFill>
              </a:rPr>
              <a:t>المعلم</a:t>
            </a:r>
            <a:r>
              <a:rPr lang="ar-EG" dirty="0">
                <a:solidFill>
                  <a:srgbClr val="42453B"/>
                </a:solidFill>
              </a:rPr>
              <a:t> يعلمني القيم</a:t>
            </a:r>
            <a:endParaRPr lang="en-US" dirty="0">
              <a:solidFill>
                <a:srgbClr val="42453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2593C5-A454-3749-E2EA-CA3D53064898}"/>
              </a:ext>
            </a:extLst>
          </p:cNvPr>
          <p:cNvGrpSpPr/>
          <p:nvPr/>
        </p:nvGrpSpPr>
        <p:grpSpPr>
          <a:xfrm>
            <a:off x="2040485" y="1956417"/>
            <a:ext cx="3385630" cy="4901583"/>
            <a:chOff x="2040485" y="1956417"/>
            <a:chExt cx="3385630" cy="49015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975A11-4A96-C87F-9E8D-E06FDE2CF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485" y="1956417"/>
              <a:ext cx="3385630" cy="4901583"/>
            </a:xfrm>
            <a:prstGeom prst="rect">
              <a:avLst/>
            </a:prstGeom>
          </p:spPr>
        </p:pic>
        <p:sp>
          <p:nvSpPr>
            <p:cNvPr id="5" name="مستطيل: زوايا مستديرة 17">
              <a:extLst>
                <a:ext uri="{FF2B5EF4-FFF2-40B4-BE49-F238E27FC236}">
                  <a16:creationId xmlns:a16="http://schemas.microsoft.com/office/drawing/2014/main" id="{D0983018-ADDE-E48D-9DAB-047406EAA3DD}"/>
                </a:ext>
              </a:extLst>
            </p:cNvPr>
            <p:cNvSpPr/>
            <p:nvPr/>
          </p:nvSpPr>
          <p:spPr>
            <a:xfrm>
              <a:off x="2352675" y="2305051"/>
              <a:ext cx="2762250" cy="1921056"/>
            </a:xfrm>
            <a:prstGeom prst="roundRect">
              <a:avLst>
                <a:gd name="adj" fmla="val 1297"/>
              </a:avLst>
            </a:prstGeom>
            <a:noFill/>
            <a:ln w="571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sz="3600" dirty="0">
                  <a:solidFill>
                    <a:srgbClr val="FFFFFF"/>
                  </a:solidFill>
                  <a:latin typeface="Harmattan"/>
                  <a:ea typeface="Harmattan"/>
                  <a:cs typeface="Harmattan"/>
                </a:rPr>
                <a:t>الصدق</a:t>
              </a:r>
            </a:p>
            <a:p>
              <a:pPr algn="ctr" defTabSz="414730"/>
              <a:r>
                <a:rPr lang="ar-SA" sz="3600" dirty="0">
                  <a:solidFill>
                    <a:srgbClr val="FFFFFF"/>
                  </a:solidFill>
                  <a:latin typeface="Harmattan"/>
                  <a:ea typeface="Harmattan"/>
                  <a:cs typeface="Harmattan"/>
                </a:rPr>
                <a:t> الاحترام</a:t>
              </a:r>
            </a:p>
            <a:p>
              <a:pPr algn="ctr" defTabSz="414730"/>
              <a:r>
                <a:rPr lang="ar-SA" sz="3600" dirty="0">
                  <a:solidFill>
                    <a:srgbClr val="FFFFFF"/>
                  </a:solidFill>
                  <a:latin typeface="Harmattan"/>
                  <a:ea typeface="Harmattan"/>
                  <a:cs typeface="Harmattan"/>
                </a:rPr>
                <a:t>المحبة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60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5B28-7138-10B9-21D6-F799E32FA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CAFD58E8-94A8-3217-1C71-A4FA45FCCA76}"/>
              </a:ext>
            </a:extLst>
          </p:cNvPr>
          <p:cNvSpPr/>
          <p:nvPr/>
        </p:nvSpPr>
        <p:spPr>
          <a:xfrm>
            <a:off x="1199926" y="2635810"/>
            <a:ext cx="5873748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لأنه يُعاملنا بلطف، ويساعدنا عندما نخطئ، ويشجعنا دائمًا.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4A7-72B5-9099-5641-5C2AE5F36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لماذا نحب </a:t>
            </a:r>
            <a:r>
              <a:rPr lang="ar-EG" i="1" dirty="0">
                <a:solidFill>
                  <a:srgbClr val="42453B"/>
                </a:solidFill>
              </a:rPr>
              <a:t>المعلم</a:t>
            </a:r>
            <a:r>
              <a:rPr lang="ar-EG" dirty="0">
                <a:solidFill>
                  <a:srgbClr val="42453B"/>
                </a:solidFill>
              </a:rPr>
              <a:t>؟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CBD21-2988-6A93-0CDD-D21EE73D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74" y="1285875"/>
            <a:ext cx="4107918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576F-935C-3570-0557-DA9DCB44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A7B6F4B1-3FB7-D335-01AA-AD4E865AF63B}"/>
              </a:ext>
            </a:extLst>
          </p:cNvPr>
          <p:cNvSpPr/>
          <p:nvPr/>
        </p:nvSpPr>
        <p:spPr>
          <a:xfrm>
            <a:off x="3556002" y="2092885"/>
            <a:ext cx="7289800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نستمع إليه، نحترمه، ونقول له "شكرًا يا أستاذ!".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386-87B9-E774-73F1-789F86568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كيف نُظهر حبنا </a:t>
            </a:r>
            <a:r>
              <a:rPr lang="ar-EG" i="1" dirty="0">
                <a:solidFill>
                  <a:srgbClr val="42453B"/>
                </a:solidFill>
              </a:rPr>
              <a:t>للمعلم</a:t>
            </a:r>
            <a:r>
              <a:rPr lang="ar-EG" dirty="0">
                <a:solidFill>
                  <a:srgbClr val="42453B"/>
                </a:solidFill>
              </a:rPr>
              <a:t>؟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A1688-9005-B2A8-6E15-6C410F4D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9500" y="1663701"/>
            <a:ext cx="961620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0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072EE-9D7F-EA83-5165-204CA37FC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BB0F843-ABA6-2F11-8240-BA4F59F490F1}"/>
              </a:ext>
            </a:extLst>
          </p:cNvPr>
          <p:cNvSpPr/>
          <p:nvPr/>
        </p:nvSpPr>
        <p:spPr>
          <a:xfrm>
            <a:off x="2451100" y="1625601"/>
            <a:ext cx="7289800" cy="97790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نحتفل بيوم المعلم لنقول: شكرًا لأنك علمتنا!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0286-78EC-0DAB-AD90-BDAD8A075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يوم </a:t>
            </a:r>
            <a:r>
              <a:rPr lang="ar-EG" i="1" dirty="0">
                <a:solidFill>
                  <a:srgbClr val="42453B"/>
                </a:solidFill>
              </a:rPr>
              <a:t>المعلم</a:t>
            </a:r>
            <a:endParaRPr lang="en-US" i="1" dirty="0">
              <a:solidFill>
                <a:srgbClr val="4245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38FE1-EED5-F14D-3D74-CF2D9C8C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52" y="2872235"/>
            <a:ext cx="3904496" cy="31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9DC67-47CE-3241-1935-54BABDF7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096F9F06-FA64-12BB-BB53-2570AF442E29}"/>
              </a:ext>
            </a:extLst>
          </p:cNvPr>
          <p:cNvSpPr/>
          <p:nvPr/>
        </p:nvSpPr>
        <p:spPr>
          <a:xfrm>
            <a:off x="5023679" y="2730500"/>
            <a:ext cx="5511800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i="1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ارسم صورة لمعلمك، أو اكتب له رسالة شكر جميلة.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5537-4327-C799-5AE2-EBD802C55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نشاط ممتع!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8C082-8E63-FD58-62C9-0F61F25A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1625600"/>
            <a:ext cx="3740979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8B9D8-B9B4-365E-2712-C0E5C339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62AC6856-25B1-2365-F4D8-B070D2A25F28}"/>
              </a:ext>
            </a:extLst>
          </p:cNvPr>
          <p:cNvSpPr/>
          <p:nvPr/>
        </p:nvSpPr>
        <p:spPr>
          <a:xfrm>
            <a:off x="4377336" y="2981885"/>
            <a:ext cx="5986072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لن نعرف كيف نقرأ أو نكتب أو نحل المسائل. المعلم مهم جدًا!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F7A09-FF50-BCCA-AE79-2E0EF0931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ماذا يحدث لو لم يكن هناك </a:t>
            </a:r>
            <a:r>
              <a:rPr lang="ar-EG" i="1" dirty="0">
                <a:solidFill>
                  <a:srgbClr val="42453B"/>
                </a:solidFill>
              </a:rPr>
              <a:t>معلم</a:t>
            </a:r>
            <a:r>
              <a:rPr lang="ar-EG" dirty="0">
                <a:solidFill>
                  <a:srgbClr val="42453B"/>
                </a:solidFill>
              </a:rPr>
              <a:t>؟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A3A62-49F7-06D6-DE9D-249583FD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78" y="1753366"/>
            <a:ext cx="3063952" cy="42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265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Widescreen</PresentationFormat>
  <Paragraphs>64</Paragraphs>
  <Slides>15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Harmattan</vt:lpstr>
      <vt:lpstr>Arial</vt:lpstr>
      <vt:lpstr>Cairo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212</cp:revision>
  <dcterms:created xsi:type="dcterms:W3CDTF">2021-04-04T15:06:35Z</dcterms:created>
  <dcterms:modified xsi:type="dcterms:W3CDTF">2025-07-27T16:19:46Z</dcterms:modified>
</cp:coreProperties>
</file>