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autoCompressPictures="0">
  <p:sldMasterIdLst>
    <p:sldMasterId id="2147483648" r:id="rId1"/>
  </p:sldMasterIdLst>
  <p:notesMasterIdLst>
    <p:notesMasterId r:id="rId13"/>
  </p:notesMasterIdLst>
  <p:sldIdLst>
    <p:sldId id="358" r:id="rId2"/>
    <p:sldId id="345" r:id="rId3"/>
    <p:sldId id="481" r:id="rId4"/>
    <p:sldId id="346" r:id="rId5"/>
    <p:sldId id="482" r:id="rId6"/>
    <p:sldId id="485" r:id="rId7"/>
    <p:sldId id="483" r:id="rId8"/>
    <p:sldId id="484" r:id="rId9"/>
    <p:sldId id="480" r:id="rId10"/>
    <p:sldId id="344" r:id="rId11"/>
    <p:sldId id="316" r:id="rId12"/>
  </p:sldIdLst>
  <p:sldSz cx="12192000" cy="6858000"/>
  <p:notesSz cx="6858000" cy="9144000"/>
  <p:embeddedFontLst>
    <p:embeddedFont>
      <p:font typeface="Cairo" panose="020B0604020202020204" charset="-78"/>
      <p:regular r:id="rId14"/>
      <p:bold r:id="rId15"/>
    </p:embeddedFont>
    <p:embeddedFont>
      <p:font typeface="Harmattan" panose="01000503000000020003" pitchFamily="2" charset="-78"/>
      <p:regular r:id="rId16"/>
      <p:bold r:id="rId17"/>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90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749"/>
    <a:srgbClr val="FF69B3"/>
    <a:srgbClr val="33135A"/>
    <a:srgbClr val="FDF3E8"/>
    <a:srgbClr val="36342F"/>
    <a:srgbClr val="EBA1C0"/>
    <a:srgbClr val="544541"/>
    <a:srgbClr val="387647"/>
    <a:srgbClr val="91A27F"/>
    <a:srgbClr val="EE9D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AE7A2D-79C2-4968-A769-05EBCE3FB552}" v="175" dt="2024-03-12T11:22:39.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796" autoAdjust="0"/>
    <p:restoredTop sz="93441" autoAdjust="0"/>
  </p:normalViewPr>
  <p:slideViewPr>
    <p:cSldViewPr snapToGrid="0">
      <p:cViewPr varScale="1">
        <p:scale>
          <a:sx n="111" d="100"/>
          <a:sy n="111" d="100"/>
        </p:scale>
        <p:origin x="582" y="138"/>
      </p:cViewPr>
      <p:guideLst>
        <p:guide orient="horz" pos="2160"/>
        <p:guide pos="690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san MH" userId="84cd2103f36ef0dc" providerId="LiveId" clId="{9FF0F4F3-40A0-4B5B-8F0D-2BE5F8C04197}"/>
    <pc:docChg chg="undo custSel modSld">
      <pc:chgData name="hassan MH" userId="84cd2103f36ef0dc" providerId="LiveId" clId="{9FF0F4F3-40A0-4B5B-8F0D-2BE5F8C04197}" dt="2021-04-12T10:10:31.804" v="35" actId="1076"/>
      <pc:docMkLst>
        <pc:docMk/>
      </pc:docMkLst>
      <pc:sldChg chg="modSp mod">
        <pc:chgData name="hassan MH" userId="84cd2103f36ef0dc" providerId="LiveId" clId="{9FF0F4F3-40A0-4B5B-8F0D-2BE5F8C04197}" dt="2021-04-12T09:56:29.184" v="8" actId="108"/>
        <pc:sldMkLst>
          <pc:docMk/>
          <pc:sldMk cId="3171556542" sldId="325"/>
        </pc:sldMkLst>
        <pc:spChg chg="mod">
          <ac:chgData name="hassan MH" userId="84cd2103f36ef0dc" providerId="LiveId" clId="{9FF0F4F3-40A0-4B5B-8F0D-2BE5F8C04197}" dt="2021-04-12T09:56:29.184" v="8" actId="108"/>
          <ac:spMkLst>
            <pc:docMk/>
            <pc:sldMk cId="3171556542" sldId="325"/>
            <ac:spMk id="41" creationId="{90FDB2DD-308B-478C-8FB3-9D7088403E6A}"/>
          </ac:spMkLst>
        </pc:spChg>
      </pc:sldChg>
      <pc:sldChg chg="modSp mod">
        <pc:chgData name="hassan MH" userId="84cd2103f36ef0dc" providerId="LiveId" clId="{9FF0F4F3-40A0-4B5B-8F0D-2BE5F8C04197}" dt="2021-04-12T09:56:59.212" v="15" actId="207"/>
        <pc:sldMkLst>
          <pc:docMk/>
          <pc:sldMk cId="3020850079" sldId="326"/>
        </pc:sldMkLst>
        <pc:spChg chg="mod">
          <ac:chgData name="hassan MH" userId="84cd2103f36ef0dc" providerId="LiveId" clId="{9FF0F4F3-40A0-4B5B-8F0D-2BE5F8C04197}" dt="2021-04-12T09:56:47.798" v="14" actId="108"/>
          <ac:spMkLst>
            <pc:docMk/>
            <pc:sldMk cId="3020850079" sldId="326"/>
            <ac:spMk id="2" creationId="{784D2597-4812-49D7-A17B-25EB7B950E24}"/>
          </ac:spMkLst>
        </pc:spChg>
        <pc:spChg chg="mod">
          <ac:chgData name="hassan MH" userId="84cd2103f36ef0dc" providerId="LiveId" clId="{9FF0F4F3-40A0-4B5B-8F0D-2BE5F8C04197}" dt="2021-04-12T09:56:59.212" v="15" actId="207"/>
          <ac:spMkLst>
            <pc:docMk/>
            <pc:sldMk cId="3020850079" sldId="326"/>
            <ac:spMk id="55" creationId="{AE33C8D3-E57D-43D2-81FC-04C2736133A3}"/>
          </ac:spMkLst>
        </pc:spChg>
      </pc:sldChg>
      <pc:sldChg chg="modSp mod">
        <pc:chgData name="hassan MH" userId="84cd2103f36ef0dc" providerId="LiveId" clId="{9FF0F4F3-40A0-4B5B-8F0D-2BE5F8C04197}" dt="2021-04-12T10:08:25.988" v="34" actId="207"/>
        <pc:sldMkLst>
          <pc:docMk/>
          <pc:sldMk cId="2735844276" sldId="327"/>
        </pc:sldMkLst>
        <pc:spChg chg="mod">
          <ac:chgData name="hassan MH" userId="84cd2103f36ef0dc" providerId="LiveId" clId="{9FF0F4F3-40A0-4B5B-8F0D-2BE5F8C04197}" dt="2021-04-12T10:08:25.988" v="34" actId="207"/>
          <ac:spMkLst>
            <pc:docMk/>
            <pc:sldMk cId="2735844276" sldId="327"/>
            <ac:spMk id="70" creationId="{86263EBB-456C-4045-9351-44E65C074B7F}"/>
          </ac:spMkLst>
        </pc:spChg>
        <pc:spChg chg="mod">
          <ac:chgData name="hassan MH" userId="84cd2103f36ef0dc" providerId="LiveId" clId="{9FF0F4F3-40A0-4B5B-8F0D-2BE5F8C04197}" dt="2021-04-12T10:08:25.554" v="33" actId="207"/>
          <ac:spMkLst>
            <pc:docMk/>
            <pc:sldMk cId="2735844276" sldId="327"/>
            <ac:spMk id="88" creationId="{E0B5B321-51FB-4E92-9D85-83C417682691}"/>
          </ac:spMkLst>
        </pc:spChg>
        <pc:spChg chg="mod">
          <ac:chgData name="hassan MH" userId="84cd2103f36ef0dc" providerId="LiveId" clId="{9FF0F4F3-40A0-4B5B-8F0D-2BE5F8C04197}" dt="2021-04-12T10:00:13.135" v="29" actId="1076"/>
          <ac:spMkLst>
            <pc:docMk/>
            <pc:sldMk cId="2735844276" sldId="327"/>
            <ac:spMk id="89" creationId="{D381B4DA-3BD6-447E-929D-F54DAB218759}"/>
          </ac:spMkLst>
        </pc:spChg>
        <pc:grpChg chg="mod">
          <ac:chgData name="hassan MH" userId="84cd2103f36ef0dc" providerId="LiveId" clId="{9FF0F4F3-40A0-4B5B-8F0D-2BE5F8C04197}" dt="2021-04-12T10:00:03.275" v="27" actId="14100"/>
          <ac:grpSpMkLst>
            <pc:docMk/>
            <pc:sldMk cId="2735844276" sldId="327"/>
            <ac:grpSpMk id="69" creationId="{B9D52C9B-2A4F-4D72-8A65-EDC24EC16F6A}"/>
          </ac:grpSpMkLst>
        </pc:grpChg>
      </pc:sldChg>
      <pc:sldChg chg="modSp mod">
        <pc:chgData name="hassan MH" userId="84cd2103f36ef0dc" providerId="LiveId" clId="{9FF0F4F3-40A0-4B5B-8F0D-2BE5F8C04197}" dt="2021-04-12T09:57:42.937" v="19" actId="1076"/>
        <pc:sldMkLst>
          <pc:docMk/>
          <pc:sldMk cId="2956901229" sldId="329"/>
        </pc:sldMkLst>
        <pc:spChg chg="mod">
          <ac:chgData name="hassan MH" userId="84cd2103f36ef0dc" providerId="LiveId" clId="{9FF0F4F3-40A0-4B5B-8F0D-2BE5F8C04197}" dt="2021-04-12T09:57:42.937" v="19" actId="1076"/>
          <ac:spMkLst>
            <pc:docMk/>
            <pc:sldMk cId="2956901229" sldId="329"/>
            <ac:spMk id="64" creationId="{39536BDB-FB8D-4A09-B980-A2D6ACB75249}"/>
          </ac:spMkLst>
        </pc:spChg>
        <pc:spChg chg="mod">
          <ac:chgData name="hassan MH" userId="84cd2103f36ef0dc" providerId="LiveId" clId="{9FF0F4F3-40A0-4B5B-8F0D-2BE5F8C04197}" dt="2021-04-12T09:57:42.937" v="19" actId="1076"/>
          <ac:spMkLst>
            <pc:docMk/>
            <pc:sldMk cId="2956901229" sldId="329"/>
            <ac:spMk id="100" creationId="{2BA9A7DB-F5E6-40C3-B1DF-076EED01B999}"/>
          </ac:spMkLst>
        </pc:spChg>
      </pc:sldChg>
      <pc:sldChg chg="modSp mod">
        <pc:chgData name="hassan MH" userId="84cd2103f36ef0dc" providerId="LiveId" clId="{9FF0F4F3-40A0-4B5B-8F0D-2BE5F8C04197}" dt="2021-04-12T09:56:31.640" v="9" actId="108"/>
        <pc:sldMkLst>
          <pc:docMk/>
          <pc:sldMk cId="7337125" sldId="331"/>
        </pc:sldMkLst>
        <pc:spChg chg="mod">
          <ac:chgData name="hassan MH" userId="84cd2103f36ef0dc" providerId="LiveId" clId="{9FF0F4F3-40A0-4B5B-8F0D-2BE5F8C04197}" dt="2021-04-12T09:56:31.640" v="9" actId="108"/>
          <ac:spMkLst>
            <pc:docMk/>
            <pc:sldMk cId="7337125" sldId="331"/>
            <ac:spMk id="36" creationId="{E829B54A-9411-4C92-B33B-C545011D8B82}"/>
          </ac:spMkLst>
        </pc:spChg>
      </pc:sldChg>
      <pc:sldChg chg="modSp mod">
        <pc:chgData name="hassan MH" userId="84cd2103f36ef0dc" providerId="LiveId" clId="{9FF0F4F3-40A0-4B5B-8F0D-2BE5F8C04197}" dt="2021-04-12T09:56:36.543" v="11" actId="108"/>
        <pc:sldMkLst>
          <pc:docMk/>
          <pc:sldMk cId="3034690765" sldId="334"/>
        </pc:sldMkLst>
        <pc:spChg chg="mod">
          <ac:chgData name="hassan MH" userId="84cd2103f36ef0dc" providerId="LiveId" clId="{9FF0F4F3-40A0-4B5B-8F0D-2BE5F8C04197}" dt="2021-04-12T09:56:35.238" v="10" actId="108"/>
          <ac:spMkLst>
            <pc:docMk/>
            <pc:sldMk cId="3034690765" sldId="334"/>
            <ac:spMk id="79" creationId="{E6637E24-AFCF-4D14-9A6C-7931D7D9445C}"/>
          </ac:spMkLst>
        </pc:spChg>
        <pc:spChg chg="mod">
          <ac:chgData name="hassan MH" userId="84cd2103f36ef0dc" providerId="LiveId" clId="{9FF0F4F3-40A0-4B5B-8F0D-2BE5F8C04197}" dt="2021-04-12T09:56:36.543" v="11" actId="108"/>
          <ac:spMkLst>
            <pc:docMk/>
            <pc:sldMk cId="3034690765" sldId="334"/>
            <ac:spMk id="80" creationId="{A7D3950B-B749-423D-BB77-1DF322CF1064}"/>
          </ac:spMkLst>
        </pc:spChg>
      </pc:sldChg>
      <pc:sldChg chg="modSp mod">
        <pc:chgData name="hassan MH" userId="84cd2103f36ef0dc" providerId="LiveId" clId="{9FF0F4F3-40A0-4B5B-8F0D-2BE5F8C04197}" dt="2021-04-12T10:10:31.804" v="35" actId="1076"/>
        <pc:sldMkLst>
          <pc:docMk/>
          <pc:sldMk cId="849095795" sldId="335"/>
        </pc:sldMkLst>
        <pc:spChg chg="mod">
          <ac:chgData name="hassan MH" userId="84cd2103f36ef0dc" providerId="LiveId" clId="{9FF0F4F3-40A0-4B5B-8F0D-2BE5F8C04197}" dt="2021-04-12T10:10:31.804" v="35" actId="1076"/>
          <ac:spMkLst>
            <pc:docMk/>
            <pc:sldMk cId="849095795" sldId="335"/>
            <ac:spMk id="47" creationId="{2AC6F911-28C8-495A-A77F-B3D8D3FB4B88}"/>
          </ac:spMkLst>
        </pc:spChg>
        <pc:spChg chg="mod">
          <ac:chgData name="hassan MH" userId="84cd2103f36ef0dc" providerId="LiveId" clId="{9FF0F4F3-40A0-4B5B-8F0D-2BE5F8C04197}" dt="2021-04-12T09:56:10.016" v="3" actId="108"/>
          <ac:spMkLst>
            <pc:docMk/>
            <pc:sldMk cId="849095795" sldId="335"/>
            <ac:spMk id="56" creationId="{51717212-1C27-400A-A6A1-CF1C56A439EA}"/>
          </ac:spMkLst>
        </pc:spChg>
      </pc:sldChg>
      <pc:sldChg chg="modSp mod">
        <pc:chgData name="hassan MH" userId="84cd2103f36ef0dc" providerId="LiveId" clId="{9FF0F4F3-40A0-4B5B-8F0D-2BE5F8C04197}" dt="2021-04-12T09:56:14.708" v="4" actId="108"/>
        <pc:sldMkLst>
          <pc:docMk/>
          <pc:sldMk cId="3808681735" sldId="336"/>
        </pc:sldMkLst>
        <pc:spChg chg="mod">
          <ac:chgData name="hassan MH" userId="84cd2103f36ef0dc" providerId="LiveId" clId="{9FF0F4F3-40A0-4B5B-8F0D-2BE5F8C04197}" dt="2021-04-12T09:56:14.708" v="4" actId="108"/>
          <ac:spMkLst>
            <pc:docMk/>
            <pc:sldMk cId="3808681735" sldId="336"/>
            <ac:spMk id="56" creationId="{51717212-1C27-400A-A6A1-CF1C56A439EA}"/>
          </ac:spMkLst>
        </pc:spChg>
      </pc:sldChg>
      <pc:sldChg chg="modSp mod">
        <pc:chgData name="hassan MH" userId="84cd2103f36ef0dc" providerId="LiveId" clId="{9FF0F4F3-40A0-4B5B-8F0D-2BE5F8C04197}" dt="2021-04-12T09:56:00.254" v="2" actId="1582"/>
        <pc:sldMkLst>
          <pc:docMk/>
          <pc:sldMk cId="3118254844" sldId="337"/>
        </pc:sldMkLst>
        <pc:spChg chg="mod">
          <ac:chgData name="hassan MH" userId="84cd2103f36ef0dc" providerId="LiveId" clId="{9FF0F4F3-40A0-4B5B-8F0D-2BE5F8C04197}" dt="2021-04-12T09:56:00.254" v="2" actId="1582"/>
          <ac:spMkLst>
            <pc:docMk/>
            <pc:sldMk cId="3118254844" sldId="337"/>
            <ac:spMk id="56" creationId="{51717212-1C27-400A-A6A1-CF1C56A439EA}"/>
          </ac:spMkLst>
        </pc:spChg>
      </pc:sldChg>
      <pc:sldChg chg="modSp mod">
        <pc:chgData name="hassan MH" userId="84cd2103f36ef0dc" providerId="LiveId" clId="{9FF0F4F3-40A0-4B5B-8F0D-2BE5F8C04197}" dt="2021-04-12T09:56:17.465" v="5" actId="108"/>
        <pc:sldMkLst>
          <pc:docMk/>
          <pc:sldMk cId="2060135580" sldId="339"/>
        </pc:sldMkLst>
        <pc:spChg chg="mod">
          <ac:chgData name="hassan MH" userId="84cd2103f36ef0dc" providerId="LiveId" clId="{9FF0F4F3-40A0-4B5B-8F0D-2BE5F8C04197}" dt="2021-04-12T09:56:17.465" v="5" actId="108"/>
          <ac:spMkLst>
            <pc:docMk/>
            <pc:sldMk cId="2060135580" sldId="339"/>
            <ac:spMk id="56" creationId="{51717212-1C27-400A-A6A1-CF1C56A439EA}"/>
          </ac:spMkLst>
        </pc:spChg>
      </pc:sldChg>
      <pc:sldChg chg="modSp mod">
        <pc:chgData name="hassan MH" userId="84cd2103f36ef0dc" providerId="LiveId" clId="{9FF0F4F3-40A0-4B5B-8F0D-2BE5F8C04197}" dt="2021-04-12T09:56:20.387" v="6" actId="108"/>
        <pc:sldMkLst>
          <pc:docMk/>
          <pc:sldMk cId="3388744958" sldId="341"/>
        </pc:sldMkLst>
        <pc:spChg chg="mod">
          <ac:chgData name="hassan MH" userId="84cd2103f36ef0dc" providerId="LiveId" clId="{9FF0F4F3-40A0-4B5B-8F0D-2BE5F8C04197}" dt="2021-04-12T09:56:20.387" v="6" actId="108"/>
          <ac:spMkLst>
            <pc:docMk/>
            <pc:sldMk cId="3388744958" sldId="341"/>
            <ac:spMk id="56" creationId="{51717212-1C27-400A-A6A1-CF1C56A439EA}"/>
          </ac:spMkLst>
        </pc:spChg>
      </pc:sldChg>
      <pc:sldChg chg="modSp mod">
        <pc:chgData name="hassan MH" userId="84cd2103f36ef0dc" providerId="LiveId" clId="{9FF0F4F3-40A0-4B5B-8F0D-2BE5F8C04197}" dt="2021-04-12T09:56:41.315" v="13" actId="108"/>
        <pc:sldMkLst>
          <pc:docMk/>
          <pc:sldMk cId="1169945893" sldId="342"/>
        </pc:sldMkLst>
        <pc:spChg chg="mod">
          <ac:chgData name="hassan MH" userId="84cd2103f36ef0dc" providerId="LiveId" clId="{9FF0F4F3-40A0-4B5B-8F0D-2BE5F8C04197}" dt="2021-04-12T09:56:41.315" v="13" actId="108"/>
          <ac:spMkLst>
            <pc:docMk/>
            <pc:sldMk cId="1169945893" sldId="342"/>
            <ac:spMk id="61" creationId="{3CD92551-2508-4FE2-84E4-E94F718407A9}"/>
          </ac:spMkLst>
        </pc:spChg>
        <pc:spChg chg="mod">
          <ac:chgData name="hassan MH" userId="84cd2103f36ef0dc" providerId="LiveId" clId="{9FF0F4F3-40A0-4B5B-8F0D-2BE5F8C04197}" dt="2021-04-12T09:56:39.947" v="12" actId="108"/>
          <ac:spMkLst>
            <pc:docMk/>
            <pc:sldMk cId="1169945893" sldId="342"/>
            <ac:spMk id="62" creationId="{F6E05CE6-CD4E-4A43-8033-A717CDD8EA46}"/>
          </ac:spMkLst>
        </pc:spChg>
      </pc:sldChg>
      <pc:sldChg chg="modSp mod">
        <pc:chgData name="hassan MH" userId="84cd2103f36ef0dc" providerId="LiveId" clId="{9FF0F4F3-40A0-4B5B-8F0D-2BE5F8C04197}" dt="2021-04-12T09:57:29.249" v="18" actId="108"/>
        <pc:sldMkLst>
          <pc:docMk/>
          <pc:sldMk cId="2213985449" sldId="343"/>
        </pc:sldMkLst>
        <pc:spChg chg="mod">
          <ac:chgData name="hassan MH" userId="84cd2103f36ef0dc" providerId="LiveId" clId="{9FF0F4F3-40A0-4B5B-8F0D-2BE5F8C04197}" dt="2021-04-12T09:57:29.249" v="18" actId="108"/>
          <ac:spMkLst>
            <pc:docMk/>
            <pc:sldMk cId="2213985449" sldId="343"/>
            <ac:spMk id="61" creationId="{3CD92551-2508-4FE2-84E4-E94F718407A9}"/>
          </ac:spMkLst>
        </pc:spChg>
        <pc:spChg chg="mod">
          <ac:chgData name="hassan MH" userId="84cd2103f36ef0dc" providerId="LiveId" clId="{9FF0F4F3-40A0-4B5B-8F0D-2BE5F8C04197}" dt="2021-04-12T09:57:27.937" v="17" actId="108"/>
          <ac:spMkLst>
            <pc:docMk/>
            <pc:sldMk cId="2213985449" sldId="343"/>
            <ac:spMk id="62" creationId="{F6E05CE6-CD4E-4A43-8033-A717CDD8EA46}"/>
          </ac:spMkLst>
        </pc:spChg>
      </pc:sldChg>
    </pc:docChg>
  </pc:docChgLst>
  <pc:docChgLst>
    <pc:chgData name="H M" userId="84cd2103f36ef0dc" providerId="LiveId" clId="{635711BE-DD7B-4290-8060-B33CB27336AA}"/>
    <pc:docChg chg="undo custSel modSld">
      <pc:chgData name="H M" userId="84cd2103f36ef0dc" providerId="LiveId" clId="{635711BE-DD7B-4290-8060-B33CB27336AA}" dt="2024-03-12T13:26:51.155" v="20" actId="20577"/>
      <pc:docMkLst>
        <pc:docMk/>
      </pc:docMkLst>
      <pc:sldChg chg="modSp mod">
        <pc:chgData name="H M" userId="84cd2103f36ef0dc" providerId="LiveId" clId="{635711BE-DD7B-4290-8060-B33CB27336AA}" dt="2024-03-12T13:26:51.155" v="20" actId="20577"/>
        <pc:sldMkLst>
          <pc:docMk/>
          <pc:sldMk cId="225812144" sldId="345"/>
        </pc:sldMkLst>
        <pc:spChg chg="mod">
          <ac:chgData name="H M" userId="84cd2103f36ef0dc" providerId="LiveId" clId="{635711BE-DD7B-4290-8060-B33CB27336AA}" dt="2024-03-12T13:26:51.155" v="20" actId="20577"/>
          <ac:spMkLst>
            <pc:docMk/>
            <pc:sldMk cId="225812144" sldId="345"/>
            <ac:spMk id="5" creationId="{039A0A64-1898-F00D-8E64-40CEF60DC26B}"/>
          </ac:spMkLst>
        </pc:spChg>
      </pc:sldChg>
      <pc:sldChg chg="modSp mod">
        <pc:chgData name="H M" userId="84cd2103f36ef0dc" providerId="LiveId" clId="{635711BE-DD7B-4290-8060-B33CB27336AA}" dt="2024-03-12T13:01:31.841" v="18" actId="1076"/>
        <pc:sldMkLst>
          <pc:docMk/>
          <pc:sldMk cId="2112975359" sldId="352"/>
        </pc:sldMkLst>
        <pc:picChg chg="mod">
          <ac:chgData name="H M" userId="84cd2103f36ef0dc" providerId="LiveId" clId="{635711BE-DD7B-4290-8060-B33CB27336AA}" dt="2024-03-12T13:01:31.841" v="18" actId="1076"/>
          <ac:picMkLst>
            <pc:docMk/>
            <pc:sldMk cId="2112975359" sldId="352"/>
            <ac:picMk id="8" creationId="{37D3E624-4D3A-8513-9AA0-9DB047A59131}"/>
          </ac:picMkLst>
        </pc:picChg>
      </pc:sldChg>
      <pc:sldChg chg="modSp mod">
        <pc:chgData name="H M" userId="84cd2103f36ef0dc" providerId="LiveId" clId="{635711BE-DD7B-4290-8060-B33CB27336AA}" dt="2024-03-12T12:48:56.784" v="16" actId="14100"/>
        <pc:sldMkLst>
          <pc:docMk/>
          <pc:sldMk cId="3866401930" sldId="364"/>
        </pc:sldMkLst>
        <pc:spChg chg="mod">
          <ac:chgData name="H M" userId="84cd2103f36ef0dc" providerId="LiveId" clId="{635711BE-DD7B-4290-8060-B33CB27336AA}" dt="2024-03-12T12:48:56.784" v="16" actId="14100"/>
          <ac:spMkLst>
            <pc:docMk/>
            <pc:sldMk cId="3866401930" sldId="364"/>
            <ac:spMk id="2" creationId="{BF00C955-A773-EB33-04DA-220D5701065F}"/>
          </ac:spMkLst>
        </pc:spChg>
      </pc:sldChg>
    </pc:docChg>
  </pc:docChgLst>
  <pc:docChgLst>
    <pc:chgData name="H M" userId="84cd2103f36ef0dc" providerId="LiveId" clId="{21D1EDDF-5B17-4E62-893C-24F98FE4BE66}"/>
    <pc:docChg chg="undo custSel modSld">
      <pc:chgData name="H M" userId="84cd2103f36ef0dc" providerId="LiveId" clId="{21D1EDDF-5B17-4E62-893C-24F98FE4BE66}" dt="2024-03-07T15:14:40.539" v="9" actId="164"/>
      <pc:docMkLst>
        <pc:docMk/>
      </pc:docMkLst>
      <pc:sldChg chg="addSp modSp mod">
        <pc:chgData name="H M" userId="84cd2103f36ef0dc" providerId="LiveId" clId="{21D1EDDF-5B17-4E62-893C-24F98FE4BE66}" dt="2024-03-07T15:14:40.539" v="9" actId="164"/>
        <pc:sldMkLst>
          <pc:docMk/>
          <pc:sldMk cId="3020850079" sldId="326"/>
        </pc:sldMkLst>
        <pc:spChg chg="mod">
          <ac:chgData name="H M" userId="84cd2103f36ef0dc" providerId="LiveId" clId="{21D1EDDF-5B17-4E62-893C-24F98FE4BE66}" dt="2024-03-07T15:14:40.539" v="9" actId="164"/>
          <ac:spMkLst>
            <pc:docMk/>
            <pc:sldMk cId="3020850079" sldId="326"/>
            <ac:spMk id="7" creationId="{FF962D54-E949-4C72-8B52-B4DA4CFB3B6C}"/>
          </ac:spMkLst>
        </pc:spChg>
        <pc:spChg chg="mod">
          <ac:chgData name="H M" userId="84cd2103f36ef0dc" providerId="LiveId" clId="{21D1EDDF-5B17-4E62-893C-24F98FE4BE66}" dt="2024-03-07T15:14:40.539" v="9" actId="164"/>
          <ac:spMkLst>
            <pc:docMk/>
            <pc:sldMk cId="3020850079" sldId="326"/>
            <ac:spMk id="8" creationId="{0EACFE68-CA98-43D5-831D-039FB0EDAA33}"/>
          </ac:spMkLst>
        </pc:spChg>
        <pc:spChg chg="mod">
          <ac:chgData name="H M" userId="84cd2103f36ef0dc" providerId="LiveId" clId="{21D1EDDF-5B17-4E62-893C-24F98FE4BE66}" dt="2024-03-07T15:14:40.539" v="9" actId="164"/>
          <ac:spMkLst>
            <pc:docMk/>
            <pc:sldMk cId="3020850079" sldId="326"/>
            <ac:spMk id="9" creationId="{0925EE89-96F0-4531-983F-48CFD21EE54D}"/>
          </ac:spMkLst>
        </pc:spChg>
        <pc:spChg chg="mod">
          <ac:chgData name="H M" userId="84cd2103f36ef0dc" providerId="LiveId" clId="{21D1EDDF-5B17-4E62-893C-24F98FE4BE66}" dt="2024-03-07T15:14:40.539" v="9" actId="164"/>
          <ac:spMkLst>
            <pc:docMk/>
            <pc:sldMk cId="3020850079" sldId="326"/>
            <ac:spMk id="72" creationId="{FE3D6D91-86B4-446B-BDE8-47AFA3FF3EA7}"/>
          </ac:spMkLst>
        </pc:spChg>
        <pc:spChg chg="mod">
          <ac:chgData name="H M" userId="84cd2103f36ef0dc" providerId="LiveId" clId="{21D1EDDF-5B17-4E62-893C-24F98FE4BE66}" dt="2024-03-07T15:14:40.539" v="9" actId="164"/>
          <ac:spMkLst>
            <pc:docMk/>
            <pc:sldMk cId="3020850079" sldId="326"/>
            <ac:spMk id="73" creationId="{1DBC0DB7-9179-407D-B48E-F8A0BD852A57}"/>
          </ac:spMkLst>
        </pc:spChg>
        <pc:spChg chg="mod">
          <ac:chgData name="H M" userId="84cd2103f36ef0dc" providerId="LiveId" clId="{21D1EDDF-5B17-4E62-893C-24F98FE4BE66}" dt="2024-03-07T15:14:40.539" v="9" actId="164"/>
          <ac:spMkLst>
            <pc:docMk/>
            <pc:sldMk cId="3020850079" sldId="326"/>
            <ac:spMk id="74" creationId="{61EF126A-5867-4EC8-ADF4-BCADA5066326}"/>
          </ac:spMkLst>
        </pc:spChg>
        <pc:grpChg chg="mod">
          <ac:chgData name="H M" userId="84cd2103f36ef0dc" providerId="LiveId" clId="{21D1EDDF-5B17-4E62-893C-24F98FE4BE66}" dt="2024-03-07T15:14:40.539" v="9" actId="164"/>
          <ac:grpSpMkLst>
            <pc:docMk/>
            <pc:sldMk cId="3020850079" sldId="326"/>
            <ac:grpSpMk id="6" creationId="{8DBD42D7-47DE-49F7-9D18-A2F2BD96E57D}"/>
          </ac:grpSpMkLst>
        </pc:grpChg>
        <pc:grpChg chg="add mod">
          <ac:chgData name="H M" userId="84cd2103f36ef0dc" providerId="LiveId" clId="{21D1EDDF-5B17-4E62-893C-24F98FE4BE66}" dt="2024-03-07T15:14:40.539" v="9" actId="164"/>
          <ac:grpSpMkLst>
            <pc:docMk/>
            <pc:sldMk cId="3020850079" sldId="326"/>
            <ac:grpSpMk id="16" creationId="{216789FE-B60C-30C8-9610-0752A51973A6}"/>
          </ac:grpSpMkLst>
        </pc:grpChg>
        <pc:grpChg chg="mod">
          <ac:chgData name="H M" userId="84cd2103f36ef0dc" providerId="LiveId" clId="{21D1EDDF-5B17-4E62-893C-24F98FE4BE66}" dt="2024-03-07T14:56:48.891" v="1" actId="1076"/>
          <ac:grpSpMkLst>
            <pc:docMk/>
            <pc:sldMk cId="3020850079" sldId="326"/>
            <ac:grpSpMk id="98" creationId="{C1519A28-34BC-4AF5-8820-3590706D0CA8}"/>
          </ac:grpSpMkLst>
        </pc:grpChg>
      </pc:sldChg>
      <pc:sldChg chg="modSp mod">
        <pc:chgData name="H M" userId="84cd2103f36ef0dc" providerId="LiveId" clId="{21D1EDDF-5B17-4E62-893C-24F98FE4BE66}" dt="2024-03-07T15:06:19.828" v="6" actId="1076"/>
        <pc:sldMkLst>
          <pc:docMk/>
          <pc:sldMk cId="2735844276" sldId="327"/>
        </pc:sldMkLst>
        <pc:grpChg chg="mod">
          <ac:chgData name="H M" userId="84cd2103f36ef0dc" providerId="LiveId" clId="{21D1EDDF-5B17-4E62-893C-24F98FE4BE66}" dt="2024-03-07T15:06:19.828" v="6" actId="1076"/>
          <ac:grpSpMkLst>
            <pc:docMk/>
            <pc:sldMk cId="2735844276" sldId="327"/>
            <ac:grpSpMk id="69" creationId="{B9D52C9B-2A4F-4D72-8A65-EDC24EC16F6A}"/>
          </ac:grpSpMkLst>
        </pc:grpChg>
      </pc:sldChg>
      <pc:sldChg chg="modSp mod">
        <pc:chgData name="H M" userId="84cd2103f36ef0dc" providerId="LiveId" clId="{21D1EDDF-5B17-4E62-893C-24F98FE4BE66}" dt="2024-03-07T15:09:29.067" v="8" actId="1076"/>
        <pc:sldMkLst>
          <pc:docMk/>
          <pc:sldMk cId="3034690765" sldId="334"/>
        </pc:sldMkLst>
        <pc:grpChg chg="mod">
          <ac:chgData name="H M" userId="84cd2103f36ef0dc" providerId="LiveId" clId="{21D1EDDF-5B17-4E62-893C-24F98FE4BE66}" dt="2024-03-07T15:09:29.067" v="8" actId="1076"/>
          <ac:grpSpMkLst>
            <pc:docMk/>
            <pc:sldMk cId="3034690765" sldId="334"/>
            <ac:grpSpMk id="4" creationId="{8EE1AA83-2E17-4833-8572-BA82892F7808}"/>
          </ac:grpSpMkLst>
        </pc:grpChg>
      </pc:sldChg>
    </pc:docChg>
  </pc:docChgLst>
  <pc:docChgLst>
    <pc:chgData name="Hassan Moddather" userId="84cd2103f36ef0dc" providerId="LiveId" clId="{E1F947C1-5A8C-40BE-A85A-2DDEB6251AE0}"/>
    <pc:docChg chg="custSel addSld modSld">
      <pc:chgData name="Hassan Moddather" userId="84cd2103f36ef0dc" providerId="LiveId" clId="{E1F947C1-5A8C-40BE-A85A-2DDEB6251AE0}" dt="2023-04-15T11:49:56.716" v="3" actId="729"/>
      <pc:docMkLst>
        <pc:docMk/>
      </pc:docMkLst>
      <pc:sldChg chg="addSp delSp modSp new mod modShow">
        <pc:chgData name="Hassan Moddather" userId="84cd2103f36ef0dc" providerId="LiveId" clId="{E1F947C1-5A8C-40BE-A85A-2DDEB6251AE0}" dt="2023-04-15T11:49:56.716" v="3" actId="729"/>
        <pc:sldMkLst>
          <pc:docMk/>
          <pc:sldMk cId="4112272708" sldId="344"/>
        </pc:sldMkLst>
        <pc:spChg chg="del">
          <ac:chgData name="Hassan Moddather" userId="84cd2103f36ef0dc" providerId="LiveId" clId="{E1F947C1-5A8C-40BE-A85A-2DDEB6251AE0}" dt="2023-04-15T11:49:34.597" v="1" actId="478"/>
          <ac:spMkLst>
            <pc:docMk/>
            <pc:sldMk cId="4112272708" sldId="344"/>
            <ac:spMk id="2" creationId="{CC97BF25-F846-340B-50F7-2CE97DA5425C}"/>
          </ac:spMkLst>
        </pc:spChg>
        <pc:spChg chg="del">
          <ac:chgData name="Hassan Moddather" userId="84cd2103f36ef0dc" providerId="LiveId" clId="{E1F947C1-5A8C-40BE-A85A-2DDEB6251AE0}" dt="2023-04-15T11:49:34.597" v="1" actId="478"/>
          <ac:spMkLst>
            <pc:docMk/>
            <pc:sldMk cId="4112272708" sldId="344"/>
            <ac:spMk id="3" creationId="{1CACF857-5808-DD48-5A83-4FF2424563D6}"/>
          </ac:spMkLst>
        </pc:spChg>
        <pc:picChg chg="add mod">
          <ac:chgData name="Hassan Moddather" userId="84cd2103f36ef0dc" providerId="LiveId" clId="{E1F947C1-5A8C-40BE-A85A-2DDEB6251AE0}" dt="2023-04-15T11:49:34.829" v="2"/>
          <ac:picMkLst>
            <pc:docMk/>
            <pc:sldMk cId="4112272708" sldId="344"/>
            <ac:picMk id="4" creationId="{E8CA2D86-3FEF-056B-96C4-8C53232AFEC8}"/>
          </ac:picMkLst>
        </pc:picChg>
      </pc:sldChg>
    </pc:docChg>
  </pc:docChgLst>
  <pc:docChgLst>
    <pc:chgData name="H M" userId="84cd2103f36ef0dc" providerId="LiveId" clId="{6CAE7A2D-79C2-4968-A769-05EBCE3FB552}"/>
    <pc:docChg chg="undo custSel addSld delSld modSld sldOrd modMainMaster">
      <pc:chgData name="H M" userId="84cd2103f36ef0dc" providerId="LiveId" clId="{6CAE7A2D-79C2-4968-A769-05EBCE3FB552}" dt="2024-03-12T11:26:35.294" v="1880" actId="20577"/>
      <pc:docMkLst>
        <pc:docMk/>
      </pc:docMkLst>
      <pc:sldChg chg="addSp delSp modSp mod">
        <pc:chgData name="H M" userId="84cd2103f36ef0dc" providerId="LiveId" clId="{6CAE7A2D-79C2-4968-A769-05EBCE3FB552}" dt="2024-03-12T11:25:54.170" v="1878" actId="20577"/>
        <pc:sldMkLst>
          <pc:docMk/>
          <pc:sldMk cId="1487315265" sldId="316"/>
        </pc:sldMkLst>
        <pc:spChg chg="mod">
          <ac:chgData name="H M" userId="84cd2103f36ef0dc" providerId="LiveId" clId="{6CAE7A2D-79C2-4968-A769-05EBCE3FB552}" dt="2024-03-11T11:06:16.756" v="26" actId="20577"/>
          <ac:spMkLst>
            <pc:docMk/>
            <pc:sldMk cId="1487315265" sldId="316"/>
            <ac:spMk id="3" creationId="{8197C538-F605-4470-B8E7-E81A57470B0C}"/>
          </ac:spMkLst>
        </pc:spChg>
        <pc:spChg chg="mod">
          <ac:chgData name="H M" userId="84cd2103f36ef0dc" providerId="LiveId" clId="{6CAE7A2D-79C2-4968-A769-05EBCE3FB552}" dt="2024-03-11T11:05:00.903" v="15"/>
          <ac:spMkLst>
            <pc:docMk/>
            <pc:sldMk cId="1487315265" sldId="316"/>
            <ac:spMk id="4" creationId="{D1A3BEDF-1337-5963-C7D8-B852855E95F5}"/>
          </ac:spMkLst>
        </pc:spChg>
        <pc:spChg chg="del">
          <ac:chgData name="H M" userId="84cd2103f36ef0dc" providerId="LiveId" clId="{6CAE7A2D-79C2-4968-A769-05EBCE3FB552}" dt="2024-03-11T11:05:00.505" v="14" actId="478"/>
          <ac:spMkLst>
            <pc:docMk/>
            <pc:sldMk cId="1487315265" sldId="316"/>
            <ac:spMk id="6" creationId="{F4E81DED-B0FA-4CD4-AD93-D3FD0E015374}"/>
          </ac:spMkLst>
        </pc:spChg>
        <pc:spChg chg="mod">
          <ac:chgData name="H M" userId="84cd2103f36ef0dc" providerId="LiveId" clId="{6CAE7A2D-79C2-4968-A769-05EBCE3FB552}" dt="2024-03-12T11:25:54.170" v="1878" actId="20577"/>
          <ac:spMkLst>
            <pc:docMk/>
            <pc:sldMk cId="1487315265" sldId="316"/>
            <ac:spMk id="7" creationId="{03AF8DD8-1B6F-A69E-73A5-53386E3C2EB4}"/>
          </ac:spMkLst>
        </pc:spChg>
        <pc:spChg chg="del">
          <ac:chgData name="H M" userId="84cd2103f36ef0dc" providerId="LiveId" clId="{6CAE7A2D-79C2-4968-A769-05EBCE3FB552}" dt="2024-03-11T11:05:22.548" v="21" actId="478"/>
          <ac:spMkLst>
            <pc:docMk/>
            <pc:sldMk cId="1487315265" sldId="316"/>
            <ac:spMk id="8" creationId="{E82C14B5-31EE-4DEA-92CF-433615C23E51}"/>
          </ac:spMkLst>
        </pc:spChg>
        <pc:spChg chg="mod">
          <ac:chgData name="H M" userId="84cd2103f36ef0dc" providerId="LiveId" clId="{6CAE7A2D-79C2-4968-A769-05EBCE3FB552}" dt="2024-03-11T11:05:09.534" v="18" actId="1076"/>
          <ac:spMkLst>
            <pc:docMk/>
            <pc:sldMk cId="1487315265" sldId="316"/>
            <ac:spMk id="9" creationId="{1C4F0F2F-DFC6-49FA-A149-8246FD7A06D5}"/>
          </ac:spMkLst>
        </pc:spChg>
        <pc:grpChg chg="add mod">
          <ac:chgData name="H M" userId="84cd2103f36ef0dc" providerId="LiveId" clId="{6CAE7A2D-79C2-4968-A769-05EBCE3FB552}" dt="2024-03-11T11:05:17.128" v="20" actId="1076"/>
          <ac:grpSpMkLst>
            <pc:docMk/>
            <pc:sldMk cId="1487315265" sldId="316"/>
            <ac:grpSpMk id="2" creationId="{37505F29-6A9E-2FC7-EFBB-D3553C5AFCAA}"/>
          </ac:grpSpMkLst>
        </pc:grpChg>
        <pc:picChg chg="mod">
          <ac:chgData name="H M" userId="84cd2103f36ef0dc" providerId="LiveId" clId="{6CAE7A2D-79C2-4968-A769-05EBCE3FB552}" dt="2024-03-11T11:05:00.903" v="15"/>
          <ac:picMkLst>
            <pc:docMk/>
            <pc:sldMk cId="1487315265" sldId="316"/>
            <ac:picMk id="10" creationId="{833DC2DA-97B0-06BF-88CB-E40F1D8E35F9}"/>
          </ac:picMkLst>
        </pc:picChg>
      </pc:sldChg>
      <pc:sldChg chg="del">
        <pc:chgData name="H M" userId="84cd2103f36ef0dc" providerId="LiveId" clId="{6CAE7A2D-79C2-4968-A769-05EBCE3FB552}" dt="2024-03-11T11:04:03.278" v="0" actId="47"/>
        <pc:sldMkLst>
          <pc:docMk/>
          <pc:sldMk cId="3171556542" sldId="325"/>
        </pc:sldMkLst>
      </pc:sldChg>
      <pc:sldChg chg="addSp delSp modSp del mod setBg">
        <pc:chgData name="H M" userId="84cd2103f36ef0dc" providerId="LiveId" clId="{6CAE7A2D-79C2-4968-A769-05EBCE3FB552}" dt="2024-03-11T11:55:27.150" v="177" actId="47"/>
        <pc:sldMkLst>
          <pc:docMk/>
          <pc:sldMk cId="3020850079" sldId="326"/>
        </pc:sldMkLst>
        <pc:spChg chg="add mod">
          <ac:chgData name="H M" userId="84cd2103f36ef0dc" providerId="LiveId" clId="{6CAE7A2D-79C2-4968-A769-05EBCE3FB552}" dt="2024-03-11T11:37:27.382" v="81" actId="12788"/>
          <ac:spMkLst>
            <pc:docMk/>
            <pc:sldMk cId="3020850079" sldId="326"/>
            <ac:spMk id="16" creationId="{2ED574D1-C3B4-43DC-0939-D17506AF9B19}"/>
          </ac:spMkLst>
        </pc:spChg>
        <pc:spChg chg="add mod">
          <ac:chgData name="H M" userId="84cd2103f36ef0dc" providerId="LiveId" clId="{6CAE7A2D-79C2-4968-A769-05EBCE3FB552}" dt="2024-03-11T11:38:02.795" v="88" actId="1076"/>
          <ac:spMkLst>
            <pc:docMk/>
            <pc:sldMk cId="3020850079" sldId="326"/>
            <ac:spMk id="58" creationId="{CB6DC103-0C8F-12FE-6EFB-736DF50E2B47}"/>
          </ac:spMkLst>
        </pc:spChg>
        <pc:spChg chg="add mod">
          <ac:chgData name="H M" userId="84cd2103f36ef0dc" providerId="LiveId" clId="{6CAE7A2D-79C2-4968-A769-05EBCE3FB552}" dt="2024-03-11T11:42:17.574" v="158" actId="14100"/>
          <ac:spMkLst>
            <pc:docMk/>
            <pc:sldMk cId="3020850079" sldId="326"/>
            <ac:spMk id="59" creationId="{679A435A-B9E8-BF15-344C-D0FFB14BD290}"/>
          </ac:spMkLst>
        </pc:spChg>
        <pc:spChg chg="add mod">
          <ac:chgData name="H M" userId="84cd2103f36ef0dc" providerId="LiveId" clId="{6CAE7A2D-79C2-4968-A769-05EBCE3FB552}" dt="2024-03-11T11:38:52.980" v="136" actId="1076"/>
          <ac:spMkLst>
            <pc:docMk/>
            <pc:sldMk cId="3020850079" sldId="326"/>
            <ac:spMk id="60" creationId="{987A50C8-1CB0-5C55-C299-C3B2109BF81C}"/>
          </ac:spMkLst>
        </pc:spChg>
        <pc:spChg chg="add mod">
          <ac:chgData name="H M" userId="84cd2103f36ef0dc" providerId="LiveId" clId="{6CAE7A2D-79C2-4968-A769-05EBCE3FB552}" dt="2024-03-11T11:38:55.368" v="138" actId="1076"/>
          <ac:spMkLst>
            <pc:docMk/>
            <pc:sldMk cId="3020850079" sldId="326"/>
            <ac:spMk id="61" creationId="{6429B34A-2E71-BE93-73FB-4A7243A77F7E}"/>
          </ac:spMkLst>
        </pc:spChg>
        <pc:spChg chg="del">
          <ac:chgData name="H M" userId="84cd2103f36ef0dc" providerId="LiveId" clId="{6CAE7A2D-79C2-4968-A769-05EBCE3FB552}" dt="2024-03-11T11:04:33.023" v="13" actId="478"/>
          <ac:spMkLst>
            <pc:docMk/>
            <pc:sldMk cId="3020850079" sldId="326"/>
            <ac:spMk id="62" creationId="{071EFEFB-E9A0-4177-AF57-113524B695F0}"/>
          </ac:spMkLst>
        </pc:spChg>
        <pc:spChg chg="del">
          <ac:chgData name="H M" userId="84cd2103f36ef0dc" providerId="LiveId" clId="{6CAE7A2D-79C2-4968-A769-05EBCE3FB552}" dt="2024-03-11T11:04:33.023" v="13" actId="478"/>
          <ac:spMkLst>
            <pc:docMk/>
            <pc:sldMk cId="3020850079" sldId="326"/>
            <ac:spMk id="72" creationId="{FE3D6D91-86B4-446B-BDE8-47AFA3FF3EA7}"/>
          </ac:spMkLst>
        </pc:spChg>
        <pc:spChg chg="del">
          <ac:chgData name="H M" userId="84cd2103f36ef0dc" providerId="LiveId" clId="{6CAE7A2D-79C2-4968-A769-05EBCE3FB552}" dt="2024-03-11T11:04:33.023" v="13" actId="478"/>
          <ac:spMkLst>
            <pc:docMk/>
            <pc:sldMk cId="3020850079" sldId="326"/>
            <ac:spMk id="73" creationId="{1DBC0DB7-9179-407D-B48E-F8A0BD852A57}"/>
          </ac:spMkLst>
        </pc:spChg>
        <pc:spChg chg="del">
          <ac:chgData name="H M" userId="84cd2103f36ef0dc" providerId="LiveId" clId="{6CAE7A2D-79C2-4968-A769-05EBCE3FB552}" dt="2024-03-11T11:04:33.023" v="13" actId="478"/>
          <ac:spMkLst>
            <pc:docMk/>
            <pc:sldMk cId="3020850079" sldId="326"/>
            <ac:spMk id="74" creationId="{61EF126A-5867-4EC8-ADF4-BCADA5066326}"/>
          </ac:spMkLst>
        </pc:spChg>
        <pc:spChg chg="del">
          <ac:chgData name="H M" userId="84cd2103f36ef0dc" providerId="LiveId" clId="{6CAE7A2D-79C2-4968-A769-05EBCE3FB552}" dt="2024-03-11T11:04:33.023" v="13" actId="478"/>
          <ac:spMkLst>
            <pc:docMk/>
            <pc:sldMk cId="3020850079" sldId="326"/>
            <ac:spMk id="76" creationId="{C26BE971-5F4A-4ECD-898E-4E4D78D64E6E}"/>
          </ac:spMkLst>
        </pc:spChg>
        <pc:grpChg chg="del">
          <ac:chgData name="H M" userId="84cd2103f36ef0dc" providerId="LiveId" clId="{6CAE7A2D-79C2-4968-A769-05EBCE3FB552}" dt="2024-03-11T11:04:33.023" v="13" actId="478"/>
          <ac:grpSpMkLst>
            <pc:docMk/>
            <pc:sldMk cId="3020850079" sldId="326"/>
            <ac:grpSpMk id="3" creationId="{49C814DC-1A1C-42EE-84F1-5E5750DFE1A2}"/>
          </ac:grpSpMkLst>
        </pc:grpChg>
        <pc:grpChg chg="del">
          <ac:chgData name="H M" userId="84cd2103f36ef0dc" providerId="LiveId" clId="{6CAE7A2D-79C2-4968-A769-05EBCE3FB552}" dt="2024-03-11T11:04:33.023" v="13" actId="478"/>
          <ac:grpSpMkLst>
            <pc:docMk/>
            <pc:sldMk cId="3020850079" sldId="326"/>
            <ac:grpSpMk id="6" creationId="{8DBD42D7-47DE-49F7-9D18-A2F2BD96E57D}"/>
          </ac:grpSpMkLst>
        </pc:grpChg>
        <pc:grpChg chg="del">
          <ac:chgData name="H M" userId="84cd2103f36ef0dc" providerId="LiveId" clId="{6CAE7A2D-79C2-4968-A769-05EBCE3FB552}" dt="2024-03-11T11:04:33.023" v="13" actId="478"/>
          <ac:grpSpMkLst>
            <pc:docMk/>
            <pc:sldMk cId="3020850079" sldId="326"/>
            <ac:grpSpMk id="10" creationId="{80701A7B-4B0D-401D-A515-05E109BB3712}"/>
          </ac:grpSpMkLst>
        </pc:grpChg>
        <pc:grpChg chg="del">
          <ac:chgData name="H M" userId="84cd2103f36ef0dc" providerId="LiveId" clId="{6CAE7A2D-79C2-4968-A769-05EBCE3FB552}" dt="2024-03-11T11:04:33.023" v="13" actId="478"/>
          <ac:grpSpMkLst>
            <pc:docMk/>
            <pc:sldMk cId="3020850079" sldId="326"/>
            <ac:grpSpMk id="32" creationId="{DB664FE0-9C4B-47D0-8F9B-F87F6B33612A}"/>
          </ac:grpSpMkLst>
        </pc:grpChg>
        <pc:grpChg chg="del">
          <ac:chgData name="H M" userId="84cd2103f36ef0dc" providerId="LiveId" clId="{6CAE7A2D-79C2-4968-A769-05EBCE3FB552}" dt="2024-03-11T11:04:33.023" v="13" actId="478"/>
          <ac:grpSpMkLst>
            <pc:docMk/>
            <pc:sldMk cId="3020850079" sldId="326"/>
            <ac:grpSpMk id="49" creationId="{7E3A35C1-CD94-4729-AE98-648ACC592156}"/>
          </ac:grpSpMkLst>
        </pc:grpChg>
        <pc:grpChg chg="del">
          <ac:chgData name="H M" userId="84cd2103f36ef0dc" providerId="LiveId" clId="{6CAE7A2D-79C2-4968-A769-05EBCE3FB552}" dt="2024-03-11T11:04:33.023" v="13" actId="478"/>
          <ac:grpSpMkLst>
            <pc:docMk/>
            <pc:sldMk cId="3020850079" sldId="326"/>
            <ac:grpSpMk id="98" creationId="{C1519A28-34BC-4AF5-8820-3590706D0CA8}"/>
          </ac:grpSpMkLst>
        </pc:grpChg>
        <pc:picChg chg="add del">
          <ac:chgData name="H M" userId="84cd2103f36ef0dc" providerId="LiveId" clId="{6CAE7A2D-79C2-4968-A769-05EBCE3FB552}" dt="2024-03-11T11:37:40.382" v="84" actId="478"/>
          <ac:picMkLst>
            <pc:docMk/>
            <pc:sldMk cId="3020850079" sldId="326"/>
            <ac:picMk id="57" creationId="{4BEB7AA2-86B5-DEAE-C11E-0E4E4D9A0EBE}"/>
          </ac:picMkLst>
        </pc:picChg>
      </pc:sldChg>
      <pc:sldChg chg="del">
        <pc:chgData name="H M" userId="84cd2103f36ef0dc" providerId="LiveId" clId="{6CAE7A2D-79C2-4968-A769-05EBCE3FB552}" dt="2024-03-11T11:04:03.278" v="0" actId="47"/>
        <pc:sldMkLst>
          <pc:docMk/>
          <pc:sldMk cId="2735844276" sldId="327"/>
        </pc:sldMkLst>
      </pc:sldChg>
      <pc:sldChg chg="del">
        <pc:chgData name="H M" userId="84cd2103f36ef0dc" providerId="LiveId" clId="{6CAE7A2D-79C2-4968-A769-05EBCE3FB552}" dt="2024-03-11T11:04:03.278" v="0" actId="47"/>
        <pc:sldMkLst>
          <pc:docMk/>
          <pc:sldMk cId="2956901229" sldId="329"/>
        </pc:sldMkLst>
      </pc:sldChg>
      <pc:sldChg chg="del">
        <pc:chgData name="H M" userId="84cd2103f36ef0dc" providerId="LiveId" clId="{6CAE7A2D-79C2-4968-A769-05EBCE3FB552}" dt="2024-03-11T11:04:03.278" v="0" actId="47"/>
        <pc:sldMkLst>
          <pc:docMk/>
          <pc:sldMk cId="7337125" sldId="331"/>
        </pc:sldMkLst>
      </pc:sldChg>
      <pc:sldChg chg="del">
        <pc:chgData name="H M" userId="84cd2103f36ef0dc" providerId="LiveId" clId="{6CAE7A2D-79C2-4968-A769-05EBCE3FB552}" dt="2024-03-11T11:04:03.278" v="0" actId="47"/>
        <pc:sldMkLst>
          <pc:docMk/>
          <pc:sldMk cId="3034690765" sldId="334"/>
        </pc:sldMkLst>
      </pc:sldChg>
      <pc:sldChg chg="del">
        <pc:chgData name="H M" userId="84cd2103f36ef0dc" providerId="LiveId" clId="{6CAE7A2D-79C2-4968-A769-05EBCE3FB552}" dt="2024-03-11T11:04:03.278" v="0" actId="47"/>
        <pc:sldMkLst>
          <pc:docMk/>
          <pc:sldMk cId="849095795" sldId="335"/>
        </pc:sldMkLst>
      </pc:sldChg>
      <pc:sldChg chg="del">
        <pc:chgData name="H M" userId="84cd2103f36ef0dc" providerId="LiveId" clId="{6CAE7A2D-79C2-4968-A769-05EBCE3FB552}" dt="2024-03-11T11:04:03.278" v="0" actId="47"/>
        <pc:sldMkLst>
          <pc:docMk/>
          <pc:sldMk cId="3808681735" sldId="336"/>
        </pc:sldMkLst>
      </pc:sldChg>
      <pc:sldChg chg="del">
        <pc:chgData name="H M" userId="84cd2103f36ef0dc" providerId="LiveId" clId="{6CAE7A2D-79C2-4968-A769-05EBCE3FB552}" dt="2024-03-11T11:04:03.278" v="0" actId="47"/>
        <pc:sldMkLst>
          <pc:docMk/>
          <pc:sldMk cId="3118254844" sldId="337"/>
        </pc:sldMkLst>
      </pc:sldChg>
      <pc:sldChg chg="del">
        <pc:chgData name="H M" userId="84cd2103f36ef0dc" providerId="LiveId" clId="{6CAE7A2D-79C2-4968-A769-05EBCE3FB552}" dt="2024-03-11T11:04:03.278" v="0" actId="47"/>
        <pc:sldMkLst>
          <pc:docMk/>
          <pc:sldMk cId="2060135580" sldId="339"/>
        </pc:sldMkLst>
      </pc:sldChg>
      <pc:sldChg chg="del">
        <pc:chgData name="H M" userId="84cd2103f36ef0dc" providerId="LiveId" clId="{6CAE7A2D-79C2-4968-A769-05EBCE3FB552}" dt="2024-03-11T11:04:03.278" v="0" actId="47"/>
        <pc:sldMkLst>
          <pc:docMk/>
          <pc:sldMk cId="3388744958" sldId="341"/>
        </pc:sldMkLst>
      </pc:sldChg>
      <pc:sldChg chg="del">
        <pc:chgData name="H M" userId="84cd2103f36ef0dc" providerId="LiveId" clId="{6CAE7A2D-79C2-4968-A769-05EBCE3FB552}" dt="2024-03-11T11:04:03.278" v="0" actId="47"/>
        <pc:sldMkLst>
          <pc:docMk/>
          <pc:sldMk cId="1169945893" sldId="342"/>
        </pc:sldMkLst>
      </pc:sldChg>
      <pc:sldChg chg="del">
        <pc:chgData name="H M" userId="84cd2103f36ef0dc" providerId="LiveId" clId="{6CAE7A2D-79C2-4968-A769-05EBCE3FB552}" dt="2024-03-11T11:04:03.278" v="0" actId="47"/>
        <pc:sldMkLst>
          <pc:docMk/>
          <pc:sldMk cId="2213985449" sldId="343"/>
        </pc:sldMkLst>
      </pc:sldChg>
      <pc:sldChg chg="modNotesTx">
        <pc:chgData name="H M" userId="84cd2103f36ef0dc" providerId="LiveId" clId="{6CAE7A2D-79C2-4968-A769-05EBCE3FB552}" dt="2024-03-12T11:26:35.294" v="1880" actId="20577"/>
        <pc:sldMkLst>
          <pc:docMk/>
          <pc:sldMk cId="4112272708" sldId="344"/>
        </pc:sldMkLst>
      </pc:sldChg>
      <pc:sldChg chg="addSp delSp modSp add mod modClrScheme chgLayout">
        <pc:chgData name="H M" userId="84cd2103f36ef0dc" providerId="LiveId" clId="{6CAE7A2D-79C2-4968-A769-05EBCE3FB552}" dt="2024-03-12T11:24:12.743" v="1857" actId="2710"/>
        <pc:sldMkLst>
          <pc:docMk/>
          <pc:sldMk cId="225812144" sldId="345"/>
        </pc:sldMkLst>
        <pc:spChg chg="add mod">
          <ac:chgData name="H M" userId="84cd2103f36ef0dc" providerId="LiveId" clId="{6CAE7A2D-79C2-4968-A769-05EBCE3FB552}" dt="2024-03-12T10:36:24.902" v="1085" actId="207"/>
          <ac:spMkLst>
            <pc:docMk/>
            <pc:sldMk cId="225812144" sldId="345"/>
            <ac:spMk id="2" creationId="{DFC8FCF5-DEF1-DE89-F4D1-A2B67F2BD463}"/>
          </ac:spMkLst>
        </pc:spChg>
        <pc:spChg chg="add mod">
          <ac:chgData name="H M" userId="84cd2103f36ef0dc" providerId="LiveId" clId="{6CAE7A2D-79C2-4968-A769-05EBCE3FB552}" dt="2024-03-12T11:24:12.743" v="1857" actId="2710"/>
          <ac:spMkLst>
            <pc:docMk/>
            <pc:sldMk cId="225812144" sldId="345"/>
            <ac:spMk id="3" creationId="{DE87A393-DF14-A483-696F-2EFAD9CD79A3}"/>
          </ac:spMkLst>
        </pc:spChg>
        <pc:spChg chg="mod">
          <ac:chgData name="H M" userId="84cd2103f36ef0dc" providerId="LiveId" clId="{6CAE7A2D-79C2-4968-A769-05EBCE3FB552}" dt="2024-03-12T10:12:32.422" v="644"/>
          <ac:spMkLst>
            <pc:docMk/>
            <pc:sldMk cId="225812144" sldId="345"/>
            <ac:spMk id="5" creationId="{039A0A64-1898-F00D-8E64-40CEF60DC26B}"/>
          </ac:spMkLst>
        </pc:spChg>
        <pc:spChg chg="mod">
          <ac:chgData name="H M" userId="84cd2103f36ef0dc" providerId="LiveId" clId="{6CAE7A2D-79C2-4968-A769-05EBCE3FB552}" dt="2024-03-12T10:12:32.422" v="644"/>
          <ac:spMkLst>
            <pc:docMk/>
            <pc:sldMk cId="225812144" sldId="345"/>
            <ac:spMk id="6" creationId="{022AFAE1-F5B9-0201-4BBD-76670B4443AE}"/>
          </ac:spMkLst>
        </pc:spChg>
        <pc:spChg chg="add mod">
          <ac:chgData name="H M" userId="84cd2103f36ef0dc" providerId="LiveId" clId="{6CAE7A2D-79C2-4968-A769-05EBCE3FB552}" dt="2024-03-12T10:12:52.990" v="648"/>
          <ac:spMkLst>
            <pc:docMk/>
            <pc:sldMk cId="225812144" sldId="345"/>
            <ac:spMk id="7" creationId="{197343A4-AA50-E2EA-A418-960CBE817116}"/>
          </ac:spMkLst>
        </pc:spChg>
        <pc:spChg chg="add mod">
          <ac:chgData name="H M" userId="84cd2103f36ef0dc" providerId="LiveId" clId="{6CAE7A2D-79C2-4968-A769-05EBCE3FB552}" dt="2024-03-12T10:12:55.513" v="649"/>
          <ac:spMkLst>
            <pc:docMk/>
            <pc:sldMk cId="225812144" sldId="345"/>
            <ac:spMk id="8" creationId="{29E7EBD5-71C1-C697-08D3-9A82C6BD31E2}"/>
          </ac:spMkLst>
        </pc:spChg>
        <pc:spChg chg="add del mod ord">
          <ac:chgData name="H M" userId="84cd2103f36ef0dc" providerId="LiveId" clId="{6CAE7A2D-79C2-4968-A769-05EBCE3FB552}" dt="2024-03-12T10:14:05.590" v="690" actId="478"/>
          <ac:spMkLst>
            <pc:docMk/>
            <pc:sldMk cId="225812144" sldId="345"/>
            <ac:spMk id="12" creationId="{188C8816-D45C-6C65-E875-6AB81567D701}"/>
          </ac:spMkLst>
        </pc:spChg>
        <pc:spChg chg="add del mod ord">
          <ac:chgData name="H M" userId="84cd2103f36ef0dc" providerId="LiveId" clId="{6CAE7A2D-79C2-4968-A769-05EBCE3FB552}" dt="2024-03-12T10:23:19.401" v="872" actId="21"/>
          <ac:spMkLst>
            <pc:docMk/>
            <pc:sldMk cId="225812144" sldId="345"/>
            <ac:spMk id="13" creationId="{A35B635D-AD1F-D087-E107-AC562B28347D}"/>
          </ac:spMkLst>
        </pc:spChg>
        <pc:spChg chg="add del mod ord">
          <ac:chgData name="H M" userId="84cd2103f36ef0dc" providerId="LiveId" clId="{6CAE7A2D-79C2-4968-A769-05EBCE3FB552}" dt="2024-03-12T10:23:19.401" v="872" actId="21"/>
          <ac:spMkLst>
            <pc:docMk/>
            <pc:sldMk cId="225812144" sldId="345"/>
            <ac:spMk id="14" creationId="{BA9A074E-22B5-F8B7-2574-36832863943B}"/>
          </ac:spMkLst>
        </pc:spChg>
        <pc:spChg chg="add del mod">
          <ac:chgData name="H M" userId="84cd2103f36ef0dc" providerId="LiveId" clId="{6CAE7A2D-79C2-4968-A769-05EBCE3FB552}" dt="2024-03-12T10:23:19.401" v="872" actId="21"/>
          <ac:spMkLst>
            <pc:docMk/>
            <pc:sldMk cId="225812144" sldId="345"/>
            <ac:spMk id="20" creationId="{DE0B79BA-9AA7-9A8B-8AEF-F7CD96025467}"/>
          </ac:spMkLst>
        </pc:spChg>
        <pc:spChg chg="add mod">
          <ac:chgData name="H M" userId="84cd2103f36ef0dc" providerId="LiveId" clId="{6CAE7A2D-79C2-4968-A769-05EBCE3FB552}" dt="2024-03-12T10:20:19.953" v="811" actId="571"/>
          <ac:spMkLst>
            <pc:docMk/>
            <pc:sldMk cId="225812144" sldId="345"/>
            <ac:spMk id="21" creationId="{52100886-CB00-71E8-5337-8E1C8BC04EEA}"/>
          </ac:spMkLst>
        </pc:spChg>
        <pc:spChg chg="add mod">
          <ac:chgData name="H M" userId="84cd2103f36ef0dc" providerId="LiveId" clId="{6CAE7A2D-79C2-4968-A769-05EBCE3FB552}" dt="2024-03-12T10:20:19.953" v="811" actId="571"/>
          <ac:spMkLst>
            <pc:docMk/>
            <pc:sldMk cId="225812144" sldId="345"/>
            <ac:spMk id="22" creationId="{95828EF6-CFFD-D77C-1879-C1F0EE134C4F}"/>
          </ac:spMkLst>
        </pc:spChg>
        <pc:spChg chg="add del mod">
          <ac:chgData name="H M" userId="84cd2103f36ef0dc" providerId="LiveId" clId="{6CAE7A2D-79C2-4968-A769-05EBCE3FB552}" dt="2024-03-12T10:22:02.294" v="855" actId="21"/>
          <ac:spMkLst>
            <pc:docMk/>
            <pc:sldMk cId="225812144" sldId="345"/>
            <ac:spMk id="23" creationId="{56087F7A-372F-ED85-D3DE-FAB08A5D57C4}"/>
          </ac:spMkLst>
        </pc:spChg>
        <pc:spChg chg="add del mod">
          <ac:chgData name="H M" userId="84cd2103f36ef0dc" providerId="LiveId" clId="{6CAE7A2D-79C2-4968-A769-05EBCE3FB552}" dt="2024-03-12T10:22:28.731" v="863" actId="478"/>
          <ac:spMkLst>
            <pc:docMk/>
            <pc:sldMk cId="225812144" sldId="345"/>
            <ac:spMk id="24" creationId="{6108DE0D-7530-FC45-2ED0-FD7D4974C30D}"/>
          </ac:spMkLst>
        </pc:spChg>
        <pc:spChg chg="add del mod">
          <ac:chgData name="H M" userId="84cd2103f36ef0dc" providerId="LiveId" clId="{6CAE7A2D-79C2-4968-A769-05EBCE3FB552}" dt="2024-03-12T10:23:19.401" v="872" actId="21"/>
          <ac:spMkLst>
            <pc:docMk/>
            <pc:sldMk cId="225812144" sldId="345"/>
            <ac:spMk id="25" creationId="{D8E97799-ADF3-A74C-9927-B5AE50C58C6E}"/>
          </ac:spMkLst>
        </pc:spChg>
        <pc:grpChg chg="add mod ord">
          <ac:chgData name="H M" userId="84cd2103f36ef0dc" providerId="LiveId" clId="{6CAE7A2D-79C2-4968-A769-05EBCE3FB552}" dt="2024-03-12T10:18:50.569" v="796" actId="14100"/>
          <ac:grpSpMkLst>
            <pc:docMk/>
            <pc:sldMk cId="225812144" sldId="345"/>
            <ac:grpSpMk id="4" creationId="{111A5133-C394-05BC-FCE6-C07811566DFF}"/>
          </ac:grpSpMkLst>
        </pc:grpChg>
        <pc:grpChg chg="add mod">
          <ac:chgData name="H M" userId="84cd2103f36ef0dc" providerId="LiveId" clId="{6CAE7A2D-79C2-4968-A769-05EBCE3FB552}" dt="2024-03-12T10:19:38.060" v="805" actId="1076"/>
          <ac:grpSpMkLst>
            <pc:docMk/>
            <pc:sldMk cId="225812144" sldId="345"/>
            <ac:grpSpMk id="19" creationId="{F66C92D0-68F4-48E1-C0B4-AF63F3429A91}"/>
          </ac:grpSpMkLst>
        </pc:grpChg>
        <pc:picChg chg="add del">
          <ac:chgData name="H M" userId="84cd2103f36ef0dc" providerId="LiveId" clId="{6CAE7A2D-79C2-4968-A769-05EBCE3FB552}" dt="2024-03-12T10:13:09.420" v="652" actId="478"/>
          <ac:picMkLst>
            <pc:docMk/>
            <pc:sldMk cId="225812144" sldId="345"/>
            <ac:picMk id="9" creationId="{2FDD1811-E703-45DB-B33D-30D717C6A02C}"/>
          </ac:picMkLst>
        </pc:picChg>
        <pc:picChg chg="add del mod">
          <ac:chgData name="H M" userId="84cd2103f36ef0dc" providerId="LiveId" clId="{6CAE7A2D-79C2-4968-A769-05EBCE3FB552}" dt="2024-03-12T10:23:19.401" v="872" actId="21"/>
          <ac:picMkLst>
            <pc:docMk/>
            <pc:sldMk cId="225812144" sldId="345"/>
            <ac:picMk id="10" creationId="{316D933E-6431-3F7A-1EB6-8CFC83EC0837}"/>
          </ac:picMkLst>
        </pc:picChg>
        <pc:picChg chg="add del mod modCrop">
          <ac:chgData name="H M" userId="84cd2103f36ef0dc" providerId="LiveId" clId="{6CAE7A2D-79C2-4968-A769-05EBCE3FB552}" dt="2024-03-12T10:23:40.765" v="877" actId="478"/>
          <ac:picMkLst>
            <pc:docMk/>
            <pc:sldMk cId="225812144" sldId="345"/>
            <ac:picMk id="11" creationId="{CC2FE9EB-5697-79F0-ACE7-D3F443B644D8}"/>
          </ac:picMkLst>
        </pc:picChg>
        <pc:picChg chg="add mod modCrop">
          <ac:chgData name="H M" userId="84cd2103f36ef0dc" providerId="LiveId" clId="{6CAE7A2D-79C2-4968-A769-05EBCE3FB552}" dt="2024-03-12T10:19:36.857" v="804" actId="164"/>
          <ac:picMkLst>
            <pc:docMk/>
            <pc:sldMk cId="225812144" sldId="345"/>
            <ac:picMk id="15" creationId="{D13F6900-2E84-3F16-3A51-E06A76E8AC08}"/>
          </ac:picMkLst>
        </pc:picChg>
        <pc:picChg chg="add mod">
          <ac:chgData name="H M" userId="84cd2103f36ef0dc" providerId="LiveId" clId="{6CAE7A2D-79C2-4968-A769-05EBCE3FB552}" dt="2024-03-12T10:19:36.857" v="804" actId="164"/>
          <ac:picMkLst>
            <pc:docMk/>
            <pc:sldMk cId="225812144" sldId="345"/>
            <ac:picMk id="16" creationId="{B54F8489-C223-5E3A-E7E3-5B9C57EC65BF}"/>
          </ac:picMkLst>
        </pc:picChg>
        <pc:picChg chg="add mod modCrop">
          <ac:chgData name="H M" userId="84cd2103f36ef0dc" providerId="LiveId" clId="{6CAE7A2D-79C2-4968-A769-05EBCE3FB552}" dt="2024-03-12T10:19:36.857" v="804" actId="164"/>
          <ac:picMkLst>
            <pc:docMk/>
            <pc:sldMk cId="225812144" sldId="345"/>
            <ac:picMk id="17" creationId="{416C6CBF-3C21-6D9C-25D7-8B2978B68920}"/>
          </ac:picMkLst>
        </pc:picChg>
        <pc:picChg chg="add mod modCrop">
          <ac:chgData name="H M" userId="84cd2103f36ef0dc" providerId="LiveId" clId="{6CAE7A2D-79C2-4968-A769-05EBCE3FB552}" dt="2024-03-12T10:19:36.857" v="804" actId="164"/>
          <ac:picMkLst>
            <pc:docMk/>
            <pc:sldMk cId="225812144" sldId="345"/>
            <ac:picMk id="18" creationId="{5A07849A-22CE-5CEA-0BFB-334D1B16C5BC}"/>
          </ac:picMkLst>
        </pc:picChg>
      </pc:sldChg>
      <pc:sldChg chg="addSp delSp modSp add mod modClrScheme chgLayout">
        <pc:chgData name="H M" userId="84cd2103f36ef0dc" providerId="LiveId" clId="{6CAE7A2D-79C2-4968-A769-05EBCE3FB552}" dt="2024-03-12T10:36:10.878" v="1084" actId="207"/>
        <pc:sldMkLst>
          <pc:docMk/>
          <pc:sldMk cId="113363779" sldId="346"/>
        </pc:sldMkLst>
        <pc:spChg chg="add mod">
          <ac:chgData name="H M" userId="84cd2103f36ef0dc" providerId="LiveId" clId="{6CAE7A2D-79C2-4968-A769-05EBCE3FB552}" dt="2024-03-12T10:36:10.878" v="1084" actId="207"/>
          <ac:spMkLst>
            <pc:docMk/>
            <pc:sldMk cId="113363779" sldId="346"/>
            <ac:spMk id="2" creationId="{BF00C955-A773-EB33-04DA-220D5701065F}"/>
          </ac:spMkLst>
        </pc:spChg>
        <pc:spChg chg="add mod">
          <ac:chgData name="H M" userId="84cd2103f36ef0dc" providerId="LiveId" clId="{6CAE7A2D-79C2-4968-A769-05EBCE3FB552}" dt="2024-03-12T10:31:00.004" v="990" actId="164"/>
          <ac:spMkLst>
            <pc:docMk/>
            <pc:sldMk cId="113363779" sldId="346"/>
            <ac:spMk id="3" creationId="{0A2E11C4-BC88-EC3A-F414-729C8C4EF51E}"/>
          </ac:spMkLst>
        </pc:spChg>
        <pc:spChg chg="add mod">
          <ac:chgData name="H M" userId="84cd2103f36ef0dc" providerId="LiveId" clId="{6CAE7A2D-79C2-4968-A769-05EBCE3FB552}" dt="2024-03-12T10:31:13.811" v="998" actId="13901"/>
          <ac:spMkLst>
            <pc:docMk/>
            <pc:sldMk cId="113363779" sldId="346"/>
            <ac:spMk id="4" creationId="{16BD9CAE-9148-0C61-994D-644DAAE25F63}"/>
          </ac:spMkLst>
        </pc:spChg>
        <pc:spChg chg="add mod">
          <ac:chgData name="H M" userId="84cd2103f36ef0dc" providerId="LiveId" clId="{6CAE7A2D-79C2-4968-A769-05EBCE3FB552}" dt="2024-03-12T10:30:55.871" v="987" actId="164"/>
          <ac:spMkLst>
            <pc:docMk/>
            <pc:sldMk cId="113363779" sldId="346"/>
            <ac:spMk id="5" creationId="{1E59DBEF-C684-FF74-D138-A3B134815539}"/>
          </ac:spMkLst>
        </pc:spChg>
        <pc:spChg chg="add del mod">
          <ac:chgData name="H M" userId="84cd2103f36ef0dc" providerId="LiveId" clId="{6CAE7A2D-79C2-4968-A769-05EBCE3FB552}" dt="2024-03-12T10:30:36.541" v="982" actId="478"/>
          <ac:spMkLst>
            <pc:docMk/>
            <pc:sldMk cId="113363779" sldId="346"/>
            <ac:spMk id="6" creationId="{6DBC0B83-0E0B-E227-E91B-DB534987CA4B}"/>
          </ac:spMkLst>
        </pc:spChg>
        <pc:spChg chg="add mod">
          <ac:chgData name="H M" userId="84cd2103f36ef0dc" providerId="LiveId" clId="{6CAE7A2D-79C2-4968-A769-05EBCE3FB552}" dt="2024-03-12T10:31:00.004" v="990" actId="164"/>
          <ac:spMkLst>
            <pc:docMk/>
            <pc:sldMk cId="113363779" sldId="346"/>
            <ac:spMk id="7" creationId="{DC7FB39A-0B5B-A4ED-1144-979538432A6D}"/>
          </ac:spMkLst>
        </pc:spChg>
        <pc:spChg chg="add mod">
          <ac:chgData name="H M" userId="84cd2103f36ef0dc" providerId="LiveId" clId="{6CAE7A2D-79C2-4968-A769-05EBCE3FB552}" dt="2024-03-12T10:31:00.004" v="990" actId="164"/>
          <ac:spMkLst>
            <pc:docMk/>
            <pc:sldMk cId="113363779" sldId="346"/>
            <ac:spMk id="8" creationId="{22AF5B7D-E27B-02D0-AE6C-87336D16FDC5}"/>
          </ac:spMkLst>
        </pc:spChg>
        <pc:spChg chg="add mod">
          <ac:chgData name="H M" userId="84cd2103f36ef0dc" providerId="LiveId" clId="{6CAE7A2D-79C2-4968-A769-05EBCE3FB552}" dt="2024-03-12T10:31:00.004" v="990" actId="164"/>
          <ac:spMkLst>
            <pc:docMk/>
            <pc:sldMk cId="113363779" sldId="346"/>
            <ac:spMk id="9" creationId="{9FB9E2C9-9C3C-9602-8A9C-AE6CE64EB8CE}"/>
          </ac:spMkLst>
        </pc:spChg>
        <pc:spChg chg="add mod">
          <ac:chgData name="H M" userId="84cd2103f36ef0dc" providerId="LiveId" clId="{6CAE7A2D-79C2-4968-A769-05EBCE3FB552}" dt="2024-03-12T10:30:55.871" v="987" actId="164"/>
          <ac:spMkLst>
            <pc:docMk/>
            <pc:sldMk cId="113363779" sldId="346"/>
            <ac:spMk id="10" creationId="{B6429703-1F21-5DD1-6318-76796D2C73A9}"/>
          </ac:spMkLst>
        </pc:spChg>
        <pc:spChg chg="add mod">
          <ac:chgData name="H M" userId="84cd2103f36ef0dc" providerId="LiveId" clId="{6CAE7A2D-79C2-4968-A769-05EBCE3FB552}" dt="2024-03-12T10:30:55.871" v="987" actId="164"/>
          <ac:spMkLst>
            <pc:docMk/>
            <pc:sldMk cId="113363779" sldId="346"/>
            <ac:spMk id="11" creationId="{304C6C10-7800-B95D-9BA1-92189B8DE8F5}"/>
          </ac:spMkLst>
        </pc:spChg>
        <pc:spChg chg="add mod">
          <ac:chgData name="H M" userId="84cd2103f36ef0dc" providerId="LiveId" clId="{6CAE7A2D-79C2-4968-A769-05EBCE3FB552}" dt="2024-03-12T10:30:55.871" v="987" actId="164"/>
          <ac:spMkLst>
            <pc:docMk/>
            <pc:sldMk cId="113363779" sldId="346"/>
            <ac:spMk id="12" creationId="{4CC58AFC-6473-55D1-7353-DDE38F5687E3}"/>
          </ac:spMkLst>
        </pc:spChg>
        <pc:grpChg chg="add mod">
          <ac:chgData name="H M" userId="84cd2103f36ef0dc" providerId="LiveId" clId="{6CAE7A2D-79C2-4968-A769-05EBCE3FB552}" dt="2024-03-12T10:31:03.118" v="991" actId="1076"/>
          <ac:grpSpMkLst>
            <pc:docMk/>
            <pc:sldMk cId="113363779" sldId="346"/>
            <ac:grpSpMk id="13" creationId="{86B41F70-1E81-EE92-0F39-87839FD6CC86}"/>
          </ac:grpSpMkLst>
        </pc:grpChg>
        <pc:grpChg chg="add mod">
          <ac:chgData name="H M" userId="84cd2103f36ef0dc" providerId="LiveId" clId="{6CAE7A2D-79C2-4968-A769-05EBCE3FB552}" dt="2024-03-12T10:30:58.611" v="989" actId="164"/>
          <ac:grpSpMkLst>
            <pc:docMk/>
            <pc:sldMk cId="113363779" sldId="346"/>
            <ac:grpSpMk id="14" creationId="{E6A92B9E-517E-0834-6775-4E5A73DD5907}"/>
          </ac:grpSpMkLst>
        </pc:grpChg>
        <pc:grpChg chg="add mod">
          <ac:chgData name="H M" userId="84cd2103f36ef0dc" providerId="LiveId" clId="{6CAE7A2D-79C2-4968-A769-05EBCE3FB552}" dt="2024-03-12T10:31:00.004" v="990" actId="164"/>
          <ac:grpSpMkLst>
            <pc:docMk/>
            <pc:sldMk cId="113363779" sldId="346"/>
            <ac:grpSpMk id="15" creationId="{E2E7FD79-3E1E-9B4E-ADEA-AC3D94736A32}"/>
          </ac:grpSpMkLst>
        </pc:grpChg>
        <pc:picChg chg="add del mod">
          <ac:chgData name="H M" userId="84cd2103f36ef0dc" providerId="LiveId" clId="{6CAE7A2D-79C2-4968-A769-05EBCE3FB552}" dt="2024-03-12T10:32:46.461" v="1039" actId="478"/>
          <ac:picMkLst>
            <pc:docMk/>
            <pc:sldMk cId="113363779" sldId="346"/>
            <ac:picMk id="16" creationId="{73E94427-7096-3292-0AE0-028E3DC6E718}"/>
          </ac:picMkLst>
        </pc:picChg>
        <pc:picChg chg="add del mod">
          <ac:chgData name="H M" userId="84cd2103f36ef0dc" providerId="LiveId" clId="{6CAE7A2D-79C2-4968-A769-05EBCE3FB552}" dt="2024-03-12T10:32:47.256" v="1040" actId="478"/>
          <ac:picMkLst>
            <pc:docMk/>
            <pc:sldMk cId="113363779" sldId="346"/>
            <ac:picMk id="17" creationId="{C823171D-34C1-1F29-92DC-10D87D2F36D5}"/>
          </ac:picMkLst>
        </pc:picChg>
        <pc:picChg chg="add del mod">
          <ac:chgData name="H M" userId="84cd2103f36ef0dc" providerId="LiveId" clId="{6CAE7A2D-79C2-4968-A769-05EBCE3FB552}" dt="2024-03-12T10:32:45.152" v="1037" actId="478"/>
          <ac:picMkLst>
            <pc:docMk/>
            <pc:sldMk cId="113363779" sldId="346"/>
            <ac:picMk id="18" creationId="{AC042B9F-EAFB-645B-A5FD-838100C37232}"/>
          </ac:picMkLst>
        </pc:picChg>
        <pc:picChg chg="add del mod">
          <ac:chgData name="H M" userId="84cd2103f36ef0dc" providerId="LiveId" clId="{6CAE7A2D-79C2-4968-A769-05EBCE3FB552}" dt="2024-03-12T10:32:45.982" v="1038" actId="478"/>
          <ac:picMkLst>
            <pc:docMk/>
            <pc:sldMk cId="113363779" sldId="346"/>
            <ac:picMk id="19" creationId="{29961A3F-02CC-5ACB-9047-8D9D8239A401}"/>
          </ac:picMkLst>
        </pc:picChg>
        <pc:picChg chg="add del mod">
          <ac:chgData name="H M" userId="84cd2103f36ef0dc" providerId="LiveId" clId="{6CAE7A2D-79C2-4968-A769-05EBCE3FB552}" dt="2024-03-12T10:35:02.212" v="1074" actId="21"/>
          <ac:picMkLst>
            <pc:docMk/>
            <pc:sldMk cId="113363779" sldId="346"/>
            <ac:picMk id="20" creationId="{1FE55C81-5033-54AC-1F01-DB2E5C25622E}"/>
          </ac:picMkLst>
        </pc:picChg>
      </pc:sldChg>
      <pc:sldChg chg="addSp delSp modSp add del mod">
        <pc:chgData name="H M" userId="84cd2103f36ef0dc" providerId="LiveId" clId="{6CAE7A2D-79C2-4968-A769-05EBCE3FB552}" dt="2024-03-12T11:17:10.846" v="1755" actId="47"/>
        <pc:sldMkLst>
          <pc:docMk/>
          <pc:sldMk cId="2719150837" sldId="347"/>
        </pc:sldMkLst>
        <pc:spChg chg="add del mod">
          <ac:chgData name="H M" userId="84cd2103f36ef0dc" providerId="LiveId" clId="{6CAE7A2D-79C2-4968-A769-05EBCE3FB552}" dt="2024-03-12T10:27:03.291" v="928" actId="478"/>
          <ac:spMkLst>
            <pc:docMk/>
            <pc:sldMk cId="2719150837" sldId="347"/>
            <ac:spMk id="3" creationId="{BF7610CA-A0FB-0965-9A88-2C1FC7A78368}"/>
          </ac:spMkLst>
        </pc:spChg>
        <pc:spChg chg="add mod">
          <ac:chgData name="H M" userId="84cd2103f36ef0dc" providerId="LiveId" clId="{6CAE7A2D-79C2-4968-A769-05EBCE3FB552}" dt="2024-03-11T11:09:07.243" v="48" actId="1076"/>
          <ac:spMkLst>
            <pc:docMk/>
            <pc:sldMk cId="2719150837" sldId="347"/>
            <ac:spMk id="5" creationId="{8B37DCD0-1FF0-7A31-51CC-CFAEE4E9BD0C}"/>
          </ac:spMkLst>
        </pc:spChg>
        <pc:spChg chg="add del mod">
          <ac:chgData name="H M" userId="84cd2103f36ef0dc" providerId="LiveId" clId="{6CAE7A2D-79C2-4968-A769-05EBCE3FB552}" dt="2024-03-12T11:05:52.016" v="1571" actId="21"/>
          <ac:spMkLst>
            <pc:docMk/>
            <pc:sldMk cId="2719150837" sldId="347"/>
            <ac:spMk id="7" creationId="{2B267400-1E67-6BE3-F24F-03F3C6AC19B7}"/>
          </ac:spMkLst>
        </pc:spChg>
      </pc:sldChg>
      <pc:sldChg chg="addSp modSp add del mod">
        <pc:chgData name="H M" userId="84cd2103f36ef0dc" providerId="LiveId" clId="{6CAE7A2D-79C2-4968-A769-05EBCE3FB552}" dt="2024-03-12T11:17:10.846" v="1755" actId="47"/>
        <pc:sldMkLst>
          <pc:docMk/>
          <pc:sldMk cId="571113366" sldId="348"/>
        </pc:sldMkLst>
        <pc:spChg chg="add mod">
          <ac:chgData name="H M" userId="84cd2103f36ef0dc" providerId="LiveId" clId="{6CAE7A2D-79C2-4968-A769-05EBCE3FB552}" dt="2024-03-12T10:35:41.189" v="1078" actId="1076"/>
          <ac:spMkLst>
            <pc:docMk/>
            <pc:sldMk cId="571113366" sldId="348"/>
            <ac:spMk id="3" creationId="{750E2E8D-FB40-1036-B96F-5453A0391AD9}"/>
          </ac:spMkLst>
        </pc:spChg>
        <pc:spChg chg="add mod">
          <ac:chgData name="H M" userId="84cd2103f36ef0dc" providerId="LiveId" clId="{6CAE7A2D-79C2-4968-A769-05EBCE3FB552}" dt="2024-03-11T11:08:52.648" v="46" actId="1076"/>
          <ac:spMkLst>
            <pc:docMk/>
            <pc:sldMk cId="571113366" sldId="348"/>
            <ac:spMk id="5" creationId="{34389F38-EEA6-70FB-9B47-8A142273E2D1}"/>
          </ac:spMkLst>
        </pc:spChg>
        <pc:spChg chg="add mod">
          <ac:chgData name="H M" userId="84cd2103f36ef0dc" providerId="LiveId" clId="{6CAE7A2D-79C2-4968-A769-05EBCE3FB552}" dt="2024-03-11T11:09:30.821" v="51" actId="1076"/>
          <ac:spMkLst>
            <pc:docMk/>
            <pc:sldMk cId="571113366" sldId="348"/>
            <ac:spMk id="7" creationId="{59210E06-E7DE-3736-FBB7-C354841EEFD9}"/>
          </ac:spMkLst>
        </pc:spChg>
      </pc:sldChg>
      <pc:sldChg chg="addSp delSp modSp add del mod">
        <pc:chgData name="H M" userId="84cd2103f36ef0dc" providerId="LiveId" clId="{6CAE7A2D-79C2-4968-A769-05EBCE3FB552}" dt="2024-03-12T11:17:10.846" v="1755" actId="47"/>
        <pc:sldMkLst>
          <pc:docMk/>
          <pc:sldMk cId="2389847154" sldId="349"/>
        </pc:sldMkLst>
        <pc:spChg chg="add mod">
          <ac:chgData name="H M" userId="84cd2103f36ef0dc" providerId="LiveId" clId="{6CAE7A2D-79C2-4968-A769-05EBCE3FB552}" dt="2024-03-11T11:07:44.555" v="40" actId="1076"/>
          <ac:spMkLst>
            <pc:docMk/>
            <pc:sldMk cId="2389847154" sldId="349"/>
            <ac:spMk id="3" creationId="{F9484A19-6982-0BC2-C09D-5899EE06DD8B}"/>
          </ac:spMkLst>
        </pc:spChg>
        <pc:spChg chg="add del mod">
          <ac:chgData name="H M" userId="84cd2103f36ef0dc" providerId="LiveId" clId="{6CAE7A2D-79C2-4968-A769-05EBCE3FB552}" dt="2024-03-12T10:56:59.952" v="1420" actId="21"/>
          <ac:spMkLst>
            <pc:docMk/>
            <pc:sldMk cId="2389847154" sldId="349"/>
            <ac:spMk id="5" creationId="{87D68BF5-2A50-F9A5-B337-C3D630585CAD}"/>
          </ac:spMkLst>
        </pc:spChg>
      </pc:sldChg>
      <pc:sldChg chg="addSp modSp add del mod">
        <pc:chgData name="H M" userId="84cd2103f36ef0dc" providerId="LiveId" clId="{6CAE7A2D-79C2-4968-A769-05EBCE3FB552}" dt="2024-03-12T11:17:10.846" v="1755" actId="47"/>
        <pc:sldMkLst>
          <pc:docMk/>
          <pc:sldMk cId="4278193591" sldId="350"/>
        </pc:sldMkLst>
        <pc:spChg chg="add mod">
          <ac:chgData name="H M" userId="84cd2103f36ef0dc" providerId="LiveId" clId="{6CAE7A2D-79C2-4968-A769-05EBCE3FB552}" dt="2024-03-11T11:12:12.028" v="67" actId="1076"/>
          <ac:spMkLst>
            <pc:docMk/>
            <pc:sldMk cId="4278193591" sldId="350"/>
            <ac:spMk id="3" creationId="{EBA1F680-F436-31B6-400B-D107595C7027}"/>
          </ac:spMkLst>
        </pc:spChg>
        <pc:spChg chg="add mod">
          <ac:chgData name="H M" userId="84cd2103f36ef0dc" providerId="LiveId" clId="{6CAE7A2D-79C2-4968-A769-05EBCE3FB552}" dt="2024-03-11T11:12:22.024" v="69" actId="1076"/>
          <ac:spMkLst>
            <pc:docMk/>
            <pc:sldMk cId="4278193591" sldId="350"/>
            <ac:spMk id="5" creationId="{94C3006E-6A53-08C6-D66B-FF1FD0D17ED7}"/>
          </ac:spMkLst>
        </pc:spChg>
      </pc:sldChg>
      <pc:sldChg chg="add del">
        <pc:chgData name="H M" userId="84cd2103f36ef0dc" providerId="LiveId" clId="{6CAE7A2D-79C2-4968-A769-05EBCE3FB552}" dt="2024-03-12T11:17:10.846" v="1755" actId="47"/>
        <pc:sldMkLst>
          <pc:docMk/>
          <pc:sldMk cId="3578469296" sldId="351"/>
        </pc:sldMkLst>
      </pc:sldChg>
      <pc:sldChg chg="addSp delSp modSp add mod">
        <pc:chgData name="H M" userId="84cd2103f36ef0dc" providerId="LiveId" clId="{6CAE7A2D-79C2-4968-A769-05EBCE3FB552}" dt="2024-03-12T11:20:31.053" v="1832" actId="1076"/>
        <pc:sldMkLst>
          <pc:docMk/>
          <pc:sldMk cId="2112975359" sldId="352"/>
        </pc:sldMkLst>
        <pc:grpChg chg="add mod">
          <ac:chgData name="H M" userId="84cd2103f36ef0dc" providerId="LiveId" clId="{6CAE7A2D-79C2-4968-A769-05EBCE3FB552}" dt="2024-03-12T11:20:25.173" v="1829" actId="1076"/>
          <ac:grpSpMkLst>
            <pc:docMk/>
            <pc:sldMk cId="2112975359" sldId="352"/>
            <ac:grpSpMk id="2" creationId="{64AD9FD2-FA8D-3C9A-F434-835C2374944C}"/>
          </ac:grpSpMkLst>
        </pc:grpChg>
        <pc:grpChg chg="add del mod">
          <ac:chgData name="H M" userId="84cd2103f36ef0dc" providerId="LiveId" clId="{6CAE7A2D-79C2-4968-A769-05EBCE3FB552}" dt="2024-03-12T11:17:47.955" v="1765" actId="165"/>
          <ac:grpSpMkLst>
            <pc:docMk/>
            <pc:sldMk cId="2112975359" sldId="352"/>
            <ac:grpSpMk id="6" creationId="{371B4B5E-D79F-CE8F-86A6-A4C434F93720}"/>
          </ac:grpSpMkLst>
        </pc:grpChg>
        <pc:grpChg chg="mod topLvl">
          <ac:chgData name="H M" userId="84cd2103f36ef0dc" providerId="LiveId" clId="{6CAE7A2D-79C2-4968-A769-05EBCE3FB552}" dt="2024-03-12T11:20:25.993" v="1830" actId="1076"/>
          <ac:grpSpMkLst>
            <pc:docMk/>
            <pc:sldMk cId="2112975359" sldId="352"/>
            <ac:grpSpMk id="7" creationId="{4E330FC5-0D43-BD90-771A-78E1422BD244}"/>
          </ac:grpSpMkLst>
        </pc:grpChg>
        <pc:picChg chg="mod">
          <ac:chgData name="H M" userId="84cd2103f36ef0dc" providerId="LiveId" clId="{6CAE7A2D-79C2-4968-A769-05EBCE3FB552}" dt="2024-03-12T11:17:34.046" v="1758"/>
          <ac:picMkLst>
            <pc:docMk/>
            <pc:sldMk cId="2112975359" sldId="352"/>
            <ac:picMk id="3" creationId="{D2117C00-D6A5-93C7-2745-5707BF6D0BB9}"/>
          </ac:picMkLst>
        </pc:picChg>
        <pc:picChg chg="mod">
          <ac:chgData name="H M" userId="84cd2103f36ef0dc" providerId="LiveId" clId="{6CAE7A2D-79C2-4968-A769-05EBCE3FB552}" dt="2024-03-12T11:17:34.046" v="1758"/>
          <ac:picMkLst>
            <pc:docMk/>
            <pc:sldMk cId="2112975359" sldId="352"/>
            <ac:picMk id="4" creationId="{DBBE1A96-2E46-F39F-9448-C0B3B0D6EACA}"/>
          </ac:picMkLst>
        </pc:picChg>
        <pc:picChg chg="mod">
          <ac:chgData name="H M" userId="84cd2103f36ef0dc" providerId="LiveId" clId="{6CAE7A2D-79C2-4968-A769-05EBCE3FB552}" dt="2024-03-12T11:17:34.046" v="1758"/>
          <ac:picMkLst>
            <pc:docMk/>
            <pc:sldMk cId="2112975359" sldId="352"/>
            <ac:picMk id="5" creationId="{DFDC854F-D3D8-2357-83A4-5CA49B670CF8}"/>
          </ac:picMkLst>
        </pc:picChg>
        <pc:picChg chg="mod topLvl">
          <ac:chgData name="H M" userId="84cd2103f36ef0dc" providerId="LiveId" clId="{6CAE7A2D-79C2-4968-A769-05EBCE3FB552}" dt="2024-03-12T11:20:31.053" v="1832" actId="1076"/>
          <ac:picMkLst>
            <pc:docMk/>
            <pc:sldMk cId="2112975359" sldId="352"/>
            <ac:picMk id="8" creationId="{37D3E624-4D3A-8513-9AA0-9DB047A59131}"/>
          </ac:picMkLst>
        </pc:picChg>
        <pc:picChg chg="mod">
          <ac:chgData name="H M" userId="84cd2103f36ef0dc" providerId="LiveId" clId="{6CAE7A2D-79C2-4968-A769-05EBCE3FB552}" dt="2024-03-12T11:17:47.955" v="1765" actId="165"/>
          <ac:picMkLst>
            <pc:docMk/>
            <pc:sldMk cId="2112975359" sldId="352"/>
            <ac:picMk id="9" creationId="{0AC3C9CD-E889-72BC-03C3-3650D4B49D57}"/>
          </ac:picMkLst>
        </pc:picChg>
        <pc:picChg chg="mod">
          <ac:chgData name="H M" userId="84cd2103f36ef0dc" providerId="LiveId" clId="{6CAE7A2D-79C2-4968-A769-05EBCE3FB552}" dt="2024-03-12T11:17:47.955" v="1765" actId="165"/>
          <ac:picMkLst>
            <pc:docMk/>
            <pc:sldMk cId="2112975359" sldId="352"/>
            <ac:picMk id="10" creationId="{BDE74258-DDA3-4AE4-5155-5ECFA336A19C}"/>
          </ac:picMkLst>
        </pc:picChg>
        <pc:picChg chg="mod">
          <ac:chgData name="H M" userId="84cd2103f36ef0dc" providerId="LiveId" clId="{6CAE7A2D-79C2-4968-A769-05EBCE3FB552}" dt="2024-03-12T11:17:47.955" v="1765" actId="165"/>
          <ac:picMkLst>
            <pc:docMk/>
            <pc:sldMk cId="2112975359" sldId="352"/>
            <ac:picMk id="11" creationId="{6028BC68-AD3C-3CCF-45F9-680BA17E12B4}"/>
          </ac:picMkLst>
        </pc:picChg>
        <pc:picChg chg="mod">
          <ac:chgData name="H M" userId="84cd2103f36ef0dc" providerId="LiveId" clId="{6CAE7A2D-79C2-4968-A769-05EBCE3FB552}" dt="2024-03-12T11:17:47.955" v="1765" actId="165"/>
          <ac:picMkLst>
            <pc:docMk/>
            <pc:sldMk cId="2112975359" sldId="352"/>
            <ac:picMk id="12" creationId="{7147B895-ACE3-9B13-746C-DF3313D7ADAF}"/>
          </ac:picMkLst>
        </pc:picChg>
        <pc:picChg chg="add mod">
          <ac:chgData name="H M" userId="84cd2103f36ef0dc" providerId="LiveId" clId="{6CAE7A2D-79C2-4968-A769-05EBCE3FB552}" dt="2024-03-12T11:19:11.043" v="1805" actId="1076"/>
          <ac:picMkLst>
            <pc:docMk/>
            <pc:sldMk cId="2112975359" sldId="352"/>
            <ac:picMk id="13" creationId="{9835EF76-628E-162B-A75A-8FE045CEC807}"/>
          </ac:picMkLst>
        </pc:picChg>
        <pc:picChg chg="add mod">
          <ac:chgData name="H M" userId="84cd2103f36ef0dc" providerId="LiveId" clId="{6CAE7A2D-79C2-4968-A769-05EBCE3FB552}" dt="2024-03-12T11:19:09.383" v="1803" actId="1076"/>
          <ac:picMkLst>
            <pc:docMk/>
            <pc:sldMk cId="2112975359" sldId="352"/>
            <ac:picMk id="14" creationId="{166C7252-A1C4-3E5F-4491-A38D4F365B04}"/>
          </ac:picMkLst>
        </pc:picChg>
        <pc:picChg chg="add mod">
          <ac:chgData name="H M" userId="84cd2103f36ef0dc" providerId="LiveId" clId="{6CAE7A2D-79C2-4968-A769-05EBCE3FB552}" dt="2024-03-12T11:19:45.193" v="1822" actId="1076"/>
          <ac:picMkLst>
            <pc:docMk/>
            <pc:sldMk cId="2112975359" sldId="352"/>
            <ac:picMk id="15" creationId="{AD7D375D-0A6E-38CB-4D30-75F478397290}"/>
          </ac:picMkLst>
        </pc:picChg>
        <pc:picChg chg="add mod">
          <ac:chgData name="H M" userId="84cd2103f36ef0dc" providerId="LiveId" clId="{6CAE7A2D-79C2-4968-A769-05EBCE3FB552}" dt="2024-03-12T11:18:22.557" v="1783" actId="571"/>
          <ac:picMkLst>
            <pc:docMk/>
            <pc:sldMk cId="2112975359" sldId="352"/>
            <ac:picMk id="16" creationId="{3616240C-CA16-B6F4-48B9-BF64AC65C5F2}"/>
          </ac:picMkLst>
        </pc:picChg>
        <pc:picChg chg="add mod modCrop">
          <ac:chgData name="H M" userId="84cd2103f36ef0dc" providerId="LiveId" clId="{6CAE7A2D-79C2-4968-A769-05EBCE3FB552}" dt="2024-03-12T11:19:42.956" v="1819" actId="1076"/>
          <ac:picMkLst>
            <pc:docMk/>
            <pc:sldMk cId="2112975359" sldId="352"/>
            <ac:picMk id="17" creationId="{6AFD075C-7DB7-B5B6-C8AF-AFB760E74595}"/>
          </ac:picMkLst>
        </pc:picChg>
        <pc:picChg chg="add mod modCrop">
          <ac:chgData name="H M" userId="84cd2103f36ef0dc" providerId="LiveId" clId="{6CAE7A2D-79C2-4968-A769-05EBCE3FB552}" dt="2024-03-12T11:19:44.390" v="1821" actId="1076"/>
          <ac:picMkLst>
            <pc:docMk/>
            <pc:sldMk cId="2112975359" sldId="352"/>
            <ac:picMk id="18" creationId="{EDCEA1B4-1B33-7939-B819-D4A9B67C4FA0}"/>
          </ac:picMkLst>
        </pc:picChg>
        <pc:picChg chg="add mod modCrop">
          <ac:chgData name="H M" userId="84cd2103f36ef0dc" providerId="LiveId" clId="{6CAE7A2D-79C2-4968-A769-05EBCE3FB552}" dt="2024-03-12T11:19:43.594" v="1820" actId="1076"/>
          <ac:picMkLst>
            <pc:docMk/>
            <pc:sldMk cId="2112975359" sldId="352"/>
            <ac:picMk id="19" creationId="{AC8F89DD-72A7-F04B-3252-2766E83C2B98}"/>
          </ac:picMkLst>
        </pc:picChg>
        <pc:picChg chg="add mod modCrop">
          <ac:chgData name="H M" userId="84cd2103f36ef0dc" providerId="LiveId" clId="{6CAE7A2D-79C2-4968-A769-05EBCE3FB552}" dt="2024-03-12T11:19:41.122" v="1818" actId="1076"/>
          <ac:picMkLst>
            <pc:docMk/>
            <pc:sldMk cId="2112975359" sldId="352"/>
            <ac:picMk id="20" creationId="{3B11DF82-7C81-FAF1-F496-61BD5D36F6E2}"/>
          </ac:picMkLst>
        </pc:picChg>
        <pc:picChg chg="add mod modCrop">
          <ac:chgData name="H M" userId="84cd2103f36ef0dc" providerId="LiveId" clId="{6CAE7A2D-79C2-4968-A769-05EBCE3FB552}" dt="2024-03-12T11:20:17.373" v="1826" actId="14100"/>
          <ac:picMkLst>
            <pc:docMk/>
            <pc:sldMk cId="2112975359" sldId="352"/>
            <ac:picMk id="21" creationId="{3EFB0855-DDFF-A9AB-EE1D-00EE795E97B0}"/>
          </ac:picMkLst>
        </pc:picChg>
      </pc:sldChg>
      <pc:sldChg chg="addSp delSp modSp new del mod">
        <pc:chgData name="H M" userId="84cd2103f36ef0dc" providerId="LiveId" clId="{6CAE7A2D-79C2-4968-A769-05EBCE3FB552}" dt="2024-03-12T11:17:10.846" v="1755" actId="47"/>
        <pc:sldMkLst>
          <pc:docMk/>
          <pc:sldMk cId="3308766786" sldId="353"/>
        </pc:sldMkLst>
        <pc:spChg chg="add del mod">
          <ac:chgData name="H M" userId="84cd2103f36ef0dc" providerId="LiveId" clId="{6CAE7A2D-79C2-4968-A769-05EBCE3FB552}" dt="2024-03-12T11:11:13.163" v="1654" actId="21"/>
          <ac:spMkLst>
            <pc:docMk/>
            <pc:sldMk cId="3308766786" sldId="353"/>
            <ac:spMk id="3" creationId="{84C6000C-A7D8-142C-AAF0-2E26C5C82374}"/>
          </ac:spMkLst>
        </pc:spChg>
      </pc:sldChg>
      <pc:sldChg chg="addSp modSp new del mod">
        <pc:chgData name="H M" userId="84cd2103f36ef0dc" providerId="LiveId" clId="{6CAE7A2D-79C2-4968-A769-05EBCE3FB552}" dt="2024-03-12T11:17:10.846" v="1755" actId="47"/>
        <pc:sldMkLst>
          <pc:docMk/>
          <pc:sldMk cId="3241919268" sldId="354"/>
        </pc:sldMkLst>
        <pc:spChg chg="add mod">
          <ac:chgData name="H M" userId="84cd2103f36ef0dc" providerId="LiveId" clId="{6CAE7A2D-79C2-4968-A769-05EBCE3FB552}" dt="2024-03-11T11:11:16.929" v="64" actId="1076"/>
          <ac:spMkLst>
            <pc:docMk/>
            <pc:sldMk cId="3241919268" sldId="354"/>
            <ac:spMk id="3" creationId="{226CD4F1-49F7-16AC-CEEA-CA6C9E10CC9B}"/>
          </ac:spMkLst>
        </pc:spChg>
      </pc:sldChg>
      <pc:sldChg chg="addSp modSp new del mod modShow">
        <pc:chgData name="H M" userId="84cd2103f36ef0dc" providerId="LiveId" clId="{6CAE7A2D-79C2-4968-A769-05EBCE3FB552}" dt="2024-03-12T11:17:10.846" v="1755" actId="47"/>
        <pc:sldMkLst>
          <pc:docMk/>
          <pc:sldMk cId="4008161020" sldId="355"/>
        </pc:sldMkLst>
        <pc:spChg chg="add mod">
          <ac:chgData name="H M" userId="84cd2103f36ef0dc" providerId="LiveId" clId="{6CAE7A2D-79C2-4968-A769-05EBCE3FB552}" dt="2024-03-11T11:13:12.757" v="74" actId="1076"/>
          <ac:spMkLst>
            <pc:docMk/>
            <pc:sldMk cId="4008161020" sldId="355"/>
            <ac:spMk id="3" creationId="{01DBF791-13D9-7B67-728F-E3E3B18501BA}"/>
          </ac:spMkLst>
        </pc:spChg>
      </pc:sldChg>
      <pc:sldChg chg="addSp modSp new del mod ord">
        <pc:chgData name="H M" userId="84cd2103f36ef0dc" providerId="LiveId" clId="{6CAE7A2D-79C2-4968-A769-05EBCE3FB552}" dt="2024-03-12T11:17:10.846" v="1755" actId="47"/>
        <pc:sldMkLst>
          <pc:docMk/>
          <pc:sldMk cId="1208826595" sldId="356"/>
        </pc:sldMkLst>
        <pc:spChg chg="add mod">
          <ac:chgData name="H M" userId="84cd2103f36ef0dc" providerId="LiveId" clId="{6CAE7A2D-79C2-4968-A769-05EBCE3FB552}" dt="2024-03-11T11:13:54.461" v="79" actId="1076"/>
          <ac:spMkLst>
            <pc:docMk/>
            <pc:sldMk cId="1208826595" sldId="356"/>
            <ac:spMk id="3" creationId="{FBD3833A-3EBD-5E88-1C35-1EC4B8FD864A}"/>
          </ac:spMkLst>
        </pc:spChg>
      </pc:sldChg>
      <pc:sldChg chg="addSp delSp modSp add del mod setBg modShow">
        <pc:chgData name="H M" userId="84cd2103f36ef0dc" providerId="LiveId" clId="{6CAE7A2D-79C2-4968-A769-05EBCE3FB552}" dt="2024-03-12T10:24:30.712" v="886" actId="47"/>
        <pc:sldMkLst>
          <pc:docMk/>
          <pc:sldMk cId="3483367541" sldId="357"/>
        </pc:sldMkLst>
        <pc:spChg chg="add del mod">
          <ac:chgData name="H M" userId="84cd2103f36ef0dc" providerId="LiveId" clId="{6CAE7A2D-79C2-4968-A769-05EBCE3FB552}" dt="2024-03-11T12:00:53.800" v="205" actId="478"/>
          <ac:spMkLst>
            <pc:docMk/>
            <pc:sldMk cId="3483367541" sldId="357"/>
            <ac:spMk id="2" creationId="{47F8E5B4-AAEF-1C60-DBE0-1412A4846C27}"/>
          </ac:spMkLst>
        </pc:spChg>
        <pc:spChg chg="add del mod">
          <ac:chgData name="H M" userId="84cd2103f36ef0dc" providerId="LiveId" clId="{6CAE7A2D-79C2-4968-A769-05EBCE3FB552}" dt="2024-03-11T12:01:25.917" v="218" actId="478"/>
          <ac:spMkLst>
            <pc:docMk/>
            <pc:sldMk cId="3483367541" sldId="357"/>
            <ac:spMk id="3" creationId="{E5F52987-33F9-C882-EE3B-72F280150F58}"/>
          </ac:spMkLst>
        </pc:spChg>
        <pc:spChg chg="add del mod">
          <ac:chgData name="H M" userId="84cd2103f36ef0dc" providerId="LiveId" clId="{6CAE7A2D-79C2-4968-A769-05EBCE3FB552}" dt="2024-03-11T12:01:27.590" v="219" actId="478"/>
          <ac:spMkLst>
            <pc:docMk/>
            <pc:sldMk cId="3483367541" sldId="357"/>
            <ac:spMk id="4" creationId="{B1636601-B73D-60C8-9121-D2FF1E7AAF6B}"/>
          </ac:spMkLst>
        </pc:spChg>
        <pc:spChg chg="add del mod">
          <ac:chgData name="H M" userId="84cd2103f36ef0dc" providerId="LiveId" clId="{6CAE7A2D-79C2-4968-A769-05EBCE3FB552}" dt="2024-03-11T11:55:31.987" v="178" actId="478"/>
          <ac:spMkLst>
            <pc:docMk/>
            <pc:sldMk cId="3483367541" sldId="357"/>
            <ac:spMk id="5" creationId="{FC6F35C6-1210-A92D-B3A5-6815A1AA78EA}"/>
          </ac:spMkLst>
        </pc:spChg>
        <pc:spChg chg="mod">
          <ac:chgData name="H M" userId="84cd2103f36ef0dc" providerId="LiveId" clId="{6CAE7A2D-79C2-4968-A769-05EBCE3FB552}" dt="2024-03-11T11:59:37.574" v="186" actId="27803"/>
          <ac:spMkLst>
            <pc:docMk/>
            <pc:sldMk cId="3483367541" sldId="357"/>
            <ac:spMk id="9" creationId="{CBAFF2AB-242E-2B29-5C07-4FB6BAD8BDD5}"/>
          </ac:spMkLst>
        </pc:spChg>
        <pc:spChg chg="mod">
          <ac:chgData name="H M" userId="84cd2103f36ef0dc" providerId="LiveId" clId="{6CAE7A2D-79C2-4968-A769-05EBCE3FB552}" dt="2024-03-11T11:59:37.574" v="186" actId="27803"/>
          <ac:spMkLst>
            <pc:docMk/>
            <pc:sldMk cId="3483367541" sldId="357"/>
            <ac:spMk id="11" creationId="{3DD85DD8-1C3A-B4D2-E613-9F72F8B7DCD0}"/>
          </ac:spMkLst>
        </pc:spChg>
        <pc:spChg chg="mod">
          <ac:chgData name="H M" userId="84cd2103f36ef0dc" providerId="LiveId" clId="{6CAE7A2D-79C2-4968-A769-05EBCE3FB552}" dt="2024-03-11T11:59:37.574" v="186" actId="27803"/>
          <ac:spMkLst>
            <pc:docMk/>
            <pc:sldMk cId="3483367541" sldId="357"/>
            <ac:spMk id="12" creationId="{872666C1-8BCD-43A9-BE12-C6253DC0AB48}"/>
          </ac:spMkLst>
        </pc:spChg>
        <pc:spChg chg="mod">
          <ac:chgData name="H M" userId="84cd2103f36ef0dc" providerId="LiveId" clId="{6CAE7A2D-79C2-4968-A769-05EBCE3FB552}" dt="2024-03-11T11:59:37.574" v="186" actId="27803"/>
          <ac:spMkLst>
            <pc:docMk/>
            <pc:sldMk cId="3483367541" sldId="357"/>
            <ac:spMk id="13" creationId="{C5F188B9-2CC3-E0C2-0B6F-65CED16B63D1}"/>
          </ac:spMkLst>
        </pc:spChg>
        <pc:spChg chg="mod">
          <ac:chgData name="H M" userId="84cd2103f36ef0dc" providerId="LiveId" clId="{6CAE7A2D-79C2-4968-A769-05EBCE3FB552}" dt="2024-03-11T11:59:37.574" v="186" actId="27803"/>
          <ac:spMkLst>
            <pc:docMk/>
            <pc:sldMk cId="3483367541" sldId="357"/>
            <ac:spMk id="14" creationId="{3B65D2FA-193A-6227-6FC2-CE1E3D492040}"/>
          </ac:spMkLst>
        </pc:spChg>
        <pc:spChg chg="mod">
          <ac:chgData name="H M" userId="84cd2103f36ef0dc" providerId="LiveId" clId="{6CAE7A2D-79C2-4968-A769-05EBCE3FB552}" dt="2024-03-11T11:59:37.574" v="186" actId="27803"/>
          <ac:spMkLst>
            <pc:docMk/>
            <pc:sldMk cId="3483367541" sldId="357"/>
            <ac:spMk id="15" creationId="{B4C1BC57-2BE3-2F26-47F4-8D2C968A431A}"/>
          </ac:spMkLst>
        </pc:spChg>
        <pc:spChg chg="del">
          <ac:chgData name="H M" userId="84cd2103f36ef0dc" providerId="LiveId" clId="{6CAE7A2D-79C2-4968-A769-05EBCE3FB552}" dt="2024-03-11T11:54:24.338" v="162" actId="478"/>
          <ac:spMkLst>
            <pc:docMk/>
            <pc:sldMk cId="3483367541" sldId="357"/>
            <ac:spMk id="16" creationId="{2ED574D1-C3B4-43DC-0939-D17506AF9B19}"/>
          </ac:spMkLst>
        </pc:spChg>
        <pc:spChg chg="mod">
          <ac:chgData name="H M" userId="84cd2103f36ef0dc" providerId="LiveId" clId="{6CAE7A2D-79C2-4968-A769-05EBCE3FB552}" dt="2024-03-11T11:59:37.574" v="186" actId="27803"/>
          <ac:spMkLst>
            <pc:docMk/>
            <pc:sldMk cId="3483367541" sldId="357"/>
            <ac:spMk id="17" creationId="{76E7CF09-D259-08EA-9D8E-F72DAB00AB41}"/>
          </ac:spMkLst>
        </pc:spChg>
        <pc:spChg chg="mod">
          <ac:chgData name="H M" userId="84cd2103f36ef0dc" providerId="LiveId" clId="{6CAE7A2D-79C2-4968-A769-05EBCE3FB552}" dt="2024-03-11T11:59:37.574" v="186" actId="27803"/>
          <ac:spMkLst>
            <pc:docMk/>
            <pc:sldMk cId="3483367541" sldId="357"/>
            <ac:spMk id="18" creationId="{795291E2-8E38-57D6-2B68-76970CBBA5CE}"/>
          </ac:spMkLst>
        </pc:spChg>
        <pc:spChg chg="mod">
          <ac:chgData name="H M" userId="84cd2103f36ef0dc" providerId="LiveId" clId="{6CAE7A2D-79C2-4968-A769-05EBCE3FB552}" dt="2024-03-11T11:59:37.574" v="186" actId="27803"/>
          <ac:spMkLst>
            <pc:docMk/>
            <pc:sldMk cId="3483367541" sldId="357"/>
            <ac:spMk id="19" creationId="{17F04FAF-8CA0-3D55-E699-6230446D31A8}"/>
          </ac:spMkLst>
        </pc:spChg>
        <pc:spChg chg="mod">
          <ac:chgData name="H M" userId="84cd2103f36ef0dc" providerId="LiveId" clId="{6CAE7A2D-79C2-4968-A769-05EBCE3FB552}" dt="2024-03-11T11:59:37.574" v="186" actId="27803"/>
          <ac:spMkLst>
            <pc:docMk/>
            <pc:sldMk cId="3483367541" sldId="357"/>
            <ac:spMk id="20" creationId="{3427CD28-574D-D6F6-3458-E8BB44CE4C00}"/>
          </ac:spMkLst>
        </pc:spChg>
        <pc:spChg chg="mod">
          <ac:chgData name="H M" userId="84cd2103f36ef0dc" providerId="LiveId" clId="{6CAE7A2D-79C2-4968-A769-05EBCE3FB552}" dt="2024-03-11T11:59:37.574" v="186" actId="27803"/>
          <ac:spMkLst>
            <pc:docMk/>
            <pc:sldMk cId="3483367541" sldId="357"/>
            <ac:spMk id="21" creationId="{C629400A-424F-B27D-F64C-05B701BDBAD5}"/>
          </ac:spMkLst>
        </pc:spChg>
        <pc:spChg chg="mod">
          <ac:chgData name="H M" userId="84cd2103f36ef0dc" providerId="LiveId" clId="{6CAE7A2D-79C2-4968-A769-05EBCE3FB552}" dt="2024-03-11T11:59:37.574" v="186" actId="27803"/>
          <ac:spMkLst>
            <pc:docMk/>
            <pc:sldMk cId="3483367541" sldId="357"/>
            <ac:spMk id="22" creationId="{E617F629-F146-8431-73C6-9590A140AFA9}"/>
          </ac:spMkLst>
        </pc:spChg>
        <pc:spChg chg="mod">
          <ac:chgData name="H M" userId="84cd2103f36ef0dc" providerId="LiveId" clId="{6CAE7A2D-79C2-4968-A769-05EBCE3FB552}" dt="2024-03-11T11:59:37.574" v="186" actId="27803"/>
          <ac:spMkLst>
            <pc:docMk/>
            <pc:sldMk cId="3483367541" sldId="357"/>
            <ac:spMk id="23" creationId="{35D49B62-549C-7095-E6CC-0801FD3BC999}"/>
          </ac:spMkLst>
        </pc:spChg>
        <pc:spChg chg="mod">
          <ac:chgData name="H M" userId="84cd2103f36ef0dc" providerId="LiveId" clId="{6CAE7A2D-79C2-4968-A769-05EBCE3FB552}" dt="2024-03-11T11:59:37.574" v="186" actId="27803"/>
          <ac:spMkLst>
            <pc:docMk/>
            <pc:sldMk cId="3483367541" sldId="357"/>
            <ac:spMk id="24" creationId="{80A4CFA8-D56F-E288-7240-7F6ED1B8C8D1}"/>
          </ac:spMkLst>
        </pc:spChg>
        <pc:spChg chg="mod">
          <ac:chgData name="H M" userId="84cd2103f36ef0dc" providerId="LiveId" clId="{6CAE7A2D-79C2-4968-A769-05EBCE3FB552}" dt="2024-03-11T11:59:37.574" v="186" actId="27803"/>
          <ac:spMkLst>
            <pc:docMk/>
            <pc:sldMk cId="3483367541" sldId="357"/>
            <ac:spMk id="25" creationId="{65FDE540-2C3A-E431-3C80-964812A6FCAE}"/>
          </ac:spMkLst>
        </pc:spChg>
        <pc:spChg chg="mod">
          <ac:chgData name="H M" userId="84cd2103f36ef0dc" providerId="LiveId" clId="{6CAE7A2D-79C2-4968-A769-05EBCE3FB552}" dt="2024-03-11T11:59:37.574" v="186" actId="27803"/>
          <ac:spMkLst>
            <pc:docMk/>
            <pc:sldMk cId="3483367541" sldId="357"/>
            <ac:spMk id="26" creationId="{DAEA0510-3D7C-183B-1ECB-86773DE6C2D4}"/>
          </ac:spMkLst>
        </pc:spChg>
        <pc:spChg chg="mod">
          <ac:chgData name="H M" userId="84cd2103f36ef0dc" providerId="LiveId" clId="{6CAE7A2D-79C2-4968-A769-05EBCE3FB552}" dt="2024-03-11T11:59:37.574" v="186" actId="27803"/>
          <ac:spMkLst>
            <pc:docMk/>
            <pc:sldMk cId="3483367541" sldId="357"/>
            <ac:spMk id="27" creationId="{DBEE1AF7-6600-E545-7129-08CAFE69DD08}"/>
          </ac:spMkLst>
        </pc:spChg>
        <pc:spChg chg="mod">
          <ac:chgData name="H M" userId="84cd2103f36ef0dc" providerId="LiveId" clId="{6CAE7A2D-79C2-4968-A769-05EBCE3FB552}" dt="2024-03-11T11:59:37.574" v="186" actId="27803"/>
          <ac:spMkLst>
            <pc:docMk/>
            <pc:sldMk cId="3483367541" sldId="357"/>
            <ac:spMk id="28" creationId="{DD087EE6-F418-A4CB-F232-A3FEF976F787}"/>
          </ac:spMkLst>
        </pc:spChg>
        <pc:spChg chg="mod">
          <ac:chgData name="H M" userId="84cd2103f36ef0dc" providerId="LiveId" clId="{6CAE7A2D-79C2-4968-A769-05EBCE3FB552}" dt="2024-03-11T11:59:37.574" v="186" actId="27803"/>
          <ac:spMkLst>
            <pc:docMk/>
            <pc:sldMk cId="3483367541" sldId="357"/>
            <ac:spMk id="29" creationId="{5C1B6251-D219-4D8B-673B-7435265F2398}"/>
          </ac:spMkLst>
        </pc:spChg>
        <pc:spChg chg="mod">
          <ac:chgData name="H M" userId="84cd2103f36ef0dc" providerId="LiveId" clId="{6CAE7A2D-79C2-4968-A769-05EBCE3FB552}" dt="2024-03-11T12:00:40.954" v="202" actId="207"/>
          <ac:spMkLst>
            <pc:docMk/>
            <pc:sldMk cId="3483367541" sldId="357"/>
            <ac:spMk id="31" creationId="{8AF00771-9087-2FC8-A5B9-E69DE5F4C545}"/>
          </ac:spMkLst>
        </pc:spChg>
        <pc:spChg chg="mod">
          <ac:chgData name="H M" userId="84cd2103f36ef0dc" providerId="LiveId" clId="{6CAE7A2D-79C2-4968-A769-05EBCE3FB552}" dt="2024-03-11T12:00:40.954" v="202" actId="207"/>
          <ac:spMkLst>
            <pc:docMk/>
            <pc:sldMk cId="3483367541" sldId="357"/>
            <ac:spMk id="33" creationId="{77D3FEEB-8441-6806-EDFC-5512D324B7B0}"/>
          </ac:spMkLst>
        </pc:spChg>
        <pc:spChg chg="mod">
          <ac:chgData name="H M" userId="84cd2103f36ef0dc" providerId="LiveId" clId="{6CAE7A2D-79C2-4968-A769-05EBCE3FB552}" dt="2024-03-11T12:00:40.954" v="202" actId="207"/>
          <ac:spMkLst>
            <pc:docMk/>
            <pc:sldMk cId="3483367541" sldId="357"/>
            <ac:spMk id="34" creationId="{3B51E76C-100B-2E9F-CD25-56CDE6E4B0A1}"/>
          </ac:spMkLst>
        </pc:spChg>
        <pc:spChg chg="mod">
          <ac:chgData name="H M" userId="84cd2103f36ef0dc" providerId="LiveId" clId="{6CAE7A2D-79C2-4968-A769-05EBCE3FB552}" dt="2024-03-11T12:00:40.954" v="202" actId="207"/>
          <ac:spMkLst>
            <pc:docMk/>
            <pc:sldMk cId="3483367541" sldId="357"/>
            <ac:spMk id="35" creationId="{B58B8AC9-4301-01CA-DCF3-6085418AB7B8}"/>
          </ac:spMkLst>
        </pc:spChg>
        <pc:spChg chg="mod">
          <ac:chgData name="H M" userId="84cd2103f36ef0dc" providerId="LiveId" clId="{6CAE7A2D-79C2-4968-A769-05EBCE3FB552}" dt="2024-03-11T12:00:40.954" v="202" actId="207"/>
          <ac:spMkLst>
            <pc:docMk/>
            <pc:sldMk cId="3483367541" sldId="357"/>
            <ac:spMk id="36" creationId="{9A897161-078E-2FE1-8480-CFDA306D34A5}"/>
          </ac:spMkLst>
        </pc:spChg>
        <pc:spChg chg="mod">
          <ac:chgData name="H M" userId="84cd2103f36ef0dc" providerId="LiveId" clId="{6CAE7A2D-79C2-4968-A769-05EBCE3FB552}" dt="2024-03-11T12:00:40.954" v="202" actId="207"/>
          <ac:spMkLst>
            <pc:docMk/>
            <pc:sldMk cId="3483367541" sldId="357"/>
            <ac:spMk id="37" creationId="{BB2B0FE5-E556-7DBB-8C62-37D00C978E40}"/>
          </ac:spMkLst>
        </pc:spChg>
        <pc:spChg chg="mod">
          <ac:chgData name="H M" userId="84cd2103f36ef0dc" providerId="LiveId" clId="{6CAE7A2D-79C2-4968-A769-05EBCE3FB552}" dt="2024-03-11T12:00:40.954" v="202" actId="207"/>
          <ac:spMkLst>
            <pc:docMk/>
            <pc:sldMk cId="3483367541" sldId="357"/>
            <ac:spMk id="38" creationId="{98E4ACBC-F2AD-27F7-B621-A298F1978CF9}"/>
          </ac:spMkLst>
        </pc:spChg>
        <pc:spChg chg="mod">
          <ac:chgData name="H M" userId="84cd2103f36ef0dc" providerId="LiveId" clId="{6CAE7A2D-79C2-4968-A769-05EBCE3FB552}" dt="2024-03-11T12:00:40.954" v="202" actId="207"/>
          <ac:spMkLst>
            <pc:docMk/>
            <pc:sldMk cId="3483367541" sldId="357"/>
            <ac:spMk id="39" creationId="{8FB4FEF3-C9DC-8D63-6D75-F51BB6FAB03B}"/>
          </ac:spMkLst>
        </pc:spChg>
        <pc:spChg chg="mod">
          <ac:chgData name="H M" userId="84cd2103f36ef0dc" providerId="LiveId" clId="{6CAE7A2D-79C2-4968-A769-05EBCE3FB552}" dt="2024-03-11T12:00:40.954" v="202" actId="207"/>
          <ac:spMkLst>
            <pc:docMk/>
            <pc:sldMk cId="3483367541" sldId="357"/>
            <ac:spMk id="40" creationId="{F5919090-7013-14DA-76D8-2A619EF2A993}"/>
          </ac:spMkLst>
        </pc:spChg>
        <pc:spChg chg="mod">
          <ac:chgData name="H M" userId="84cd2103f36ef0dc" providerId="LiveId" clId="{6CAE7A2D-79C2-4968-A769-05EBCE3FB552}" dt="2024-03-11T12:00:40.954" v="202" actId="207"/>
          <ac:spMkLst>
            <pc:docMk/>
            <pc:sldMk cId="3483367541" sldId="357"/>
            <ac:spMk id="41" creationId="{4B24F6D1-BA1B-5308-0DAE-60CDA8F0CF20}"/>
          </ac:spMkLst>
        </pc:spChg>
        <pc:spChg chg="mod">
          <ac:chgData name="H M" userId="84cd2103f36ef0dc" providerId="LiveId" clId="{6CAE7A2D-79C2-4968-A769-05EBCE3FB552}" dt="2024-03-11T12:00:40.954" v="202" actId="207"/>
          <ac:spMkLst>
            <pc:docMk/>
            <pc:sldMk cId="3483367541" sldId="357"/>
            <ac:spMk id="42" creationId="{32A98852-E340-9C88-4CDF-398E6C41F407}"/>
          </ac:spMkLst>
        </pc:spChg>
        <pc:spChg chg="mod">
          <ac:chgData name="H M" userId="84cd2103f36ef0dc" providerId="LiveId" clId="{6CAE7A2D-79C2-4968-A769-05EBCE3FB552}" dt="2024-03-11T12:00:40.954" v="202" actId="207"/>
          <ac:spMkLst>
            <pc:docMk/>
            <pc:sldMk cId="3483367541" sldId="357"/>
            <ac:spMk id="43" creationId="{C21D5FE1-B36B-32B1-6173-6D1FFE51EFC3}"/>
          </ac:spMkLst>
        </pc:spChg>
        <pc:spChg chg="mod">
          <ac:chgData name="H M" userId="84cd2103f36ef0dc" providerId="LiveId" clId="{6CAE7A2D-79C2-4968-A769-05EBCE3FB552}" dt="2024-03-11T12:00:40.954" v="202" actId="207"/>
          <ac:spMkLst>
            <pc:docMk/>
            <pc:sldMk cId="3483367541" sldId="357"/>
            <ac:spMk id="44" creationId="{572F350A-6635-0439-5058-76277992511C}"/>
          </ac:spMkLst>
        </pc:spChg>
        <pc:spChg chg="mod">
          <ac:chgData name="H M" userId="84cd2103f36ef0dc" providerId="LiveId" clId="{6CAE7A2D-79C2-4968-A769-05EBCE3FB552}" dt="2024-03-11T12:00:40.954" v="202" actId="207"/>
          <ac:spMkLst>
            <pc:docMk/>
            <pc:sldMk cId="3483367541" sldId="357"/>
            <ac:spMk id="45" creationId="{140CDEEB-08FC-F98E-F3FD-1246DAC96CE5}"/>
          </ac:spMkLst>
        </pc:spChg>
        <pc:spChg chg="mod">
          <ac:chgData name="H M" userId="84cd2103f36ef0dc" providerId="LiveId" clId="{6CAE7A2D-79C2-4968-A769-05EBCE3FB552}" dt="2024-03-11T12:00:40.954" v="202" actId="207"/>
          <ac:spMkLst>
            <pc:docMk/>
            <pc:sldMk cId="3483367541" sldId="357"/>
            <ac:spMk id="46" creationId="{0E67081A-35EF-CCDA-612E-17654AAA033F}"/>
          </ac:spMkLst>
        </pc:spChg>
        <pc:spChg chg="mod">
          <ac:chgData name="H M" userId="84cd2103f36ef0dc" providerId="LiveId" clId="{6CAE7A2D-79C2-4968-A769-05EBCE3FB552}" dt="2024-03-11T12:00:40.954" v="202" actId="207"/>
          <ac:spMkLst>
            <pc:docMk/>
            <pc:sldMk cId="3483367541" sldId="357"/>
            <ac:spMk id="47" creationId="{A9E6C02A-C6C5-3486-6510-631CDCA25075}"/>
          </ac:spMkLst>
        </pc:spChg>
        <pc:spChg chg="mod">
          <ac:chgData name="H M" userId="84cd2103f36ef0dc" providerId="LiveId" clId="{6CAE7A2D-79C2-4968-A769-05EBCE3FB552}" dt="2024-03-11T12:00:40.954" v="202" actId="207"/>
          <ac:spMkLst>
            <pc:docMk/>
            <pc:sldMk cId="3483367541" sldId="357"/>
            <ac:spMk id="48" creationId="{DA4AC88E-DC91-6207-2C8C-E784696647AE}"/>
          </ac:spMkLst>
        </pc:spChg>
        <pc:spChg chg="mod">
          <ac:chgData name="H M" userId="84cd2103f36ef0dc" providerId="LiveId" clId="{6CAE7A2D-79C2-4968-A769-05EBCE3FB552}" dt="2024-03-11T12:00:40.954" v="202" actId="207"/>
          <ac:spMkLst>
            <pc:docMk/>
            <pc:sldMk cId="3483367541" sldId="357"/>
            <ac:spMk id="49" creationId="{BD4168D4-ADF5-50CD-299A-7B57F4BECF2C}"/>
          </ac:spMkLst>
        </pc:spChg>
        <pc:spChg chg="mod">
          <ac:chgData name="H M" userId="84cd2103f36ef0dc" providerId="LiveId" clId="{6CAE7A2D-79C2-4968-A769-05EBCE3FB552}" dt="2024-03-11T12:00:40.954" v="202" actId="207"/>
          <ac:spMkLst>
            <pc:docMk/>
            <pc:sldMk cId="3483367541" sldId="357"/>
            <ac:spMk id="50" creationId="{41215CAD-2C1D-DE78-7789-7E60554AF44C}"/>
          </ac:spMkLst>
        </pc:spChg>
        <pc:spChg chg="add mod">
          <ac:chgData name="H M" userId="84cd2103f36ef0dc" providerId="LiveId" clId="{6CAE7A2D-79C2-4968-A769-05EBCE3FB552}" dt="2024-03-11T12:01:43.382" v="251" actId="108"/>
          <ac:spMkLst>
            <pc:docMk/>
            <pc:sldMk cId="3483367541" sldId="357"/>
            <ac:spMk id="54" creationId="{C4A30B54-53B7-3F8F-7A4C-9BBF9AFFFD16}"/>
          </ac:spMkLst>
        </pc:spChg>
        <pc:spChg chg="add mod">
          <ac:chgData name="H M" userId="84cd2103f36ef0dc" providerId="LiveId" clId="{6CAE7A2D-79C2-4968-A769-05EBCE3FB552}" dt="2024-03-11T12:01:37.080" v="250" actId="207"/>
          <ac:spMkLst>
            <pc:docMk/>
            <pc:sldMk cId="3483367541" sldId="357"/>
            <ac:spMk id="55" creationId="{13499E18-DAAB-1724-B01F-CB92FA1A39F1}"/>
          </ac:spMkLst>
        </pc:spChg>
        <pc:spChg chg="mod">
          <ac:chgData name="H M" userId="84cd2103f36ef0dc" providerId="LiveId" clId="{6CAE7A2D-79C2-4968-A769-05EBCE3FB552}" dt="2024-03-12T10:09:42.870" v="629" actId="164"/>
          <ac:spMkLst>
            <pc:docMk/>
            <pc:sldMk cId="3483367541" sldId="357"/>
            <ac:spMk id="59" creationId="{679A435A-B9E8-BF15-344C-D0FFB14BD290}"/>
          </ac:spMkLst>
        </pc:spChg>
        <pc:spChg chg="del">
          <ac:chgData name="H M" userId="84cd2103f36ef0dc" providerId="LiveId" clId="{6CAE7A2D-79C2-4968-A769-05EBCE3FB552}" dt="2024-03-11T11:54:46.451" v="166" actId="478"/>
          <ac:spMkLst>
            <pc:docMk/>
            <pc:sldMk cId="3483367541" sldId="357"/>
            <ac:spMk id="60" creationId="{987A50C8-1CB0-5C55-C299-C3B2109BF81C}"/>
          </ac:spMkLst>
        </pc:spChg>
        <pc:spChg chg="del">
          <ac:chgData name="H M" userId="84cd2103f36ef0dc" providerId="LiveId" clId="{6CAE7A2D-79C2-4968-A769-05EBCE3FB552}" dt="2024-03-11T11:54:47.026" v="167" actId="478"/>
          <ac:spMkLst>
            <pc:docMk/>
            <pc:sldMk cId="3483367541" sldId="357"/>
            <ac:spMk id="61" creationId="{6429B34A-2E71-BE93-73FB-4A7243A77F7E}"/>
          </ac:spMkLst>
        </pc:spChg>
        <pc:grpChg chg="add del mod">
          <ac:chgData name="H M" userId="84cd2103f36ef0dc" providerId="LiveId" clId="{6CAE7A2D-79C2-4968-A769-05EBCE3FB552}" dt="2024-03-12T10:10:17.375" v="636" actId="478"/>
          <ac:grpSpMkLst>
            <pc:docMk/>
            <pc:sldMk cId="3483367541" sldId="357"/>
            <ac:grpSpMk id="2" creationId="{3721FB5F-9314-46E5-FF70-E21F234A7CDE}"/>
          </ac:grpSpMkLst>
        </pc:grpChg>
        <pc:grpChg chg="add del mod">
          <ac:chgData name="H M" userId="84cd2103f36ef0dc" providerId="LiveId" clId="{6CAE7A2D-79C2-4968-A769-05EBCE3FB552}" dt="2024-03-11T11:59:37.574" v="186" actId="27803"/>
          <ac:grpSpMkLst>
            <pc:docMk/>
            <pc:sldMk cId="3483367541" sldId="357"/>
            <ac:grpSpMk id="8" creationId="{EC211809-10C9-D1DB-A32A-C9E63D028D51}"/>
          </ac:grpSpMkLst>
        </pc:grpChg>
        <pc:grpChg chg="mod">
          <ac:chgData name="H M" userId="84cd2103f36ef0dc" providerId="LiveId" clId="{6CAE7A2D-79C2-4968-A769-05EBCE3FB552}" dt="2024-03-11T11:59:37.574" v="186" actId="27803"/>
          <ac:grpSpMkLst>
            <pc:docMk/>
            <pc:sldMk cId="3483367541" sldId="357"/>
            <ac:grpSpMk id="10" creationId="{FE3B7E5E-071B-1470-0CE1-C09143B73DF7}"/>
          </ac:grpSpMkLst>
        </pc:grpChg>
        <pc:grpChg chg="del mod">
          <ac:chgData name="H M" userId="84cd2103f36ef0dc" providerId="LiveId" clId="{6CAE7A2D-79C2-4968-A769-05EBCE3FB552}" dt="2024-03-11T11:59:42.408" v="188" actId="27803"/>
          <ac:grpSpMkLst>
            <pc:docMk/>
            <pc:sldMk cId="3483367541" sldId="357"/>
            <ac:grpSpMk id="30" creationId="{041FA1A8-089D-10DE-7935-B5A8FF37620D}"/>
          </ac:grpSpMkLst>
        </pc:grpChg>
        <pc:grpChg chg="mod">
          <ac:chgData name="H M" userId="84cd2103f36ef0dc" providerId="LiveId" clId="{6CAE7A2D-79C2-4968-A769-05EBCE3FB552}" dt="2024-03-11T12:00:40.954" v="202" actId="207"/>
          <ac:grpSpMkLst>
            <pc:docMk/>
            <pc:sldMk cId="3483367541" sldId="357"/>
            <ac:grpSpMk id="32" creationId="{5FFAE5D0-6971-E608-B720-389ADFDC8871}"/>
          </ac:grpSpMkLst>
        </pc:grpChg>
        <pc:grpChg chg="add mod">
          <ac:chgData name="H M" userId="84cd2103f36ef0dc" providerId="LiveId" clId="{6CAE7A2D-79C2-4968-A769-05EBCE3FB552}" dt="2024-03-12T10:09:42.870" v="629" actId="164"/>
          <ac:grpSpMkLst>
            <pc:docMk/>
            <pc:sldMk cId="3483367541" sldId="357"/>
            <ac:grpSpMk id="51" creationId="{B0C9FB9F-0B0A-5520-A886-7E6EB2FD4A02}"/>
          </ac:grpSpMkLst>
        </pc:grpChg>
        <pc:grpChg chg="add mod">
          <ac:chgData name="H M" userId="84cd2103f36ef0dc" providerId="LiveId" clId="{6CAE7A2D-79C2-4968-A769-05EBCE3FB552}" dt="2024-03-11T12:29:40.297" v="518" actId="164"/>
          <ac:grpSpMkLst>
            <pc:docMk/>
            <pc:sldMk cId="3483367541" sldId="357"/>
            <ac:grpSpMk id="85" creationId="{95735CF7-36C1-87DB-556A-08F290F369B6}"/>
          </ac:grpSpMkLst>
        </pc:grpChg>
        <pc:grpChg chg="add del mod">
          <ac:chgData name="H M" userId="84cd2103f36ef0dc" providerId="LiveId" clId="{6CAE7A2D-79C2-4968-A769-05EBCE3FB552}" dt="2024-03-12T10:09:12.852" v="624" actId="165"/>
          <ac:grpSpMkLst>
            <pc:docMk/>
            <pc:sldMk cId="3483367541" sldId="357"/>
            <ac:grpSpMk id="86" creationId="{5BC6F7B6-B13B-421A-8CCD-9887A4854465}"/>
          </ac:grpSpMkLst>
        </pc:grpChg>
        <pc:picChg chg="add mod">
          <ac:chgData name="H M" userId="84cd2103f36ef0dc" providerId="LiveId" clId="{6CAE7A2D-79C2-4968-A769-05EBCE3FB552}" dt="2024-03-12T10:17:39.397" v="754" actId="1076"/>
          <ac:picMkLst>
            <pc:docMk/>
            <pc:sldMk cId="3483367541" sldId="357"/>
            <ac:picMk id="3" creationId="{848871F0-5CB3-D799-02D6-80A36E15366C}"/>
          </ac:picMkLst>
        </pc:picChg>
        <pc:picChg chg="add del mod">
          <ac:chgData name="H M" userId="84cd2103f36ef0dc" providerId="LiveId" clId="{6CAE7A2D-79C2-4968-A769-05EBCE3FB552}" dt="2024-03-11T11:59:42.408" v="188" actId="27803"/>
          <ac:picMkLst>
            <pc:docMk/>
            <pc:sldMk cId="3483367541" sldId="357"/>
            <ac:picMk id="7" creationId="{F2C4B46F-5D56-A514-0E6D-E3BCDF73CE8A}"/>
          </ac:picMkLst>
        </pc:picChg>
        <pc:picChg chg="add del mod">
          <ac:chgData name="H M" userId="84cd2103f36ef0dc" providerId="LiveId" clId="{6CAE7A2D-79C2-4968-A769-05EBCE3FB552}" dt="2024-03-11T12:34:32.378" v="592" actId="21"/>
          <ac:picMkLst>
            <pc:docMk/>
            <pc:sldMk cId="3483367541" sldId="357"/>
            <ac:picMk id="53" creationId="{AA6C7204-96BC-2C67-8CE1-66C030998090}"/>
          </ac:picMkLst>
        </pc:picChg>
        <pc:picChg chg="add del mod">
          <ac:chgData name="H M" userId="84cd2103f36ef0dc" providerId="LiveId" clId="{6CAE7A2D-79C2-4968-A769-05EBCE3FB552}" dt="2024-03-11T12:05:07.594" v="259" actId="478"/>
          <ac:picMkLst>
            <pc:docMk/>
            <pc:sldMk cId="3483367541" sldId="357"/>
            <ac:picMk id="57" creationId="{1A04E409-19FC-9FD0-7283-348752DA7384}"/>
          </ac:picMkLst>
        </pc:picChg>
        <pc:picChg chg="add del mod modCrop">
          <ac:chgData name="H M" userId="84cd2103f36ef0dc" providerId="LiveId" clId="{6CAE7A2D-79C2-4968-A769-05EBCE3FB552}" dt="2024-03-11T12:07:47.628" v="267" actId="478"/>
          <ac:picMkLst>
            <pc:docMk/>
            <pc:sldMk cId="3483367541" sldId="357"/>
            <ac:picMk id="63" creationId="{325BB50F-442D-5606-3216-10D457D4D190}"/>
          </ac:picMkLst>
        </pc:picChg>
        <pc:picChg chg="add mod modCrop">
          <ac:chgData name="H M" userId="84cd2103f36ef0dc" providerId="LiveId" clId="{6CAE7A2D-79C2-4968-A769-05EBCE3FB552}" dt="2024-03-11T12:08:05.731" v="273" actId="14100"/>
          <ac:picMkLst>
            <pc:docMk/>
            <pc:sldMk cId="3483367541" sldId="357"/>
            <ac:picMk id="65" creationId="{E240D623-2237-FAEF-0CF1-D3CEEBB68F8C}"/>
          </ac:picMkLst>
        </pc:picChg>
        <pc:picChg chg="add mod modCrop">
          <ac:chgData name="H M" userId="84cd2103f36ef0dc" providerId="LiveId" clId="{6CAE7A2D-79C2-4968-A769-05EBCE3FB552}" dt="2024-03-11T12:12:55.584" v="340" actId="1076"/>
          <ac:picMkLst>
            <pc:docMk/>
            <pc:sldMk cId="3483367541" sldId="357"/>
            <ac:picMk id="66" creationId="{CC4386CD-1292-8557-A507-DC28E1725DB2}"/>
          </ac:picMkLst>
        </pc:picChg>
        <pc:picChg chg="add mod topLvl modCrop">
          <ac:chgData name="H M" userId="84cd2103f36ef0dc" providerId="LiveId" clId="{6CAE7A2D-79C2-4968-A769-05EBCE3FB552}" dt="2024-03-12T10:09:42.870" v="629" actId="164"/>
          <ac:picMkLst>
            <pc:docMk/>
            <pc:sldMk cId="3483367541" sldId="357"/>
            <ac:picMk id="67" creationId="{4976BDE5-00CA-004A-42BA-7AB6B071B44D}"/>
          </ac:picMkLst>
        </pc:picChg>
        <pc:picChg chg="add del mod modCrop">
          <ac:chgData name="H M" userId="84cd2103f36ef0dc" providerId="LiveId" clId="{6CAE7A2D-79C2-4968-A769-05EBCE3FB552}" dt="2024-03-11T12:11:03.735" v="301" actId="478"/>
          <ac:picMkLst>
            <pc:docMk/>
            <pc:sldMk cId="3483367541" sldId="357"/>
            <ac:picMk id="68" creationId="{B33F882F-5F14-7B42-F35E-8B37222B0A02}"/>
          </ac:picMkLst>
        </pc:picChg>
        <pc:picChg chg="add del mod ord">
          <ac:chgData name="H M" userId="84cd2103f36ef0dc" providerId="LiveId" clId="{6CAE7A2D-79C2-4968-A769-05EBCE3FB552}" dt="2024-03-12T10:09:42.870" v="629" actId="164"/>
          <ac:picMkLst>
            <pc:docMk/>
            <pc:sldMk cId="3483367541" sldId="357"/>
            <ac:picMk id="70" creationId="{DC98CD72-67FB-19D2-3122-2A78F4F2DD95}"/>
          </ac:picMkLst>
        </pc:picChg>
        <pc:picChg chg="add del mod modCrop">
          <ac:chgData name="H M" userId="84cd2103f36ef0dc" providerId="LiveId" clId="{6CAE7A2D-79C2-4968-A769-05EBCE3FB552}" dt="2024-03-11T12:27:26.951" v="491" actId="478"/>
          <ac:picMkLst>
            <pc:docMk/>
            <pc:sldMk cId="3483367541" sldId="357"/>
            <ac:picMk id="71" creationId="{4540B1C7-1B95-52BF-2697-8A04EC8AEC29}"/>
          </ac:picMkLst>
        </pc:picChg>
        <pc:picChg chg="add mod ord modCrop">
          <ac:chgData name="H M" userId="84cd2103f36ef0dc" providerId="LiveId" clId="{6CAE7A2D-79C2-4968-A769-05EBCE3FB552}" dt="2024-03-11T12:19:12.487" v="412" actId="1076"/>
          <ac:picMkLst>
            <pc:docMk/>
            <pc:sldMk cId="3483367541" sldId="357"/>
            <ac:picMk id="73" creationId="{93ED4F2F-D331-3905-0A31-70AD6B0515B6}"/>
          </ac:picMkLst>
        </pc:picChg>
        <pc:picChg chg="add mod modCrop">
          <ac:chgData name="H M" userId="84cd2103f36ef0dc" providerId="LiveId" clId="{6CAE7A2D-79C2-4968-A769-05EBCE3FB552}" dt="2024-03-11T12:20:55.736" v="448" actId="1076"/>
          <ac:picMkLst>
            <pc:docMk/>
            <pc:sldMk cId="3483367541" sldId="357"/>
            <ac:picMk id="74" creationId="{CC395A5B-340C-CFE8-1780-4843F2A56CE5}"/>
          </ac:picMkLst>
        </pc:picChg>
        <pc:picChg chg="add mod modCrop">
          <ac:chgData name="H M" userId="84cd2103f36ef0dc" providerId="LiveId" clId="{6CAE7A2D-79C2-4968-A769-05EBCE3FB552}" dt="2024-03-11T12:20:04.884" v="438" actId="1076"/>
          <ac:picMkLst>
            <pc:docMk/>
            <pc:sldMk cId="3483367541" sldId="357"/>
            <ac:picMk id="75" creationId="{56717CDA-FA3D-F571-6CEF-B33197BD566A}"/>
          </ac:picMkLst>
        </pc:picChg>
        <pc:picChg chg="add mod modCrop">
          <ac:chgData name="H M" userId="84cd2103f36ef0dc" providerId="LiveId" clId="{6CAE7A2D-79C2-4968-A769-05EBCE3FB552}" dt="2024-03-11T12:20:31.154" v="445" actId="1076"/>
          <ac:picMkLst>
            <pc:docMk/>
            <pc:sldMk cId="3483367541" sldId="357"/>
            <ac:picMk id="76" creationId="{E17A1571-4024-B172-86DF-94754C2567B3}"/>
          </ac:picMkLst>
        </pc:picChg>
        <pc:picChg chg="add mod modCrop">
          <ac:chgData name="H M" userId="84cd2103f36ef0dc" providerId="LiveId" clId="{6CAE7A2D-79C2-4968-A769-05EBCE3FB552}" dt="2024-03-11T12:20:44.537" v="447" actId="1076"/>
          <ac:picMkLst>
            <pc:docMk/>
            <pc:sldMk cId="3483367541" sldId="357"/>
            <ac:picMk id="77" creationId="{9A53A526-48C6-971A-A43C-9738D8CD218D}"/>
          </ac:picMkLst>
        </pc:picChg>
        <pc:picChg chg="add mod modCrop">
          <ac:chgData name="H M" userId="84cd2103f36ef0dc" providerId="LiveId" clId="{6CAE7A2D-79C2-4968-A769-05EBCE3FB552}" dt="2024-03-11T12:32:29.824" v="553" actId="1076"/>
          <ac:picMkLst>
            <pc:docMk/>
            <pc:sldMk cId="3483367541" sldId="357"/>
            <ac:picMk id="78" creationId="{0FA0FE8F-7C16-1EBE-507B-7660FB5ED391}"/>
          </ac:picMkLst>
        </pc:picChg>
        <pc:picChg chg="add mod modCrop">
          <ac:chgData name="H M" userId="84cd2103f36ef0dc" providerId="LiveId" clId="{6CAE7A2D-79C2-4968-A769-05EBCE3FB552}" dt="2024-03-11T12:20:03.776" v="437" actId="1076"/>
          <ac:picMkLst>
            <pc:docMk/>
            <pc:sldMk cId="3483367541" sldId="357"/>
            <ac:picMk id="79" creationId="{62442CBB-7413-D9FF-0268-368C27D791A5}"/>
          </ac:picMkLst>
        </pc:picChg>
        <pc:picChg chg="add mod modCrop">
          <ac:chgData name="H M" userId="84cd2103f36ef0dc" providerId="LiveId" clId="{6CAE7A2D-79C2-4968-A769-05EBCE3FB552}" dt="2024-03-11T12:20:56.697" v="449" actId="1076"/>
          <ac:picMkLst>
            <pc:docMk/>
            <pc:sldMk cId="3483367541" sldId="357"/>
            <ac:picMk id="80" creationId="{C2F6F31C-EA8A-2F9A-C181-48DA67929278}"/>
          </ac:picMkLst>
        </pc:picChg>
        <pc:picChg chg="add mod">
          <ac:chgData name="H M" userId="84cd2103f36ef0dc" providerId="LiveId" clId="{6CAE7A2D-79C2-4968-A769-05EBCE3FB552}" dt="2024-03-11T12:19:23.440" v="420" actId="1076"/>
          <ac:picMkLst>
            <pc:docMk/>
            <pc:sldMk cId="3483367541" sldId="357"/>
            <ac:picMk id="81" creationId="{35933B52-E6CC-2CC0-045E-7769956E6089}"/>
          </ac:picMkLst>
        </pc:picChg>
        <pc:picChg chg="add mod">
          <ac:chgData name="H M" userId="84cd2103f36ef0dc" providerId="LiveId" clId="{6CAE7A2D-79C2-4968-A769-05EBCE3FB552}" dt="2024-03-11T12:20:58.943" v="450" actId="1076"/>
          <ac:picMkLst>
            <pc:docMk/>
            <pc:sldMk cId="3483367541" sldId="357"/>
            <ac:picMk id="82" creationId="{CA9DE029-7A33-93E3-5DC6-FC50035779CD}"/>
          </ac:picMkLst>
        </pc:picChg>
        <pc:picChg chg="add mod">
          <ac:chgData name="H M" userId="84cd2103f36ef0dc" providerId="LiveId" clId="{6CAE7A2D-79C2-4968-A769-05EBCE3FB552}" dt="2024-03-11T12:20:07.239" v="440" actId="14100"/>
          <ac:picMkLst>
            <pc:docMk/>
            <pc:sldMk cId="3483367541" sldId="357"/>
            <ac:picMk id="83" creationId="{5B1D2434-FFFE-5756-B392-395A77B5B44F}"/>
          </ac:picMkLst>
        </pc:picChg>
        <pc:picChg chg="add mod topLvl">
          <ac:chgData name="H M" userId="84cd2103f36ef0dc" providerId="LiveId" clId="{6CAE7A2D-79C2-4968-A769-05EBCE3FB552}" dt="2024-03-12T10:09:42.870" v="629" actId="164"/>
          <ac:picMkLst>
            <pc:docMk/>
            <pc:sldMk cId="3483367541" sldId="357"/>
            <ac:picMk id="84" creationId="{CBD86DD0-18FE-94EA-B081-1411D4D97E92}"/>
          </ac:picMkLst>
        </pc:picChg>
      </pc:sldChg>
      <pc:sldChg chg="addSp delSp modSp add mod">
        <pc:chgData name="H M" userId="84cd2103f36ef0dc" providerId="LiveId" clId="{6CAE7A2D-79C2-4968-A769-05EBCE3FB552}" dt="2024-03-12T11:25:24.569" v="1877" actId="782"/>
        <pc:sldMkLst>
          <pc:docMk/>
          <pc:sldMk cId="3214672097" sldId="358"/>
        </pc:sldMkLst>
        <pc:spChg chg="add mod">
          <ac:chgData name="H M" userId="84cd2103f36ef0dc" providerId="LiveId" clId="{6CAE7A2D-79C2-4968-A769-05EBCE3FB552}" dt="2024-03-12T10:24:08.854" v="885" actId="1076"/>
          <ac:spMkLst>
            <pc:docMk/>
            <pc:sldMk cId="3214672097" sldId="358"/>
            <ac:spMk id="6" creationId="{F8BC41B4-2657-17AD-8B42-ABC5B0769294}"/>
          </ac:spMkLst>
        </pc:spChg>
        <pc:spChg chg="add mod">
          <ac:chgData name="H M" userId="84cd2103f36ef0dc" providerId="LiveId" clId="{6CAE7A2D-79C2-4968-A769-05EBCE3FB552}" dt="2024-03-12T10:24:06.161" v="884" actId="1076"/>
          <ac:spMkLst>
            <pc:docMk/>
            <pc:sldMk cId="3214672097" sldId="358"/>
            <ac:spMk id="23" creationId="{56087F7A-372F-ED85-D3DE-FAB08A5D57C4}"/>
          </ac:spMkLst>
        </pc:spChg>
        <pc:spChg chg="mod">
          <ac:chgData name="H M" userId="84cd2103f36ef0dc" providerId="LiveId" clId="{6CAE7A2D-79C2-4968-A769-05EBCE3FB552}" dt="2024-03-12T11:25:24.569" v="1877" actId="782"/>
          <ac:spMkLst>
            <pc:docMk/>
            <pc:sldMk cId="3214672097" sldId="358"/>
            <ac:spMk id="31" creationId="{8AF00771-9087-2FC8-A5B9-E69DE5F4C545}"/>
          </ac:spMkLst>
        </pc:spChg>
        <pc:spChg chg="mod">
          <ac:chgData name="H M" userId="84cd2103f36ef0dc" providerId="LiveId" clId="{6CAE7A2D-79C2-4968-A769-05EBCE3FB552}" dt="2024-03-12T11:25:24.569" v="1877" actId="782"/>
          <ac:spMkLst>
            <pc:docMk/>
            <pc:sldMk cId="3214672097" sldId="358"/>
            <ac:spMk id="33" creationId="{77D3FEEB-8441-6806-EDFC-5512D324B7B0}"/>
          </ac:spMkLst>
        </pc:spChg>
        <pc:spChg chg="mod">
          <ac:chgData name="H M" userId="84cd2103f36ef0dc" providerId="LiveId" clId="{6CAE7A2D-79C2-4968-A769-05EBCE3FB552}" dt="2024-03-12T11:25:24.569" v="1877" actId="782"/>
          <ac:spMkLst>
            <pc:docMk/>
            <pc:sldMk cId="3214672097" sldId="358"/>
            <ac:spMk id="34" creationId="{3B51E76C-100B-2E9F-CD25-56CDE6E4B0A1}"/>
          </ac:spMkLst>
        </pc:spChg>
        <pc:spChg chg="mod">
          <ac:chgData name="H M" userId="84cd2103f36ef0dc" providerId="LiveId" clId="{6CAE7A2D-79C2-4968-A769-05EBCE3FB552}" dt="2024-03-12T11:25:24.569" v="1877" actId="782"/>
          <ac:spMkLst>
            <pc:docMk/>
            <pc:sldMk cId="3214672097" sldId="358"/>
            <ac:spMk id="35" creationId="{B58B8AC9-4301-01CA-DCF3-6085418AB7B8}"/>
          </ac:spMkLst>
        </pc:spChg>
        <pc:spChg chg="mod">
          <ac:chgData name="H M" userId="84cd2103f36ef0dc" providerId="LiveId" clId="{6CAE7A2D-79C2-4968-A769-05EBCE3FB552}" dt="2024-03-12T11:25:24.569" v="1877" actId="782"/>
          <ac:spMkLst>
            <pc:docMk/>
            <pc:sldMk cId="3214672097" sldId="358"/>
            <ac:spMk id="36" creationId="{9A897161-078E-2FE1-8480-CFDA306D34A5}"/>
          </ac:spMkLst>
        </pc:spChg>
        <pc:spChg chg="mod">
          <ac:chgData name="H M" userId="84cd2103f36ef0dc" providerId="LiveId" clId="{6CAE7A2D-79C2-4968-A769-05EBCE3FB552}" dt="2024-03-12T11:25:24.569" v="1877" actId="782"/>
          <ac:spMkLst>
            <pc:docMk/>
            <pc:sldMk cId="3214672097" sldId="358"/>
            <ac:spMk id="37" creationId="{BB2B0FE5-E556-7DBB-8C62-37D00C978E40}"/>
          </ac:spMkLst>
        </pc:spChg>
        <pc:spChg chg="mod">
          <ac:chgData name="H M" userId="84cd2103f36ef0dc" providerId="LiveId" clId="{6CAE7A2D-79C2-4968-A769-05EBCE3FB552}" dt="2024-03-12T11:25:24.569" v="1877" actId="782"/>
          <ac:spMkLst>
            <pc:docMk/>
            <pc:sldMk cId="3214672097" sldId="358"/>
            <ac:spMk id="38" creationId="{98E4ACBC-F2AD-27F7-B621-A298F1978CF9}"/>
          </ac:spMkLst>
        </pc:spChg>
        <pc:spChg chg="mod">
          <ac:chgData name="H M" userId="84cd2103f36ef0dc" providerId="LiveId" clId="{6CAE7A2D-79C2-4968-A769-05EBCE3FB552}" dt="2024-03-12T11:25:24.569" v="1877" actId="782"/>
          <ac:spMkLst>
            <pc:docMk/>
            <pc:sldMk cId="3214672097" sldId="358"/>
            <ac:spMk id="39" creationId="{8FB4FEF3-C9DC-8D63-6D75-F51BB6FAB03B}"/>
          </ac:spMkLst>
        </pc:spChg>
        <pc:spChg chg="mod">
          <ac:chgData name="H M" userId="84cd2103f36ef0dc" providerId="LiveId" clId="{6CAE7A2D-79C2-4968-A769-05EBCE3FB552}" dt="2024-03-12T11:25:24.569" v="1877" actId="782"/>
          <ac:spMkLst>
            <pc:docMk/>
            <pc:sldMk cId="3214672097" sldId="358"/>
            <ac:spMk id="40" creationId="{F5919090-7013-14DA-76D8-2A619EF2A993}"/>
          </ac:spMkLst>
        </pc:spChg>
        <pc:spChg chg="mod">
          <ac:chgData name="H M" userId="84cd2103f36ef0dc" providerId="LiveId" clId="{6CAE7A2D-79C2-4968-A769-05EBCE3FB552}" dt="2024-03-12T11:25:24.569" v="1877" actId="782"/>
          <ac:spMkLst>
            <pc:docMk/>
            <pc:sldMk cId="3214672097" sldId="358"/>
            <ac:spMk id="41" creationId="{4B24F6D1-BA1B-5308-0DAE-60CDA8F0CF20}"/>
          </ac:spMkLst>
        </pc:spChg>
        <pc:spChg chg="mod">
          <ac:chgData name="H M" userId="84cd2103f36ef0dc" providerId="LiveId" clId="{6CAE7A2D-79C2-4968-A769-05EBCE3FB552}" dt="2024-03-12T11:25:24.569" v="1877" actId="782"/>
          <ac:spMkLst>
            <pc:docMk/>
            <pc:sldMk cId="3214672097" sldId="358"/>
            <ac:spMk id="42" creationId="{32A98852-E340-9C88-4CDF-398E6C41F407}"/>
          </ac:spMkLst>
        </pc:spChg>
        <pc:spChg chg="mod">
          <ac:chgData name="H M" userId="84cd2103f36ef0dc" providerId="LiveId" clId="{6CAE7A2D-79C2-4968-A769-05EBCE3FB552}" dt="2024-03-12T11:25:24.569" v="1877" actId="782"/>
          <ac:spMkLst>
            <pc:docMk/>
            <pc:sldMk cId="3214672097" sldId="358"/>
            <ac:spMk id="43" creationId="{C21D5FE1-B36B-32B1-6173-6D1FFE51EFC3}"/>
          </ac:spMkLst>
        </pc:spChg>
        <pc:spChg chg="mod">
          <ac:chgData name="H M" userId="84cd2103f36ef0dc" providerId="LiveId" clId="{6CAE7A2D-79C2-4968-A769-05EBCE3FB552}" dt="2024-03-12T11:25:24.569" v="1877" actId="782"/>
          <ac:spMkLst>
            <pc:docMk/>
            <pc:sldMk cId="3214672097" sldId="358"/>
            <ac:spMk id="44" creationId="{572F350A-6635-0439-5058-76277992511C}"/>
          </ac:spMkLst>
        </pc:spChg>
        <pc:spChg chg="mod">
          <ac:chgData name="H M" userId="84cd2103f36ef0dc" providerId="LiveId" clId="{6CAE7A2D-79C2-4968-A769-05EBCE3FB552}" dt="2024-03-12T11:25:24.569" v="1877" actId="782"/>
          <ac:spMkLst>
            <pc:docMk/>
            <pc:sldMk cId="3214672097" sldId="358"/>
            <ac:spMk id="45" creationId="{140CDEEB-08FC-F98E-F3FD-1246DAC96CE5}"/>
          </ac:spMkLst>
        </pc:spChg>
        <pc:spChg chg="mod">
          <ac:chgData name="H M" userId="84cd2103f36ef0dc" providerId="LiveId" clId="{6CAE7A2D-79C2-4968-A769-05EBCE3FB552}" dt="2024-03-12T11:25:24.569" v="1877" actId="782"/>
          <ac:spMkLst>
            <pc:docMk/>
            <pc:sldMk cId="3214672097" sldId="358"/>
            <ac:spMk id="46" creationId="{0E67081A-35EF-CCDA-612E-17654AAA033F}"/>
          </ac:spMkLst>
        </pc:spChg>
        <pc:spChg chg="mod">
          <ac:chgData name="H M" userId="84cd2103f36ef0dc" providerId="LiveId" clId="{6CAE7A2D-79C2-4968-A769-05EBCE3FB552}" dt="2024-03-12T11:25:24.569" v="1877" actId="782"/>
          <ac:spMkLst>
            <pc:docMk/>
            <pc:sldMk cId="3214672097" sldId="358"/>
            <ac:spMk id="47" creationId="{A9E6C02A-C6C5-3486-6510-631CDCA25075}"/>
          </ac:spMkLst>
        </pc:spChg>
        <pc:spChg chg="mod">
          <ac:chgData name="H M" userId="84cd2103f36ef0dc" providerId="LiveId" clId="{6CAE7A2D-79C2-4968-A769-05EBCE3FB552}" dt="2024-03-12T11:25:24.569" v="1877" actId="782"/>
          <ac:spMkLst>
            <pc:docMk/>
            <pc:sldMk cId="3214672097" sldId="358"/>
            <ac:spMk id="48" creationId="{DA4AC88E-DC91-6207-2C8C-E784696647AE}"/>
          </ac:spMkLst>
        </pc:spChg>
        <pc:spChg chg="mod">
          <ac:chgData name="H M" userId="84cd2103f36ef0dc" providerId="LiveId" clId="{6CAE7A2D-79C2-4968-A769-05EBCE3FB552}" dt="2024-03-12T11:25:24.569" v="1877" actId="782"/>
          <ac:spMkLst>
            <pc:docMk/>
            <pc:sldMk cId="3214672097" sldId="358"/>
            <ac:spMk id="49" creationId="{BD4168D4-ADF5-50CD-299A-7B57F4BECF2C}"/>
          </ac:spMkLst>
        </pc:spChg>
        <pc:spChg chg="mod">
          <ac:chgData name="H M" userId="84cd2103f36ef0dc" providerId="LiveId" clId="{6CAE7A2D-79C2-4968-A769-05EBCE3FB552}" dt="2024-03-12T11:25:24.569" v="1877" actId="782"/>
          <ac:spMkLst>
            <pc:docMk/>
            <pc:sldMk cId="3214672097" sldId="358"/>
            <ac:spMk id="50" creationId="{41215CAD-2C1D-DE78-7789-7E60554AF44C}"/>
          </ac:spMkLst>
        </pc:spChg>
        <pc:spChg chg="mod">
          <ac:chgData name="H M" userId="84cd2103f36ef0dc" providerId="LiveId" clId="{6CAE7A2D-79C2-4968-A769-05EBCE3FB552}" dt="2024-03-12T11:25:24.569" v="1877" actId="782"/>
          <ac:spMkLst>
            <pc:docMk/>
            <pc:sldMk cId="3214672097" sldId="358"/>
            <ac:spMk id="54" creationId="{C4A30B54-53B7-3F8F-7A4C-9BBF9AFFFD16}"/>
          </ac:spMkLst>
        </pc:spChg>
        <pc:spChg chg="mod">
          <ac:chgData name="H M" userId="84cd2103f36ef0dc" providerId="LiveId" clId="{6CAE7A2D-79C2-4968-A769-05EBCE3FB552}" dt="2024-03-12T11:25:24.569" v="1877" actId="782"/>
          <ac:spMkLst>
            <pc:docMk/>
            <pc:sldMk cId="3214672097" sldId="358"/>
            <ac:spMk id="55" creationId="{13499E18-DAAB-1724-B01F-CB92FA1A39F1}"/>
          </ac:spMkLst>
        </pc:spChg>
        <pc:spChg chg="mod">
          <ac:chgData name="H M" userId="84cd2103f36ef0dc" providerId="LiveId" clId="{6CAE7A2D-79C2-4968-A769-05EBCE3FB552}" dt="2024-03-12T11:25:24.569" v="1877" actId="782"/>
          <ac:spMkLst>
            <pc:docMk/>
            <pc:sldMk cId="3214672097" sldId="358"/>
            <ac:spMk id="59" creationId="{679A435A-B9E8-BF15-344C-D0FFB14BD290}"/>
          </ac:spMkLst>
        </pc:spChg>
        <pc:grpChg chg="add del mod">
          <ac:chgData name="H M" userId="84cd2103f36ef0dc" providerId="LiveId" clId="{6CAE7A2D-79C2-4968-A769-05EBCE3FB552}" dt="2024-03-12T10:21:59.913" v="853" actId="14100"/>
          <ac:grpSpMkLst>
            <pc:docMk/>
            <pc:sldMk cId="3214672097" sldId="358"/>
            <ac:grpSpMk id="2" creationId="{3721FB5F-9314-46E5-FF70-E21F234A7CDE}"/>
          </ac:grpSpMkLst>
        </pc:grpChg>
        <pc:picChg chg="del mod">
          <ac:chgData name="H M" userId="84cd2103f36ef0dc" providerId="LiveId" clId="{6CAE7A2D-79C2-4968-A769-05EBCE3FB552}" dt="2024-03-12T10:11:07.610" v="642" actId="478"/>
          <ac:picMkLst>
            <pc:docMk/>
            <pc:sldMk cId="3214672097" sldId="358"/>
            <ac:picMk id="3" creationId="{848871F0-5CB3-D799-02D6-80A36E15366C}"/>
          </ac:picMkLst>
        </pc:picChg>
        <pc:picChg chg="add">
          <ac:chgData name="H M" userId="84cd2103f36ef0dc" providerId="LiveId" clId="{6CAE7A2D-79C2-4968-A769-05EBCE3FB552}" dt="2024-03-12T10:21:26.123" v="834"/>
          <ac:picMkLst>
            <pc:docMk/>
            <pc:sldMk cId="3214672097" sldId="358"/>
            <ac:picMk id="4" creationId="{512F93AD-A70F-13ED-A81C-1F5A9EBEA8B7}"/>
          </ac:picMkLst>
        </pc:picChg>
        <pc:picChg chg="add">
          <ac:chgData name="H M" userId="84cd2103f36ef0dc" providerId="LiveId" clId="{6CAE7A2D-79C2-4968-A769-05EBCE3FB552}" dt="2024-03-12T10:21:50.371" v="836"/>
          <ac:picMkLst>
            <pc:docMk/>
            <pc:sldMk cId="3214672097" sldId="358"/>
            <ac:picMk id="5" creationId="{FDC66009-9B3F-500F-CA46-F64CB189310E}"/>
          </ac:picMkLst>
        </pc:picChg>
      </pc:sldChg>
      <pc:sldChg chg="add del">
        <pc:chgData name="H M" userId="84cd2103f36ef0dc" providerId="LiveId" clId="{6CAE7A2D-79C2-4968-A769-05EBCE3FB552}" dt="2024-03-12T11:17:10.846" v="1755" actId="47"/>
        <pc:sldMkLst>
          <pc:docMk/>
          <pc:sldMk cId="1548566474" sldId="359"/>
        </pc:sldMkLst>
      </pc:sldChg>
      <pc:sldChg chg="addSp delSp modSp add del mod ord">
        <pc:chgData name="H M" userId="84cd2103f36ef0dc" providerId="LiveId" clId="{6CAE7A2D-79C2-4968-A769-05EBCE3FB552}" dt="2024-03-12T11:17:15.346" v="1756" actId="47"/>
        <pc:sldMkLst>
          <pc:docMk/>
          <pc:sldMk cId="3565586265" sldId="360"/>
        </pc:sldMkLst>
        <pc:spChg chg="del">
          <ac:chgData name="H M" userId="84cd2103f36ef0dc" providerId="LiveId" clId="{6CAE7A2D-79C2-4968-A769-05EBCE3FB552}" dt="2024-03-12T10:32:18.847" v="1031" actId="478"/>
          <ac:spMkLst>
            <pc:docMk/>
            <pc:sldMk cId="3565586265" sldId="360"/>
            <ac:spMk id="6" creationId="{F8BC41B4-2657-17AD-8B42-ABC5B0769294}"/>
          </ac:spMkLst>
        </pc:spChg>
        <pc:spChg chg="del">
          <ac:chgData name="H M" userId="84cd2103f36ef0dc" providerId="LiveId" clId="{6CAE7A2D-79C2-4968-A769-05EBCE3FB552}" dt="2024-03-12T10:32:16.381" v="1028" actId="478"/>
          <ac:spMkLst>
            <pc:docMk/>
            <pc:sldMk cId="3565586265" sldId="360"/>
            <ac:spMk id="23" creationId="{56087F7A-372F-ED85-D3DE-FAB08A5D57C4}"/>
          </ac:spMkLst>
        </pc:spChg>
        <pc:spChg chg="del">
          <ac:chgData name="H M" userId="84cd2103f36ef0dc" providerId="LiveId" clId="{6CAE7A2D-79C2-4968-A769-05EBCE3FB552}" dt="2024-03-12T10:32:17.821" v="1030" actId="478"/>
          <ac:spMkLst>
            <pc:docMk/>
            <pc:sldMk cId="3565586265" sldId="360"/>
            <ac:spMk id="54" creationId="{C4A30B54-53B7-3F8F-7A4C-9BBF9AFFFD16}"/>
          </ac:spMkLst>
        </pc:spChg>
        <pc:spChg chg="del">
          <ac:chgData name="H M" userId="84cd2103f36ef0dc" providerId="LiveId" clId="{6CAE7A2D-79C2-4968-A769-05EBCE3FB552}" dt="2024-03-12T10:32:15.191" v="1027" actId="478"/>
          <ac:spMkLst>
            <pc:docMk/>
            <pc:sldMk cId="3565586265" sldId="360"/>
            <ac:spMk id="55" creationId="{13499E18-DAAB-1724-B01F-CB92FA1A39F1}"/>
          </ac:spMkLst>
        </pc:spChg>
        <pc:spChg chg="mod">
          <ac:chgData name="H M" userId="84cd2103f36ef0dc" providerId="LiveId" clId="{6CAE7A2D-79C2-4968-A769-05EBCE3FB552}" dt="2024-03-12T10:32:22.497" v="1032" actId="164"/>
          <ac:spMkLst>
            <pc:docMk/>
            <pc:sldMk cId="3565586265" sldId="360"/>
            <ac:spMk id="58" creationId="{CB6DC103-0C8F-12FE-6EFB-736DF50E2B47}"/>
          </ac:spMkLst>
        </pc:spChg>
        <pc:grpChg chg="del">
          <ac:chgData name="H M" userId="84cd2103f36ef0dc" providerId="LiveId" clId="{6CAE7A2D-79C2-4968-A769-05EBCE3FB552}" dt="2024-03-12T10:32:13.374" v="1025" actId="478"/>
          <ac:grpSpMkLst>
            <pc:docMk/>
            <pc:sldMk cId="3565586265" sldId="360"/>
            <ac:grpSpMk id="2" creationId="{3721FB5F-9314-46E5-FF70-E21F234A7CDE}"/>
          </ac:grpSpMkLst>
        </pc:grpChg>
        <pc:grpChg chg="add mod">
          <ac:chgData name="H M" userId="84cd2103f36ef0dc" providerId="LiveId" clId="{6CAE7A2D-79C2-4968-A769-05EBCE3FB552}" dt="2024-03-12T10:32:22.497" v="1032" actId="164"/>
          <ac:grpSpMkLst>
            <pc:docMk/>
            <pc:sldMk cId="3565586265" sldId="360"/>
            <ac:grpSpMk id="3" creationId="{12E6550E-2867-35C9-9E4F-1DD551167961}"/>
          </ac:grpSpMkLst>
        </pc:grpChg>
        <pc:picChg chg="del">
          <ac:chgData name="H M" userId="84cd2103f36ef0dc" providerId="LiveId" clId="{6CAE7A2D-79C2-4968-A769-05EBCE3FB552}" dt="2024-03-12T10:32:14.761" v="1026" actId="478"/>
          <ac:picMkLst>
            <pc:docMk/>
            <pc:sldMk cId="3565586265" sldId="360"/>
            <ac:picMk id="65" creationId="{E240D623-2237-FAEF-0CF1-D3CEEBB68F8C}"/>
          </ac:picMkLst>
        </pc:picChg>
        <pc:picChg chg="del">
          <ac:chgData name="H M" userId="84cd2103f36ef0dc" providerId="LiveId" clId="{6CAE7A2D-79C2-4968-A769-05EBCE3FB552}" dt="2024-03-12T10:32:17.111" v="1029" actId="478"/>
          <ac:picMkLst>
            <pc:docMk/>
            <pc:sldMk cId="3565586265" sldId="360"/>
            <ac:picMk id="66" creationId="{CC4386CD-1292-8557-A507-DC28E1725DB2}"/>
          </ac:picMkLst>
        </pc:picChg>
        <pc:picChg chg="mod">
          <ac:chgData name="H M" userId="84cd2103f36ef0dc" providerId="LiveId" clId="{6CAE7A2D-79C2-4968-A769-05EBCE3FB552}" dt="2024-03-12T10:32:22.497" v="1032" actId="164"/>
          <ac:picMkLst>
            <pc:docMk/>
            <pc:sldMk cId="3565586265" sldId="360"/>
            <ac:picMk id="73" creationId="{93ED4F2F-D331-3905-0A31-70AD6B0515B6}"/>
          </ac:picMkLst>
        </pc:picChg>
        <pc:picChg chg="mod">
          <ac:chgData name="H M" userId="84cd2103f36ef0dc" providerId="LiveId" clId="{6CAE7A2D-79C2-4968-A769-05EBCE3FB552}" dt="2024-03-12T10:32:22.497" v="1032" actId="164"/>
          <ac:picMkLst>
            <pc:docMk/>
            <pc:sldMk cId="3565586265" sldId="360"/>
            <ac:picMk id="74" creationId="{CC395A5B-340C-CFE8-1780-4843F2A56CE5}"/>
          </ac:picMkLst>
        </pc:picChg>
        <pc:picChg chg="mod">
          <ac:chgData name="H M" userId="84cd2103f36ef0dc" providerId="LiveId" clId="{6CAE7A2D-79C2-4968-A769-05EBCE3FB552}" dt="2024-03-12T10:32:22.497" v="1032" actId="164"/>
          <ac:picMkLst>
            <pc:docMk/>
            <pc:sldMk cId="3565586265" sldId="360"/>
            <ac:picMk id="75" creationId="{56717CDA-FA3D-F571-6CEF-B33197BD566A}"/>
          </ac:picMkLst>
        </pc:picChg>
        <pc:picChg chg="mod">
          <ac:chgData name="H M" userId="84cd2103f36ef0dc" providerId="LiveId" clId="{6CAE7A2D-79C2-4968-A769-05EBCE3FB552}" dt="2024-03-12T10:32:22.497" v="1032" actId="164"/>
          <ac:picMkLst>
            <pc:docMk/>
            <pc:sldMk cId="3565586265" sldId="360"/>
            <ac:picMk id="76" creationId="{E17A1571-4024-B172-86DF-94754C2567B3}"/>
          </ac:picMkLst>
        </pc:picChg>
        <pc:picChg chg="mod">
          <ac:chgData name="H M" userId="84cd2103f36ef0dc" providerId="LiveId" clId="{6CAE7A2D-79C2-4968-A769-05EBCE3FB552}" dt="2024-03-12T10:32:22.497" v="1032" actId="164"/>
          <ac:picMkLst>
            <pc:docMk/>
            <pc:sldMk cId="3565586265" sldId="360"/>
            <ac:picMk id="77" creationId="{9A53A526-48C6-971A-A43C-9738D8CD218D}"/>
          </ac:picMkLst>
        </pc:picChg>
        <pc:picChg chg="mod">
          <ac:chgData name="H M" userId="84cd2103f36ef0dc" providerId="LiveId" clId="{6CAE7A2D-79C2-4968-A769-05EBCE3FB552}" dt="2024-03-12T10:32:22.497" v="1032" actId="164"/>
          <ac:picMkLst>
            <pc:docMk/>
            <pc:sldMk cId="3565586265" sldId="360"/>
            <ac:picMk id="78" creationId="{0FA0FE8F-7C16-1EBE-507B-7660FB5ED391}"/>
          </ac:picMkLst>
        </pc:picChg>
        <pc:picChg chg="mod">
          <ac:chgData name="H M" userId="84cd2103f36ef0dc" providerId="LiveId" clId="{6CAE7A2D-79C2-4968-A769-05EBCE3FB552}" dt="2024-03-12T10:32:22.497" v="1032" actId="164"/>
          <ac:picMkLst>
            <pc:docMk/>
            <pc:sldMk cId="3565586265" sldId="360"/>
            <ac:picMk id="79" creationId="{62442CBB-7413-D9FF-0268-368C27D791A5}"/>
          </ac:picMkLst>
        </pc:picChg>
        <pc:picChg chg="mod">
          <ac:chgData name="H M" userId="84cd2103f36ef0dc" providerId="LiveId" clId="{6CAE7A2D-79C2-4968-A769-05EBCE3FB552}" dt="2024-03-12T10:32:22.497" v="1032" actId="164"/>
          <ac:picMkLst>
            <pc:docMk/>
            <pc:sldMk cId="3565586265" sldId="360"/>
            <ac:picMk id="80" creationId="{C2F6F31C-EA8A-2F9A-C181-48DA67929278}"/>
          </ac:picMkLst>
        </pc:picChg>
        <pc:picChg chg="mod">
          <ac:chgData name="H M" userId="84cd2103f36ef0dc" providerId="LiveId" clId="{6CAE7A2D-79C2-4968-A769-05EBCE3FB552}" dt="2024-03-12T10:32:22.497" v="1032" actId="164"/>
          <ac:picMkLst>
            <pc:docMk/>
            <pc:sldMk cId="3565586265" sldId="360"/>
            <ac:picMk id="81" creationId="{35933B52-E6CC-2CC0-045E-7769956E6089}"/>
          </ac:picMkLst>
        </pc:picChg>
        <pc:picChg chg="mod">
          <ac:chgData name="H M" userId="84cd2103f36ef0dc" providerId="LiveId" clId="{6CAE7A2D-79C2-4968-A769-05EBCE3FB552}" dt="2024-03-12T10:32:22.497" v="1032" actId="164"/>
          <ac:picMkLst>
            <pc:docMk/>
            <pc:sldMk cId="3565586265" sldId="360"/>
            <ac:picMk id="82" creationId="{CA9DE029-7A33-93E3-5DC6-FC50035779CD}"/>
          </ac:picMkLst>
        </pc:picChg>
        <pc:picChg chg="mod">
          <ac:chgData name="H M" userId="84cd2103f36ef0dc" providerId="LiveId" clId="{6CAE7A2D-79C2-4968-A769-05EBCE3FB552}" dt="2024-03-12T10:32:22.497" v="1032" actId="164"/>
          <ac:picMkLst>
            <pc:docMk/>
            <pc:sldMk cId="3565586265" sldId="360"/>
            <ac:picMk id="83" creationId="{5B1D2434-FFFE-5756-B392-395A77B5B44F}"/>
          </ac:picMkLst>
        </pc:picChg>
      </pc:sldChg>
      <pc:sldChg chg="addSp delSp modSp add mod modClrScheme chgLayout">
        <pc:chgData name="H M" userId="84cd2103f36ef0dc" providerId="LiveId" clId="{6CAE7A2D-79C2-4968-A769-05EBCE3FB552}" dt="2024-03-12T11:25:13.243" v="1876" actId="782"/>
        <pc:sldMkLst>
          <pc:docMk/>
          <pc:sldMk cId="3549360952" sldId="361"/>
        </pc:sldMkLst>
        <pc:spChg chg="mod">
          <ac:chgData name="H M" userId="84cd2103f36ef0dc" providerId="LiveId" clId="{6CAE7A2D-79C2-4968-A769-05EBCE3FB552}" dt="2024-03-12T11:25:13.243" v="1876" actId="782"/>
          <ac:spMkLst>
            <pc:docMk/>
            <pc:sldMk cId="3549360952" sldId="361"/>
            <ac:spMk id="2" creationId="{BF00C955-A773-EB33-04DA-220D5701065F}"/>
          </ac:spMkLst>
        </pc:spChg>
        <pc:spChg chg="add mod">
          <ac:chgData name="H M" userId="84cd2103f36ef0dc" providerId="LiveId" clId="{6CAE7A2D-79C2-4968-A769-05EBCE3FB552}" dt="2024-03-12T11:25:13.243" v="1876" actId="782"/>
          <ac:spMkLst>
            <pc:docMk/>
            <pc:sldMk cId="3549360952" sldId="361"/>
            <ac:spMk id="6" creationId="{78DA7408-A4D2-CE82-FAF9-512EC9B92E32}"/>
          </ac:spMkLst>
        </pc:spChg>
        <pc:spChg chg="add mod">
          <ac:chgData name="H M" userId="84cd2103f36ef0dc" providerId="LiveId" clId="{6CAE7A2D-79C2-4968-A769-05EBCE3FB552}" dt="2024-03-12T11:25:13.243" v="1876" actId="782"/>
          <ac:spMkLst>
            <pc:docMk/>
            <pc:sldMk cId="3549360952" sldId="361"/>
            <ac:spMk id="14" creationId="{C1765877-42A9-C6D6-8F6B-C2AF1EE23CF5}"/>
          </ac:spMkLst>
        </pc:spChg>
        <pc:spChg chg="add del mod">
          <ac:chgData name="H M" userId="84cd2103f36ef0dc" providerId="LiveId" clId="{6CAE7A2D-79C2-4968-A769-05EBCE3FB552}" dt="2024-03-12T10:40:40.860" v="1146" actId="478"/>
          <ac:spMkLst>
            <pc:docMk/>
            <pc:sldMk cId="3549360952" sldId="361"/>
            <ac:spMk id="16" creationId="{01DBF791-13D9-7B67-728F-E3E3B18501BA}"/>
          </ac:spMkLst>
        </pc:spChg>
        <pc:spChg chg="add mod">
          <ac:chgData name="H M" userId="84cd2103f36ef0dc" providerId="LiveId" clId="{6CAE7A2D-79C2-4968-A769-05EBCE3FB552}" dt="2024-03-12T11:25:13.243" v="1876" actId="782"/>
          <ac:spMkLst>
            <pc:docMk/>
            <pc:sldMk cId="3549360952" sldId="361"/>
            <ac:spMk id="17" creationId="{B41E615D-23ED-615D-5FFE-323395C213BE}"/>
          </ac:spMkLst>
        </pc:spChg>
        <pc:spChg chg="add del mod">
          <ac:chgData name="H M" userId="84cd2103f36ef0dc" providerId="LiveId" clId="{6CAE7A2D-79C2-4968-A769-05EBCE3FB552}" dt="2024-03-12T10:41:00.796" v="1153" actId="478"/>
          <ac:spMkLst>
            <pc:docMk/>
            <pc:sldMk cId="3549360952" sldId="361"/>
            <ac:spMk id="18" creationId="{C28BCFC1-217F-21C5-7C1E-AB1E8090374C}"/>
          </ac:spMkLst>
        </pc:spChg>
        <pc:spChg chg="add mod ord">
          <ac:chgData name="H M" userId="84cd2103f36ef0dc" providerId="LiveId" clId="{6CAE7A2D-79C2-4968-A769-05EBCE3FB552}" dt="2024-03-12T11:25:13.243" v="1876" actId="782"/>
          <ac:spMkLst>
            <pc:docMk/>
            <pc:sldMk cId="3549360952" sldId="361"/>
            <ac:spMk id="19" creationId="{A493EBAF-A180-3E38-1D7F-04CD2EA3A487}"/>
          </ac:spMkLst>
        </pc:spChg>
        <pc:spChg chg="add mod">
          <ac:chgData name="H M" userId="84cd2103f36ef0dc" providerId="LiveId" clId="{6CAE7A2D-79C2-4968-A769-05EBCE3FB552}" dt="2024-03-12T10:42:22.298" v="1183" actId="571"/>
          <ac:spMkLst>
            <pc:docMk/>
            <pc:sldMk cId="3549360952" sldId="361"/>
            <ac:spMk id="20" creationId="{9E09C118-2699-DB88-AF92-5E10A3CBDA4B}"/>
          </ac:spMkLst>
        </pc:spChg>
        <pc:spChg chg="add mod">
          <ac:chgData name="H M" userId="84cd2103f36ef0dc" providerId="LiveId" clId="{6CAE7A2D-79C2-4968-A769-05EBCE3FB552}" dt="2024-03-12T11:25:13.243" v="1876" actId="782"/>
          <ac:spMkLst>
            <pc:docMk/>
            <pc:sldMk cId="3549360952" sldId="361"/>
            <ac:spMk id="21" creationId="{8364B10C-74B6-7B8D-44F9-A2FBDB873D45}"/>
          </ac:spMkLst>
        </pc:spChg>
        <pc:spChg chg="add del mod">
          <ac:chgData name="H M" userId="84cd2103f36ef0dc" providerId="LiveId" clId="{6CAE7A2D-79C2-4968-A769-05EBCE3FB552}" dt="2024-03-12T10:43:08.028" v="1197" actId="478"/>
          <ac:spMkLst>
            <pc:docMk/>
            <pc:sldMk cId="3549360952" sldId="361"/>
            <ac:spMk id="22" creationId="{386D42B2-152B-7635-649F-C4A409DC16EA}"/>
          </ac:spMkLst>
        </pc:spChg>
        <pc:spChg chg="add mod">
          <ac:chgData name="H M" userId="84cd2103f36ef0dc" providerId="LiveId" clId="{6CAE7A2D-79C2-4968-A769-05EBCE3FB552}" dt="2024-03-12T11:25:13.243" v="1876" actId="782"/>
          <ac:spMkLst>
            <pc:docMk/>
            <pc:sldMk cId="3549360952" sldId="361"/>
            <ac:spMk id="23" creationId="{26D9EBD2-5FA9-9E8F-042C-94EF2DF8A784}"/>
          </ac:spMkLst>
        </pc:spChg>
        <pc:spChg chg="add del mod">
          <ac:chgData name="H M" userId="84cd2103f36ef0dc" providerId="LiveId" clId="{6CAE7A2D-79C2-4968-A769-05EBCE3FB552}" dt="2024-03-12T10:43:04.321" v="1195" actId="478"/>
          <ac:spMkLst>
            <pc:docMk/>
            <pc:sldMk cId="3549360952" sldId="361"/>
            <ac:spMk id="24" creationId="{5A9850C8-0A2B-0AAF-B324-52E68561A479}"/>
          </ac:spMkLst>
        </pc:spChg>
        <pc:spChg chg="add mod">
          <ac:chgData name="H M" userId="84cd2103f36ef0dc" providerId="LiveId" clId="{6CAE7A2D-79C2-4968-A769-05EBCE3FB552}" dt="2024-03-12T11:25:13.243" v="1876" actId="782"/>
          <ac:spMkLst>
            <pc:docMk/>
            <pc:sldMk cId="3549360952" sldId="361"/>
            <ac:spMk id="25" creationId="{285DAB34-2862-1AA5-701C-4DA64FEB197A}"/>
          </ac:spMkLst>
        </pc:spChg>
        <pc:spChg chg="add del mod">
          <ac:chgData name="H M" userId="84cd2103f36ef0dc" providerId="LiveId" clId="{6CAE7A2D-79C2-4968-A769-05EBCE3FB552}" dt="2024-03-12T10:43:06.311" v="1196" actId="478"/>
          <ac:spMkLst>
            <pc:docMk/>
            <pc:sldMk cId="3549360952" sldId="361"/>
            <ac:spMk id="26" creationId="{C641621A-DF32-1B3A-CA8E-6FC694321C82}"/>
          </ac:spMkLst>
        </pc:spChg>
        <pc:spChg chg="add mod">
          <ac:chgData name="H M" userId="84cd2103f36ef0dc" providerId="LiveId" clId="{6CAE7A2D-79C2-4968-A769-05EBCE3FB552}" dt="2024-03-12T11:25:13.243" v="1876" actId="782"/>
          <ac:spMkLst>
            <pc:docMk/>
            <pc:sldMk cId="3549360952" sldId="361"/>
            <ac:spMk id="27" creationId="{48A5EFAE-550B-943D-990B-D7F829155694}"/>
          </ac:spMkLst>
        </pc:spChg>
        <pc:spChg chg="add del mod">
          <ac:chgData name="H M" userId="84cd2103f36ef0dc" providerId="LiveId" clId="{6CAE7A2D-79C2-4968-A769-05EBCE3FB552}" dt="2024-03-12T10:43:03.164" v="1194" actId="478"/>
          <ac:spMkLst>
            <pc:docMk/>
            <pc:sldMk cId="3549360952" sldId="361"/>
            <ac:spMk id="28" creationId="{5F307959-8DFE-E02E-DFA9-C7E8CC5BF4AC}"/>
          </ac:spMkLst>
        </pc:spChg>
        <pc:spChg chg="add del mod">
          <ac:chgData name="H M" userId="84cd2103f36ef0dc" providerId="LiveId" clId="{6CAE7A2D-79C2-4968-A769-05EBCE3FB552}" dt="2024-03-12T10:43:18.872" v="1199" actId="478"/>
          <ac:spMkLst>
            <pc:docMk/>
            <pc:sldMk cId="3549360952" sldId="361"/>
            <ac:spMk id="29" creationId="{91039BF9-B394-2080-8B25-4495E2AB86A6}"/>
          </ac:spMkLst>
        </pc:spChg>
        <pc:spChg chg="mod">
          <ac:chgData name="H M" userId="84cd2103f36ef0dc" providerId="LiveId" clId="{6CAE7A2D-79C2-4968-A769-05EBCE3FB552}" dt="2024-03-12T11:25:13.243" v="1876" actId="782"/>
          <ac:spMkLst>
            <pc:docMk/>
            <pc:sldMk cId="3549360952" sldId="361"/>
            <ac:spMk id="32" creationId="{00088661-BE70-F3A6-A48B-CB4D09BF0B52}"/>
          </ac:spMkLst>
        </pc:spChg>
        <pc:spChg chg="mod">
          <ac:chgData name="H M" userId="84cd2103f36ef0dc" providerId="LiveId" clId="{6CAE7A2D-79C2-4968-A769-05EBCE3FB552}" dt="2024-03-12T11:25:13.243" v="1876" actId="782"/>
          <ac:spMkLst>
            <pc:docMk/>
            <pc:sldMk cId="3549360952" sldId="361"/>
            <ac:spMk id="33" creationId="{1EFDC70E-C56F-238C-05C6-849F8EA0D21B}"/>
          </ac:spMkLst>
        </pc:spChg>
        <pc:spChg chg="mod">
          <ac:chgData name="H M" userId="84cd2103f36ef0dc" providerId="LiveId" clId="{6CAE7A2D-79C2-4968-A769-05EBCE3FB552}" dt="2024-03-12T11:25:13.243" v="1876" actId="782"/>
          <ac:spMkLst>
            <pc:docMk/>
            <pc:sldMk cId="3549360952" sldId="361"/>
            <ac:spMk id="34" creationId="{AF649206-0B1B-1D8C-A1D6-B5B47D5E1914}"/>
          </ac:spMkLst>
        </pc:spChg>
        <pc:spChg chg="mod">
          <ac:chgData name="H M" userId="84cd2103f36ef0dc" providerId="LiveId" clId="{6CAE7A2D-79C2-4968-A769-05EBCE3FB552}" dt="2024-03-12T11:25:13.243" v="1876" actId="782"/>
          <ac:spMkLst>
            <pc:docMk/>
            <pc:sldMk cId="3549360952" sldId="361"/>
            <ac:spMk id="35" creationId="{DD308E36-3B8A-2862-3BEF-3107217033CC}"/>
          </ac:spMkLst>
        </pc:spChg>
        <pc:spChg chg="mod">
          <ac:chgData name="H M" userId="84cd2103f36ef0dc" providerId="LiveId" clId="{6CAE7A2D-79C2-4968-A769-05EBCE3FB552}" dt="2024-03-12T11:25:13.243" v="1876" actId="782"/>
          <ac:spMkLst>
            <pc:docMk/>
            <pc:sldMk cId="3549360952" sldId="361"/>
            <ac:spMk id="36" creationId="{02B406EB-F0EC-B789-7C54-6DB81A6B6A8B}"/>
          </ac:spMkLst>
        </pc:spChg>
        <pc:spChg chg="mod">
          <ac:chgData name="H M" userId="84cd2103f36ef0dc" providerId="LiveId" clId="{6CAE7A2D-79C2-4968-A769-05EBCE3FB552}" dt="2024-03-12T11:25:13.243" v="1876" actId="782"/>
          <ac:spMkLst>
            <pc:docMk/>
            <pc:sldMk cId="3549360952" sldId="361"/>
            <ac:spMk id="38" creationId="{A6069AA7-32B7-493C-3D8E-A14714AE1CBC}"/>
          </ac:spMkLst>
        </pc:spChg>
        <pc:spChg chg="mod">
          <ac:chgData name="H M" userId="84cd2103f36ef0dc" providerId="LiveId" clId="{6CAE7A2D-79C2-4968-A769-05EBCE3FB552}" dt="2024-03-12T11:25:13.243" v="1876" actId="782"/>
          <ac:spMkLst>
            <pc:docMk/>
            <pc:sldMk cId="3549360952" sldId="361"/>
            <ac:spMk id="39" creationId="{B4B73D69-8A0A-BDAE-3184-E64DAFF7299F}"/>
          </ac:spMkLst>
        </pc:spChg>
        <pc:spChg chg="mod">
          <ac:chgData name="H M" userId="84cd2103f36ef0dc" providerId="LiveId" clId="{6CAE7A2D-79C2-4968-A769-05EBCE3FB552}" dt="2024-03-12T11:25:13.243" v="1876" actId="782"/>
          <ac:spMkLst>
            <pc:docMk/>
            <pc:sldMk cId="3549360952" sldId="361"/>
            <ac:spMk id="40" creationId="{E715D56F-307E-9F61-95A7-67E388DB0257}"/>
          </ac:spMkLst>
        </pc:spChg>
        <pc:spChg chg="mod">
          <ac:chgData name="H M" userId="84cd2103f36ef0dc" providerId="LiveId" clId="{6CAE7A2D-79C2-4968-A769-05EBCE3FB552}" dt="2024-03-12T11:25:13.243" v="1876" actId="782"/>
          <ac:spMkLst>
            <pc:docMk/>
            <pc:sldMk cId="3549360952" sldId="361"/>
            <ac:spMk id="41" creationId="{BD67D4FB-C0A9-9579-25E1-6430CD2710F1}"/>
          </ac:spMkLst>
        </pc:spChg>
        <pc:spChg chg="mod">
          <ac:chgData name="H M" userId="84cd2103f36ef0dc" providerId="LiveId" clId="{6CAE7A2D-79C2-4968-A769-05EBCE3FB552}" dt="2024-03-12T11:25:13.243" v="1876" actId="782"/>
          <ac:spMkLst>
            <pc:docMk/>
            <pc:sldMk cId="3549360952" sldId="361"/>
            <ac:spMk id="42" creationId="{C1323D69-13CF-D8DA-C864-2CB3A1F6C7AA}"/>
          </ac:spMkLst>
        </pc:spChg>
        <pc:grpChg chg="del">
          <ac:chgData name="H M" userId="84cd2103f36ef0dc" providerId="LiveId" clId="{6CAE7A2D-79C2-4968-A769-05EBCE3FB552}" dt="2024-03-12T10:36:40.932" v="1088" actId="478"/>
          <ac:grpSpMkLst>
            <pc:docMk/>
            <pc:sldMk cId="3549360952" sldId="361"/>
            <ac:grpSpMk id="13" creationId="{86B41F70-1E81-EE92-0F39-87839FD6CC86}"/>
          </ac:grpSpMkLst>
        </pc:grpChg>
        <pc:grpChg chg="del">
          <ac:chgData name="H M" userId="84cd2103f36ef0dc" providerId="LiveId" clId="{6CAE7A2D-79C2-4968-A769-05EBCE3FB552}" dt="2024-03-12T10:36:40.460" v="1087" actId="478"/>
          <ac:grpSpMkLst>
            <pc:docMk/>
            <pc:sldMk cId="3549360952" sldId="361"/>
            <ac:grpSpMk id="15" creationId="{E2E7FD79-3E1E-9B4E-ADEA-AC3D94736A32}"/>
          </ac:grpSpMkLst>
        </pc:grpChg>
        <pc:grpChg chg="add mod ord">
          <ac:chgData name="H M" userId="84cd2103f36ef0dc" providerId="LiveId" clId="{6CAE7A2D-79C2-4968-A769-05EBCE3FB552}" dt="2024-03-12T10:43:40.141" v="1206" actId="167"/>
          <ac:grpSpMkLst>
            <pc:docMk/>
            <pc:sldMk cId="3549360952" sldId="361"/>
            <ac:grpSpMk id="30" creationId="{7EAD9A24-C1F0-831F-980C-2091DDCBCC83}"/>
          </ac:grpSpMkLst>
        </pc:grpChg>
        <pc:grpChg chg="add mod ord">
          <ac:chgData name="H M" userId="84cd2103f36ef0dc" providerId="LiveId" clId="{6CAE7A2D-79C2-4968-A769-05EBCE3FB552}" dt="2024-03-12T10:48:47.582" v="1284" actId="1076"/>
          <ac:grpSpMkLst>
            <pc:docMk/>
            <pc:sldMk cId="3549360952" sldId="361"/>
            <ac:grpSpMk id="31" creationId="{57071978-577B-76D2-3476-30E87503432D}"/>
          </ac:grpSpMkLst>
        </pc:grpChg>
        <pc:grpChg chg="add mod ord">
          <ac:chgData name="H M" userId="84cd2103f36ef0dc" providerId="LiveId" clId="{6CAE7A2D-79C2-4968-A769-05EBCE3FB552}" dt="2024-03-12T10:48:40.432" v="1283" actId="1076"/>
          <ac:grpSpMkLst>
            <pc:docMk/>
            <pc:sldMk cId="3549360952" sldId="361"/>
            <ac:grpSpMk id="37" creationId="{2AE1D9E2-3D15-C091-E459-568B346C1AA1}"/>
          </ac:grpSpMkLst>
        </pc:grpChg>
        <pc:grpChg chg="add del mod">
          <ac:chgData name="H M" userId="84cd2103f36ef0dc" providerId="LiveId" clId="{6CAE7A2D-79C2-4968-A769-05EBCE3FB552}" dt="2024-03-12T10:46:15.812" v="1233" actId="165"/>
          <ac:grpSpMkLst>
            <pc:docMk/>
            <pc:sldMk cId="3549360952" sldId="361"/>
            <ac:grpSpMk id="43" creationId="{6F73C05E-D4F8-C4DC-2345-A3C681000FC2}"/>
          </ac:grpSpMkLst>
        </pc:grpChg>
        <pc:grpChg chg="add del mod">
          <ac:chgData name="H M" userId="84cd2103f36ef0dc" providerId="LiveId" clId="{6CAE7A2D-79C2-4968-A769-05EBCE3FB552}" dt="2024-03-12T10:47:15.884" v="1258" actId="478"/>
          <ac:grpSpMkLst>
            <pc:docMk/>
            <pc:sldMk cId="3549360952" sldId="361"/>
            <ac:grpSpMk id="48" creationId="{137136EC-15A0-66DB-A5C3-AFE253DD784C}"/>
          </ac:grpSpMkLst>
        </pc:grpChg>
        <pc:grpChg chg="add mod">
          <ac:chgData name="H M" userId="84cd2103f36ef0dc" providerId="LiveId" clId="{6CAE7A2D-79C2-4968-A769-05EBCE3FB552}" dt="2024-03-12T11:00:01.408" v="1471" actId="1076"/>
          <ac:grpSpMkLst>
            <pc:docMk/>
            <pc:sldMk cId="3549360952" sldId="361"/>
            <ac:grpSpMk id="59" creationId="{0F7E2F6B-C8B9-C0A5-0AAC-7E7883EE3A3B}"/>
          </ac:grpSpMkLst>
        </pc:grpChg>
        <pc:picChg chg="del mod topLvl">
          <ac:chgData name="H M" userId="84cd2103f36ef0dc" providerId="LiveId" clId="{6CAE7A2D-79C2-4968-A769-05EBCE3FB552}" dt="2024-03-12T10:46:44.985" v="1249" actId="478"/>
          <ac:picMkLst>
            <pc:docMk/>
            <pc:sldMk cId="3549360952" sldId="361"/>
            <ac:picMk id="44" creationId="{32686411-CF39-BF54-0B15-B674C57BE660}"/>
          </ac:picMkLst>
        </pc:picChg>
        <pc:picChg chg="del mod topLvl">
          <ac:chgData name="H M" userId="84cd2103f36ef0dc" providerId="LiveId" clId="{6CAE7A2D-79C2-4968-A769-05EBCE3FB552}" dt="2024-03-12T10:46:46.173" v="1251" actId="478"/>
          <ac:picMkLst>
            <pc:docMk/>
            <pc:sldMk cId="3549360952" sldId="361"/>
            <ac:picMk id="45" creationId="{76BB2442-9118-D89F-CF37-9776D31BEFD5}"/>
          </ac:picMkLst>
        </pc:picChg>
        <pc:picChg chg="del mod topLvl">
          <ac:chgData name="H M" userId="84cd2103f36ef0dc" providerId="LiveId" clId="{6CAE7A2D-79C2-4968-A769-05EBCE3FB552}" dt="2024-03-12T10:46:45.678" v="1250" actId="478"/>
          <ac:picMkLst>
            <pc:docMk/>
            <pc:sldMk cId="3549360952" sldId="361"/>
            <ac:picMk id="46" creationId="{1F492F10-DCBA-2390-EE07-BBDC08053B55}"/>
          </ac:picMkLst>
        </pc:picChg>
        <pc:picChg chg="del mod topLvl">
          <ac:chgData name="H M" userId="84cd2103f36ef0dc" providerId="LiveId" clId="{6CAE7A2D-79C2-4968-A769-05EBCE3FB552}" dt="2024-03-12T10:46:44.443" v="1248" actId="478"/>
          <ac:picMkLst>
            <pc:docMk/>
            <pc:sldMk cId="3549360952" sldId="361"/>
            <ac:picMk id="47" creationId="{6D900DB7-F347-0834-C151-99DD0909D6D5}"/>
          </ac:picMkLst>
        </pc:picChg>
        <pc:picChg chg="mod">
          <ac:chgData name="H M" userId="84cd2103f36ef0dc" providerId="LiveId" clId="{6CAE7A2D-79C2-4968-A769-05EBCE3FB552}" dt="2024-03-12T10:46:48.972" v="1252"/>
          <ac:picMkLst>
            <pc:docMk/>
            <pc:sldMk cId="3549360952" sldId="361"/>
            <ac:picMk id="49" creationId="{9AA94025-548B-663D-EEFB-7EFC63F0E076}"/>
          </ac:picMkLst>
        </pc:picChg>
        <pc:picChg chg="mod">
          <ac:chgData name="H M" userId="84cd2103f36ef0dc" providerId="LiveId" clId="{6CAE7A2D-79C2-4968-A769-05EBCE3FB552}" dt="2024-03-12T10:46:48.972" v="1252"/>
          <ac:picMkLst>
            <pc:docMk/>
            <pc:sldMk cId="3549360952" sldId="361"/>
            <ac:picMk id="50" creationId="{FFE24BBC-9329-47B2-77B0-531CBD17ED53}"/>
          </ac:picMkLst>
        </pc:picChg>
        <pc:picChg chg="mod">
          <ac:chgData name="H M" userId="84cd2103f36ef0dc" providerId="LiveId" clId="{6CAE7A2D-79C2-4968-A769-05EBCE3FB552}" dt="2024-03-12T10:46:48.972" v="1252"/>
          <ac:picMkLst>
            <pc:docMk/>
            <pc:sldMk cId="3549360952" sldId="361"/>
            <ac:picMk id="51" creationId="{D714325D-60B9-F183-F2D4-BA89B8BA3B30}"/>
          </ac:picMkLst>
        </pc:picChg>
        <pc:picChg chg="mod">
          <ac:chgData name="H M" userId="84cd2103f36ef0dc" providerId="LiveId" clId="{6CAE7A2D-79C2-4968-A769-05EBCE3FB552}" dt="2024-03-12T10:46:48.972" v="1252"/>
          <ac:picMkLst>
            <pc:docMk/>
            <pc:sldMk cId="3549360952" sldId="361"/>
            <ac:picMk id="52" creationId="{A1D3D1F7-AB94-DA13-8272-2562B2CAC570}"/>
          </ac:picMkLst>
        </pc:picChg>
        <pc:picChg chg="add del mod">
          <ac:chgData name="H M" userId="84cd2103f36ef0dc" providerId="LiveId" clId="{6CAE7A2D-79C2-4968-A769-05EBCE3FB552}" dt="2024-03-12T10:47:43.512" v="1269" actId="478"/>
          <ac:picMkLst>
            <pc:docMk/>
            <pc:sldMk cId="3549360952" sldId="361"/>
            <ac:picMk id="53" creationId="{A2F01A93-9DFC-634F-C0C2-B67F5EFAF201}"/>
          </ac:picMkLst>
        </pc:picChg>
        <pc:picChg chg="add del mod">
          <ac:chgData name="H M" userId="84cd2103f36ef0dc" providerId="LiveId" clId="{6CAE7A2D-79C2-4968-A769-05EBCE3FB552}" dt="2024-03-12T10:47:42.587" v="1268" actId="478"/>
          <ac:picMkLst>
            <pc:docMk/>
            <pc:sldMk cId="3549360952" sldId="361"/>
            <ac:picMk id="54" creationId="{1F1C1F13-C5C8-5A20-E31C-A7D8523AFFFC}"/>
          </ac:picMkLst>
        </pc:picChg>
        <pc:picChg chg="add del mod">
          <ac:chgData name="H M" userId="84cd2103f36ef0dc" providerId="LiveId" clId="{6CAE7A2D-79C2-4968-A769-05EBCE3FB552}" dt="2024-03-12T10:48:07.152" v="1277" actId="478"/>
          <ac:picMkLst>
            <pc:docMk/>
            <pc:sldMk cId="3549360952" sldId="361"/>
            <ac:picMk id="55" creationId="{19C152FA-4F4C-97D8-21D8-BA5BAA3AD35D}"/>
          </ac:picMkLst>
        </pc:picChg>
        <pc:picChg chg="add del mod">
          <ac:chgData name="H M" userId="84cd2103f36ef0dc" providerId="LiveId" clId="{6CAE7A2D-79C2-4968-A769-05EBCE3FB552}" dt="2024-03-12T10:48:06.389" v="1276" actId="478"/>
          <ac:picMkLst>
            <pc:docMk/>
            <pc:sldMk cId="3549360952" sldId="361"/>
            <ac:picMk id="56" creationId="{35DC4B31-B115-89ED-14CA-B4603BC1F5B1}"/>
          </ac:picMkLst>
        </pc:picChg>
        <pc:picChg chg="add mod ord">
          <ac:chgData name="H M" userId="84cd2103f36ef0dc" providerId="LiveId" clId="{6CAE7A2D-79C2-4968-A769-05EBCE3FB552}" dt="2024-03-12T11:00:40.726" v="1490" actId="1076"/>
          <ac:picMkLst>
            <pc:docMk/>
            <pc:sldMk cId="3549360952" sldId="361"/>
            <ac:picMk id="57" creationId="{A86BE197-CC3F-843C-C8CB-111D45061B8E}"/>
          </ac:picMkLst>
        </pc:picChg>
        <pc:picChg chg="add del mod modCrop">
          <ac:chgData name="H M" userId="84cd2103f36ef0dc" providerId="LiveId" clId="{6CAE7A2D-79C2-4968-A769-05EBCE3FB552}" dt="2024-03-12T11:00:35.492" v="1487" actId="478"/>
          <ac:picMkLst>
            <pc:docMk/>
            <pc:sldMk cId="3549360952" sldId="361"/>
            <ac:picMk id="58" creationId="{F80BA96E-E652-FB08-15EB-105547207EB9}"/>
          </ac:picMkLst>
        </pc:picChg>
        <pc:picChg chg="mod">
          <ac:chgData name="H M" userId="84cd2103f36ef0dc" providerId="LiveId" clId="{6CAE7A2D-79C2-4968-A769-05EBCE3FB552}" dt="2024-03-12T10:59:25.982" v="1458"/>
          <ac:picMkLst>
            <pc:docMk/>
            <pc:sldMk cId="3549360952" sldId="361"/>
            <ac:picMk id="60" creationId="{93C0A8CA-0A77-B926-1582-4E28BFC0E85C}"/>
          </ac:picMkLst>
        </pc:picChg>
        <pc:picChg chg="mod">
          <ac:chgData name="H M" userId="84cd2103f36ef0dc" providerId="LiveId" clId="{6CAE7A2D-79C2-4968-A769-05EBCE3FB552}" dt="2024-03-12T10:59:25.982" v="1458"/>
          <ac:picMkLst>
            <pc:docMk/>
            <pc:sldMk cId="3549360952" sldId="361"/>
            <ac:picMk id="61" creationId="{375739C2-2EE4-35F3-4C8A-A1DC46FFC6FC}"/>
          </ac:picMkLst>
        </pc:picChg>
        <pc:picChg chg="mod">
          <ac:chgData name="H M" userId="84cd2103f36ef0dc" providerId="LiveId" clId="{6CAE7A2D-79C2-4968-A769-05EBCE3FB552}" dt="2024-03-12T10:59:25.982" v="1458"/>
          <ac:picMkLst>
            <pc:docMk/>
            <pc:sldMk cId="3549360952" sldId="361"/>
            <ac:picMk id="62" creationId="{F4C5696A-1CD8-2B9F-021E-DD047F3F4572}"/>
          </ac:picMkLst>
        </pc:picChg>
        <pc:picChg chg="mod">
          <ac:chgData name="H M" userId="84cd2103f36ef0dc" providerId="LiveId" clId="{6CAE7A2D-79C2-4968-A769-05EBCE3FB552}" dt="2024-03-12T10:59:25.982" v="1458"/>
          <ac:picMkLst>
            <pc:docMk/>
            <pc:sldMk cId="3549360952" sldId="361"/>
            <ac:picMk id="63" creationId="{D59E751A-6073-CCCD-A103-B567D0062948}"/>
          </ac:picMkLst>
        </pc:picChg>
      </pc:sldChg>
      <pc:sldChg chg="delSp modSp add del mod">
        <pc:chgData name="H M" userId="84cd2103f36ef0dc" providerId="LiveId" clId="{6CAE7A2D-79C2-4968-A769-05EBCE3FB552}" dt="2024-03-12T11:17:10.846" v="1755" actId="47"/>
        <pc:sldMkLst>
          <pc:docMk/>
          <pc:sldMk cId="4149057027" sldId="362"/>
        </pc:sldMkLst>
        <pc:spChg chg="del mod">
          <ac:chgData name="H M" userId="84cd2103f36ef0dc" providerId="LiveId" clId="{6CAE7A2D-79C2-4968-A769-05EBCE3FB552}" dt="2024-03-12T10:39:51.161" v="1127" actId="21"/>
          <ac:spMkLst>
            <pc:docMk/>
            <pc:sldMk cId="4149057027" sldId="362"/>
            <ac:spMk id="3" creationId="{01DBF791-13D9-7B67-728F-E3E3B18501BA}"/>
          </ac:spMkLst>
        </pc:spChg>
      </pc:sldChg>
      <pc:sldChg chg="addSp delSp modSp add del mod">
        <pc:chgData name="H M" userId="84cd2103f36ef0dc" providerId="LiveId" clId="{6CAE7A2D-79C2-4968-A769-05EBCE3FB552}" dt="2024-03-12T11:17:10.846" v="1755" actId="47"/>
        <pc:sldMkLst>
          <pc:docMk/>
          <pc:sldMk cId="1501647201" sldId="363"/>
        </pc:sldMkLst>
        <pc:spChg chg="add mod">
          <ac:chgData name="H M" userId="84cd2103f36ef0dc" providerId="LiveId" clId="{6CAE7A2D-79C2-4968-A769-05EBCE3FB552}" dt="2024-03-12T11:12:40.393" v="1669" actId="20577"/>
          <ac:spMkLst>
            <pc:docMk/>
            <pc:sldMk cId="1501647201" sldId="363"/>
            <ac:spMk id="3" creationId="{84C6000C-A7D8-142C-AAF0-2E26C5C82374}"/>
          </ac:spMkLst>
        </pc:spChg>
        <pc:spChg chg="add del mod">
          <ac:chgData name="H M" userId="84cd2103f36ef0dc" providerId="LiveId" clId="{6CAE7A2D-79C2-4968-A769-05EBCE3FB552}" dt="2024-03-12T10:57:30.662" v="1440" actId="21"/>
          <ac:spMkLst>
            <pc:docMk/>
            <pc:sldMk cId="1501647201" sldId="363"/>
            <ac:spMk id="5" creationId="{87D68BF5-2A50-F9A5-B337-C3D630585CAD}"/>
          </ac:spMkLst>
        </pc:spChg>
        <pc:spChg chg="add del mod">
          <ac:chgData name="H M" userId="84cd2103f36ef0dc" providerId="LiveId" clId="{6CAE7A2D-79C2-4968-A769-05EBCE3FB552}" dt="2024-03-12T11:06:23.929" v="1592" actId="21"/>
          <ac:spMkLst>
            <pc:docMk/>
            <pc:sldMk cId="1501647201" sldId="363"/>
            <ac:spMk id="7" creationId="{2B267400-1E67-6BE3-F24F-03F3C6AC19B7}"/>
          </ac:spMkLst>
        </pc:spChg>
      </pc:sldChg>
      <pc:sldChg chg="addSp delSp modSp add mod ord modClrScheme chgLayout">
        <pc:chgData name="H M" userId="84cd2103f36ef0dc" providerId="LiveId" clId="{6CAE7A2D-79C2-4968-A769-05EBCE3FB552}" dt="2024-03-12T11:25:05.313" v="1874" actId="782"/>
        <pc:sldMkLst>
          <pc:docMk/>
          <pc:sldMk cId="3866401930" sldId="364"/>
        </pc:sldMkLst>
        <pc:spChg chg="mod">
          <ac:chgData name="H M" userId="84cd2103f36ef0dc" providerId="LiveId" clId="{6CAE7A2D-79C2-4968-A769-05EBCE3FB552}" dt="2024-03-12T11:25:05.313" v="1874" actId="782"/>
          <ac:spMkLst>
            <pc:docMk/>
            <pc:sldMk cId="3866401930" sldId="364"/>
            <ac:spMk id="2" creationId="{BF00C955-A773-EB33-04DA-220D5701065F}"/>
          </ac:spMkLst>
        </pc:spChg>
        <pc:spChg chg="add del mod">
          <ac:chgData name="H M" userId="84cd2103f36ef0dc" providerId="LiveId" clId="{6CAE7A2D-79C2-4968-A769-05EBCE3FB552}" dt="2024-03-12T10:53:27.376" v="1368" actId="478"/>
          <ac:spMkLst>
            <pc:docMk/>
            <pc:sldMk cId="3866401930" sldId="364"/>
            <ac:spMk id="4" creationId="{916165CA-8478-745E-D9A4-55FBC4249F51}"/>
          </ac:spMkLst>
        </pc:spChg>
        <pc:spChg chg="mod">
          <ac:chgData name="H M" userId="84cd2103f36ef0dc" providerId="LiveId" clId="{6CAE7A2D-79C2-4968-A769-05EBCE3FB552}" dt="2024-03-12T10:53:19.120" v="1365"/>
          <ac:spMkLst>
            <pc:docMk/>
            <pc:sldMk cId="3866401930" sldId="364"/>
            <ac:spMk id="7" creationId="{64B87F80-70D9-2FEE-A521-A66D174678F0}"/>
          </ac:spMkLst>
        </pc:spChg>
        <pc:spChg chg="mod">
          <ac:chgData name="H M" userId="84cd2103f36ef0dc" providerId="LiveId" clId="{6CAE7A2D-79C2-4968-A769-05EBCE3FB552}" dt="2024-03-12T11:25:05.313" v="1874" actId="782"/>
          <ac:spMkLst>
            <pc:docMk/>
            <pc:sldMk cId="3866401930" sldId="364"/>
            <ac:spMk id="8" creationId="{D048BB8B-F5AD-9FFC-25D2-391F1CAE2580}"/>
          </ac:spMkLst>
        </pc:spChg>
        <pc:spChg chg="mod">
          <ac:chgData name="H M" userId="84cd2103f36ef0dc" providerId="LiveId" clId="{6CAE7A2D-79C2-4968-A769-05EBCE3FB552}" dt="2024-03-12T10:53:19.120" v="1365"/>
          <ac:spMkLst>
            <pc:docMk/>
            <pc:sldMk cId="3866401930" sldId="364"/>
            <ac:spMk id="9" creationId="{BB461103-E64E-0AF7-38AA-8473CA85541A}"/>
          </ac:spMkLst>
        </pc:spChg>
        <pc:spChg chg="mod">
          <ac:chgData name="H M" userId="84cd2103f36ef0dc" providerId="LiveId" clId="{6CAE7A2D-79C2-4968-A769-05EBCE3FB552}" dt="2024-03-12T10:53:19.120" v="1365"/>
          <ac:spMkLst>
            <pc:docMk/>
            <pc:sldMk cId="3866401930" sldId="364"/>
            <ac:spMk id="10" creationId="{6772CD21-28FF-C34F-9521-11E083E4D761}"/>
          </ac:spMkLst>
        </pc:spChg>
        <pc:spChg chg="mod">
          <ac:chgData name="H M" userId="84cd2103f36ef0dc" providerId="LiveId" clId="{6CAE7A2D-79C2-4968-A769-05EBCE3FB552}" dt="2024-03-12T10:53:19.120" v="1365"/>
          <ac:spMkLst>
            <pc:docMk/>
            <pc:sldMk cId="3866401930" sldId="364"/>
            <ac:spMk id="11" creationId="{5C31970F-C6F7-D8BE-C1DA-433A7AE23CC5}"/>
          </ac:spMkLst>
        </pc:spChg>
        <pc:spChg chg="del">
          <ac:chgData name="H M" userId="84cd2103f36ef0dc" providerId="LiveId" clId="{6CAE7A2D-79C2-4968-A769-05EBCE3FB552}" dt="2024-03-12T10:51:38.674" v="1327" actId="478"/>
          <ac:spMkLst>
            <pc:docMk/>
            <pc:sldMk cId="3866401930" sldId="364"/>
            <ac:spMk id="14" creationId="{C1765877-42A9-C6D6-8F6B-C2AF1EE23CF5}"/>
          </ac:spMkLst>
        </pc:spChg>
        <pc:spChg chg="del">
          <ac:chgData name="H M" userId="84cd2103f36ef0dc" providerId="LiveId" clId="{6CAE7A2D-79C2-4968-A769-05EBCE3FB552}" dt="2024-03-12T10:51:40.459" v="1329" actId="478"/>
          <ac:spMkLst>
            <pc:docMk/>
            <pc:sldMk cId="3866401930" sldId="364"/>
            <ac:spMk id="17" creationId="{B41E615D-23ED-615D-5FFE-323395C213BE}"/>
          </ac:spMkLst>
        </pc:spChg>
        <pc:spChg chg="del">
          <ac:chgData name="H M" userId="84cd2103f36ef0dc" providerId="LiveId" clId="{6CAE7A2D-79C2-4968-A769-05EBCE3FB552}" dt="2024-03-12T10:51:41.715" v="1331" actId="478"/>
          <ac:spMkLst>
            <pc:docMk/>
            <pc:sldMk cId="3866401930" sldId="364"/>
            <ac:spMk id="19" creationId="{A493EBAF-A180-3E38-1D7F-04CD2EA3A487}"/>
          </ac:spMkLst>
        </pc:spChg>
        <pc:grpChg chg="add mod">
          <ac:chgData name="H M" userId="84cd2103f36ef0dc" providerId="LiveId" clId="{6CAE7A2D-79C2-4968-A769-05EBCE3FB552}" dt="2024-03-12T10:53:30.270" v="1370" actId="14100"/>
          <ac:grpSpMkLst>
            <pc:docMk/>
            <pc:sldMk cId="3866401930" sldId="364"/>
            <ac:grpSpMk id="5" creationId="{323305A8-3BE5-978F-CA90-5EE07BBCFF00}"/>
          </ac:grpSpMkLst>
        </pc:grpChg>
        <pc:grpChg chg="add mod">
          <ac:chgData name="H M" userId="84cd2103f36ef0dc" providerId="LiveId" clId="{6CAE7A2D-79C2-4968-A769-05EBCE3FB552}" dt="2024-03-12T10:56:17.744" v="1419" actId="1076"/>
          <ac:grpSpMkLst>
            <pc:docMk/>
            <pc:sldMk cId="3866401930" sldId="364"/>
            <ac:grpSpMk id="18" creationId="{1C3D78C3-1211-4024-2B65-718660091766}"/>
          </ac:grpSpMkLst>
        </pc:grpChg>
        <pc:grpChg chg="add mod">
          <ac:chgData name="H M" userId="84cd2103f36ef0dc" providerId="LiveId" clId="{6CAE7A2D-79C2-4968-A769-05EBCE3FB552}" dt="2024-03-12T10:59:24.348" v="1457"/>
          <ac:grpSpMkLst>
            <pc:docMk/>
            <pc:sldMk cId="3866401930" sldId="364"/>
            <ac:grpSpMk id="20" creationId="{B9554A49-1EE6-B9D1-8B6F-7C08B6D16A9C}"/>
          </ac:grpSpMkLst>
        </pc:grpChg>
        <pc:grpChg chg="del">
          <ac:chgData name="H M" userId="84cd2103f36ef0dc" providerId="LiveId" clId="{6CAE7A2D-79C2-4968-A769-05EBCE3FB552}" dt="2024-03-12T10:51:40.922" v="1330" actId="478"/>
          <ac:grpSpMkLst>
            <pc:docMk/>
            <pc:sldMk cId="3866401930" sldId="364"/>
            <ac:grpSpMk id="30" creationId="{7EAD9A24-C1F0-831F-980C-2091DDCBCC83}"/>
          </ac:grpSpMkLst>
        </pc:grpChg>
        <pc:grpChg chg="del">
          <ac:chgData name="H M" userId="84cd2103f36ef0dc" providerId="LiveId" clId="{6CAE7A2D-79C2-4968-A769-05EBCE3FB552}" dt="2024-03-12T10:51:39.412" v="1328" actId="478"/>
          <ac:grpSpMkLst>
            <pc:docMk/>
            <pc:sldMk cId="3866401930" sldId="364"/>
            <ac:grpSpMk id="31" creationId="{57071978-577B-76D2-3476-30E87503432D}"/>
          </ac:grpSpMkLst>
        </pc:grpChg>
        <pc:grpChg chg="del">
          <ac:chgData name="H M" userId="84cd2103f36ef0dc" providerId="LiveId" clId="{6CAE7A2D-79C2-4968-A769-05EBCE3FB552}" dt="2024-03-12T10:51:42.207" v="1332" actId="478"/>
          <ac:grpSpMkLst>
            <pc:docMk/>
            <pc:sldMk cId="3866401930" sldId="364"/>
            <ac:grpSpMk id="37" creationId="{2AE1D9E2-3D15-C091-E459-568B346C1AA1}"/>
          </ac:grpSpMkLst>
        </pc:grpChg>
        <pc:picChg chg="add del mod">
          <ac:chgData name="H M" userId="84cd2103f36ef0dc" providerId="LiveId" clId="{6CAE7A2D-79C2-4968-A769-05EBCE3FB552}" dt="2024-03-12T10:56:02.772" v="1417" actId="478"/>
          <ac:picMkLst>
            <pc:docMk/>
            <pc:sldMk cId="3866401930" sldId="364"/>
            <ac:picMk id="12" creationId="{316D933E-6431-3F7A-1EB6-8CFC83EC0837}"/>
          </ac:picMkLst>
        </pc:picChg>
        <pc:picChg chg="add mod modCrop">
          <ac:chgData name="H M" userId="84cd2103f36ef0dc" providerId="LiveId" clId="{6CAE7A2D-79C2-4968-A769-05EBCE3FB552}" dt="2024-03-12T10:56:00.812" v="1416" actId="1076"/>
          <ac:picMkLst>
            <pc:docMk/>
            <pc:sldMk cId="3866401930" sldId="364"/>
            <ac:picMk id="13" creationId="{D8ADC8BC-D8AD-3FEC-BDC8-29763AFD9498}"/>
          </ac:picMkLst>
        </pc:picChg>
        <pc:picChg chg="add mod ord modCrop">
          <ac:chgData name="H M" userId="84cd2103f36ef0dc" providerId="LiveId" clId="{6CAE7A2D-79C2-4968-A769-05EBCE3FB552}" dt="2024-03-12T10:55:57.524" v="1414" actId="164"/>
          <ac:picMkLst>
            <pc:docMk/>
            <pc:sldMk cId="3866401930" sldId="364"/>
            <ac:picMk id="15" creationId="{9D7A4692-C8D8-EFC3-7C96-BEF6C1C33471}"/>
          </ac:picMkLst>
        </pc:picChg>
        <pc:picChg chg="add mod modCrop">
          <ac:chgData name="H M" userId="84cd2103f36ef0dc" providerId="LiveId" clId="{6CAE7A2D-79C2-4968-A769-05EBCE3FB552}" dt="2024-03-12T10:55:57.524" v="1414" actId="164"/>
          <ac:picMkLst>
            <pc:docMk/>
            <pc:sldMk cId="3866401930" sldId="364"/>
            <ac:picMk id="16" creationId="{68F5D05A-7F54-40D1-ED41-7BF104BF9EA2}"/>
          </ac:picMkLst>
        </pc:picChg>
        <pc:picChg chg="mod">
          <ac:chgData name="H M" userId="84cd2103f36ef0dc" providerId="LiveId" clId="{6CAE7A2D-79C2-4968-A769-05EBCE3FB552}" dt="2024-03-12T10:59:24.348" v="1457"/>
          <ac:picMkLst>
            <pc:docMk/>
            <pc:sldMk cId="3866401930" sldId="364"/>
            <ac:picMk id="22" creationId="{BDDFE533-CD29-C1D7-6173-DD5732EEB67F}"/>
          </ac:picMkLst>
        </pc:picChg>
        <pc:picChg chg="mod">
          <ac:chgData name="H M" userId="84cd2103f36ef0dc" providerId="LiveId" clId="{6CAE7A2D-79C2-4968-A769-05EBCE3FB552}" dt="2024-03-12T10:59:24.348" v="1457"/>
          <ac:picMkLst>
            <pc:docMk/>
            <pc:sldMk cId="3866401930" sldId="364"/>
            <ac:picMk id="24" creationId="{87A576B6-0BCB-6067-4009-C742FC6E867C}"/>
          </ac:picMkLst>
        </pc:picChg>
        <pc:picChg chg="mod">
          <ac:chgData name="H M" userId="84cd2103f36ef0dc" providerId="LiveId" clId="{6CAE7A2D-79C2-4968-A769-05EBCE3FB552}" dt="2024-03-12T10:59:24.348" v="1457"/>
          <ac:picMkLst>
            <pc:docMk/>
            <pc:sldMk cId="3866401930" sldId="364"/>
            <ac:picMk id="26" creationId="{A86DB874-40C7-C1AA-6629-5C3A73DAF599}"/>
          </ac:picMkLst>
        </pc:picChg>
        <pc:picChg chg="mod">
          <ac:chgData name="H M" userId="84cd2103f36ef0dc" providerId="LiveId" clId="{6CAE7A2D-79C2-4968-A769-05EBCE3FB552}" dt="2024-03-12T10:59:24.348" v="1457"/>
          <ac:picMkLst>
            <pc:docMk/>
            <pc:sldMk cId="3866401930" sldId="364"/>
            <ac:picMk id="28" creationId="{189EF03F-97CE-D30B-455C-542675B18954}"/>
          </ac:picMkLst>
        </pc:picChg>
        <pc:picChg chg="del">
          <ac:chgData name="H M" userId="84cd2103f36ef0dc" providerId="LiveId" clId="{6CAE7A2D-79C2-4968-A769-05EBCE3FB552}" dt="2024-03-12T10:51:43.942" v="1334" actId="478"/>
          <ac:picMkLst>
            <pc:docMk/>
            <pc:sldMk cId="3866401930" sldId="364"/>
            <ac:picMk id="57" creationId="{A86BE197-CC3F-843C-C8CB-111D45061B8E}"/>
          </ac:picMkLst>
        </pc:picChg>
        <pc:picChg chg="del">
          <ac:chgData name="H M" userId="84cd2103f36ef0dc" providerId="LiveId" clId="{6CAE7A2D-79C2-4968-A769-05EBCE3FB552}" dt="2024-03-12T10:51:43.252" v="1333" actId="478"/>
          <ac:picMkLst>
            <pc:docMk/>
            <pc:sldMk cId="3866401930" sldId="364"/>
            <ac:picMk id="58" creationId="{F80BA96E-E652-FB08-15EB-105547207EB9}"/>
          </ac:picMkLst>
        </pc:picChg>
      </pc:sldChg>
      <pc:sldChg chg="modSp add del mod">
        <pc:chgData name="H M" userId="84cd2103f36ef0dc" providerId="LiveId" clId="{6CAE7A2D-79C2-4968-A769-05EBCE3FB552}" dt="2024-03-12T11:17:10.846" v="1755" actId="47"/>
        <pc:sldMkLst>
          <pc:docMk/>
          <pc:sldMk cId="181932397" sldId="365"/>
        </pc:sldMkLst>
        <pc:spChg chg="mod">
          <ac:chgData name="H M" userId="84cd2103f36ef0dc" providerId="LiveId" clId="{6CAE7A2D-79C2-4968-A769-05EBCE3FB552}" dt="2024-03-12T10:53:08.672" v="1362" actId="21"/>
          <ac:spMkLst>
            <pc:docMk/>
            <pc:sldMk cId="181932397" sldId="365"/>
            <ac:spMk id="3" creationId="{FBD3833A-3EBD-5E88-1C35-1EC4B8FD864A}"/>
          </ac:spMkLst>
        </pc:spChg>
      </pc:sldChg>
      <pc:sldChg chg="addSp delSp modSp add mod modClrScheme chgLayout">
        <pc:chgData name="H M" userId="84cd2103f36ef0dc" providerId="LiveId" clId="{6CAE7A2D-79C2-4968-A769-05EBCE3FB552}" dt="2024-03-12T11:04:45.147" v="1570" actId="1076"/>
        <pc:sldMkLst>
          <pc:docMk/>
          <pc:sldMk cId="3828169734" sldId="366"/>
        </pc:sldMkLst>
        <pc:spChg chg="mod">
          <ac:chgData name="H M" userId="84cd2103f36ef0dc" providerId="LiveId" clId="{6CAE7A2D-79C2-4968-A769-05EBCE3FB552}" dt="2024-03-12T10:57:23.157" v="1438" actId="14100"/>
          <ac:spMkLst>
            <pc:docMk/>
            <pc:sldMk cId="3828169734" sldId="366"/>
            <ac:spMk id="2" creationId="{DFC8FCF5-DEF1-DE89-F4D1-A2B67F2BD463}"/>
          </ac:spMkLst>
        </pc:spChg>
        <pc:spChg chg="del">
          <ac:chgData name="H M" userId="84cd2103f36ef0dc" providerId="LiveId" clId="{6CAE7A2D-79C2-4968-A769-05EBCE3FB552}" dt="2024-03-12T10:57:35.582" v="1442" actId="478"/>
          <ac:spMkLst>
            <pc:docMk/>
            <pc:sldMk cId="3828169734" sldId="366"/>
            <ac:spMk id="3" creationId="{DE87A393-DF14-A483-696F-2EFAD9CD79A3}"/>
          </ac:spMkLst>
        </pc:spChg>
        <pc:spChg chg="add mod ord">
          <ac:chgData name="H M" userId="84cd2103f36ef0dc" providerId="LiveId" clId="{6CAE7A2D-79C2-4968-A769-05EBCE3FB552}" dt="2024-03-12T11:03:49.382" v="1552" actId="164"/>
          <ac:spMkLst>
            <pc:docMk/>
            <pc:sldMk cId="3828169734" sldId="366"/>
            <ac:spMk id="7" creationId="{87D68BF5-2A50-F9A5-B337-C3D630585CAD}"/>
          </ac:spMkLst>
        </pc:spChg>
        <pc:spChg chg="add mod">
          <ac:chgData name="H M" userId="84cd2103f36ef0dc" providerId="LiveId" clId="{6CAE7A2D-79C2-4968-A769-05EBCE3FB552}" dt="2024-03-12T11:04:45.147" v="1570" actId="1076"/>
          <ac:spMkLst>
            <pc:docMk/>
            <pc:sldMk cId="3828169734" sldId="366"/>
            <ac:spMk id="8" creationId="{91917091-31A2-EF4E-5B89-FBECC80AEDB3}"/>
          </ac:spMkLst>
        </pc:spChg>
        <pc:grpChg chg="del">
          <ac:chgData name="H M" userId="84cd2103f36ef0dc" providerId="LiveId" clId="{6CAE7A2D-79C2-4968-A769-05EBCE3FB552}" dt="2024-03-12T10:57:34.502" v="1441" actId="478"/>
          <ac:grpSpMkLst>
            <pc:docMk/>
            <pc:sldMk cId="3828169734" sldId="366"/>
            <ac:grpSpMk id="4" creationId="{111A5133-C394-05BC-FCE6-C07811566DFF}"/>
          </ac:grpSpMkLst>
        </pc:grpChg>
        <pc:grpChg chg="add mod">
          <ac:chgData name="H M" userId="84cd2103f36ef0dc" providerId="LiveId" clId="{6CAE7A2D-79C2-4968-A769-05EBCE3FB552}" dt="2024-03-12T11:04:17.492" v="1565" actId="1076"/>
          <ac:grpSpMkLst>
            <pc:docMk/>
            <pc:sldMk cId="3828169734" sldId="366"/>
            <ac:grpSpMk id="10" creationId="{9D6AF24A-FFF5-A009-F99A-4E5635ACFF3F}"/>
          </ac:grpSpMkLst>
        </pc:grpChg>
        <pc:grpChg chg="add mod">
          <ac:chgData name="H M" userId="84cd2103f36ef0dc" providerId="LiveId" clId="{6CAE7A2D-79C2-4968-A769-05EBCE3FB552}" dt="2024-03-12T11:04:16.134" v="1564" actId="1076"/>
          <ac:grpSpMkLst>
            <pc:docMk/>
            <pc:sldMk cId="3828169734" sldId="366"/>
            <ac:grpSpMk id="11" creationId="{4F0E3F3C-ECDB-8F81-2666-BF11DCAC9603}"/>
          </ac:grpSpMkLst>
        </pc:grpChg>
        <pc:grpChg chg="mod">
          <ac:chgData name="H M" userId="84cd2103f36ef0dc" providerId="LiveId" clId="{6CAE7A2D-79C2-4968-A769-05EBCE3FB552}" dt="2024-03-12T11:04:15.013" v="1563" actId="164"/>
          <ac:grpSpMkLst>
            <pc:docMk/>
            <pc:sldMk cId="3828169734" sldId="366"/>
            <ac:grpSpMk id="19" creationId="{F66C92D0-68F4-48E1-C0B4-AF63F3429A91}"/>
          </ac:grpSpMkLst>
        </pc:grpChg>
        <pc:picChg chg="add mod modCrop">
          <ac:chgData name="H M" userId="84cd2103f36ef0dc" providerId="LiveId" clId="{6CAE7A2D-79C2-4968-A769-05EBCE3FB552}" dt="2024-03-12T11:04:15.013" v="1563" actId="164"/>
          <ac:picMkLst>
            <pc:docMk/>
            <pc:sldMk cId="3828169734" sldId="366"/>
            <ac:picMk id="9" creationId="{778AAAF0-1CA8-7026-5E6C-0374E059B48D}"/>
          </ac:picMkLst>
        </pc:picChg>
      </pc:sldChg>
      <pc:sldChg chg="addSp modSp add mod ord">
        <pc:chgData name="H M" userId="84cd2103f36ef0dc" providerId="LiveId" clId="{6CAE7A2D-79C2-4968-A769-05EBCE3FB552}" dt="2024-03-12T11:24:54.263" v="1873" actId="2710"/>
        <pc:sldMkLst>
          <pc:docMk/>
          <pc:sldMk cId="1031316223" sldId="367"/>
        </pc:sldMkLst>
        <pc:spChg chg="mod">
          <ac:chgData name="H M" userId="84cd2103f36ef0dc" providerId="LiveId" clId="{6CAE7A2D-79C2-4968-A769-05EBCE3FB552}" dt="2024-03-12T11:08:05.961" v="1618" actId="782"/>
          <ac:spMkLst>
            <pc:docMk/>
            <pc:sldMk cId="1031316223" sldId="367"/>
            <ac:spMk id="2" creationId="{BF00C955-A773-EB33-04DA-220D5701065F}"/>
          </ac:spMkLst>
        </pc:spChg>
        <pc:spChg chg="mod">
          <ac:chgData name="H M" userId="84cd2103f36ef0dc" providerId="LiveId" clId="{6CAE7A2D-79C2-4968-A769-05EBCE3FB552}" dt="2024-03-12T11:08:05.961" v="1618" actId="782"/>
          <ac:spMkLst>
            <pc:docMk/>
            <pc:sldMk cId="1031316223" sldId="367"/>
            <ac:spMk id="4" creationId="{16BD9CAE-9148-0C61-994D-644DAAE25F63}"/>
          </ac:spMkLst>
        </pc:spChg>
        <pc:spChg chg="mod">
          <ac:chgData name="H M" userId="84cd2103f36ef0dc" providerId="LiveId" clId="{6CAE7A2D-79C2-4968-A769-05EBCE3FB552}" dt="2024-03-12T11:10:14.047" v="1651" actId="20577"/>
          <ac:spMkLst>
            <pc:docMk/>
            <pc:sldMk cId="1031316223" sldId="367"/>
            <ac:spMk id="5" creationId="{1E59DBEF-C684-FF74-D138-A3B134815539}"/>
          </ac:spMkLst>
        </pc:spChg>
        <pc:spChg chg="add mod ord">
          <ac:chgData name="H M" userId="84cd2103f36ef0dc" providerId="LiveId" clId="{6CAE7A2D-79C2-4968-A769-05EBCE3FB552}" dt="2024-03-12T11:24:54.263" v="1873" actId="2710"/>
          <ac:spMkLst>
            <pc:docMk/>
            <pc:sldMk cId="1031316223" sldId="367"/>
            <ac:spMk id="6" creationId="{2B267400-1E67-6BE3-F24F-03F3C6AC19B7}"/>
          </ac:spMkLst>
        </pc:spChg>
        <pc:spChg chg="add mod">
          <ac:chgData name="H M" userId="84cd2103f36ef0dc" providerId="LiveId" clId="{6CAE7A2D-79C2-4968-A769-05EBCE3FB552}" dt="2024-03-12T11:24:53.363" v="1870" actId="14100"/>
          <ac:spMkLst>
            <pc:docMk/>
            <pc:sldMk cId="1031316223" sldId="367"/>
            <ac:spMk id="14" creationId="{8FC98D1C-F700-99FE-2097-04E64794E69D}"/>
          </ac:spMkLst>
        </pc:spChg>
        <pc:grpChg chg="mod">
          <ac:chgData name="H M" userId="84cd2103f36ef0dc" providerId="LiveId" clId="{6CAE7A2D-79C2-4968-A769-05EBCE3FB552}" dt="2024-03-12T11:10:08.382" v="1649" actId="1076"/>
          <ac:grpSpMkLst>
            <pc:docMk/>
            <pc:sldMk cId="1031316223" sldId="367"/>
            <ac:grpSpMk id="13" creationId="{86B41F70-1E81-EE92-0F39-87839FD6CC86}"/>
          </ac:grpSpMkLst>
        </pc:grpChg>
        <pc:grpChg chg="mod">
          <ac:chgData name="H M" userId="84cd2103f36ef0dc" providerId="LiveId" clId="{6CAE7A2D-79C2-4968-A769-05EBCE3FB552}" dt="2024-03-12T11:10:08.683" v="1650" actId="1076"/>
          <ac:grpSpMkLst>
            <pc:docMk/>
            <pc:sldMk cId="1031316223" sldId="367"/>
            <ac:grpSpMk id="15" creationId="{E2E7FD79-3E1E-9B4E-ADEA-AC3D94736A32}"/>
          </ac:grpSpMkLst>
        </pc:grpChg>
      </pc:sldChg>
      <pc:sldChg chg="addSp delSp modSp add del mod">
        <pc:chgData name="H M" userId="84cd2103f36ef0dc" providerId="LiveId" clId="{6CAE7A2D-79C2-4968-A769-05EBCE3FB552}" dt="2024-03-12T11:03:36.226" v="1548" actId="47"/>
        <pc:sldMkLst>
          <pc:docMk/>
          <pc:sldMk cId="2673674966" sldId="367"/>
        </pc:sldMkLst>
        <pc:grpChg chg="add mod">
          <ac:chgData name="H M" userId="84cd2103f36ef0dc" providerId="LiveId" clId="{6CAE7A2D-79C2-4968-A769-05EBCE3FB552}" dt="2024-03-12T11:03:29.115" v="1547" actId="1076"/>
          <ac:grpSpMkLst>
            <pc:docMk/>
            <pc:sldMk cId="2673674966" sldId="367"/>
            <ac:grpSpMk id="11" creationId="{81F996F2-78E9-7F6A-4766-9C3A0D6F0659}"/>
          </ac:grpSpMkLst>
        </pc:grpChg>
        <pc:grpChg chg="del">
          <ac:chgData name="H M" userId="84cd2103f36ef0dc" providerId="LiveId" clId="{6CAE7A2D-79C2-4968-A769-05EBCE3FB552}" dt="2024-03-12T11:02:06.232" v="1514" actId="478"/>
          <ac:grpSpMkLst>
            <pc:docMk/>
            <pc:sldMk cId="2673674966" sldId="367"/>
            <ac:grpSpMk id="19" creationId="{F66C92D0-68F4-48E1-C0B4-AF63F3429A91}"/>
          </ac:grpSpMkLst>
        </pc:grpChg>
        <pc:picChg chg="add mod">
          <ac:chgData name="H M" userId="84cd2103f36ef0dc" providerId="LiveId" clId="{6CAE7A2D-79C2-4968-A769-05EBCE3FB552}" dt="2024-03-12T11:03:17.253" v="1539" actId="164"/>
          <ac:picMkLst>
            <pc:docMk/>
            <pc:sldMk cId="2673674966" sldId="367"/>
            <ac:picMk id="3" creationId="{174A0710-413A-AC51-2999-417F92D60FBB}"/>
          </ac:picMkLst>
        </pc:picChg>
        <pc:picChg chg="add mod modCrop">
          <ac:chgData name="H M" userId="84cd2103f36ef0dc" providerId="LiveId" clId="{6CAE7A2D-79C2-4968-A769-05EBCE3FB552}" dt="2024-03-12T11:03:17.253" v="1539" actId="164"/>
          <ac:picMkLst>
            <pc:docMk/>
            <pc:sldMk cId="2673674966" sldId="367"/>
            <ac:picMk id="4" creationId="{96BB1064-AC3D-A7CC-37DC-7A9DFE367835}"/>
          </ac:picMkLst>
        </pc:picChg>
        <pc:picChg chg="add mod modCrop">
          <ac:chgData name="H M" userId="84cd2103f36ef0dc" providerId="LiveId" clId="{6CAE7A2D-79C2-4968-A769-05EBCE3FB552}" dt="2024-03-12T11:03:17.253" v="1539" actId="164"/>
          <ac:picMkLst>
            <pc:docMk/>
            <pc:sldMk cId="2673674966" sldId="367"/>
            <ac:picMk id="5" creationId="{BDF3EB89-4D6E-545B-788B-A5284D53DA04}"/>
          </ac:picMkLst>
        </pc:picChg>
        <pc:picChg chg="add mod modCrop">
          <ac:chgData name="H M" userId="84cd2103f36ef0dc" providerId="LiveId" clId="{6CAE7A2D-79C2-4968-A769-05EBCE3FB552}" dt="2024-03-12T11:03:17.253" v="1539" actId="164"/>
          <ac:picMkLst>
            <pc:docMk/>
            <pc:sldMk cId="2673674966" sldId="367"/>
            <ac:picMk id="6" creationId="{8E3C68D7-D062-436B-8B22-B4A1FF402C53}"/>
          </ac:picMkLst>
        </pc:picChg>
        <pc:picChg chg="del">
          <ac:chgData name="H M" userId="84cd2103f36ef0dc" providerId="LiveId" clId="{6CAE7A2D-79C2-4968-A769-05EBCE3FB552}" dt="2024-03-12T11:02:05.484" v="1513" actId="478"/>
          <ac:picMkLst>
            <pc:docMk/>
            <pc:sldMk cId="2673674966" sldId="367"/>
            <ac:picMk id="9" creationId="{778AAAF0-1CA8-7026-5E6C-0374E059B48D}"/>
          </ac:picMkLst>
        </pc:picChg>
        <pc:picChg chg="add mod modCrop">
          <ac:chgData name="H M" userId="84cd2103f36ef0dc" providerId="LiveId" clId="{6CAE7A2D-79C2-4968-A769-05EBCE3FB552}" dt="2024-03-12T11:03:26.757" v="1546" actId="1076"/>
          <ac:picMkLst>
            <pc:docMk/>
            <pc:sldMk cId="2673674966" sldId="367"/>
            <ac:picMk id="10" creationId="{F03895DF-6049-83CD-694E-1AC6027F1BFD}"/>
          </ac:picMkLst>
        </pc:picChg>
      </pc:sldChg>
      <pc:sldChg chg="addSp delSp modSp add mod modClrScheme chgLayout">
        <pc:chgData name="H M" userId="84cd2103f36ef0dc" providerId="LiveId" clId="{6CAE7A2D-79C2-4968-A769-05EBCE3FB552}" dt="2024-03-12T11:25:08.186" v="1875" actId="782"/>
        <pc:sldMkLst>
          <pc:docMk/>
          <pc:sldMk cId="1530241913" sldId="368"/>
        </pc:sldMkLst>
        <pc:spChg chg="mod">
          <ac:chgData name="H M" userId="84cd2103f36ef0dc" providerId="LiveId" clId="{6CAE7A2D-79C2-4968-A769-05EBCE3FB552}" dt="2024-03-12T11:25:08.186" v="1875" actId="782"/>
          <ac:spMkLst>
            <pc:docMk/>
            <pc:sldMk cId="1530241913" sldId="368"/>
            <ac:spMk id="2" creationId="{BF00C955-A773-EB33-04DA-220D5701065F}"/>
          </ac:spMkLst>
        </pc:spChg>
        <pc:spChg chg="mod">
          <ac:chgData name="H M" userId="84cd2103f36ef0dc" providerId="LiveId" clId="{6CAE7A2D-79C2-4968-A769-05EBCE3FB552}" dt="2024-03-12T11:13:22.633" v="1678" actId="571"/>
          <ac:spMkLst>
            <pc:docMk/>
            <pc:sldMk cId="1530241913" sldId="368"/>
            <ac:spMk id="4" creationId="{2A8DB0FF-4ECF-9C59-1907-C5ADD5F904FA}"/>
          </ac:spMkLst>
        </pc:spChg>
        <pc:spChg chg="mod">
          <ac:chgData name="H M" userId="84cd2103f36ef0dc" providerId="LiveId" clId="{6CAE7A2D-79C2-4968-A769-05EBCE3FB552}" dt="2024-03-12T11:25:08.186" v="1875" actId="782"/>
          <ac:spMkLst>
            <pc:docMk/>
            <pc:sldMk cId="1530241913" sldId="368"/>
            <ac:spMk id="6" creationId="{143CAF85-8A85-DB8E-856E-B0965B14CA5F}"/>
          </ac:spMkLst>
        </pc:spChg>
        <pc:spChg chg="mod">
          <ac:chgData name="H M" userId="84cd2103f36ef0dc" providerId="LiveId" clId="{6CAE7A2D-79C2-4968-A769-05EBCE3FB552}" dt="2024-03-12T11:14:24.543" v="1693" actId="571"/>
          <ac:spMkLst>
            <pc:docMk/>
            <pc:sldMk cId="1530241913" sldId="368"/>
            <ac:spMk id="7" creationId="{64B87F80-70D9-2FEE-A521-A66D174678F0}"/>
          </ac:spMkLst>
        </pc:spChg>
        <pc:spChg chg="mod">
          <ac:chgData name="H M" userId="84cd2103f36ef0dc" providerId="LiveId" clId="{6CAE7A2D-79C2-4968-A769-05EBCE3FB552}" dt="2024-03-12T11:25:08.186" v="1875" actId="782"/>
          <ac:spMkLst>
            <pc:docMk/>
            <pc:sldMk cId="1530241913" sldId="368"/>
            <ac:spMk id="8" creationId="{D048BB8B-F5AD-9FFC-25D2-391F1CAE2580}"/>
          </ac:spMkLst>
        </pc:spChg>
        <pc:spChg chg="mod">
          <ac:chgData name="H M" userId="84cd2103f36ef0dc" providerId="LiveId" clId="{6CAE7A2D-79C2-4968-A769-05EBCE3FB552}" dt="2024-03-12T11:14:24.543" v="1693" actId="571"/>
          <ac:spMkLst>
            <pc:docMk/>
            <pc:sldMk cId="1530241913" sldId="368"/>
            <ac:spMk id="9" creationId="{BB461103-E64E-0AF7-38AA-8473CA85541A}"/>
          </ac:spMkLst>
        </pc:spChg>
        <pc:spChg chg="mod">
          <ac:chgData name="H M" userId="84cd2103f36ef0dc" providerId="LiveId" clId="{6CAE7A2D-79C2-4968-A769-05EBCE3FB552}" dt="2024-03-12T11:14:24.543" v="1693" actId="571"/>
          <ac:spMkLst>
            <pc:docMk/>
            <pc:sldMk cId="1530241913" sldId="368"/>
            <ac:spMk id="10" creationId="{6772CD21-28FF-C34F-9521-11E083E4D761}"/>
          </ac:spMkLst>
        </pc:spChg>
        <pc:spChg chg="mod">
          <ac:chgData name="H M" userId="84cd2103f36ef0dc" providerId="LiveId" clId="{6CAE7A2D-79C2-4968-A769-05EBCE3FB552}" dt="2024-03-12T11:14:24.543" v="1693" actId="571"/>
          <ac:spMkLst>
            <pc:docMk/>
            <pc:sldMk cId="1530241913" sldId="368"/>
            <ac:spMk id="11" creationId="{5C31970F-C6F7-D8BE-C1DA-433A7AE23CC5}"/>
          </ac:spMkLst>
        </pc:spChg>
        <pc:spChg chg="mod">
          <ac:chgData name="H M" userId="84cd2103f36ef0dc" providerId="LiveId" clId="{6CAE7A2D-79C2-4968-A769-05EBCE3FB552}" dt="2024-03-12T11:13:22.633" v="1678" actId="571"/>
          <ac:spMkLst>
            <pc:docMk/>
            <pc:sldMk cId="1530241913" sldId="368"/>
            <ac:spMk id="12" creationId="{B69AD18C-18FE-379E-0A3F-4B4BDB3EBA4D}"/>
          </ac:spMkLst>
        </pc:spChg>
        <pc:spChg chg="mod">
          <ac:chgData name="H M" userId="84cd2103f36ef0dc" providerId="LiveId" clId="{6CAE7A2D-79C2-4968-A769-05EBCE3FB552}" dt="2024-03-12T11:13:22.633" v="1678" actId="571"/>
          <ac:spMkLst>
            <pc:docMk/>
            <pc:sldMk cId="1530241913" sldId="368"/>
            <ac:spMk id="14" creationId="{C391491D-49D8-83A4-4534-4A3B0B741443}"/>
          </ac:spMkLst>
        </pc:spChg>
        <pc:spChg chg="mod">
          <ac:chgData name="H M" userId="84cd2103f36ef0dc" providerId="LiveId" clId="{6CAE7A2D-79C2-4968-A769-05EBCE3FB552}" dt="2024-03-12T11:13:22.633" v="1678" actId="571"/>
          <ac:spMkLst>
            <pc:docMk/>
            <pc:sldMk cId="1530241913" sldId="368"/>
            <ac:spMk id="17" creationId="{9EBBF01A-EE33-64E5-F0DD-BCE6B7091AB8}"/>
          </ac:spMkLst>
        </pc:spChg>
        <pc:spChg chg="add mod">
          <ac:chgData name="H M" userId="84cd2103f36ef0dc" providerId="LiveId" clId="{6CAE7A2D-79C2-4968-A769-05EBCE3FB552}" dt="2024-03-12T11:14:24.543" v="1693" actId="571"/>
          <ac:spMkLst>
            <pc:docMk/>
            <pc:sldMk cId="1530241913" sldId="368"/>
            <ac:spMk id="19" creationId="{AE824FE2-C800-02F8-DAFB-FC9BF51CF693}"/>
          </ac:spMkLst>
        </pc:spChg>
        <pc:grpChg chg="add mod">
          <ac:chgData name="H M" userId="84cd2103f36ef0dc" providerId="LiveId" clId="{6CAE7A2D-79C2-4968-A769-05EBCE3FB552}" dt="2024-03-12T11:14:41.173" v="1702" actId="1076"/>
          <ac:grpSpMkLst>
            <pc:docMk/>
            <pc:sldMk cId="1530241913" sldId="368"/>
            <ac:grpSpMk id="3" creationId="{B45C24C5-6387-D11A-B23E-81C0189E3F27}"/>
          </ac:grpSpMkLst>
        </pc:grpChg>
        <pc:grpChg chg="mod">
          <ac:chgData name="H M" userId="84cd2103f36ef0dc" providerId="LiveId" clId="{6CAE7A2D-79C2-4968-A769-05EBCE3FB552}" dt="2024-03-12T11:14:24.543" v="1693" actId="571"/>
          <ac:grpSpMkLst>
            <pc:docMk/>
            <pc:sldMk cId="1530241913" sldId="368"/>
            <ac:grpSpMk id="5" creationId="{323305A8-3BE5-978F-CA90-5EE07BBCFF00}"/>
          </ac:grpSpMkLst>
        </pc:grpChg>
        <pc:grpChg chg="del">
          <ac:chgData name="H M" userId="84cd2103f36ef0dc" providerId="LiveId" clId="{6CAE7A2D-79C2-4968-A769-05EBCE3FB552}" dt="2024-03-12T11:12:48.183" v="1671" actId="478"/>
          <ac:grpSpMkLst>
            <pc:docMk/>
            <pc:sldMk cId="1530241913" sldId="368"/>
            <ac:grpSpMk id="18" creationId="{1C3D78C3-1211-4024-2B65-718660091766}"/>
          </ac:grpSpMkLst>
        </pc:grpChg>
      </pc:sldChg>
      <pc:sldChg chg="add del">
        <pc:chgData name="H M" userId="84cd2103f36ef0dc" providerId="LiveId" clId="{6CAE7A2D-79C2-4968-A769-05EBCE3FB552}" dt="2024-03-12T11:17:10.846" v="1755" actId="47"/>
        <pc:sldMkLst>
          <pc:docMk/>
          <pc:sldMk cId="1015458603" sldId="369"/>
        </pc:sldMkLst>
      </pc:sldChg>
      <pc:sldChg chg="addSp delSp modSp add del mod ord">
        <pc:chgData name="H M" userId="84cd2103f36ef0dc" providerId="LiveId" clId="{6CAE7A2D-79C2-4968-A769-05EBCE3FB552}" dt="2024-03-12T11:23:04.478" v="1851" actId="47"/>
        <pc:sldMkLst>
          <pc:docMk/>
          <pc:sldMk cId="2103838033" sldId="369"/>
        </pc:sldMkLst>
        <pc:spChg chg="mod">
          <ac:chgData name="H M" userId="84cd2103f36ef0dc" providerId="LiveId" clId="{6CAE7A2D-79C2-4968-A769-05EBCE3FB552}" dt="2024-03-12T11:22:06.338" v="1844" actId="404"/>
          <ac:spMkLst>
            <pc:docMk/>
            <pc:sldMk cId="2103838033" sldId="369"/>
            <ac:spMk id="31" creationId="{8AF00771-9087-2FC8-A5B9-E69DE5F4C545}"/>
          </ac:spMkLst>
        </pc:spChg>
        <pc:spChg chg="mod">
          <ac:chgData name="H M" userId="84cd2103f36ef0dc" providerId="LiveId" clId="{6CAE7A2D-79C2-4968-A769-05EBCE3FB552}" dt="2024-03-12T11:22:06.338" v="1844" actId="404"/>
          <ac:spMkLst>
            <pc:docMk/>
            <pc:sldMk cId="2103838033" sldId="369"/>
            <ac:spMk id="33" creationId="{77D3FEEB-8441-6806-EDFC-5512D324B7B0}"/>
          </ac:spMkLst>
        </pc:spChg>
        <pc:spChg chg="mod">
          <ac:chgData name="H M" userId="84cd2103f36ef0dc" providerId="LiveId" clId="{6CAE7A2D-79C2-4968-A769-05EBCE3FB552}" dt="2024-03-12T11:22:06.338" v="1844" actId="404"/>
          <ac:spMkLst>
            <pc:docMk/>
            <pc:sldMk cId="2103838033" sldId="369"/>
            <ac:spMk id="34" creationId="{3B51E76C-100B-2E9F-CD25-56CDE6E4B0A1}"/>
          </ac:spMkLst>
        </pc:spChg>
        <pc:spChg chg="mod">
          <ac:chgData name="H M" userId="84cd2103f36ef0dc" providerId="LiveId" clId="{6CAE7A2D-79C2-4968-A769-05EBCE3FB552}" dt="2024-03-12T11:22:06.338" v="1844" actId="404"/>
          <ac:spMkLst>
            <pc:docMk/>
            <pc:sldMk cId="2103838033" sldId="369"/>
            <ac:spMk id="35" creationId="{B58B8AC9-4301-01CA-DCF3-6085418AB7B8}"/>
          </ac:spMkLst>
        </pc:spChg>
        <pc:spChg chg="mod">
          <ac:chgData name="H M" userId="84cd2103f36ef0dc" providerId="LiveId" clId="{6CAE7A2D-79C2-4968-A769-05EBCE3FB552}" dt="2024-03-12T11:22:06.338" v="1844" actId="404"/>
          <ac:spMkLst>
            <pc:docMk/>
            <pc:sldMk cId="2103838033" sldId="369"/>
            <ac:spMk id="36" creationId="{9A897161-078E-2FE1-8480-CFDA306D34A5}"/>
          </ac:spMkLst>
        </pc:spChg>
        <pc:spChg chg="mod">
          <ac:chgData name="H M" userId="84cd2103f36ef0dc" providerId="LiveId" clId="{6CAE7A2D-79C2-4968-A769-05EBCE3FB552}" dt="2024-03-12T11:22:06.338" v="1844" actId="404"/>
          <ac:spMkLst>
            <pc:docMk/>
            <pc:sldMk cId="2103838033" sldId="369"/>
            <ac:spMk id="37" creationId="{BB2B0FE5-E556-7DBB-8C62-37D00C978E40}"/>
          </ac:spMkLst>
        </pc:spChg>
        <pc:spChg chg="mod">
          <ac:chgData name="H M" userId="84cd2103f36ef0dc" providerId="LiveId" clId="{6CAE7A2D-79C2-4968-A769-05EBCE3FB552}" dt="2024-03-12T11:22:06.338" v="1844" actId="404"/>
          <ac:spMkLst>
            <pc:docMk/>
            <pc:sldMk cId="2103838033" sldId="369"/>
            <ac:spMk id="38" creationId="{98E4ACBC-F2AD-27F7-B621-A298F1978CF9}"/>
          </ac:spMkLst>
        </pc:spChg>
        <pc:spChg chg="mod">
          <ac:chgData name="H M" userId="84cd2103f36ef0dc" providerId="LiveId" clId="{6CAE7A2D-79C2-4968-A769-05EBCE3FB552}" dt="2024-03-12T11:22:06.338" v="1844" actId="404"/>
          <ac:spMkLst>
            <pc:docMk/>
            <pc:sldMk cId="2103838033" sldId="369"/>
            <ac:spMk id="39" creationId="{8FB4FEF3-C9DC-8D63-6D75-F51BB6FAB03B}"/>
          </ac:spMkLst>
        </pc:spChg>
        <pc:spChg chg="mod">
          <ac:chgData name="H M" userId="84cd2103f36ef0dc" providerId="LiveId" clId="{6CAE7A2D-79C2-4968-A769-05EBCE3FB552}" dt="2024-03-12T11:22:06.338" v="1844" actId="404"/>
          <ac:spMkLst>
            <pc:docMk/>
            <pc:sldMk cId="2103838033" sldId="369"/>
            <ac:spMk id="40" creationId="{F5919090-7013-14DA-76D8-2A619EF2A993}"/>
          </ac:spMkLst>
        </pc:spChg>
        <pc:spChg chg="mod">
          <ac:chgData name="H M" userId="84cd2103f36ef0dc" providerId="LiveId" clId="{6CAE7A2D-79C2-4968-A769-05EBCE3FB552}" dt="2024-03-12T11:22:06.338" v="1844" actId="404"/>
          <ac:spMkLst>
            <pc:docMk/>
            <pc:sldMk cId="2103838033" sldId="369"/>
            <ac:spMk id="41" creationId="{4B24F6D1-BA1B-5308-0DAE-60CDA8F0CF20}"/>
          </ac:spMkLst>
        </pc:spChg>
        <pc:spChg chg="mod">
          <ac:chgData name="H M" userId="84cd2103f36ef0dc" providerId="LiveId" clId="{6CAE7A2D-79C2-4968-A769-05EBCE3FB552}" dt="2024-03-12T11:22:06.338" v="1844" actId="404"/>
          <ac:spMkLst>
            <pc:docMk/>
            <pc:sldMk cId="2103838033" sldId="369"/>
            <ac:spMk id="42" creationId="{32A98852-E340-9C88-4CDF-398E6C41F407}"/>
          </ac:spMkLst>
        </pc:spChg>
        <pc:spChg chg="mod">
          <ac:chgData name="H M" userId="84cd2103f36ef0dc" providerId="LiveId" clId="{6CAE7A2D-79C2-4968-A769-05EBCE3FB552}" dt="2024-03-12T11:22:06.338" v="1844" actId="404"/>
          <ac:spMkLst>
            <pc:docMk/>
            <pc:sldMk cId="2103838033" sldId="369"/>
            <ac:spMk id="43" creationId="{C21D5FE1-B36B-32B1-6173-6D1FFE51EFC3}"/>
          </ac:spMkLst>
        </pc:spChg>
        <pc:spChg chg="mod">
          <ac:chgData name="H M" userId="84cd2103f36ef0dc" providerId="LiveId" clId="{6CAE7A2D-79C2-4968-A769-05EBCE3FB552}" dt="2024-03-12T11:22:06.338" v="1844" actId="404"/>
          <ac:spMkLst>
            <pc:docMk/>
            <pc:sldMk cId="2103838033" sldId="369"/>
            <ac:spMk id="44" creationId="{572F350A-6635-0439-5058-76277992511C}"/>
          </ac:spMkLst>
        </pc:spChg>
        <pc:spChg chg="mod">
          <ac:chgData name="H M" userId="84cd2103f36ef0dc" providerId="LiveId" clId="{6CAE7A2D-79C2-4968-A769-05EBCE3FB552}" dt="2024-03-12T11:22:06.338" v="1844" actId="404"/>
          <ac:spMkLst>
            <pc:docMk/>
            <pc:sldMk cId="2103838033" sldId="369"/>
            <ac:spMk id="45" creationId="{140CDEEB-08FC-F98E-F3FD-1246DAC96CE5}"/>
          </ac:spMkLst>
        </pc:spChg>
        <pc:spChg chg="mod">
          <ac:chgData name="H M" userId="84cd2103f36ef0dc" providerId="LiveId" clId="{6CAE7A2D-79C2-4968-A769-05EBCE3FB552}" dt="2024-03-12T11:22:06.338" v="1844" actId="404"/>
          <ac:spMkLst>
            <pc:docMk/>
            <pc:sldMk cId="2103838033" sldId="369"/>
            <ac:spMk id="46" creationId="{0E67081A-35EF-CCDA-612E-17654AAA033F}"/>
          </ac:spMkLst>
        </pc:spChg>
        <pc:spChg chg="mod">
          <ac:chgData name="H M" userId="84cd2103f36ef0dc" providerId="LiveId" clId="{6CAE7A2D-79C2-4968-A769-05EBCE3FB552}" dt="2024-03-12T11:22:06.338" v="1844" actId="404"/>
          <ac:spMkLst>
            <pc:docMk/>
            <pc:sldMk cId="2103838033" sldId="369"/>
            <ac:spMk id="47" creationId="{A9E6C02A-C6C5-3486-6510-631CDCA25075}"/>
          </ac:spMkLst>
        </pc:spChg>
        <pc:spChg chg="mod">
          <ac:chgData name="H M" userId="84cd2103f36ef0dc" providerId="LiveId" clId="{6CAE7A2D-79C2-4968-A769-05EBCE3FB552}" dt="2024-03-12T11:22:06.338" v="1844" actId="404"/>
          <ac:spMkLst>
            <pc:docMk/>
            <pc:sldMk cId="2103838033" sldId="369"/>
            <ac:spMk id="48" creationId="{DA4AC88E-DC91-6207-2C8C-E784696647AE}"/>
          </ac:spMkLst>
        </pc:spChg>
        <pc:spChg chg="mod">
          <ac:chgData name="H M" userId="84cd2103f36ef0dc" providerId="LiveId" clId="{6CAE7A2D-79C2-4968-A769-05EBCE3FB552}" dt="2024-03-12T11:22:06.338" v="1844" actId="404"/>
          <ac:spMkLst>
            <pc:docMk/>
            <pc:sldMk cId="2103838033" sldId="369"/>
            <ac:spMk id="49" creationId="{BD4168D4-ADF5-50CD-299A-7B57F4BECF2C}"/>
          </ac:spMkLst>
        </pc:spChg>
        <pc:spChg chg="mod">
          <ac:chgData name="H M" userId="84cd2103f36ef0dc" providerId="LiveId" clId="{6CAE7A2D-79C2-4968-A769-05EBCE3FB552}" dt="2024-03-12T11:22:06.338" v="1844" actId="404"/>
          <ac:spMkLst>
            <pc:docMk/>
            <pc:sldMk cId="2103838033" sldId="369"/>
            <ac:spMk id="50" creationId="{41215CAD-2C1D-DE78-7789-7E60554AF44C}"/>
          </ac:spMkLst>
        </pc:spChg>
        <pc:spChg chg="mod">
          <ac:chgData name="H M" userId="84cd2103f36ef0dc" providerId="LiveId" clId="{6CAE7A2D-79C2-4968-A769-05EBCE3FB552}" dt="2024-03-12T11:22:33.333" v="1848" actId="255"/>
          <ac:spMkLst>
            <pc:docMk/>
            <pc:sldMk cId="2103838033" sldId="369"/>
            <ac:spMk id="59" creationId="{679A435A-B9E8-BF15-344C-D0FFB14BD290}"/>
          </ac:spMkLst>
        </pc:spChg>
        <pc:grpChg chg="del mod">
          <ac:chgData name="H M" userId="84cd2103f36ef0dc" providerId="LiveId" clId="{6CAE7A2D-79C2-4968-A769-05EBCE3FB552}" dt="2024-03-12T11:22:38.283" v="1849" actId="21"/>
          <ac:grpSpMkLst>
            <pc:docMk/>
            <pc:sldMk cId="2103838033" sldId="369"/>
            <ac:grpSpMk id="2" creationId="{3721FB5F-9314-46E5-FF70-E21F234A7CDE}"/>
          </ac:grpSpMkLst>
        </pc:grpChg>
        <pc:picChg chg="add">
          <ac:chgData name="H M" userId="84cd2103f36ef0dc" providerId="LiveId" clId="{6CAE7A2D-79C2-4968-A769-05EBCE3FB552}" dt="2024-03-12T11:22:39.823" v="1850"/>
          <ac:picMkLst>
            <pc:docMk/>
            <pc:sldMk cId="2103838033" sldId="369"/>
            <ac:picMk id="3" creationId="{026D0C85-78DF-1E4D-4FE5-C239B9FBD424}"/>
          </ac:picMkLst>
        </pc:picChg>
      </pc:sldChg>
      <pc:sldMasterChg chg="addSp delSp modSp mod setBg addSldLayout delSldLayout modSldLayout">
        <pc:chgData name="H M" userId="84cd2103f36ef0dc" providerId="LiveId" clId="{6CAE7A2D-79C2-4968-A769-05EBCE3FB552}" dt="2024-03-12T11:17:21.543" v="1757" actId="478"/>
        <pc:sldMasterMkLst>
          <pc:docMk/>
          <pc:sldMasterMk cId="1097754498" sldId="2147483648"/>
        </pc:sldMasterMkLst>
        <pc:spChg chg="del">
          <ac:chgData name="H M" userId="84cd2103f36ef0dc" providerId="LiveId" clId="{6CAE7A2D-79C2-4968-A769-05EBCE3FB552}" dt="2024-03-11T11:04:12.574" v="1" actId="478"/>
          <ac:spMkLst>
            <pc:docMk/>
            <pc:sldMasterMk cId="1097754498" sldId="2147483648"/>
            <ac:spMk id="2" creationId="{EC057215-DB70-4689-B26E-9C4B701B5A50}"/>
          </ac:spMkLst>
        </pc:spChg>
        <pc:spChg chg="del">
          <ac:chgData name="H M" userId="84cd2103f36ef0dc" providerId="LiveId" clId="{6CAE7A2D-79C2-4968-A769-05EBCE3FB552}" dt="2024-03-11T11:04:12.574" v="1" actId="478"/>
          <ac:spMkLst>
            <pc:docMk/>
            <pc:sldMasterMk cId="1097754498" sldId="2147483648"/>
            <ac:spMk id="3" creationId="{19CB73DB-537A-427F-B475-3AD59545C9D6}"/>
          </ac:spMkLst>
        </pc:spChg>
        <pc:spChg chg="del">
          <ac:chgData name="H M" userId="84cd2103f36ef0dc" providerId="LiveId" clId="{6CAE7A2D-79C2-4968-A769-05EBCE3FB552}" dt="2024-03-11T11:04:12.574" v="1" actId="478"/>
          <ac:spMkLst>
            <pc:docMk/>
            <pc:sldMasterMk cId="1097754498" sldId="2147483648"/>
            <ac:spMk id="4" creationId="{56B13916-D30C-4991-89AF-2AA1055F48A7}"/>
          </ac:spMkLst>
        </pc:spChg>
        <pc:spChg chg="del">
          <ac:chgData name="H M" userId="84cd2103f36ef0dc" providerId="LiveId" clId="{6CAE7A2D-79C2-4968-A769-05EBCE3FB552}" dt="2024-03-11T11:04:12.574" v="1" actId="478"/>
          <ac:spMkLst>
            <pc:docMk/>
            <pc:sldMasterMk cId="1097754498" sldId="2147483648"/>
            <ac:spMk id="5" creationId="{329170D1-FADF-4690-B60D-BCEB6B50FB75}"/>
          </ac:spMkLst>
        </pc:spChg>
        <pc:spChg chg="del">
          <ac:chgData name="H M" userId="84cd2103f36ef0dc" providerId="LiveId" clId="{6CAE7A2D-79C2-4968-A769-05EBCE3FB552}" dt="2024-03-11T11:04:12.574" v="1" actId="478"/>
          <ac:spMkLst>
            <pc:docMk/>
            <pc:sldMasterMk cId="1097754498" sldId="2147483648"/>
            <ac:spMk id="6" creationId="{8CA0F626-C34D-47C8-915E-24E73936FC70}"/>
          </ac:spMkLst>
        </pc:spChg>
        <pc:picChg chg="add del mod">
          <ac:chgData name="H M" userId="84cd2103f36ef0dc" providerId="LiveId" clId="{6CAE7A2D-79C2-4968-A769-05EBCE3FB552}" dt="2024-03-12T11:17:21.543" v="1757" actId="478"/>
          <ac:picMkLst>
            <pc:docMk/>
            <pc:sldMasterMk cId="1097754498" sldId="2147483648"/>
            <ac:picMk id="53" creationId="{AA6C7204-96BC-2C67-8CE1-66C030998090}"/>
          </ac:picMkLst>
        </pc:picChg>
        <pc:sldLayoutChg chg="del">
          <pc:chgData name="H M" userId="84cd2103f36ef0dc" providerId="LiveId" clId="{6CAE7A2D-79C2-4968-A769-05EBCE3FB552}" dt="2024-03-11T11:04:21.342" v="2" actId="2696"/>
          <pc:sldLayoutMkLst>
            <pc:docMk/>
            <pc:sldMasterMk cId="1097754498" sldId="2147483648"/>
            <pc:sldLayoutMk cId="3051916789" sldId="2147483649"/>
          </pc:sldLayoutMkLst>
        </pc:sldLayoutChg>
        <pc:sldLayoutChg chg="delSp mod setBg">
          <pc:chgData name="H M" userId="84cd2103f36ef0dc" providerId="LiveId" clId="{6CAE7A2D-79C2-4968-A769-05EBCE3FB552}" dt="2024-03-11T12:33:25.642" v="555"/>
          <pc:sldLayoutMkLst>
            <pc:docMk/>
            <pc:sldMasterMk cId="1097754498" sldId="2147483648"/>
            <pc:sldLayoutMk cId="2703471739" sldId="2147483650"/>
          </pc:sldLayoutMkLst>
          <pc:spChg chg="del">
            <ac:chgData name="H M" userId="84cd2103f36ef0dc" providerId="LiveId" clId="{6CAE7A2D-79C2-4968-A769-05EBCE3FB552}" dt="2024-03-11T11:04:26.576" v="12" actId="478"/>
            <ac:spMkLst>
              <pc:docMk/>
              <pc:sldMasterMk cId="1097754498" sldId="2147483648"/>
              <pc:sldLayoutMk cId="2703471739" sldId="2147483650"/>
              <ac:spMk id="2" creationId="{BC6C7DAC-8090-451F-8163-E80C003264B4}"/>
            </ac:spMkLst>
          </pc:spChg>
          <pc:spChg chg="del">
            <ac:chgData name="H M" userId="84cd2103f36ef0dc" providerId="LiveId" clId="{6CAE7A2D-79C2-4968-A769-05EBCE3FB552}" dt="2024-03-11T11:04:26.576" v="12" actId="478"/>
            <ac:spMkLst>
              <pc:docMk/>
              <pc:sldMasterMk cId="1097754498" sldId="2147483648"/>
              <pc:sldLayoutMk cId="2703471739" sldId="2147483650"/>
              <ac:spMk id="3" creationId="{403DBF23-4498-4B72-8DE3-F9851EF44457}"/>
            </ac:spMkLst>
          </pc:spChg>
          <pc:spChg chg="del">
            <ac:chgData name="H M" userId="84cd2103f36ef0dc" providerId="LiveId" clId="{6CAE7A2D-79C2-4968-A769-05EBCE3FB552}" dt="2024-03-11T11:04:26.576" v="12" actId="478"/>
            <ac:spMkLst>
              <pc:docMk/>
              <pc:sldMasterMk cId="1097754498" sldId="2147483648"/>
              <pc:sldLayoutMk cId="2703471739" sldId="2147483650"/>
              <ac:spMk id="4" creationId="{7BD0DEE6-4F5C-470F-B050-B9A606FA64A9}"/>
            </ac:spMkLst>
          </pc:spChg>
          <pc:spChg chg="del">
            <ac:chgData name="H M" userId="84cd2103f36ef0dc" providerId="LiveId" clId="{6CAE7A2D-79C2-4968-A769-05EBCE3FB552}" dt="2024-03-11T11:04:26.576" v="12" actId="478"/>
            <ac:spMkLst>
              <pc:docMk/>
              <pc:sldMasterMk cId="1097754498" sldId="2147483648"/>
              <pc:sldLayoutMk cId="2703471739" sldId="2147483650"/>
              <ac:spMk id="5" creationId="{8378081A-6F22-45F6-BFB3-FA2CCF7A5167}"/>
            </ac:spMkLst>
          </pc:spChg>
          <pc:spChg chg="del">
            <ac:chgData name="H M" userId="84cd2103f36ef0dc" providerId="LiveId" clId="{6CAE7A2D-79C2-4968-A769-05EBCE3FB552}" dt="2024-03-11T11:04:26.576" v="12" actId="478"/>
            <ac:spMkLst>
              <pc:docMk/>
              <pc:sldMasterMk cId="1097754498" sldId="2147483648"/>
              <pc:sldLayoutMk cId="2703471739" sldId="2147483650"/>
              <ac:spMk id="6" creationId="{E015DE8C-D6A7-4C37-B237-A82F47B45895}"/>
            </ac:spMkLst>
          </pc:spChg>
        </pc:sldLayoutChg>
        <pc:sldLayoutChg chg="addSp delSp modSp new mod">
          <pc:chgData name="H M" userId="84cd2103f36ef0dc" providerId="LiveId" clId="{6CAE7A2D-79C2-4968-A769-05EBCE3FB552}" dt="2024-03-12T10:45:25.512" v="1224" actId="1076"/>
          <pc:sldLayoutMkLst>
            <pc:docMk/>
            <pc:sldMasterMk cId="1097754498" sldId="2147483648"/>
            <pc:sldLayoutMk cId="742326489" sldId="2147483651"/>
          </pc:sldLayoutMkLst>
          <pc:spChg chg="del">
            <ac:chgData name="H M" userId="84cd2103f36ef0dc" providerId="LiveId" clId="{6CAE7A2D-79C2-4968-A769-05EBCE3FB552}" dt="2024-03-12T10:23:28.436" v="874" actId="478"/>
            <ac:spMkLst>
              <pc:docMk/>
              <pc:sldMasterMk cId="1097754498" sldId="2147483648"/>
              <pc:sldLayoutMk cId="742326489" sldId="2147483651"/>
              <ac:spMk id="2" creationId="{29DCFD91-CB7B-FB73-4261-EE9F28BA4C19}"/>
            </ac:spMkLst>
          </pc:spChg>
          <pc:spChg chg="mod topLvl">
            <ac:chgData name="H M" userId="84cd2103f36ef0dc" providerId="LiveId" clId="{6CAE7A2D-79C2-4968-A769-05EBCE3FB552}" dt="2024-03-12T10:32:55.100" v="1043" actId="165"/>
            <ac:spMkLst>
              <pc:docMk/>
              <pc:sldMasterMk cId="1097754498" sldId="2147483648"/>
              <pc:sldLayoutMk cId="742326489" sldId="2147483651"/>
              <ac:spMk id="5" creationId="{739EF12F-AADE-F4CB-6DF1-CA78C2A1FD5D}"/>
            </ac:spMkLst>
          </pc:spChg>
          <pc:spChg chg="add mod">
            <ac:chgData name="H M" userId="84cd2103f36ef0dc" providerId="LiveId" clId="{6CAE7A2D-79C2-4968-A769-05EBCE3FB552}" dt="2024-03-12T10:23:28.704" v="875"/>
            <ac:spMkLst>
              <pc:docMk/>
              <pc:sldMasterMk cId="1097754498" sldId="2147483648"/>
              <pc:sldLayoutMk cId="742326489" sldId="2147483651"/>
              <ac:spMk id="13" creationId="{A35B635D-AD1F-D087-E107-AC562B28347D}"/>
            </ac:spMkLst>
          </pc:spChg>
          <pc:spChg chg="add mod">
            <ac:chgData name="H M" userId="84cd2103f36ef0dc" providerId="LiveId" clId="{6CAE7A2D-79C2-4968-A769-05EBCE3FB552}" dt="2024-03-12T10:23:28.704" v="875"/>
            <ac:spMkLst>
              <pc:docMk/>
              <pc:sldMasterMk cId="1097754498" sldId="2147483648"/>
              <pc:sldLayoutMk cId="742326489" sldId="2147483651"/>
              <ac:spMk id="14" creationId="{BA9A074E-22B5-F8B7-2574-36832863943B}"/>
            </ac:spMkLst>
          </pc:spChg>
          <pc:spChg chg="add mod">
            <ac:chgData name="H M" userId="84cd2103f36ef0dc" providerId="LiveId" clId="{6CAE7A2D-79C2-4968-A769-05EBCE3FB552}" dt="2024-03-12T10:45:25.512" v="1224" actId="1076"/>
            <ac:spMkLst>
              <pc:docMk/>
              <pc:sldMasterMk cId="1097754498" sldId="2147483648"/>
              <pc:sldLayoutMk cId="742326489" sldId="2147483651"/>
              <ac:spMk id="20" creationId="{DE0B79BA-9AA7-9A8B-8AEF-F7CD96025467}"/>
            </ac:spMkLst>
          </pc:spChg>
          <pc:spChg chg="add mod">
            <ac:chgData name="H M" userId="84cd2103f36ef0dc" providerId="LiveId" clId="{6CAE7A2D-79C2-4968-A769-05EBCE3FB552}" dt="2024-03-12T10:23:28.704" v="875"/>
            <ac:spMkLst>
              <pc:docMk/>
              <pc:sldMasterMk cId="1097754498" sldId="2147483648"/>
              <pc:sldLayoutMk cId="742326489" sldId="2147483651"/>
              <ac:spMk id="25" creationId="{D8E97799-ADF3-A74C-9927-B5AE50C58C6E}"/>
            </ac:spMkLst>
          </pc:spChg>
          <pc:grpChg chg="add del mod ord">
            <ac:chgData name="H M" userId="84cd2103f36ef0dc" providerId="LiveId" clId="{6CAE7A2D-79C2-4968-A769-05EBCE3FB552}" dt="2024-03-12T10:32:55.100" v="1043" actId="165"/>
            <ac:grpSpMkLst>
              <pc:docMk/>
              <pc:sldMasterMk cId="1097754498" sldId="2147483648"/>
              <pc:sldLayoutMk cId="742326489" sldId="2147483651"/>
              <ac:grpSpMk id="3" creationId="{6D0CF759-25F9-0A2F-2EC2-35C1D51AE0DC}"/>
            </ac:grpSpMkLst>
          </pc:grpChg>
          <pc:grpChg chg="add mod">
            <ac:chgData name="H M" userId="84cd2103f36ef0dc" providerId="LiveId" clId="{6CAE7A2D-79C2-4968-A769-05EBCE3FB552}" dt="2024-03-12T10:33:27.482" v="1052" actId="164"/>
            <ac:grpSpMkLst>
              <pc:docMk/>
              <pc:sldMasterMk cId="1097754498" sldId="2147483648"/>
              <pc:sldLayoutMk cId="742326489" sldId="2147483651"/>
              <ac:grpSpMk id="19" creationId="{BFB1F7E7-EA04-0067-FCAA-A8BF50758016}"/>
            </ac:grpSpMkLst>
          </pc:grpChg>
          <pc:picChg chg="mod topLvl">
            <ac:chgData name="H M" userId="84cd2103f36ef0dc" providerId="LiveId" clId="{6CAE7A2D-79C2-4968-A769-05EBCE3FB552}" dt="2024-03-12T10:33:27.482" v="1052" actId="164"/>
            <ac:picMkLst>
              <pc:docMk/>
              <pc:sldMasterMk cId="1097754498" sldId="2147483648"/>
              <pc:sldLayoutMk cId="742326489" sldId="2147483651"/>
              <ac:picMk id="4" creationId="{4EA763C4-2644-2FED-22CD-346EF751AD9C}"/>
            </ac:picMkLst>
          </pc:picChg>
          <pc:picChg chg="del mod topLvl">
            <ac:chgData name="H M" userId="84cd2103f36ef0dc" providerId="LiveId" clId="{6CAE7A2D-79C2-4968-A769-05EBCE3FB552}" dt="2024-03-12T10:34:30.132" v="1069" actId="478"/>
            <ac:picMkLst>
              <pc:docMk/>
              <pc:sldMasterMk cId="1097754498" sldId="2147483648"/>
              <pc:sldLayoutMk cId="742326489" sldId="2147483651"/>
              <ac:picMk id="6" creationId="{D611D48A-1E09-7E11-D8F1-3074EFDE5678}"/>
            </ac:picMkLst>
          </pc:picChg>
          <pc:picChg chg="mod topLvl">
            <ac:chgData name="H M" userId="84cd2103f36ef0dc" providerId="LiveId" clId="{6CAE7A2D-79C2-4968-A769-05EBCE3FB552}" dt="2024-03-12T10:33:27.482" v="1052" actId="164"/>
            <ac:picMkLst>
              <pc:docMk/>
              <pc:sldMasterMk cId="1097754498" sldId="2147483648"/>
              <pc:sldLayoutMk cId="742326489" sldId="2147483651"/>
              <ac:picMk id="7" creationId="{D5C24C61-4FDB-0B31-A705-012477A02308}"/>
            </ac:picMkLst>
          </pc:picChg>
          <pc:picChg chg="mod topLvl">
            <ac:chgData name="H M" userId="84cd2103f36ef0dc" providerId="LiveId" clId="{6CAE7A2D-79C2-4968-A769-05EBCE3FB552}" dt="2024-03-12T10:33:27.482" v="1052" actId="164"/>
            <ac:picMkLst>
              <pc:docMk/>
              <pc:sldMasterMk cId="1097754498" sldId="2147483648"/>
              <pc:sldLayoutMk cId="742326489" sldId="2147483651"/>
              <ac:picMk id="8" creationId="{620CE01D-5E20-649C-513D-B1755771E891}"/>
            </ac:picMkLst>
          </pc:picChg>
          <pc:picChg chg="del mod topLvl">
            <ac:chgData name="H M" userId="84cd2103f36ef0dc" providerId="LiveId" clId="{6CAE7A2D-79C2-4968-A769-05EBCE3FB552}" dt="2024-03-12T10:33:14.903" v="1050" actId="478"/>
            <ac:picMkLst>
              <pc:docMk/>
              <pc:sldMasterMk cId="1097754498" sldId="2147483648"/>
              <pc:sldLayoutMk cId="742326489" sldId="2147483651"/>
              <ac:picMk id="9" creationId="{A7FA05A7-1A12-0B8A-A2CE-8055EE9218ED}"/>
            </ac:picMkLst>
          </pc:picChg>
          <pc:picChg chg="add mod">
            <ac:chgData name="H M" userId="84cd2103f36ef0dc" providerId="LiveId" clId="{6CAE7A2D-79C2-4968-A769-05EBCE3FB552}" dt="2024-03-12T10:23:28.704" v="875"/>
            <ac:picMkLst>
              <pc:docMk/>
              <pc:sldMasterMk cId="1097754498" sldId="2147483648"/>
              <pc:sldLayoutMk cId="742326489" sldId="2147483651"/>
              <ac:picMk id="10" creationId="{316D933E-6431-3F7A-1EB6-8CFC83EC0837}"/>
            </ac:picMkLst>
          </pc:picChg>
          <pc:picChg chg="mod topLvl">
            <ac:chgData name="H M" userId="84cd2103f36ef0dc" providerId="LiveId" clId="{6CAE7A2D-79C2-4968-A769-05EBCE3FB552}" dt="2024-03-12T10:33:27.482" v="1052" actId="164"/>
            <ac:picMkLst>
              <pc:docMk/>
              <pc:sldMasterMk cId="1097754498" sldId="2147483648"/>
              <pc:sldLayoutMk cId="742326489" sldId="2147483651"/>
              <ac:picMk id="11" creationId="{DC0CDBAB-6568-FA79-9706-FC100200A687}"/>
            </ac:picMkLst>
          </pc:picChg>
          <pc:picChg chg="mod topLvl">
            <ac:chgData name="H M" userId="84cd2103f36ef0dc" providerId="LiveId" clId="{6CAE7A2D-79C2-4968-A769-05EBCE3FB552}" dt="2024-03-12T10:33:27.482" v="1052" actId="164"/>
            <ac:picMkLst>
              <pc:docMk/>
              <pc:sldMasterMk cId="1097754498" sldId="2147483648"/>
              <pc:sldLayoutMk cId="742326489" sldId="2147483651"/>
              <ac:picMk id="12" creationId="{48C47FEF-59E9-3D6D-6161-EACA894619C0}"/>
            </ac:picMkLst>
          </pc:picChg>
          <pc:picChg chg="mod topLvl">
            <ac:chgData name="H M" userId="84cd2103f36ef0dc" providerId="LiveId" clId="{6CAE7A2D-79C2-4968-A769-05EBCE3FB552}" dt="2024-03-12T10:33:27.482" v="1052" actId="164"/>
            <ac:picMkLst>
              <pc:docMk/>
              <pc:sldMasterMk cId="1097754498" sldId="2147483648"/>
              <pc:sldLayoutMk cId="742326489" sldId="2147483651"/>
              <ac:picMk id="15" creationId="{F80766F6-1775-C57A-741D-6B1531547A9F}"/>
            </ac:picMkLst>
          </pc:picChg>
          <pc:picChg chg="mod topLvl">
            <ac:chgData name="H M" userId="84cd2103f36ef0dc" providerId="LiveId" clId="{6CAE7A2D-79C2-4968-A769-05EBCE3FB552}" dt="2024-03-12T10:33:27.482" v="1052" actId="164"/>
            <ac:picMkLst>
              <pc:docMk/>
              <pc:sldMasterMk cId="1097754498" sldId="2147483648"/>
              <pc:sldLayoutMk cId="742326489" sldId="2147483651"/>
              <ac:picMk id="16" creationId="{ABB80CEC-F04E-9D59-B425-7A428E0C28F1}"/>
            </ac:picMkLst>
          </pc:picChg>
          <pc:picChg chg="mod topLvl">
            <ac:chgData name="H M" userId="84cd2103f36ef0dc" providerId="LiveId" clId="{6CAE7A2D-79C2-4968-A769-05EBCE3FB552}" dt="2024-03-12T10:33:27.482" v="1052" actId="164"/>
            <ac:picMkLst>
              <pc:docMk/>
              <pc:sldMasterMk cId="1097754498" sldId="2147483648"/>
              <pc:sldLayoutMk cId="742326489" sldId="2147483651"/>
              <ac:picMk id="17" creationId="{7324A324-0BD0-CD3C-29AB-76D7FA81AF20}"/>
            </ac:picMkLst>
          </pc:picChg>
          <pc:picChg chg="mod topLvl">
            <ac:chgData name="H M" userId="84cd2103f36ef0dc" providerId="LiveId" clId="{6CAE7A2D-79C2-4968-A769-05EBCE3FB552}" dt="2024-03-12T10:33:27.482" v="1052" actId="164"/>
            <ac:picMkLst>
              <pc:docMk/>
              <pc:sldMasterMk cId="1097754498" sldId="2147483648"/>
              <pc:sldLayoutMk cId="742326489" sldId="2147483651"/>
              <ac:picMk id="18" creationId="{52D0E32A-1BF6-773F-9946-9F769A071562}"/>
            </ac:picMkLst>
          </pc:picChg>
        </pc:sldLayoutChg>
        <pc:sldLayoutChg chg="del">
          <pc:chgData name="H M" userId="84cd2103f36ef0dc" providerId="LiveId" clId="{6CAE7A2D-79C2-4968-A769-05EBCE3FB552}" dt="2024-03-11T11:04:22.872" v="3" actId="2696"/>
          <pc:sldLayoutMkLst>
            <pc:docMk/>
            <pc:sldMasterMk cId="1097754498" sldId="2147483648"/>
            <pc:sldLayoutMk cId="1638918670" sldId="2147483651"/>
          </pc:sldLayoutMkLst>
        </pc:sldLayoutChg>
        <pc:sldLayoutChg chg="del">
          <pc:chgData name="H M" userId="84cd2103f36ef0dc" providerId="LiveId" clId="{6CAE7A2D-79C2-4968-A769-05EBCE3FB552}" dt="2024-03-11T11:04:23.099" v="4" actId="2696"/>
          <pc:sldLayoutMkLst>
            <pc:docMk/>
            <pc:sldMasterMk cId="1097754498" sldId="2147483648"/>
            <pc:sldLayoutMk cId="98103365" sldId="2147483652"/>
          </pc:sldLayoutMkLst>
        </pc:sldLayoutChg>
        <pc:sldLayoutChg chg="addSp delSp modSp add mod modTransition">
          <pc:chgData name="H M" userId="84cd2103f36ef0dc" providerId="LiveId" clId="{6CAE7A2D-79C2-4968-A769-05EBCE3FB552}" dt="2024-03-12T10:35:04.521" v="1075"/>
          <pc:sldLayoutMkLst>
            <pc:docMk/>
            <pc:sldMasterMk cId="1097754498" sldId="2147483648"/>
            <pc:sldLayoutMk cId="4258842081" sldId="2147483652"/>
          </pc:sldLayoutMkLst>
          <pc:spChg chg="mod">
            <ac:chgData name="H M" userId="84cd2103f36ef0dc" providerId="LiveId" clId="{6CAE7A2D-79C2-4968-A769-05EBCE3FB552}" dt="2024-03-12T10:32:31.222" v="1035"/>
            <ac:spMkLst>
              <pc:docMk/>
              <pc:sldMasterMk cId="1097754498" sldId="2147483648"/>
              <pc:sldLayoutMk cId="4258842081" sldId="2147483652"/>
              <ac:spMk id="4" creationId="{81F00BD6-B395-BF79-7D7B-95D39A630B75}"/>
            </ac:spMkLst>
          </pc:spChg>
          <pc:spChg chg="mod">
            <ac:chgData name="H M" userId="84cd2103f36ef0dc" providerId="LiveId" clId="{6CAE7A2D-79C2-4968-A769-05EBCE3FB552}" dt="2024-03-12T10:27:48.761" v="937" actId="1076"/>
            <ac:spMkLst>
              <pc:docMk/>
              <pc:sldMasterMk cId="1097754498" sldId="2147483648"/>
              <pc:sldLayoutMk cId="4258842081" sldId="2147483652"/>
              <ac:spMk id="13" creationId="{A35B635D-AD1F-D087-E107-AC562B28347D}"/>
            </ac:spMkLst>
          </pc:spChg>
          <pc:spChg chg="mod">
            <ac:chgData name="H M" userId="84cd2103f36ef0dc" providerId="LiveId" clId="{6CAE7A2D-79C2-4968-A769-05EBCE3FB552}" dt="2024-03-12T10:25:15.258" v="891" actId="1076"/>
            <ac:spMkLst>
              <pc:docMk/>
              <pc:sldMasterMk cId="1097754498" sldId="2147483648"/>
              <pc:sldLayoutMk cId="4258842081" sldId="2147483652"/>
              <ac:spMk id="14" creationId="{BA9A074E-22B5-F8B7-2574-36832863943B}"/>
            </ac:spMkLst>
          </pc:spChg>
          <pc:spChg chg="mod">
            <ac:chgData name="H M" userId="84cd2103f36ef0dc" providerId="LiveId" clId="{6CAE7A2D-79C2-4968-A769-05EBCE3FB552}" dt="2024-03-12T10:25:29.605" v="897" actId="1076"/>
            <ac:spMkLst>
              <pc:docMk/>
              <pc:sldMasterMk cId="1097754498" sldId="2147483648"/>
              <pc:sldLayoutMk cId="4258842081" sldId="2147483652"/>
              <ac:spMk id="20" creationId="{DE0B79BA-9AA7-9A8B-8AEF-F7CD96025467}"/>
            </ac:spMkLst>
          </pc:spChg>
          <pc:spChg chg="mod">
            <ac:chgData name="H M" userId="84cd2103f36ef0dc" providerId="LiveId" clId="{6CAE7A2D-79C2-4968-A769-05EBCE3FB552}" dt="2024-03-12T10:25:27.769" v="896" actId="1076"/>
            <ac:spMkLst>
              <pc:docMk/>
              <pc:sldMasterMk cId="1097754498" sldId="2147483648"/>
              <pc:sldLayoutMk cId="4258842081" sldId="2147483652"/>
              <ac:spMk id="25" creationId="{D8E97799-ADF3-A74C-9927-B5AE50C58C6E}"/>
            </ac:spMkLst>
          </pc:spChg>
          <pc:grpChg chg="add del mod ord">
            <ac:chgData name="H M" userId="84cd2103f36ef0dc" providerId="LiveId" clId="{6CAE7A2D-79C2-4968-A769-05EBCE3FB552}" dt="2024-03-12T10:33:19.561" v="1051" actId="478"/>
            <ac:grpSpMkLst>
              <pc:docMk/>
              <pc:sldMasterMk cId="1097754498" sldId="2147483648"/>
              <pc:sldLayoutMk cId="4258842081" sldId="2147483652"/>
              <ac:grpSpMk id="2" creationId="{478ADAA5-10FA-A1CE-E3B4-4A9DB54185F2}"/>
            </ac:grpSpMkLst>
          </pc:grpChg>
          <pc:grpChg chg="add del mod">
            <ac:chgData name="H M" userId="84cd2103f36ef0dc" providerId="LiveId" clId="{6CAE7A2D-79C2-4968-A769-05EBCE3FB552}" dt="2024-03-12T10:33:51.121" v="1056" actId="165"/>
            <ac:grpSpMkLst>
              <pc:docMk/>
              <pc:sldMasterMk cId="1097754498" sldId="2147483648"/>
              <pc:sldLayoutMk cId="4258842081" sldId="2147483652"/>
              <ac:grpSpMk id="18" creationId="{8D9059B8-8861-2483-F7CC-D1C915EF8273}"/>
            </ac:grpSpMkLst>
          </pc:grpChg>
          <pc:picChg chg="mod">
            <ac:chgData name="H M" userId="84cd2103f36ef0dc" providerId="LiveId" clId="{6CAE7A2D-79C2-4968-A769-05EBCE3FB552}" dt="2024-03-12T10:32:31.222" v="1035"/>
            <ac:picMkLst>
              <pc:docMk/>
              <pc:sldMasterMk cId="1097754498" sldId="2147483648"/>
              <pc:sldLayoutMk cId="4258842081" sldId="2147483652"/>
              <ac:picMk id="3" creationId="{C21C2606-3369-3CDB-FEE3-CD428E83D51E}"/>
            </ac:picMkLst>
          </pc:picChg>
          <pc:picChg chg="mod">
            <ac:chgData name="H M" userId="84cd2103f36ef0dc" providerId="LiveId" clId="{6CAE7A2D-79C2-4968-A769-05EBCE3FB552}" dt="2024-03-12T10:32:31.222" v="1035"/>
            <ac:picMkLst>
              <pc:docMk/>
              <pc:sldMasterMk cId="1097754498" sldId="2147483648"/>
              <pc:sldLayoutMk cId="4258842081" sldId="2147483652"/>
              <ac:picMk id="5" creationId="{154D447F-6633-E9CE-B987-043740B0044E}"/>
            </ac:picMkLst>
          </pc:picChg>
          <pc:picChg chg="mod">
            <ac:chgData name="H M" userId="84cd2103f36ef0dc" providerId="LiveId" clId="{6CAE7A2D-79C2-4968-A769-05EBCE3FB552}" dt="2024-03-12T10:32:31.222" v="1035"/>
            <ac:picMkLst>
              <pc:docMk/>
              <pc:sldMasterMk cId="1097754498" sldId="2147483648"/>
              <pc:sldLayoutMk cId="4258842081" sldId="2147483652"/>
              <ac:picMk id="6" creationId="{9227625D-3292-B12D-0DE3-A6273679F52A}"/>
            </ac:picMkLst>
          </pc:picChg>
          <pc:picChg chg="mod">
            <ac:chgData name="H M" userId="84cd2103f36ef0dc" providerId="LiveId" clId="{6CAE7A2D-79C2-4968-A769-05EBCE3FB552}" dt="2024-03-12T10:32:31.222" v="1035"/>
            <ac:picMkLst>
              <pc:docMk/>
              <pc:sldMasterMk cId="1097754498" sldId="2147483648"/>
              <pc:sldLayoutMk cId="4258842081" sldId="2147483652"/>
              <ac:picMk id="7" creationId="{A221468A-6A18-C617-2256-C476A8A622E0}"/>
            </ac:picMkLst>
          </pc:picChg>
          <pc:picChg chg="mod">
            <ac:chgData name="H M" userId="84cd2103f36ef0dc" providerId="LiveId" clId="{6CAE7A2D-79C2-4968-A769-05EBCE3FB552}" dt="2024-03-12T10:32:31.222" v="1035"/>
            <ac:picMkLst>
              <pc:docMk/>
              <pc:sldMasterMk cId="1097754498" sldId="2147483648"/>
              <pc:sldLayoutMk cId="4258842081" sldId="2147483652"/>
              <ac:picMk id="8" creationId="{75B7EAF5-C501-8217-1201-C3639CDFF843}"/>
            </ac:picMkLst>
          </pc:picChg>
          <pc:picChg chg="mod">
            <ac:chgData name="H M" userId="84cd2103f36ef0dc" providerId="LiveId" clId="{6CAE7A2D-79C2-4968-A769-05EBCE3FB552}" dt="2024-03-12T10:32:31.222" v="1035"/>
            <ac:picMkLst>
              <pc:docMk/>
              <pc:sldMasterMk cId="1097754498" sldId="2147483648"/>
              <pc:sldLayoutMk cId="4258842081" sldId="2147483652"/>
              <ac:picMk id="9" creationId="{DA41853B-2DC9-EAE1-D599-822F0A02938E}"/>
            </ac:picMkLst>
          </pc:picChg>
          <pc:picChg chg="mod modCrop">
            <ac:chgData name="H M" userId="84cd2103f36ef0dc" providerId="LiveId" clId="{6CAE7A2D-79C2-4968-A769-05EBCE3FB552}" dt="2024-03-12T10:26:52.194" v="927" actId="688"/>
            <ac:picMkLst>
              <pc:docMk/>
              <pc:sldMasterMk cId="1097754498" sldId="2147483648"/>
              <pc:sldLayoutMk cId="4258842081" sldId="2147483652"/>
              <ac:picMk id="10" creationId="{316D933E-6431-3F7A-1EB6-8CFC83EC0837}"/>
            </ac:picMkLst>
          </pc:picChg>
          <pc:picChg chg="mod">
            <ac:chgData name="H M" userId="84cd2103f36ef0dc" providerId="LiveId" clId="{6CAE7A2D-79C2-4968-A769-05EBCE3FB552}" dt="2024-03-12T10:32:31.222" v="1035"/>
            <ac:picMkLst>
              <pc:docMk/>
              <pc:sldMasterMk cId="1097754498" sldId="2147483648"/>
              <pc:sldLayoutMk cId="4258842081" sldId="2147483652"/>
              <ac:picMk id="11" creationId="{4685CD34-ECF8-55E4-3E4C-2EB5ED0A0360}"/>
            </ac:picMkLst>
          </pc:picChg>
          <pc:picChg chg="mod">
            <ac:chgData name="H M" userId="84cd2103f36ef0dc" providerId="LiveId" clId="{6CAE7A2D-79C2-4968-A769-05EBCE3FB552}" dt="2024-03-12T10:32:31.222" v="1035"/>
            <ac:picMkLst>
              <pc:docMk/>
              <pc:sldMasterMk cId="1097754498" sldId="2147483648"/>
              <pc:sldLayoutMk cId="4258842081" sldId="2147483652"/>
              <ac:picMk id="12" creationId="{8B47DD11-3324-676D-BA1A-F63A5ED89686}"/>
            </ac:picMkLst>
          </pc:picChg>
          <pc:picChg chg="mod">
            <ac:chgData name="H M" userId="84cd2103f36ef0dc" providerId="LiveId" clId="{6CAE7A2D-79C2-4968-A769-05EBCE3FB552}" dt="2024-03-12T10:32:31.222" v="1035"/>
            <ac:picMkLst>
              <pc:docMk/>
              <pc:sldMasterMk cId="1097754498" sldId="2147483648"/>
              <pc:sldLayoutMk cId="4258842081" sldId="2147483652"/>
              <ac:picMk id="15" creationId="{BDEB3747-E396-390C-36E0-E61E745D61A0}"/>
            </ac:picMkLst>
          </pc:picChg>
          <pc:picChg chg="mod">
            <ac:chgData name="H M" userId="84cd2103f36ef0dc" providerId="LiveId" clId="{6CAE7A2D-79C2-4968-A769-05EBCE3FB552}" dt="2024-03-12T10:32:31.222" v="1035"/>
            <ac:picMkLst>
              <pc:docMk/>
              <pc:sldMasterMk cId="1097754498" sldId="2147483648"/>
              <pc:sldLayoutMk cId="4258842081" sldId="2147483652"/>
              <ac:picMk id="16" creationId="{171F01F4-4BD2-81E3-1043-4386D6286DF5}"/>
            </ac:picMkLst>
          </pc:picChg>
          <pc:picChg chg="mod">
            <ac:chgData name="H M" userId="84cd2103f36ef0dc" providerId="LiveId" clId="{6CAE7A2D-79C2-4968-A769-05EBCE3FB552}" dt="2024-03-12T10:32:31.222" v="1035"/>
            <ac:picMkLst>
              <pc:docMk/>
              <pc:sldMasterMk cId="1097754498" sldId="2147483648"/>
              <pc:sldLayoutMk cId="4258842081" sldId="2147483652"/>
              <ac:picMk id="17" creationId="{D72A78F6-167D-EE47-CC52-AC5E234FE3B7}"/>
            </ac:picMkLst>
          </pc:picChg>
          <pc:picChg chg="mod topLvl">
            <ac:chgData name="H M" userId="84cd2103f36ef0dc" providerId="LiveId" clId="{6CAE7A2D-79C2-4968-A769-05EBCE3FB552}" dt="2024-03-12T10:34:10.301" v="1067" actId="1076"/>
            <ac:picMkLst>
              <pc:docMk/>
              <pc:sldMasterMk cId="1097754498" sldId="2147483648"/>
              <pc:sldLayoutMk cId="4258842081" sldId="2147483652"/>
              <ac:picMk id="19" creationId="{A48E35A2-BCD2-D547-AFDB-8C476FBCFFF2}"/>
            </ac:picMkLst>
          </pc:picChg>
          <pc:picChg chg="del mod topLvl">
            <ac:chgData name="H M" userId="84cd2103f36ef0dc" providerId="LiveId" clId="{6CAE7A2D-79C2-4968-A769-05EBCE3FB552}" dt="2024-03-12T10:34:02.712" v="1061" actId="478"/>
            <ac:picMkLst>
              <pc:docMk/>
              <pc:sldMasterMk cId="1097754498" sldId="2147483648"/>
              <pc:sldLayoutMk cId="4258842081" sldId="2147483652"/>
              <ac:picMk id="21" creationId="{B33684FC-A9DA-D5BC-2C0A-96BAF0679226}"/>
            </ac:picMkLst>
          </pc:picChg>
          <pc:picChg chg="mod topLvl">
            <ac:chgData name="H M" userId="84cd2103f36ef0dc" providerId="LiveId" clId="{6CAE7A2D-79C2-4968-A769-05EBCE3FB552}" dt="2024-03-12T10:33:55.206" v="1057" actId="1076"/>
            <ac:picMkLst>
              <pc:docMk/>
              <pc:sldMasterMk cId="1097754498" sldId="2147483648"/>
              <pc:sldLayoutMk cId="4258842081" sldId="2147483652"/>
              <ac:picMk id="22" creationId="{062DFB71-7138-0432-B582-CDDE3CD084C6}"/>
            </ac:picMkLst>
          </pc:picChg>
          <pc:picChg chg="mod topLvl">
            <ac:chgData name="H M" userId="84cd2103f36ef0dc" providerId="LiveId" clId="{6CAE7A2D-79C2-4968-A769-05EBCE3FB552}" dt="2024-03-12T10:34:08.741" v="1065" actId="1076"/>
            <ac:picMkLst>
              <pc:docMk/>
              <pc:sldMasterMk cId="1097754498" sldId="2147483648"/>
              <pc:sldLayoutMk cId="4258842081" sldId="2147483652"/>
              <ac:picMk id="23" creationId="{F65AF444-2655-CF36-CDE7-35661A8BC09A}"/>
            </ac:picMkLst>
          </pc:picChg>
          <pc:picChg chg="mod topLvl">
            <ac:chgData name="H M" userId="84cd2103f36ef0dc" providerId="LiveId" clId="{6CAE7A2D-79C2-4968-A769-05EBCE3FB552}" dt="2024-03-12T10:34:05.492" v="1063" actId="1076"/>
            <ac:picMkLst>
              <pc:docMk/>
              <pc:sldMasterMk cId="1097754498" sldId="2147483648"/>
              <pc:sldLayoutMk cId="4258842081" sldId="2147483652"/>
              <ac:picMk id="24" creationId="{3A28BCEC-94A2-5BED-382F-354AF4FAC41F}"/>
            </ac:picMkLst>
          </pc:picChg>
          <pc:picChg chg="mod topLvl">
            <ac:chgData name="H M" userId="84cd2103f36ef0dc" providerId="LiveId" clId="{6CAE7A2D-79C2-4968-A769-05EBCE3FB552}" dt="2024-03-12T10:34:11.268" v="1068" actId="1076"/>
            <ac:picMkLst>
              <pc:docMk/>
              <pc:sldMasterMk cId="1097754498" sldId="2147483648"/>
              <pc:sldLayoutMk cId="4258842081" sldId="2147483652"/>
              <ac:picMk id="26" creationId="{4D43FDF7-5AB3-5904-55A2-2FE07337845C}"/>
            </ac:picMkLst>
          </pc:picChg>
          <pc:picChg chg="mod topLvl">
            <ac:chgData name="H M" userId="84cd2103f36ef0dc" providerId="LiveId" clId="{6CAE7A2D-79C2-4968-A769-05EBCE3FB552}" dt="2024-03-12T10:34:03.726" v="1062" actId="1076"/>
            <ac:picMkLst>
              <pc:docMk/>
              <pc:sldMasterMk cId="1097754498" sldId="2147483648"/>
              <pc:sldLayoutMk cId="4258842081" sldId="2147483652"/>
              <ac:picMk id="27" creationId="{A78CE0FC-4AC6-8059-E26D-F13677A994AD}"/>
            </ac:picMkLst>
          </pc:picChg>
          <pc:picChg chg="mod topLvl">
            <ac:chgData name="H M" userId="84cd2103f36ef0dc" providerId="LiveId" clId="{6CAE7A2D-79C2-4968-A769-05EBCE3FB552}" dt="2024-03-12T10:34:07.728" v="1064" actId="1076"/>
            <ac:picMkLst>
              <pc:docMk/>
              <pc:sldMasterMk cId="1097754498" sldId="2147483648"/>
              <pc:sldLayoutMk cId="4258842081" sldId="2147483652"/>
              <ac:picMk id="28" creationId="{482AC1B3-7F55-128B-97A4-2C8BF3700A22}"/>
            </ac:picMkLst>
          </pc:picChg>
          <pc:picChg chg="mod topLvl">
            <ac:chgData name="H M" userId="84cd2103f36ef0dc" providerId="LiveId" clId="{6CAE7A2D-79C2-4968-A769-05EBCE3FB552}" dt="2024-03-12T10:33:51.121" v="1056" actId="165"/>
            <ac:picMkLst>
              <pc:docMk/>
              <pc:sldMasterMk cId="1097754498" sldId="2147483648"/>
              <pc:sldLayoutMk cId="4258842081" sldId="2147483652"/>
              <ac:picMk id="29" creationId="{61A99A33-4209-DAE4-B1C3-7EA52B5D379E}"/>
            </ac:picMkLst>
          </pc:picChg>
          <pc:picChg chg="del mod topLvl">
            <ac:chgData name="H M" userId="84cd2103f36ef0dc" providerId="LiveId" clId="{6CAE7A2D-79C2-4968-A769-05EBCE3FB552}" dt="2024-03-12T10:34:09.581" v="1066" actId="478"/>
            <ac:picMkLst>
              <pc:docMk/>
              <pc:sldMasterMk cId="1097754498" sldId="2147483648"/>
              <pc:sldLayoutMk cId="4258842081" sldId="2147483652"/>
              <ac:picMk id="30" creationId="{0D11991E-7402-5662-E2AD-1435FF7E1DC4}"/>
            </ac:picMkLst>
          </pc:picChg>
          <pc:picChg chg="add mod">
            <ac:chgData name="H M" userId="84cd2103f36ef0dc" providerId="LiveId" clId="{6CAE7A2D-79C2-4968-A769-05EBCE3FB552}" dt="2024-03-12T10:35:04.521" v="1075"/>
            <ac:picMkLst>
              <pc:docMk/>
              <pc:sldMasterMk cId="1097754498" sldId="2147483648"/>
              <pc:sldLayoutMk cId="4258842081" sldId="2147483652"/>
              <ac:picMk id="31" creationId="{1FE55C81-5033-54AC-1F01-DB2E5C25622E}"/>
            </ac:picMkLst>
          </pc:picChg>
        </pc:sldLayoutChg>
        <pc:sldLayoutChg chg="del">
          <pc:chgData name="H M" userId="84cd2103f36ef0dc" providerId="LiveId" clId="{6CAE7A2D-79C2-4968-A769-05EBCE3FB552}" dt="2024-03-11T11:04:23.318" v="5" actId="2696"/>
          <pc:sldLayoutMkLst>
            <pc:docMk/>
            <pc:sldMasterMk cId="1097754498" sldId="2147483648"/>
            <pc:sldLayoutMk cId="1763561092" sldId="2147483653"/>
          </pc:sldLayoutMkLst>
        </pc:sldLayoutChg>
        <pc:sldLayoutChg chg="modSp add mod modTransition">
          <pc:chgData name="H M" userId="84cd2103f36ef0dc" providerId="LiveId" clId="{6CAE7A2D-79C2-4968-A769-05EBCE3FB552}" dt="2024-03-12T10:45:55.765" v="1230" actId="1076"/>
          <pc:sldLayoutMkLst>
            <pc:docMk/>
            <pc:sldMasterMk cId="1097754498" sldId="2147483648"/>
            <pc:sldLayoutMk cId="3925262472" sldId="2147483653"/>
          </pc:sldLayoutMkLst>
          <pc:spChg chg="mod">
            <ac:chgData name="H M" userId="84cd2103f36ef0dc" providerId="LiveId" clId="{6CAE7A2D-79C2-4968-A769-05EBCE3FB552}" dt="2024-03-12T10:45:43.967" v="1228" actId="1076"/>
            <ac:spMkLst>
              <pc:docMk/>
              <pc:sldMasterMk cId="1097754498" sldId="2147483648"/>
              <pc:sldLayoutMk cId="3925262472" sldId="2147483653"/>
              <ac:spMk id="13" creationId="{A35B635D-AD1F-D087-E107-AC562B28347D}"/>
            </ac:spMkLst>
          </pc:spChg>
          <pc:picChg chg="mod">
            <ac:chgData name="H M" userId="84cd2103f36ef0dc" providerId="LiveId" clId="{6CAE7A2D-79C2-4968-A769-05EBCE3FB552}" dt="2024-03-12T10:45:55.765" v="1230" actId="1076"/>
            <ac:picMkLst>
              <pc:docMk/>
              <pc:sldMasterMk cId="1097754498" sldId="2147483648"/>
              <pc:sldLayoutMk cId="3925262472" sldId="2147483653"/>
              <ac:picMk id="10" creationId="{316D933E-6431-3F7A-1EB6-8CFC83EC0837}"/>
            </ac:picMkLst>
          </pc:picChg>
        </pc:sldLayoutChg>
        <pc:sldLayoutChg chg="del">
          <pc:chgData name="H M" userId="84cd2103f36ef0dc" providerId="LiveId" clId="{6CAE7A2D-79C2-4968-A769-05EBCE3FB552}" dt="2024-03-11T11:04:23.498" v="6" actId="2696"/>
          <pc:sldLayoutMkLst>
            <pc:docMk/>
            <pc:sldMasterMk cId="1097754498" sldId="2147483648"/>
            <pc:sldLayoutMk cId="28774288" sldId="2147483654"/>
          </pc:sldLayoutMkLst>
        </pc:sldLayoutChg>
        <pc:sldLayoutChg chg="addSp delSp modSp add mod modTransition">
          <pc:chgData name="H M" userId="84cd2103f36ef0dc" providerId="LiveId" clId="{6CAE7A2D-79C2-4968-A769-05EBCE3FB552}" dt="2024-03-12T10:59:40.004" v="1462" actId="1076"/>
          <pc:sldLayoutMkLst>
            <pc:docMk/>
            <pc:sldMasterMk cId="1097754498" sldId="2147483648"/>
            <pc:sldLayoutMk cId="1446034390" sldId="2147483654"/>
          </pc:sldLayoutMkLst>
          <pc:spChg chg="add mod">
            <ac:chgData name="H M" userId="84cd2103f36ef0dc" providerId="LiveId" clId="{6CAE7A2D-79C2-4968-A769-05EBCE3FB552}" dt="2024-03-12T10:59:40.004" v="1462" actId="1076"/>
            <ac:spMkLst>
              <pc:docMk/>
              <pc:sldMasterMk cId="1097754498" sldId="2147483648"/>
              <pc:sldLayoutMk cId="1446034390" sldId="2147483654"/>
              <ac:spMk id="2" creationId="{926C8C01-9EFF-482E-A1CF-E430C753E4D1}"/>
            </ac:spMkLst>
          </pc:spChg>
          <pc:spChg chg="mod">
            <ac:chgData name="H M" userId="84cd2103f36ef0dc" providerId="LiveId" clId="{6CAE7A2D-79C2-4968-A769-05EBCE3FB552}" dt="2024-03-12T10:58:59.472" v="1456" actId="1076"/>
            <ac:spMkLst>
              <pc:docMk/>
              <pc:sldMasterMk cId="1097754498" sldId="2147483648"/>
              <pc:sldLayoutMk cId="1446034390" sldId="2147483654"/>
              <ac:spMk id="13" creationId="{A35B635D-AD1F-D087-E107-AC562B28347D}"/>
            </ac:spMkLst>
          </pc:spChg>
          <pc:picChg chg="del mod modCrop">
            <ac:chgData name="H M" userId="84cd2103f36ef0dc" providerId="LiveId" clId="{6CAE7A2D-79C2-4968-A769-05EBCE3FB552}" dt="2024-03-12T10:55:01.300" v="1392" actId="21"/>
            <ac:picMkLst>
              <pc:docMk/>
              <pc:sldMasterMk cId="1097754498" sldId="2147483648"/>
              <pc:sldLayoutMk cId="1446034390" sldId="2147483654"/>
              <ac:picMk id="10" creationId="{316D933E-6431-3F7A-1EB6-8CFC83EC0837}"/>
            </ac:picMkLst>
          </pc:picChg>
        </pc:sldLayoutChg>
        <pc:sldLayoutChg chg="del">
          <pc:chgData name="H M" userId="84cd2103f36ef0dc" providerId="LiveId" clId="{6CAE7A2D-79C2-4968-A769-05EBCE3FB552}" dt="2024-03-11T11:04:23.662" v="7" actId="2696"/>
          <pc:sldLayoutMkLst>
            <pc:docMk/>
            <pc:sldMasterMk cId="1097754498" sldId="2147483648"/>
            <pc:sldLayoutMk cId="447194141" sldId="2147483655"/>
          </pc:sldLayoutMkLst>
        </pc:sldLayoutChg>
        <pc:sldLayoutChg chg="addSp modSp add mod modTransition">
          <pc:chgData name="H M" userId="84cd2103f36ef0dc" providerId="LiveId" clId="{6CAE7A2D-79C2-4968-A769-05EBCE3FB552}" dt="2024-03-12T11:15:51.534" v="1729" actId="1076"/>
          <pc:sldLayoutMkLst>
            <pc:docMk/>
            <pc:sldMasterMk cId="1097754498" sldId="2147483648"/>
            <pc:sldLayoutMk cId="3563704803" sldId="2147483655"/>
          </pc:sldLayoutMkLst>
          <pc:spChg chg="mod">
            <ac:chgData name="H M" userId="84cd2103f36ef0dc" providerId="LiveId" clId="{6CAE7A2D-79C2-4968-A769-05EBCE3FB552}" dt="2024-03-12T11:15:42.867" v="1728" actId="1076"/>
            <ac:spMkLst>
              <pc:docMk/>
              <pc:sldMasterMk cId="1097754498" sldId="2147483648"/>
              <pc:sldLayoutMk cId="3563704803" sldId="2147483655"/>
              <ac:spMk id="13" creationId="{A35B635D-AD1F-D087-E107-AC562B28347D}"/>
            </ac:spMkLst>
          </pc:spChg>
          <pc:picChg chg="add mod">
            <ac:chgData name="H M" userId="84cd2103f36ef0dc" providerId="LiveId" clId="{6CAE7A2D-79C2-4968-A769-05EBCE3FB552}" dt="2024-03-12T11:15:30.139" v="1724" actId="1076"/>
            <ac:picMkLst>
              <pc:docMk/>
              <pc:sldMasterMk cId="1097754498" sldId="2147483648"/>
              <pc:sldLayoutMk cId="3563704803" sldId="2147483655"/>
              <ac:picMk id="2" creationId="{655C7E72-57A4-3CFD-C320-BA7DBC984E3C}"/>
            </ac:picMkLst>
          </pc:picChg>
          <pc:picChg chg="mod">
            <ac:chgData name="H M" userId="84cd2103f36ef0dc" providerId="LiveId" clId="{6CAE7A2D-79C2-4968-A769-05EBCE3FB552}" dt="2024-03-12T11:15:51.534" v="1729" actId="1076"/>
            <ac:picMkLst>
              <pc:docMk/>
              <pc:sldMasterMk cId="1097754498" sldId="2147483648"/>
              <pc:sldLayoutMk cId="3563704803" sldId="2147483655"/>
              <ac:picMk id="10" creationId="{316D933E-6431-3F7A-1EB6-8CFC83EC0837}"/>
            </ac:picMkLst>
          </pc:picChg>
        </pc:sldLayoutChg>
        <pc:sldLayoutChg chg="del">
          <pc:chgData name="H M" userId="84cd2103f36ef0dc" providerId="LiveId" clId="{6CAE7A2D-79C2-4968-A769-05EBCE3FB552}" dt="2024-03-11T11:04:23.810" v="8" actId="2696"/>
          <pc:sldLayoutMkLst>
            <pc:docMk/>
            <pc:sldMasterMk cId="1097754498" sldId="2147483648"/>
            <pc:sldLayoutMk cId="3221266688" sldId="2147483656"/>
          </pc:sldLayoutMkLst>
        </pc:sldLayoutChg>
        <pc:sldLayoutChg chg="del">
          <pc:chgData name="H M" userId="84cd2103f36ef0dc" providerId="LiveId" clId="{6CAE7A2D-79C2-4968-A769-05EBCE3FB552}" dt="2024-03-11T11:04:23.969" v="9" actId="2696"/>
          <pc:sldLayoutMkLst>
            <pc:docMk/>
            <pc:sldMasterMk cId="1097754498" sldId="2147483648"/>
            <pc:sldLayoutMk cId="2062996586" sldId="2147483657"/>
          </pc:sldLayoutMkLst>
        </pc:sldLayoutChg>
        <pc:sldLayoutChg chg="del">
          <pc:chgData name="H M" userId="84cd2103f36ef0dc" providerId="LiveId" clId="{6CAE7A2D-79C2-4968-A769-05EBCE3FB552}" dt="2024-03-11T11:04:24.170" v="10" actId="2696"/>
          <pc:sldLayoutMkLst>
            <pc:docMk/>
            <pc:sldMasterMk cId="1097754498" sldId="2147483648"/>
            <pc:sldLayoutMk cId="2778550816" sldId="2147483658"/>
          </pc:sldLayoutMkLst>
        </pc:sldLayoutChg>
        <pc:sldLayoutChg chg="del">
          <pc:chgData name="H M" userId="84cd2103f36ef0dc" providerId="LiveId" clId="{6CAE7A2D-79C2-4968-A769-05EBCE3FB552}" dt="2024-03-11T11:04:24.410" v="11" actId="2696"/>
          <pc:sldLayoutMkLst>
            <pc:docMk/>
            <pc:sldMasterMk cId="1097754498" sldId="2147483648"/>
            <pc:sldLayoutMk cId="887080976"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0B661963-7CE1-4AE6-A018-4F1F456F3430}" type="datetimeFigureOut">
              <a:rPr lang="ar-SA" smtClean="0"/>
              <a:t>23/01/1447</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1B3AEE65-B85F-4666-B6BC-9C3C3B14038B}" type="slidenum">
              <a:rPr lang="ar-SA" smtClean="0"/>
              <a:t>‹#›</a:t>
            </a:fld>
            <a:endParaRPr lang="ar-SA"/>
          </a:p>
        </p:txBody>
      </p:sp>
    </p:spTree>
    <p:extLst>
      <p:ext uri="{BB962C8B-B14F-4D97-AF65-F5344CB8AC3E}">
        <p14:creationId xmlns:p14="http://schemas.microsoft.com/office/powerpoint/2010/main" val="13067397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SA" dirty="0"/>
          </a:p>
        </p:txBody>
      </p:sp>
      <p:sp>
        <p:nvSpPr>
          <p:cNvPr id="4" name="عنصر نائب لرقم الشريحة 3"/>
          <p:cNvSpPr>
            <a:spLocks noGrp="1"/>
          </p:cNvSpPr>
          <p:nvPr>
            <p:ph type="sldNum" sz="quarter" idx="5"/>
          </p:nvPr>
        </p:nvSpPr>
        <p:spPr/>
        <p:txBody>
          <a:bodyPr/>
          <a:lstStyle/>
          <a:p>
            <a:fld id="{1B3AEE65-B85F-4666-B6BC-9C3C3B14038B}" type="slidenum">
              <a:rPr lang="ar-SA" smtClean="0"/>
              <a:t>1</a:t>
            </a:fld>
            <a:endParaRPr lang="ar-SA"/>
          </a:p>
        </p:txBody>
      </p:sp>
    </p:spTree>
    <p:extLst>
      <p:ext uri="{BB962C8B-B14F-4D97-AF65-F5344CB8AC3E}">
        <p14:creationId xmlns:p14="http://schemas.microsoft.com/office/powerpoint/2010/main" val="3789166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p:txBody>
      </p:sp>
      <p:sp>
        <p:nvSpPr>
          <p:cNvPr id="4" name="عنصر نائب لرقم الشريحة 3"/>
          <p:cNvSpPr>
            <a:spLocks noGrp="1"/>
          </p:cNvSpPr>
          <p:nvPr>
            <p:ph type="sldNum" sz="quarter" idx="5"/>
          </p:nvPr>
        </p:nvSpPr>
        <p:spPr/>
        <p:txBody>
          <a:bodyPr/>
          <a:lstStyle/>
          <a:p>
            <a:fld id="{AC9ED8D1-4334-4964-8D2E-D7A9C856A158}" type="slidenum">
              <a:rPr lang="en-GB" smtClean="0"/>
              <a:t>11</a:t>
            </a:fld>
            <a:endParaRPr lang="en-GB"/>
          </a:p>
        </p:txBody>
      </p:sp>
    </p:spTree>
    <p:extLst>
      <p:ext uri="{BB962C8B-B14F-4D97-AF65-F5344CB8AC3E}">
        <p14:creationId xmlns:p14="http://schemas.microsoft.com/office/powerpoint/2010/main" val="28875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SA" dirty="0"/>
          </a:p>
        </p:txBody>
      </p:sp>
      <p:sp>
        <p:nvSpPr>
          <p:cNvPr id="4" name="عنصر نائب لرقم الشريحة 3"/>
          <p:cNvSpPr>
            <a:spLocks noGrp="1"/>
          </p:cNvSpPr>
          <p:nvPr>
            <p:ph type="sldNum" sz="quarter" idx="5"/>
          </p:nvPr>
        </p:nvSpPr>
        <p:spPr/>
        <p:txBody>
          <a:bodyPr/>
          <a:lstStyle/>
          <a:p>
            <a:fld id="{1B3AEE65-B85F-4666-B6BC-9C3C3B14038B}" type="slidenum">
              <a:rPr lang="ar-SA" smtClean="0"/>
              <a:t>2</a:t>
            </a:fld>
            <a:endParaRPr lang="ar-SA"/>
          </a:p>
        </p:txBody>
      </p:sp>
    </p:spTree>
    <p:extLst>
      <p:ext uri="{BB962C8B-B14F-4D97-AF65-F5344CB8AC3E}">
        <p14:creationId xmlns:p14="http://schemas.microsoft.com/office/powerpoint/2010/main" val="3178731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664A78-E9ED-CA7F-B30F-21206876A3FA}"/>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EC75CC8B-DE73-6E80-F698-51ECCC3AD19B}"/>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D92321CD-2CC2-AC72-E5A3-C764E5C58B69}"/>
              </a:ext>
            </a:extLst>
          </p:cNvPr>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SA" dirty="0"/>
          </a:p>
        </p:txBody>
      </p:sp>
      <p:sp>
        <p:nvSpPr>
          <p:cNvPr id="4" name="عنصر نائب لرقم الشريحة 3">
            <a:extLst>
              <a:ext uri="{FF2B5EF4-FFF2-40B4-BE49-F238E27FC236}">
                <a16:creationId xmlns:a16="http://schemas.microsoft.com/office/drawing/2014/main" id="{3B31E2A1-2FDB-F5E4-002A-F08546E55EA7}"/>
              </a:ext>
            </a:extLst>
          </p:cNvPr>
          <p:cNvSpPr>
            <a:spLocks noGrp="1"/>
          </p:cNvSpPr>
          <p:nvPr>
            <p:ph type="sldNum" sz="quarter" idx="5"/>
          </p:nvPr>
        </p:nvSpPr>
        <p:spPr/>
        <p:txBody>
          <a:bodyPr/>
          <a:lstStyle/>
          <a:p>
            <a:fld id="{1B3AEE65-B85F-4666-B6BC-9C3C3B14038B}" type="slidenum">
              <a:rPr lang="ar-SA" smtClean="0"/>
              <a:t>3</a:t>
            </a:fld>
            <a:endParaRPr lang="ar-SA"/>
          </a:p>
        </p:txBody>
      </p:sp>
    </p:spTree>
    <p:extLst>
      <p:ext uri="{BB962C8B-B14F-4D97-AF65-F5344CB8AC3E}">
        <p14:creationId xmlns:p14="http://schemas.microsoft.com/office/powerpoint/2010/main" val="2169411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SA" dirty="0"/>
          </a:p>
        </p:txBody>
      </p:sp>
      <p:sp>
        <p:nvSpPr>
          <p:cNvPr id="4" name="عنصر نائب لرقم الشريحة 3"/>
          <p:cNvSpPr>
            <a:spLocks noGrp="1"/>
          </p:cNvSpPr>
          <p:nvPr>
            <p:ph type="sldNum" sz="quarter" idx="5"/>
          </p:nvPr>
        </p:nvSpPr>
        <p:spPr/>
        <p:txBody>
          <a:bodyPr/>
          <a:lstStyle/>
          <a:p>
            <a:fld id="{1B3AEE65-B85F-4666-B6BC-9C3C3B14038B}" type="slidenum">
              <a:rPr lang="ar-SA" smtClean="0"/>
              <a:t>4</a:t>
            </a:fld>
            <a:endParaRPr lang="ar-SA"/>
          </a:p>
        </p:txBody>
      </p:sp>
    </p:spTree>
    <p:extLst>
      <p:ext uri="{BB962C8B-B14F-4D97-AF65-F5344CB8AC3E}">
        <p14:creationId xmlns:p14="http://schemas.microsoft.com/office/powerpoint/2010/main" val="2859659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ACE66-236B-E48C-90D5-678A6C3B2FC4}"/>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6C4950CD-0916-E6EA-A482-10C9F38E111E}"/>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C3AA920D-4E2C-9011-CA00-386171BCDC92}"/>
              </a:ext>
            </a:extLst>
          </p:cNvPr>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SA" dirty="0"/>
          </a:p>
        </p:txBody>
      </p:sp>
      <p:sp>
        <p:nvSpPr>
          <p:cNvPr id="4" name="عنصر نائب لرقم الشريحة 3">
            <a:extLst>
              <a:ext uri="{FF2B5EF4-FFF2-40B4-BE49-F238E27FC236}">
                <a16:creationId xmlns:a16="http://schemas.microsoft.com/office/drawing/2014/main" id="{52F457D8-C08A-7C22-1B3F-DE9F805A5AC5}"/>
              </a:ext>
            </a:extLst>
          </p:cNvPr>
          <p:cNvSpPr>
            <a:spLocks noGrp="1"/>
          </p:cNvSpPr>
          <p:nvPr>
            <p:ph type="sldNum" sz="quarter" idx="5"/>
          </p:nvPr>
        </p:nvSpPr>
        <p:spPr/>
        <p:txBody>
          <a:bodyPr/>
          <a:lstStyle/>
          <a:p>
            <a:fld id="{1B3AEE65-B85F-4666-B6BC-9C3C3B14038B}" type="slidenum">
              <a:rPr lang="ar-SA" smtClean="0"/>
              <a:t>5</a:t>
            </a:fld>
            <a:endParaRPr lang="ar-SA"/>
          </a:p>
        </p:txBody>
      </p:sp>
    </p:spTree>
    <p:extLst>
      <p:ext uri="{BB962C8B-B14F-4D97-AF65-F5344CB8AC3E}">
        <p14:creationId xmlns:p14="http://schemas.microsoft.com/office/powerpoint/2010/main" val="342363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FE5EE-DCF2-CEB2-E599-91251AD4CBAE}"/>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664273B0-98B8-008F-887E-5E4DB8533FFB}"/>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B5014B45-43B6-B8AB-3B3F-5B7770850B17}"/>
              </a:ext>
            </a:extLst>
          </p:cNvPr>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SA" dirty="0"/>
          </a:p>
        </p:txBody>
      </p:sp>
      <p:sp>
        <p:nvSpPr>
          <p:cNvPr id="4" name="عنصر نائب لرقم الشريحة 3">
            <a:extLst>
              <a:ext uri="{FF2B5EF4-FFF2-40B4-BE49-F238E27FC236}">
                <a16:creationId xmlns:a16="http://schemas.microsoft.com/office/drawing/2014/main" id="{122E2CDB-0407-57F8-D2AC-3E47A196CC8A}"/>
              </a:ext>
            </a:extLst>
          </p:cNvPr>
          <p:cNvSpPr>
            <a:spLocks noGrp="1"/>
          </p:cNvSpPr>
          <p:nvPr>
            <p:ph type="sldNum" sz="quarter" idx="5"/>
          </p:nvPr>
        </p:nvSpPr>
        <p:spPr/>
        <p:txBody>
          <a:bodyPr/>
          <a:lstStyle/>
          <a:p>
            <a:fld id="{1B3AEE65-B85F-4666-B6BC-9C3C3B14038B}" type="slidenum">
              <a:rPr lang="ar-SA" smtClean="0"/>
              <a:t>6</a:t>
            </a:fld>
            <a:endParaRPr lang="ar-SA"/>
          </a:p>
        </p:txBody>
      </p:sp>
    </p:spTree>
    <p:extLst>
      <p:ext uri="{BB962C8B-B14F-4D97-AF65-F5344CB8AC3E}">
        <p14:creationId xmlns:p14="http://schemas.microsoft.com/office/powerpoint/2010/main" val="859280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964D7-799B-4D5A-0874-833AF70D2352}"/>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7D7A5682-D7E6-29F0-41E8-98A4AE32F521}"/>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3377A46F-6DFF-6886-F5B3-B45BD8EC9BA0}"/>
              </a:ext>
            </a:extLst>
          </p:cNvPr>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SA" dirty="0"/>
          </a:p>
        </p:txBody>
      </p:sp>
      <p:sp>
        <p:nvSpPr>
          <p:cNvPr id="4" name="عنصر نائب لرقم الشريحة 3">
            <a:extLst>
              <a:ext uri="{FF2B5EF4-FFF2-40B4-BE49-F238E27FC236}">
                <a16:creationId xmlns:a16="http://schemas.microsoft.com/office/drawing/2014/main" id="{26B4E929-906B-01A8-3789-CD129D7EA4E3}"/>
              </a:ext>
            </a:extLst>
          </p:cNvPr>
          <p:cNvSpPr>
            <a:spLocks noGrp="1"/>
          </p:cNvSpPr>
          <p:nvPr>
            <p:ph type="sldNum" sz="quarter" idx="5"/>
          </p:nvPr>
        </p:nvSpPr>
        <p:spPr/>
        <p:txBody>
          <a:bodyPr/>
          <a:lstStyle/>
          <a:p>
            <a:fld id="{1B3AEE65-B85F-4666-B6BC-9C3C3B14038B}" type="slidenum">
              <a:rPr lang="ar-SA" smtClean="0"/>
              <a:t>7</a:t>
            </a:fld>
            <a:endParaRPr lang="ar-SA"/>
          </a:p>
        </p:txBody>
      </p:sp>
    </p:spTree>
    <p:extLst>
      <p:ext uri="{BB962C8B-B14F-4D97-AF65-F5344CB8AC3E}">
        <p14:creationId xmlns:p14="http://schemas.microsoft.com/office/powerpoint/2010/main" val="2340268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E8CA9-78CB-3BEB-6204-947A95F396C1}"/>
            </a:ext>
          </a:extLst>
        </p:cNvPr>
        <p:cNvGrpSpPr/>
        <p:nvPr/>
      </p:nvGrpSpPr>
      <p:grpSpPr>
        <a:xfrm>
          <a:off x="0" y="0"/>
          <a:ext cx="0" cy="0"/>
          <a:chOff x="0" y="0"/>
          <a:chExt cx="0" cy="0"/>
        </a:xfrm>
      </p:grpSpPr>
      <p:sp>
        <p:nvSpPr>
          <p:cNvPr id="2" name="عنصر نائب لصورة الشريحة 1">
            <a:extLst>
              <a:ext uri="{FF2B5EF4-FFF2-40B4-BE49-F238E27FC236}">
                <a16:creationId xmlns:a16="http://schemas.microsoft.com/office/drawing/2014/main" id="{BFF62364-0FC6-5902-E3C5-FC54455C6F3F}"/>
              </a:ext>
            </a:extLst>
          </p:cNvPr>
          <p:cNvSpPr>
            <a:spLocks noGrp="1" noRot="1" noChangeAspect="1"/>
          </p:cNvSpPr>
          <p:nvPr>
            <p:ph type="sldImg"/>
          </p:nvPr>
        </p:nvSpPr>
        <p:spPr/>
      </p:sp>
      <p:sp>
        <p:nvSpPr>
          <p:cNvPr id="3" name="عنصر نائب للملاحظات 2">
            <a:extLst>
              <a:ext uri="{FF2B5EF4-FFF2-40B4-BE49-F238E27FC236}">
                <a16:creationId xmlns:a16="http://schemas.microsoft.com/office/drawing/2014/main" id="{37AFA4C3-8E38-960D-4B6E-2E7DE2040C1F}"/>
              </a:ext>
            </a:extLst>
          </p:cNvPr>
          <p:cNvSpPr>
            <a:spLocks noGrp="1"/>
          </p:cNvSpPr>
          <p:nvPr>
            <p:ph type="body" idx="1"/>
          </p:nvPr>
        </p:nvSpPr>
        <p:spPr/>
        <p:txBody>
          <a:bodyPr/>
          <a:lstStyle/>
          <a:p>
            <a:r>
              <a:rPr lang="ar-SA" dirty="0"/>
              <a:t>تم تنزيل هذا القالب من موقع </a:t>
            </a:r>
            <a:r>
              <a:rPr lang="en-US" dirty="0"/>
              <a:t>ingez-ppt.com </a:t>
            </a:r>
            <a:r>
              <a:rPr lang="ar-SA" dirty="0"/>
              <a:t> روابط تحميل الخطوط المستخدمة :</a:t>
            </a:r>
          </a:p>
          <a:p>
            <a:r>
              <a:rPr lang="en-GB" dirty="0"/>
              <a:t>https://fonts.google.com/specimen/Harmattan?subset=arabic</a:t>
            </a:r>
          </a:p>
          <a:p>
            <a:endParaRPr lang="ar-SA" dirty="0"/>
          </a:p>
        </p:txBody>
      </p:sp>
      <p:sp>
        <p:nvSpPr>
          <p:cNvPr id="4" name="عنصر نائب لرقم الشريحة 3">
            <a:extLst>
              <a:ext uri="{FF2B5EF4-FFF2-40B4-BE49-F238E27FC236}">
                <a16:creationId xmlns:a16="http://schemas.microsoft.com/office/drawing/2014/main" id="{A3E289C5-98B7-8F64-9C1C-CDBDC02A3176}"/>
              </a:ext>
            </a:extLst>
          </p:cNvPr>
          <p:cNvSpPr>
            <a:spLocks noGrp="1"/>
          </p:cNvSpPr>
          <p:nvPr>
            <p:ph type="sldNum" sz="quarter" idx="5"/>
          </p:nvPr>
        </p:nvSpPr>
        <p:spPr/>
        <p:txBody>
          <a:bodyPr/>
          <a:lstStyle/>
          <a:p>
            <a:fld id="{1B3AEE65-B85F-4666-B6BC-9C3C3B14038B}" type="slidenum">
              <a:rPr lang="ar-SA" smtClean="0"/>
              <a:t>8</a:t>
            </a:fld>
            <a:endParaRPr lang="ar-SA"/>
          </a:p>
        </p:txBody>
      </p:sp>
    </p:spTree>
    <p:extLst>
      <p:ext uri="{BB962C8B-B14F-4D97-AF65-F5344CB8AC3E}">
        <p14:creationId xmlns:p14="http://schemas.microsoft.com/office/powerpoint/2010/main" val="3129713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200" dirty="0">
                <a:solidFill>
                  <a:schemeClr val="bg1">
                    <a:lumMod val="75000"/>
                  </a:schemeClr>
                </a:solidFill>
              </a:rPr>
              <a:t>هذا القالب من تصميم موقع انجز ( </a:t>
            </a:r>
            <a:r>
              <a:rPr lang="en-US" sz="1200" dirty="0">
                <a:solidFill>
                  <a:schemeClr val="bg1">
                    <a:lumMod val="75000"/>
                  </a:schemeClr>
                </a:solidFill>
              </a:rPr>
              <a:t>ingez-ppt.com</a:t>
            </a:r>
            <a:r>
              <a:rPr lang="ar-SA" sz="1200" dirty="0">
                <a:solidFill>
                  <a:schemeClr val="bg1">
                    <a:lumMod val="75000"/>
                  </a:schemeClr>
                </a:solidFill>
              </a:rPr>
              <a:t> ) : موقع عربي متخصص بتصميم قوالب البوربوينت باللغة العربية</a:t>
            </a:r>
            <a:endParaRPr lang="ar-EG" sz="1200" dirty="0">
              <a:solidFill>
                <a:schemeClr val="bg1">
                  <a:lumMod val="75000"/>
                </a:schemeClr>
              </a:solidFill>
            </a:endParaRPr>
          </a:p>
        </p:txBody>
      </p:sp>
      <p:sp>
        <p:nvSpPr>
          <p:cNvPr id="4" name="عنصر نائب لرقم الشريحة 3"/>
          <p:cNvSpPr>
            <a:spLocks noGrp="1"/>
          </p:cNvSpPr>
          <p:nvPr>
            <p:ph type="sldNum" sz="quarter" idx="5"/>
          </p:nvPr>
        </p:nvSpPr>
        <p:spPr/>
        <p:txBody>
          <a:bodyPr/>
          <a:lstStyle/>
          <a:p>
            <a:fld id="{1B3AEE65-B85F-4666-B6BC-9C3C3B14038B}" type="slidenum">
              <a:rPr lang="ar-SA" smtClean="0"/>
              <a:t>10</a:t>
            </a:fld>
            <a:endParaRPr lang="ar-SA"/>
          </a:p>
        </p:txBody>
      </p:sp>
    </p:spTree>
    <p:extLst>
      <p:ext uri="{BB962C8B-B14F-4D97-AF65-F5344CB8AC3E}">
        <p14:creationId xmlns:p14="http://schemas.microsoft.com/office/powerpoint/2010/main" val="3565685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عنوان ومحتوى">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3471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تخطيط مخصص">
    <p:spTree>
      <p:nvGrpSpPr>
        <p:cNvPr id="1" name=""/>
        <p:cNvGrpSpPr/>
        <p:nvPr/>
      </p:nvGrpSpPr>
      <p:grpSpPr>
        <a:xfrm>
          <a:off x="0" y="0"/>
          <a:ext cx="0" cy="0"/>
          <a:chOff x="0" y="0"/>
          <a:chExt cx="0" cy="0"/>
        </a:xfrm>
      </p:grpSpPr>
    </p:spTree>
    <p:extLst>
      <p:ext uri="{BB962C8B-B14F-4D97-AF65-F5344CB8AC3E}">
        <p14:creationId xmlns:p14="http://schemas.microsoft.com/office/powerpoint/2010/main" val="742326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تخطيط مخصص">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370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تخطيط مخصص">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262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تخطيط مخصص">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603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تخطيط مخصص">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8842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الوجه الثاني">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499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F3E8"/>
        </a:solidFill>
        <a:effectLst/>
      </p:bgPr>
    </p:bg>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A88B3CB5-9E15-4627-80DE-5E8F6A632FDB}"/>
              </a:ext>
            </a:extLst>
          </p:cNvPr>
          <p:cNvSpPr txBox="1"/>
          <p:nvPr userDrawn="1"/>
        </p:nvSpPr>
        <p:spPr>
          <a:xfrm>
            <a:off x="399905" y="-369332"/>
            <a:ext cx="11369040" cy="307777"/>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ar-SA" sz="1400" dirty="0">
                <a:solidFill>
                  <a:schemeClr val="bg1">
                    <a:lumMod val="75000"/>
                  </a:schemeClr>
                </a:solidFill>
              </a:rPr>
              <a:t>هذا القالب من تصميم موقع انجز ( </a:t>
            </a:r>
            <a:r>
              <a:rPr lang="en-US" sz="1400" dirty="0">
                <a:solidFill>
                  <a:schemeClr val="bg1">
                    <a:lumMod val="75000"/>
                  </a:schemeClr>
                </a:solidFill>
              </a:rPr>
              <a:t>ingez-ppt.com</a:t>
            </a:r>
            <a:r>
              <a:rPr lang="ar-SA" sz="1400" dirty="0">
                <a:solidFill>
                  <a:schemeClr val="bg1">
                    <a:lumMod val="75000"/>
                  </a:schemeClr>
                </a:solidFill>
              </a:rPr>
              <a:t> ) : موقع عربي متخصص بتصميم قوالب البوربوينت باللغة العربية</a:t>
            </a:r>
            <a:endParaRPr lang="ar-EG" sz="1400" dirty="0">
              <a:solidFill>
                <a:schemeClr val="bg1">
                  <a:lumMod val="75000"/>
                </a:schemeClr>
              </a:solidFill>
            </a:endParaRPr>
          </a:p>
        </p:txBody>
      </p:sp>
    </p:spTree>
    <p:extLst>
      <p:ext uri="{BB962C8B-B14F-4D97-AF65-F5344CB8AC3E}">
        <p14:creationId xmlns:p14="http://schemas.microsoft.com/office/powerpoint/2010/main" val="109775449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5" r:id="rId3"/>
    <p:sldLayoutId id="2147483653" r:id="rId4"/>
    <p:sldLayoutId id="2147483654" r:id="rId5"/>
    <p:sldLayoutId id="2147483652" r:id="rId6"/>
    <p:sldLayoutId id="2147483657" r:id="rId7"/>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fonts.google.com/specimen/Harmattan?subset=arabic&amp;preview.text=%D8%A7%D9%84%D8%AD%D8%A8%20%D8%B3%D9%85%D8%A7%D8%A1%20%D9%84%D8%A7%20%D8%AA%D9%85%D8%B7%D8%B1%20%D8%BA%D9%8A%D8%B1%20%D8%A7%D9%84%D8%A3%D8%AD%D9%84%D8%A7%D9%85.&amp;preview.text_type=custom"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7.sv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svg"/><Relationship Id="rId11" Type="http://schemas.openxmlformats.org/officeDocument/2006/relationships/image" Target="../media/image4.svg"/><Relationship Id="rId5" Type="http://schemas.openxmlformats.org/officeDocument/2006/relationships/image" Target="../media/image1.png"/><Relationship Id="rId10" Type="http://schemas.openxmlformats.org/officeDocument/2006/relationships/image" Target="../media/image3.png"/><Relationship Id="rId4" Type="http://schemas.openxmlformats.org/officeDocument/2006/relationships/image" Target="../media/image8.sv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4.sv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28.png"/><Relationship Id="rId3" Type="http://schemas.openxmlformats.org/officeDocument/2006/relationships/image" Target="../media/image20.png"/><Relationship Id="rId7" Type="http://schemas.openxmlformats.org/officeDocument/2006/relationships/image" Target="../media/image5.png"/><Relationship Id="rId12" Type="http://schemas.openxmlformats.org/officeDocument/2006/relationships/image" Target="../media/image27.png"/><Relationship Id="rId2" Type="http://schemas.openxmlformats.org/officeDocument/2006/relationships/notesSlide" Target="../notesSlides/notesSlide7.xml"/><Relationship Id="rId16"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svg"/><Relationship Id="rId11" Type="http://schemas.openxmlformats.org/officeDocument/2006/relationships/image" Target="../media/image26.png"/><Relationship Id="rId5" Type="http://schemas.openxmlformats.org/officeDocument/2006/relationships/image" Target="../media/image22.png"/><Relationship Id="rId15" Type="http://schemas.openxmlformats.org/officeDocument/2006/relationships/image" Target="../media/image30.png"/><Relationship Id="rId10" Type="http://schemas.openxmlformats.org/officeDocument/2006/relationships/image" Target="../media/image25.png"/><Relationship Id="rId4" Type="http://schemas.openxmlformats.org/officeDocument/2006/relationships/image" Target="../media/image21.svg"/><Relationship Id="rId9" Type="http://schemas.openxmlformats.org/officeDocument/2006/relationships/image" Target="../media/image24.png"/><Relationship Id="rId1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32.png"/><Relationship Id="rId7" Type="http://schemas.openxmlformats.org/officeDocument/2006/relationships/image" Target="../media/image34.png"/><Relationship Id="rId12"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27.png"/><Relationship Id="rId5" Type="http://schemas.openxmlformats.org/officeDocument/2006/relationships/image" Target="../media/image26.png"/><Relationship Id="rId15" Type="http://schemas.openxmlformats.org/officeDocument/2006/relationships/image" Target="../media/image21.svg"/><Relationship Id="rId10" Type="http://schemas.openxmlformats.org/officeDocument/2006/relationships/image" Target="../media/image19.png"/><Relationship Id="rId4" Type="http://schemas.openxmlformats.org/officeDocument/2006/relationships/image" Target="../media/image33.png"/><Relationship Id="rId9" Type="http://schemas.openxmlformats.org/officeDocument/2006/relationships/image" Target="../media/image28.png"/><Relationship Id="rId1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رسم 9">
            <a:extLst>
              <a:ext uri="{FF2B5EF4-FFF2-40B4-BE49-F238E27FC236}">
                <a16:creationId xmlns:a16="http://schemas.microsoft.com/office/drawing/2014/main" id="{15DAECEF-464D-7B7E-2ABF-C58D7DAB2D6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97418" y="571040"/>
            <a:ext cx="198741" cy="198741"/>
          </a:xfrm>
          <a:prstGeom prst="rect">
            <a:avLst/>
          </a:prstGeom>
        </p:spPr>
      </p:pic>
      <p:sp>
        <p:nvSpPr>
          <p:cNvPr id="4" name="مربع نص 76">
            <a:extLst>
              <a:ext uri="{FF2B5EF4-FFF2-40B4-BE49-F238E27FC236}">
                <a16:creationId xmlns:a16="http://schemas.microsoft.com/office/drawing/2014/main" id="{8C144BCA-7F74-CFC1-0451-6D182621734D}"/>
              </a:ext>
            </a:extLst>
          </p:cNvPr>
          <p:cNvSpPr txBox="1"/>
          <p:nvPr/>
        </p:nvSpPr>
        <p:spPr>
          <a:xfrm>
            <a:off x="4532965" y="2060601"/>
            <a:ext cx="6591949" cy="3154710"/>
          </a:xfrm>
          <a:prstGeom prst="rect">
            <a:avLst/>
          </a:prstGeom>
          <a:noFill/>
        </p:spPr>
        <p:txBody>
          <a:bodyPr wrap="square" rtlCol="1">
            <a:spAutoFit/>
          </a:bodyPr>
          <a:lstStyle/>
          <a:p>
            <a:pPr algn="ctr" rtl="1"/>
            <a:r>
              <a:rPr lang="ar-SA" sz="19900" b="1" dirty="0">
                <a:ln w="19050">
                  <a:solidFill>
                    <a:srgbClr val="FF69B3"/>
                  </a:solidFill>
                </a:ln>
                <a:solidFill>
                  <a:srgbClr val="FF83C4"/>
                </a:solidFill>
              </a:rPr>
              <a:t>النظافة</a:t>
            </a:r>
          </a:p>
        </p:txBody>
      </p:sp>
      <p:pic>
        <p:nvPicPr>
          <p:cNvPr id="5" name="رسم 77">
            <a:extLst>
              <a:ext uri="{FF2B5EF4-FFF2-40B4-BE49-F238E27FC236}">
                <a16:creationId xmlns:a16="http://schemas.microsoft.com/office/drawing/2014/main" id="{8250E3DD-94A3-C5E7-08FD-3F26B964F9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06891" y="796198"/>
            <a:ext cx="285150" cy="285150"/>
          </a:xfrm>
          <a:prstGeom prst="rect">
            <a:avLst/>
          </a:prstGeom>
        </p:spPr>
      </p:pic>
      <p:pic>
        <p:nvPicPr>
          <p:cNvPr id="7" name="رسم 78">
            <a:extLst>
              <a:ext uri="{FF2B5EF4-FFF2-40B4-BE49-F238E27FC236}">
                <a16:creationId xmlns:a16="http://schemas.microsoft.com/office/drawing/2014/main" id="{14FC606E-4ADA-EF64-7776-C7627AF5E4A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53425" y="4835112"/>
            <a:ext cx="285150" cy="285150"/>
          </a:xfrm>
          <a:prstGeom prst="rect">
            <a:avLst/>
          </a:prstGeom>
        </p:spPr>
      </p:pic>
      <p:pic>
        <p:nvPicPr>
          <p:cNvPr id="8" name="رسم 79">
            <a:extLst>
              <a:ext uri="{FF2B5EF4-FFF2-40B4-BE49-F238E27FC236}">
                <a16:creationId xmlns:a16="http://schemas.microsoft.com/office/drawing/2014/main" id="{0ED5AE04-9E83-DAF3-D12A-66553F3147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0071" y="2146531"/>
            <a:ext cx="198741" cy="198741"/>
          </a:xfrm>
          <a:prstGeom prst="rect">
            <a:avLst/>
          </a:prstGeom>
        </p:spPr>
      </p:pic>
      <p:pic>
        <p:nvPicPr>
          <p:cNvPr id="9" name="صورة 242">
            <a:extLst>
              <a:ext uri="{FF2B5EF4-FFF2-40B4-BE49-F238E27FC236}">
                <a16:creationId xmlns:a16="http://schemas.microsoft.com/office/drawing/2014/main" id="{7CE2361F-7E58-DCE8-D1BE-5B0DE3538EE7}"/>
              </a:ext>
            </a:extLst>
          </p:cNvPr>
          <p:cNvPicPr>
            <a:picLocks noChangeAspect="1"/>
          </p:cNvPicPr>
          <p:nvPr/>
        </p:nvPicPr>
        <p:blipFill>
          <a:blip r:embed="rId7"/>
          <a:stretch>
            <a:fillRect/>
          </a:stretch>
        </p:blipFill>
        <p:spPr>
          <a:xfrm>
            <a:off x="1059933" y="1081348"/>
            <a:ext cx="2153619" cy="5266348"/>
          </a:xfrm>
          <a:prstGeom prst="rect">
            <a:avLst/>
          </a:prstGeom>
        </p:spPr>
      </p:pic>
      <p:pic>
        <p:nvPicPr>
          <p:cNvPr id="10" name="صورة 244">
            <a:extLst>
              <a:ext uri="{FF2B5EF4-FFF2-40B4-BE49-F238E27FC236}">
                <a16:creationId xmlns:a16="http://schemas.microsoft.com/office/drawing/2014/main" id="{3A5E040B-D501-4FEF-703F-7256F6581D3A}"/>
              </a:ext>
            </a:extLst>
          </p:cNvPr>
          <p:cNvPicPr>
            <a:picLocks noChangeAspect="1"/>
          </p:cNvPicPr>
          <p:nvPr/>
        </p:nvPicPr>
        <p:blipFill>
          <a:blip r:embed="rId8"/>
          <a:stretch>
            <a:fillRect/>
          </a:stretch>
        </p:blipFill>
        <p:spPr>
          <a:xfrm flipH="1">
            <a:off x="10150211" y="5669470"/>
            <a:ext cx="981856" cy="1282069"/>
          </a:xfrm>
          <a:prstGeom prst="rect">
            <a:avLst/>
          </a:prstGeom>
        </p:spPr>
      </p:pic>
      <p:pic>
        <p:nvPicPr>
          <p:cNvPr id="11" name="رسم 9">
            <a:extLst>
              <a:ext uri="{FF2B5EF4-FFF2-40B4-BE49-F238E27FC236}">
                <a16:creationId xmlns:a16="http://schemas.microsoft.com/office/drawing/2014/main" id="{CCBC5C1B-3C2A-D5EB-DA6C-91A072AA32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2877" y="627596"/>
            <a:ext cx="198741" cy="198741"/>
          </a:xfrm>
          <a:prstGeom prst="rect">
            <a:avLst/>
          </a:prstGeom>
        </p:spPr>
      </p:pic>
      <p:pic>
        <p:nvPicPr>
          <p:cNvPr id="12" name="رسم 77">
            <a:extLst>
              <a:ext uri="{FF2B5EF4-FFF2-40B4-BE49-F238E27FC236}">
                <a16:creationId xmlns:a16="http://schemas.microsoft.com/office/drawing/2014/main" id="{A705AA5F-97B4-8037-09A0-0FEE2973C06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2350" y="852754"/>
            <a:ext cx="285150" cy="285150"/>
          </a:xfrm>
          <a:prstGeom prst="rect">
            <a:avLst/>
          </a:prstGeom>
        </p:spPr>
      </p:pic>
      <p:pic>
        <p:nvPicPr>
          <p:cNvPr id="13" name="رسم 78">
            <a:extLst>
              <a:ext uri="{FF2B5EF4-FFF2-40B4-BE49-F238E27FC236}">
                <a16:creationId xmlns:a16="http://schemas.microsoft.com/office/drawing/2014/main" id="{209342AC-FC89-6B4F-7D19-420C3B7385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58263" y="2449758"/>
            <a:ext cx="285150" cy="285150"/>
          </a:xfrm>
          <a:prstGeom prst="rect">
            <a:avLst/>
          </a:prstGeom>
        </p:spPr>
      </p:pic>
      <p:pic>
        <p:nvPicPr>
          <p:cNvPr id="14" name="رسم 79">
            <a:extLst>
              <a:ext uri="{FF2B5EF4-FFF2-40B4-BE49-F238E27FC236}">
                <a16:creationId xmlns:a16="http://schemas.microsoft.com/office/drawing/2014/main" id="{647BA683-886F-655B-2B98-F035A3C886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5530" y="2203087"/>
            <a:ext cx="198741" cy="198741"/>
          </a:xfrm>
          <a:prstGeom prst="rect">
            <a:avLst/>
          </a:prstGeom>
        </p:spPr>
      </p:pic>
    </p:spTree>
    <p:extLst>
      <p:ext uri="{BB962C8B-B14F-4D97-AF65-F5344CB8AC3E}">
        <p14:creationId xmlns:p14="http://schemas.microsoft.com/office/powerpoint/2010/main" val="32146720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E8CA2D86-3FEF-056B-96C4-8C53232AFEC8}"/>
              </a:ext>
            </a:extLst>
          </p:cNvPr>
          <p:cNvPicPr>
            <a:picLocks noChangeAspect="1"/>
          </p:cNvPicPr>
          <p:nvPr/>
        </p:nvPicPr>
        <p:blipFill>
          <a:blip r:embed="rId3"/>
          <a:stretch>
            <a:fillRect/>
          </a:stretch>
        </p:blipFill>
        <p:spPr>
          <a:xfrm>
            <a:off x="0" y="0"/>
            <a:ext cx="12192000" cy="6857999"/>
          </a:xfrm>
          <a:prstGeom prst="rect">
            <a:avLst/>
          </a:prstGeom>
        </p:spPr>
      </p:pic>
    </p:spTree>
    <p:extLst>
      <p:ext uri="{BB962C8B-B14F-4D97-AF65-F5344CB8AC3E}">
        <p14:creationId xmlns:p14="http://schemas.microsoft.com/office/powerpoint/2010/main" val="4112272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795302A-6729-4AA3-81AA-067917998FC2}"/>
              </a:ext>
            </a:extLst>
          </p:cNvPr>
          <p:cNvSpPr/>
          <p:nvPr/>
        </p:nvSpPr>
        <p:spPr>
          <a:xfrm>
            <a:off x="0" y="600"/>
            <a:ext cx="12191935" cy="6857400"/>
          </a:xfrm>
          <a:prstGeom prst="rect">
            <a:avLst/>
          </a:prstGeom>
          <a:solidFill>
            <a:srgbClr val="DC5223"/>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iro" panose="00000500000000000000" pitchFamily="2" charset="-78"/>
              <a:cs typeface="Cairo" panose="00000500000000000000" pitchFamily="2" charset="-78"/>
            </a:endParaRPr>
          </a:p>
        </p:txBody>
      </p:sp>
      <p:sp>
        <p:nvSpPr>
          <p:cNvPr id="3" name="مربع نص 2">
            <a:extLst>
              <a:ext uri="{FF2B5EF4-FFF2-40B4-BE49-F238E27FC236}">
                <a16:creationId xmlns:a16="http://schemas.microsoft.com/office/drawing/2014/main" id="{8197C538-F605-4470-B8E7-E81A57470B0C}"/>
              </a:ext>
            </a:extLst>
          </p:cNvPr>
          <p:cNvSpPr txBox="1"/>
          <p:nvPr/>
        </p:nvSpPr>
        <p:spPr>
          <a:xfrm>
            <a:off x="2221761" y="3473486"/>
            <a:ext cx="7748479" cy="646331"/>
          </a:xfrm>
          <a:prstGeom prst="rect">
            <a:avLst/>
          </a:prstGeom>
          <a:noFill/>
        </p:spPr>
        <p:txBody>
          <a:bodyPr wrap="square" rtlCol="0">
            <a:spAutoFit/>
          </a:bodyPr>
          <a:lstStyle/>
          <a:p>
            <a:pPr algn="ctr"/>
            <a:r>
              <a:rPr lang="ar-EG" b="1" dirty="0">
                <a:solidFill>
                  <a:srgbClr val="222222"/>
                </a:solidFill>
                <a:latin typeface="Arial" panose="020B0604020202020204" pitchFamily="34" charset="0"/>
                <a:cs typeface="Arial" panose="020B0604020202020204" pitchFamily="34" charset="0"/>
              </a:rPr>
              <a:t>الخط</a:t>
            </a:r>
            <a:r>
              <a:rPr lang="ar-SA" b="1" dirty="0" err="1">
                <a:solidFill>
                  <a:srgbClr val="222222"/>
                </a:solidFill>
                <a:latin typeface="Arial" panose="020B0604020202020204" pitchFamily="34" charset="0"/>
                <a:cs typeface="Arial" panose="020B0604020202020204" pitchFamily="34" charset="0"/>
              </a:rPr>
              <a:t>وط</a:t>
            </a:r>
            <a:r>
              <a:rPr lang="ar-EG" b="1" dirty="0">
                <a:solidFill>
                  <a:srgbClr val="222222"/>
                </a:solidFill>
                <a:latin typeface="Arial" panose="020B0604020202020204" pitchFamily="34" charset="0"/>
                <a:cs typeface="Arial" panose="020B0604020202020204" pitchFamily="34" charset="0"/>
              </a:rPr>
              <a:t>  المستخدم</a:t>
            </a:r>
            <a:r>
              <a:rPr lang="ar-SA" b="1" dirty="0">
                <a:solidFill>
                  <a:srgbClr val="222222"/>
                </a:solidFill>
                <a:latin typeface="Arial" panose="020B0604020202020204" pitchFamily="34" charset="0"/>
                <a:cs typeface="Arial" panose="020B0604020202020204" pitchFamily="34" charset="0"/>
              </a:rPr>
              <a:t>ة</a:t>
            </a:r>
            <a:r>
              <a:rPr lang="en-GB" b="1" dirty="0">
                <a:solidFill>
                  <a:srgbClr val="222222"/>
                </a:solidFill>
                <a:latin typeface="Arial" panose="020B0604020202020204" pitchFamily="34" charset="0"/>
                <a:cs typeface="Arial" panose="020B0604020202020204" pitchFamily="34" charset="0"/>
              </a:rPr>
              <a:t> </a:t>
            </a:r>
            <a:r>
              <a:rPr lang="en-US" b="1" dirty="0">
                <a:solidFill>
                  <a:srgbClr val="222222"/>
                </a:solidFill>
                <a:latin typeface="Arial" panose="020B0604020202020204" pitchFamily="34" charset="0"/>
                <a:cs typeface="Arial" panose="020B0604020202020204" pitchFamily="34" charset="0"/>
              </a:rPr>
              <a:t> </a:t>
            </a:r>
            <a:r>
              <a:rPr lang="ar-EG" b="1" dirty="0">
                <a:solidFill>
                  <a:srgbClr val="222222"/>
                </a:solidFill>
                <a:latin typeface="Arial" panose="020B0604020202020204" pitchFamily="34" charset="0"/>
                <a:cs typeface="Arial" panose="020B0604020202020204" pitchFamily="34" charset="0"/>
              </a:rPr>
              <a:t> في القالب </a:t>
            </a:r>
            <a:endParaRPr lang="ar-SA" b="1" dirty="0">
              <a:solidFill>
                <a:schemeClr val="accent1">
                  <a:lumMod val="50000"/>
                </a:schemeClr>
              </a:solidFill>
              <a:latin typeface="Arial" panose="020B0604020202020204" pitchFamily="34" charset="0"/>
              <a:cs typeface="Arial" panose="020B0604020202020204" pitchFamily="34" charset="0"/>
            </a:endParaRPr>
          </a:p>
          <a:p>
            <a:pPr algn="ctr"/>
            <a:r>
              <a:rPr lang="en-US" sz="1400" b="1" dirty="0">
                <a:solidFill>
                  <a:schemeClr val="bg1"/>
                </a:solidFill>
                <a:latin typeface="Arial" panose="020B0604020202020204" pitchFamily="34" charset="0"/>
                <a:cs typeface="Arial" panose="020B0604020202020204" pitchFamily="34" charset="0"/>
              </a:rPr>
              <a:t>Harmattan</a:t>
            </a:r>
            <a:r>
              <a:rPr lang="ar-EG" b="1" dirty="0">
                <a:solidFill>
                  <a:srgbClr val="222222"/>
                </a:solidFill>
                <a:latin typeface="Arial" panose="020B0604020202020204" pitchFamily="34" charset="0"/>
                <a:cs typeface="Arial" panose="020B0604020202020204" pitchFamily="34" charset="0"/>
              </a:rPr>
              <a:t>   </a:t>
            </a:r>
            <a:r>
              <a:rPr lang="ar-EG" b="1" dirty="0">
                <a:solidFill>
                  <a:schemeClr val="accent1">
                    <a:lumMod val="50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الرابط</a:t>
            </a:r>
            <a:endParaRPr lang="ar-EG" b="1" dirty="0">
              <a:solidFill>
                <a:schemeClr val="accent1">
                  <a:lumMod val="50000"/>
                </a:schemeClr>
              </a:solidFill>
              <a:latin typeface="Arial" panose="020B0604020202020204" pitchFamily="34" charset="0"/>
              <a:cs typeface="Arial" panose="020B0604020202020204" pitchFamily="34" charset="0"/>
            </a:endParaRPr>
          </a:p>
        </p:txBody>
      </p:sp>
      <p:sp>
        <p:nvSpPr>
          <p:cNvPr id="9" name="مربع نص 8">
            <a:extLst>
              <a:ext uri="{FF2B5EF4-FFF2-40B4-BE49-F238E27FC236}">
                <a16:creationId xmlns:a16="http://schemas.microsoft.com/office/drawing/2014/main" id="{1C4F0F2F-DFC6-49FA-A149-8246FD7A06D5}"/>
              </a:ext>
            </a:extLst>
          </p:cNvPr>
          <p:cNvSpPr txBox="1"/>
          <p:nvPr/>
        </p:nvSpPr>
        <p:spPr>
          <a:xfrm>
            <a:off x="33" y="1113680"/>
            <a:ext cx="12191935" cy="2062103"/>
          </a:xfrm>
          <a:prstGeom prst="rect">
            <a:avLst/>
          </a:prstGeom>
          <a:noFill/>
        </p:spPr>
        <p:txBody>
          <a:bodyPr wrap="square" rtlCol="0">
            <a:spAutoFit/>
          </a:bodyPr>
          <a:lstStyle/>
          <a:p>
            <a:pPr algn="ctr"/>
            <a:r>
              <a:rPr lang="ar-EG" sz="4800" b="1" dirty="0">
                <a:solidFill>
                  <a:schemeClr val="bg1"/>
                </a:solidFill>
                <a:latin typeface="Arial" panose="020B0604020202020204" pitchFamily="34" charset="0"/>
                <a:cs typeface="Arial" panose="020B0604020202020204" pitchFamily="34" charset="0"/>
              </a:rPr>
              <a:t>تم تصميم هذا القالب بواسط</a:t>
            </a:r>
            <a:r>
              <a:rPr lang="ar-SA" sz="4800" b="1" dirty="0">
                <a:solidFill>
                  <a:schemeClr val="bg1"/>
                </a:solidFill>
                <a:latin typeface="Arial" panose="020B0604020202020204" pitchFamily="34" charset="0"/>
                <a:cs typeface="Arial" panose="020B0604020202020204" pitchFamily="34" charset="0"/>
              </a:rPr>
              <a:t>ة</a:t>
            </a:r>
          </a:p>
          <a:p>
            <a:pPr algn="ctr"/>
            <a:r>
              <a:rPr lang="en-GB" sz="4800" b="1" dirty="0">
                <a:solidFill>
                  <a:schemeClr val="bg1"/>
                </a:solidFill>
                <a:latin typeface="Arial" panose="020B0604020202020204" pitchFamily="34" charset="0"/>
                <a:cs typeface="Arial" panose="020B0604020202020204" pitchFamily="34" charset="0"/>
              </a:rPr>
              <a:t> </a:t>
            </a:r>
            <a:r>
              <a:rPr lang="ar-EG" sz="4800" b="1" dirty="0">
                <a:solidFill>
                  <a:schemeClr val="bg1"/>
                </a:solidFill>
                <a:latin typeface="Arial" panose="020B0604020202020204" pitchFamily="34" charset="0"/>
                <a:cs typeface="Arial" panose="020B0604020202020204" pitchFamily="34" charset="0"/>
              </a:rPr>
              <a:t> </a:t>
            </a:r>
            <a:r>
              <a:rPr lang="en-US" sz="8000" b="1" dirty="0">
                <a:solidFill>
                  <a:schemeClr val="bg1"/>
                </a:solidFill>
                <a:latin typeface="Arial" panose="020B0604020202020204" pitchFamily="34" charset="0"/>
                <a:cs typeface="Arial" panose="020B0604020202020204" pitchFamily="34" charset="0"/>
              </a:rPr>
              <a:t>ingez-ppt.com</a:t>
            </a:r>
            <a:endParaRPr lang="en-GB" sz="4800" b="1" dirty="0">
              <a:solidFill>
                <a:schemeClr val="bg1"/>
              </a:solidFill>
              <a:latin typeface="Arial" panose="020B0604020202020204" pitchFamily="34" charset="0"/>
              <a:cs typeface="Arial" panose="020B0604020202020204" pitchFamily="34" charset="0"/>
            </a:endParaRPr>
          </a:p>
        </p:txBody>
      </p:sp>
      <p:grpSp>
        <p:nvGrpSpPr>
          <p:cNvPr id="2" name="مجموعة 1">
            <a:extLst>
              <a:ext uri="{FF2B5EF4-FFF2-40B4-BE49-F238E27FC236}">
                <a16:creationId xmlns:a16="http://schemas.microsoft.com/office/drawing/2014/main" id="{37505F29-6A9E-2FC7-EFBB-D3553C5AFCAA}"/>
              </a:ext>
            </a:extLst>
          </p:cNvPr>
          <p:cNvGrpSpPr/>
          <p:nvPr/>
        </p:nvGrpSpPr>
        <p:grpSpPr>
          <a:xfrm>
            <a:off x="3016898" y="4555728"/>
            <a:ext cx="6158205" cy="1432131"/>
            <a:chOff x="2948473" y="5071306"/>
            <a:chExt cx="6158205" cy="1432131"/>
          </a:xfrm>
        </p:grpSpPr>
        <p:sp>
          <p:nvSpPr>
            <p:cNvPr id="4" name="مستطيل: زوايا مستديرة 3">
              <a:extLst>
                <a:ext uri="{FF2B5EF4-FFF2-40B4-BE49-F238E27FC236}">
                  <a16:creationId xmlns:a16="http://schemas.microsoft.com/office/drawing/2014/main" id="{D1A3BEDF-1337-5963-C7D8-B852855E95F5}"/>
                </a:ext>
              </a:extLst>
            </p:cNvPr>
            <p:cNvSpPr/>
            <p:nvPr/>
          </p:nvSpPr>
          <p:spPr>
            <a:xfrm>
              <a:off x="2948473" y="5146985"/>
              <a:ext cx="6158205" cy="1356452"/>
            </a:xfrm>
            <a:prstGeom prst="roundRect">
              <a:avLst/>
            </a:prstGeom>
            <a:noFill/>
            <a:ln>
              <a:solidFill>
                <a:srgbClr val="FBBC05"/>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مربع نص 6">
              <a:extLst>
                <a:ext uri="{FF2B5EF4-FFF2-40B4-BE49-F238E27FC236}">
                  <a16:creationId xmlns:a16="http://schemas.microsoft.com/office/drawing/2014/main" id="{03AF8DD8-1B6F-A69E-73A5-53386E3C2EB4}"/>
                </a:ext>
              </a:extLst>
            </p:cNvPr>
            <p:cNvSpPr txBox="1"/>
            <p:nvPr/>
          </p:nvSpPr>
          <p:spPr>
            <a:xfrm>
              <a:off x="3167637" y="5071306"/>
              <a:ext cx="4744721" cy="1200329"/>
            </a:xfrm>
            <a:prstGeom prst="rect">
              <a:avLst/>
            </a:prstGeom>
            <a:noFill/>
          </p:spPr>
          <p:txBody>
            <a:bodyPr wrap="square">
              <a:spAutoFit/>
            </a:bodyPr>
            <a:lstStyle/>
            <a:p>
              <a:pPr algn="ctr" rtl="1"/>
              <a:br>
                <a:rPr lang="ar-SA" b="1" i="1" dirty="0">
                  <a:solidFill>
                    <a:srgbClr val="FFD778"/>
                  </a:solidFill>
                  <a:effectLst/>
                  <a:latin typeface="Arial" panose="020B0604020202020204" pitchFamily="34" charset="0"/>
                  <a:cs typeface="Arial" panose="020B0604020202020204" pitchFamily="34" charset="0"/>
                </a:rPr>
              </a:br>
              <a:r>
                <a:rPr lang="ar-SA" b="1" i="1" dirty="0">
                  <a:solidFill>
                    <a:srgbClr val="FFD778"/>
                  </a:solidFill>
                  <a:effectLst/>
                  <a:latin typeface="Arial" panose="020B0604020202020204" pitchFamily="34" charset="0"/>
                  <a:cs typeface="Arial" panose="020B0604020202020204" pitchFamily="34" charset="0"/>
                </a:rPr>
                <a:t>تم تصميم هذا القالب بواسطة موقع انجز </a:t>
              </a:r>
              <a:r>
                <a:rPr lang="en-US" b="1" i="1" dirty="0">
                  <a:solidFill>
                    <a:srgbClr val="FFD778"/>
                  </a:solidFill>
                  <a:effectLst/>
                  <a:latin typeface="Arial" panose="020B0604020202020204" pitchFamily="34" charset="0"/>
                  <a:cs typeface="Arial" panose="020B0604020202020204" pitchFamily="34" charset="0"/>
                </a:rPr>
                <a:t>ingez-ppt </a:t>
              </a:r>
              <a:r>
                <a:rPr lang="ar-SA" b="1" i="1" dirty="0">
                  <a:solidFill>
                    <a:srgbClr val="FFD778"/>
                  </a:solidFill>
                  <a:effectLst/>
                  <a:latin typeface="Arial" panose="020B0604020202020204" pitchFamily="34" charset="0"/>
                  <a:cs typeface="Arial" panose="020B0604020202020204" pitchFamily="34" charset="0"/>
                </a:rPr>
                <a:t> </a:t>
              </a:r>
            </a:p>
            <a:p>
              <a:pPr algn="ctr" rtl="1"/>
              <a:r>
                <a:rPr lang="ar-SA" b="1" i="1" dirty="0">
                  <a:solidFill>
                    <a:srgbClr val="FFD778"/>
                  </a:solidFill>
                  <a:effectLst/>
                  <a:latin typeface="Arial" panose="020B0604020202020204" pitchFamily="34" charset="0"/>
                  <a:cs typeface="Arial" panose="020B0604020202020204" pitchFamily="34" charset="0"/>
                </a:rPr>
                <a:t>ولا يحق لأي شخص إعادة نشر أو توزيع ملفات القوالب</a:t>
              </a:r>
            </a:p>
            <a:p>
              <a:pPr algn="ctr" rtl="1"/>
              <a:r>
                <a:rPr lang="ar-SA" b="1" i="1" dirty="0">
                  <a:solidFill>
                    <a:srgbClr val="FFD778"/>
                  </a:solidFill>
                  <a:effectLst/>
                  <a:latin typeface="Arial" panose="020B0604020202020204" pitchFamily="34" charset="0"/>
                  <a:cs typeface="Arial" panose="020B0604020202020204" pitchFamily="34" charset="0"/>
                </a:rPr>
                <a:t> أو إصدارات معدلة في مواقع أخرى بدون إذن خطي من انجز</a:t>
              </a:r>
              <a:endParaRPr lang="ar-SA" dirty="0">
                <a:solidFill>
                  <a:srgbClr val="FFD778"/>
                </a:solidFill>
                <a:latin typeface="Arial" panose="020B0604020202020204" pitchFamily="34" charset="0"/>
                <a:cs typeface="Arial" panose="020B0604020202020204" pitchFamily="34" charset="0"/>
              </a:endParaRPr>
            </a:p>
          </p:txBody>
        </p:sp>
        <p:pic>
          <p:nvPicPr>
            <p:cNvPr id="10" name="رسم 9" descr="تحذير مع تعبئة خالصة">
              <a:extLst>
                <a:ext uri="{FF2B5EF4-FFF2-40B4-BE49-F238E27FC236}">
                  <a16:creationId xmlns:a16="http://schemas.microsoft.com/office/drawing/2014/main" id="{833DC2DA-97B0-06BF-88CB-E40F1D8E35F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52318" y="5357235"/>
              <a:ext cx="914400" cy="914400"/>
            </a:xfrm>
            <a:prstGeom prst="rect">
              <a:avLst/>
            </a:prstGeom>
          </p:spPr>
        </p:pic>
      </p:grpSp>
    </p:spTree>
    <p:extLst>
      <p:ext uri="{BB962C8B-B14F-4D97-AF65-F5344CB8AC3E}">
        <p14:creationId xmlns:p14="http://schemas.microsoft.com/office/powerpoint/2010/main" val="1487315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DFC8FCF5-DEF1-DE89-F4D1-A2B67F2BD463}"/>
              </a:ext>
            </a:extLst>
          </p:cNvPr>
          <p:cNvSpPr txBox="1"/>
          <p:nvPr/>
        </p:nvSpPr>
        <p:spPr>
          <a:xfrm>
            <a:off x="3198471" y="554554"/>
            <a:ext cx="5795058" cy="1015663"/>
          </a:xfrm>
          <a:prstGeom prst="rect">
            <a:avLst/>
          </a:prstGeom>
          <a:noFill/>
        </p:spPr>
        <p:txBody>
          <a:bodyPr wrap="square" rtlCol="1">
            <a:spAutoFit/>
          </a:bodyPr>
          <a:lstStyle/>
          <a:p>
            <a:pPr algn="ctr"/>
            <a:r>
              <a:rPr lang="ar-SA" sz="6000" b="1" dirty="0">
                <a:ln w="12700">
                  <a:noFill/>
                  <a:prstDash val="solid"/>
                </a:ln>
                <a:solidFill>
                  <a:srgbClr val="33135A"/>
                </a:solidFill>
              </a:rPr>
              <a:t>تعريف</a:t>
            </a:r>
            <a:r>
              <a:rPr lang="ar-SA" sz="6000" b="1" dirty="0">
                <a:ln w="12700">
                  <a:noFill/>
                  <a:prstDash val="solid"/>
                </a:ln>
                <a:pattFill prst="pct5">
                  <a:fgClr>
                    <a:srgbClr val="91A27F"/>
                  </a:fgClr>
                  <a:bgClr>
                    <a:srgbClr val="387647"/>
                  </a:bgClr>
                </a:pattFill>
              </a:rPr>
              <a:t> </a:t>
            </a:r>
            <a:r>
              <a:rPr lang="ar-SA" sz="6000" b="1" dirty="0">
                <a:ln w="12700">
                  <a:noFill/>
                  <a:prstDash val="solid"/>
                </a:ln>
                <a:pattFill prst="pct5">
                  <a:fgClr>
                    <a:srgbClr val="FDF3E8"/>
                  </a:fgClr>
                  <a:bgClr>
                    <a:srgbClr val="FF69B3"/>
                  </a:bgClr>
                </a:pattFill>
              </a:rPr>
              <a:t>النظافة</a:t>
            </a:r>
          </a:p>
        </p:txBody>
      </p:sp>
      <p:sp>
        <p:nvSpPr>
          <p:cNvPr id="8" name="مربع نص 82">
            <a:extLst>
              <a:ext uri="{FF2B5EF4-FFF2-40B4-BE49-F238E27FC236}">
                <a16:creationId xmlns:a16="http://schemas.microsoft.com/office/drawing/2014/main" id="{2669B8A3-2E05-4BDE-4EA0-D0BDC16BF83B}"/>
              </a:ext>
            </a:extLst>
          </p:cNvPr>
          <p:cNvSpPr txBox="1"/>
          <p:nvPr/>
        </p:nvSpPr>
        <p:spPr>
          <a:xfrm>
            <a:off x="378661" y="2485565"/>
            <a:ext cx="7522332" cy="2677656"/>
          </a:xfrm>
          <a:prstGeom prst="rect">
            <a:avLst/>
          </a:prstGeom>
          <a:noFill/>
        </p:spPr>
        <p:txBody>
          <a:bodyPr wrap="square">
            <a:spAutoFit/>
          </a:bodyPr>
          <a:lstStyle/>
          <a:p>
            <a:pPr algn="justLow" rtl="1"/>
            <a:r>
              <a:rPr lang="ar-SA" sz="2800" dirty="0">
                <a:solidFill>
                  <a:srgbClr val="33135A"/>
                </a:solidFill>
              </a:rPr>
              <a:t>النَّظافة اسمٌ جامعٌ يشمل العديد من مناحي الحياة فهُناك: </a:t>
            </a:r>
          </a:p>
          <a:p>
            <a:pPr marL="259232" indent="-259232" algn="justLow">
              <a:buFont typeface="Arial" panose="020B0604020202020204" pitchFamily="34" charset="0"/>
              <a:buChar char="•"/>
            </a:pPr>
            <a:r>
              <a:rPr lang="ar-SA" sz="2800" dirty="0">
                <a:solidFill>
                  <a:srgbClr val="33135A"/>
                </a:solidFill>
              </a:rPr>
              <a:t>النّظافة الشخصية .</a:t>
            </a:r>
          </a:p>
          <a:p>
            <a:pPr marL="259232" indent="-259232" algn="justLow">
              <a:buFont typeface="Arial" panose="020B0604020202020204" pitchFamily="34" charset="0"/>
              <a:buChar char="•"/>
            </a:pPr>
            <a:r>
              <a:rPr lang="ar-SA" sz="2800" dirty="0">
                <a:solidFill>
                  <a:srgbClr val="33135A"/>
                </a:solidFill>
              </a:rPr>
              <a:t>النّظافة المنزليّة .</a:t>
            </a:r>
          </a:p>
          <a:p>
            <a:pPr marL="259232" indent="-259232" algn="justLow">
              <a:buFont typeface="Arial" panose="020B0604020202020204" pitchFamily="34" charset="0"/>
              <a:buChar char="•"/>
            </a:pPr>
            <a:r>
              <a:rPr lang="ar-SA" sz="2800" dirty="0">
                <a:solidFill>
                  <a:srgbClr val="33135A"/>
                </a:solidFill>
              </a:rPr>
              <a:t>النظافة العامة للحدائق والشوارع. والمرافق العامة في الدَّولة. </a:t>
            </a:r>
          </a:p>
          <a:p>
            <a:pPr marL="259232" indent="-259232" algn="justLow">
              <a:buFont typeface="Arial" panose="020B0604020202020204" pitchFamily="34" charset="0"/>
              <a:buChar char="•"/>
            </a:pPr>
            <a:r>
              <a:rPr lang="ar-SA" sz="2800" dirty="0">
                <a:solidFill>
                  <a:srgbClr val="33135A"/>
                </a:solidFill>
              </a:rPr>
              <a:t>النّظافة في المدرسة للمُعدات . والأدوات والمكاتب والغُرف. </a:t>
            </a:r>
          </a:p>
          <a:p>
            <a:pPr marL="259232" indent="-259232" algn="justLow">
              <a:buFont typeface="Arial" panose="020B0604020202020204" pitchFamily="34" charset="0"/>
              <a:buChar char="•"/>
            </a:pPr>
            <a:r>
              <a:rPr lang="ar-SA" sz="2800" dirty="0">
                <a:solidFill>
                  <a:srgbClr val="33135A"/>
                </a:solidFill>
              </a:rPr>
              <a:t>نظافة المياه والشطآن والسّواحل وكل ما يتعلق بمصادر الماء.</a:t>
            </a:r>
          </a:p>
        </p:txBody>
      </p:sp>
      <p:grpSp>
        <p:nvGrpSpPr>
          <p:cNvPr id="9" name="Group 8">
            <a:extLst>
              <a:ext uri="{FF2B5EF4-FFF2-40B4-BE49-F238E27FC236}">
                <a16:creationId xmlns:a16="http://schemas.microsoft.com/office/drawing/2014/main" id="{1C1D3602-0217-2124-729D-FF05371C5AA5}"/>
              </a:ext>
            </a:extLst>
          </p:cNvPr>
          <p:cNvGrpSpPr/>
          <p:nvPr/>
        </p:nvGrpSpPr>
        <p:grpSpPr>
          <a:xfrm>
            <a:off x="8541646" y="2485565"/>
            <a:ext cx="2466763" cy="2690731"/>
            <a:chOff x="4909184" y="3933291"/>
            <a:chExt cx="2466763" cy="2690731"/>
          </a:xfrm>
        </p:grpSpPr>
        <p:pic>
          <p:nvPicPr>
            <p:cNvPr id="10" name="رسم 162">
              <a:extLst>
                <a:ext uri="{FF2B5EF4-FFF2-40B4-BE49-F238E27FC236}">
                  <a16:creationId xmlns:a16="http://schemas.microsoft.com/office/drawing/2014/main" id="{F0C19A02-1C87-92CB-B093-F61E85D5B4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30769" y="5346317"/>
              <a:ext cx="285150" cy="285150"/>
            </a:xfrm>
            <a:prstGeom prst="rect">
              <a:avLst/>
            </a:prstGeom>
          </p:spPr>
        </p:pic>
        <p:pic>
          <p:nvPicPr>
            <p:cNvPr id="11" name="رسم 163">
              <a:extLst>
                <a:ext uri="{FF2B5EF4-FFF2-40B4-BE49-F238E27FC236}">
                  <a16:creationId xmlns:a16="http://schemas.microsoft.com/office/drawing/2014/main" id="{344430FE-9D10-034B-6D0D-6B012DEB0D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40122" y="5302742"/>
              <a:ext cx="146754" cy="146754"/>
            </a:xfrm>
            <a:prstGeom prst="rect">
              <a:avLst/>
            </a:prstGeom>
          </p:spPr>
        </p:pic>
        <p:pic>
          <p:nvPicPr>
            <p:cNvPr id="12" name="رسم 225">
              <a:extLst>
                <a:ext uri="{FF2B5EF4-FFF2-40B4-BE49-F238E27FC236}">
                  <a16:creationId xmlns:a16="http://schemas.microsoft.com/office/drawing/2014/main" id="{2C58ED0A-CC61-D5AE-9363-5A3F1D76C08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50765" y="4057615"/>
              <a:ext cx="198741" cy="198741"/>
            </a:xfrm>
            <a:prstGeom prst="rect">
              <a:avLst/>
            </a:prstGeom>
          </p:spPr>
        </p:pic>
        <p:pic>
          <p:nvPicPr>
            <p:cNvPr id="13" name="رسم 226">
              <a:extLst>
                <a:ext uri="{FF2B5EF4-FFF2-40B4-BE49-F238E27FC236}">
                  <a16:creationId xmlns:a16="http://schemas.microsoft.com/office/drawing/2014/main" id="{5336A298-7EB7-BF7F-04D6-71985BA910B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40240" y="4479110"/>
              <a:ext cx="198741" cy="198741"/>
            </a:xfrm>
            <a:prstGeom prst="rect">
              <a:avLst/>
            </a:prstGeom>
          </p:spPr>
        </p:pic>
        <p:pic>
          <p:nvPicPr>
            <p:cNvPr id="14" name="صورة 245">
              <a:extLst>
                <a:ext uri="{FF2B5EF4-FFF2-40B4-BE49-F238E27FC236}">
                  <a16:creationId xmlns:a16="http://schemas.microsoft.com/office/drawing/2014/main" id="{41EE7425-791D-05DD-FC74-C6F0580F80E6}"/>
                </a:ext>
              </a:extLst>
            </p:cNvPr>
            <p:cNvPicPr>
              <a:picLocks noChangeAspect="1"/>
            </p:cNvPicPr>
            <p:nvPr/>
          </p:nvPicPr>
          <p:blipFill>
            <a:blip r:embed="rId7"/>
            <a:stretch>
              <a:fillRect/>
            </a:stretch>
          </p:blipFill>
          <p:spPr>
            <a:xfrm>
              <a:off x="6206836" y="3933291"/>
              <a:ext cx="1169111" cy="1178961"/>
            </a:xfrm>
            <a:prstGeom prst="rect">
              <a:avLst/>
            </a:prstGeom>
          </p:spPr>
        </p:pic>
        <p:pic>
          <p:nvPicPr>
            <p:cNvPr id="20" name="صورة 260">
              <a:extLst>
                <a:ext uri="{FF2B5EF4-FFF2-40B4-BE49-F238E27FC236}">
                  <a16:creationId xmlns:a16="http://schemas.microsoft.com/office/drawing/2014/main" id="{7699C07C-4725-6DB9-033C-A6F4DE778CE4}"/>
                </a:ext>
              </a:extLst>
            </p:cNvPr>
            <p:cNvPicPr>
              <a:picLocks noChangeAspect="1"/>
            </p:cNvPicPr>
            <p:nvPr/>
          </p:nvPicPr>
          <p:blipFill>
            <a:blip r:embed="rId8"/>
            <a:stretch>
              <a:fillRect/>
            </a:stretch>
          </p:blipFill>
          <p:spPr>
            <a:xfrm>
              <a:off x="4909184" y="3972998"/>
              <a:ext cx="902636" cy="1166730"/>
            </a:xfrm>
            <a:prstGeom prst="rect">
              <a:avLst/>
            </a:prstGeom>
          </p:spPr>
        </p:pic>
        <p:pic>
          <p:nvPicPr>
            <p:cNvPr id="21" name="صورة 261">
              <a:extLst>
                <a:ext uri="{FF2B5EF4-FFF2-40B4-BE49-F238E27FC236}">
                  <a16:creationId xmlns:a16="http://schemas.microsoft.com/office/drawing/2014/main" id="{2A08E83C-E7DE-B567-2ABE-47DABC708A75}"/>
                </a:ext>
              </a:extLst>
            </p:cNvPr>
            <p:cNvPicPr>
              <a:picLocks noChangeAspect="1"/>
            </p:cNvPicPr>
            <p:nvPr/>
          </p:nvPicPr>
          <p:blipFill>
            <a:blip r:embed="rId9"/>
            <a:stretch>
              <a:fillRect/>
            </a:stretch>
          </p:blipFill>
          <p:spPr>
            <a:xfrm>
              <a:off x="5312100" y="5300168"/>
              <a:ext cx="1474942" cy="1323854"/>
            </a:xfrm>
            <a:prstGeom prst="rect">
              <a:avLst/>
            </a:prstGeom>
          </p:spPr>
        </p:pic>
      </p:grpSp>
      <p:pic>
        <p:nvPicPr>
          <p:cNvPr id="22" name="رسم 9">
            <a:extLst>
              <a:ext uri="{FF2B5EF4-FFF2-40B4-BE49-F238E27FC236}">
                <a16:creationId xmlns:a16="http://schemas.microsoft.com/office/drawing/2014/main" id="{BB66B263-8DB8-67A9-084D-3563F9DB4A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62599" y="455183"/>
            <a:ext cx="198741" cy="198741"/>
          </a:xfrm>
          <a:prstGeom prst="rect">
            <a:avLst/>
          </a:prstGeom>
        </p:spPr>
      </p:pic>
      <p:pic>
        <p:nvPicPr>
          <p:cNvPr id="23" name="رسم 77">
            <a:extLst>
              <a:ext uri="{FF2B5EF4-FFF2-40B4-BE49-F238E27FC236}">
                <a16:creationId xmlns:a16="http://schemas.microsoft.com/office/drawing/2014/main" id="{DA5B9054-C293-0994-6E02-B2B6958F736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919772" y="634273"/>
            <a:ext cx="285150" cy="285150"/>
          </a:xfrm>
          <a:prstGeom prst="rect">
            <a:avLst/>
          </a:prstGeom>
        </p:spPr>
      </p:pic>
      <p:pic>
        <p:nvPicPr>
          <p:cNvPr id="24" name="صورة 244">
            <a:extLst>
              <a:ext uri="{FF2B5EF4-FFF2-40B4-BE49-F238E27FC236}">
                <a16:creationId xmlns:a16="http://schemas.microsoft.com/office/drawing/2014/main" id="{2058AF56-C8BB-A59C-6D55-4380C02E5D0B}"/>
              </a:ext>
            </a:extLst>
          </p:cNvPr>
          <p:cNvPicPr>
            <a:picLocks noChangeAspect="1"/>
          </p:cNvPicPr>
          <p:nvPr/>
        </p:nvPicPr>
        <p:blipFill>
          <a:blip r:embed="rId12"/>
          <a:stretch>
            <a:fillRect/>
          </a:stretch>
        </p:blipFill>
        <p:spPr>
          <a:xfrm>
            <a:off x="0" y="5669470"/>
            <a:ext cx="981856" cy="1282069"/>
          </a:xfrm>
          <a:prstGeom prst="rect">
            <a:avLst/>
          </a:prstGeom>
        </p:spPr>
      </p:pic>
    </p:spTree>
    <p:extLst>
      <p:ext uri="{BB962C8B-B14F-4D97-AF65-F5344CB8AC3E}">
        <p14:creationId xmlns:p14="http://schemas.microsoft.com/office/powerpoint/2010/main" val="225812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662E7A-EA62-0F0C-A746-95734FEDEABE}"/>
            </a:ext>
          </a:extLst>
        </p:cNvPr>
        <p:cNvGrpSpPr/>
        <p:nvPr/>
      </p:nvGrpSpPr>
      <p:grpSpPr>
        <a:xfrm>
          <a:off x="0" y="0"/>
          <a:ext cx="0" cy="0"/>
          <a:chOff x="0" y="0"/>
          <a:chExt cx="0" cy="0"/>
        </a:xfrm>
      </p:grpSpPr>
      <p:sp>
        <p:nvSpPr>
          <p:cNvPr id="2" name="مربع نص 1">
            <a:extLst>
              <a:ext uri="{FF2B5EF4-FFF2-40B4-BE49-F238E27FC236}">
                <a16:creationId xmlns:a16="http://schemas.microsoft.com/office/drawing/2014/main" id="{E08301F0-D2DE-7C71-E615-CBEC3D0D5644}"/>
              </a:ext>
            </a:extLst>
          </p:cNvPr>
          <p:cNvSpPr txBox="1"/>
          <p:nvPr/>
        </p:nvSpPr>
        <p:spPr>
          <a:xfrm>
            <a:off x="3198471" y="554554"/>
            <a:ext cx="5795058" cy="1015663"/>
          </a:xfrm>
          <a:prstGeom prst="rect">
            <a:avLst/>
          </a:prstGeom>
          <a:noFill/>
        </p:spPr>
        <p:txBody>
          <a:bodyPr wrap="square" rtlCol="1">
            <a:spAutoFit/>
          </a:bodyPr>
          <a:lstStyle/>
          <a:p>
            <a:pPr algn="ctr"/>
            <a:r>
              <a:rPr lang="ar-SA" sz="6000" b="1" dirty="0">
                <a:ln w="12700">
                  <a:noFill/>
                  <a:prstDash val="solid"/>
                </a:ln>
                <a:solidFill>
                  <a:srgbClr val="33135A"/>
                </a:solidFill>
              </a:rPr>
              <a:t>أهمية</a:t>
            </a:r>
            <a:r>
              <a:rPr lang="ar-SA" sz="6000" b="1" dirty="0">
                <a:ln w="12700">
                  <a:noFill/>
                  <a:prstDash val="solid"/>
                </a:ln>
                <a:pattFill prst="pct5">
                  <a:fgClr>
                    <a:srgbClr val="91A27F"/>
                  </a:fgClr>
                  <a:bgClr>
                    <a:srgbClr val="387647"/>
                  </a:bgClr>
                </a:pattFill>
              </a:rPr>
              <a:t> </a:t>
            </a:r>
            <a:r>
              <a:rPr lang="ar-SA" sz="6000" b="1" dirty="0">
                <a:ln w="12700">
                  <a:noFill/>
                  <a:prstDash val="solid"/>
                </a:ln>
                <a:pattFill prst="pct5">
                  <a:fgClr>
                    <a:srgbClr val="FDF3E8"/>
                  </a:fgClr>
                  <a:bgClr>
                    <a:srgbClr val="FF69B3"/>
                  </a:bgClr>
                </a:pattFill>
              </a:rPr>
              <a:t>النظافة</a:t>
            </a:r>
          </a:p>
        </p:txBody>
      </p:sp>
      <p:pic>
        <p:nvPicPr>
          <p:cNvPr id="3" name="رسم 9">
            <a:extLst>
              <a:ext uri="{FF2B5EF4-FFF2-40B4-BE49-F238E27FC236}">
                <a16:creationId xmlns:a16="http://schemas.microsoft.com/office/drawing/2014/main" id="{A258A6AC-3979-0DC1-ADA8-6F25F5D79C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15098" y="740333"/>
            <a:ext cx="198741" cy="198741"/>
          </a:xfrm>
          <a:prstGeom prst="rect">
            <a:avLst/>
          </a:prstGeom>
        </p:spPr>
      </p:pic>
      <p:pic>
        <p:nvPicPr>
          <p:cNvPr id="4" name="رسم 77">
            <a:extLst>
              <a:ext uri="{FF2B5EF4-FFF2-40B4-BE49-F238E27FC236}">
                <a16:creationId xmlns:a16="http://schemas.microsoft.com/office/drawing/2014/main" id="{218A9BD6-B087-8E7D-89C9-6816B88FD55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361315" y="453120"/>
            <a:ext cx="285150" cy="285150"/>
          </a:xfrm>
          <a:prstGeom prst="rect">
            <a:avLst/>
          </a:prstGeom>
        </p:spPr>
      </p:pic>
      <p:sp>
        <p:nvSpPr>
          <p:cNvPr id="6" name="مربع نص 5">
            <a:extLst>
              <a:ext uri="{FF2B5EF4-FFF2-40B4-BE49-F238E27FC236}">
                <a16:creationId xmlns:a16="http://schemas.microsoft.com/office/drawing/2014/main" id="{36732289-E299-769A-1CAC-B53812A53E26}"/>
              </a:ext>
            </a:extLst>
          </p:cNvPr>
          <p:cNvSpPr txBox="1"/>
          <p:nvPr/>
        </p:nvSpPr>
        <p:spPr>
          <a:xfrm>
            <a:off x="3571875" y="2043110"/>
            <a:ext cx="7555467" cy="3970318"/>
          </a:xfrm>
          <a:prstGeom prst="rect">
            <a:avLst/>
          </a:prstGeom>
          <a:noFill/>
        </p:spPr>
        <p:txBody>
          <a:bodyPr wrap="square">
            <a:spAutoFit/>
          </a:bodyPr>
          <a:lstStyle/>
          <a:p>
            <a:pPr marL="259232" indent="-259232" algn="justLow">
              <a:buFont typeface="Arial" panose="020B0604020202020204" pitchFamily="34" charset="0"/>
              <a:buChar char="•"/>
            </a:pPr>
            <a:r>
              <a:rPr lang="ar-SA" sz="2800" dirty="0">
                <a:solidFill>
                  <a:srgbClr val="33135A"/>
                </a:solidFill>
              </a:rPr>
              <a:t>النظافة تمنع إصابة الإنسان بالأمراض والطفيليات، كما أنها تمنع انبعاث الروائح الكريهة من الجسم .</a:t>
            </a:r>
          </a:p>
          <a:p>
            <a:pPr marL="259232" indent="-259232" algn="justLow">
              <a:buFont typeface="Arial" panose="020B0604020202020204" pitchFamily="34" charset="0"/>
              <a:buChar char="•"/>
            </a:pPr>
            <a:r>
              <a:rPr lang="ar-SA" sz="2800" dirty="0">
                <a:solidFill>
                  <a:srgbClr val="33135A"/>
                </a:solidFill>
              </a:rPr>
              <a:t>تُساهم في تجميل البيئة وطرد الطاقة السلبية منها وتعزيز الطاقة الإيجابية، إذ إنَّ مظهر القاذورات يُعطي شعورًا كبيرًا بالسلبية ويُؤثر على حالة الإنسان المزاجية. </a:t>
            </a:r>
          </a:p>
          <a:p>
            <a:pPr marL="259232" indent="-259232" algn="justLow">
              <a:buFont typeface="Arial" panose="020B0604020202020204" pitchFamily="34" charset="0"/>
              <a:buChar char="•"/>
            </a:pPr>
            <a:r>
              <a:rPr lang="ar-SA" sz="2800" dirty="0">
                <a:solidFill>
                  <a:srgbClr val="33135A"/>
                </a:solidFill>
              </a:rPr>
              <a:t>سببًا في اكتساب الحسنات والأجر العظيم من الله تعالى، لأنَّ جميع الواجبات الدينية الإسلامية تستوجب نظافة البدن، حتى أنَّ الله تعالى جعل النظافة والاغتسال والوضوء شرطًا أساسيًا وركنًا من أركان الصلاة. </a:t>
            </a:r>
          </a:p>
        </p:txBody>
      </p:sp>
      <p:grpSp>
        <p:nvGrpSpPr>
          <p:cNvPr id="8" name="Group 7">
            <a:extLst>
              <a:ext uri="{FF2B5EF4-FFF2-40B4-BE49-F238E27FC236}">
                <a16:creationId xmlns:a16="http://schemas.microsoft.com/office/drawing/2014/main" id="{32C343D7-4832-76FA-0670-FFDC3BDDB296}"/>
              </a:ext>
            </a:extLst>
          </p:cNvPr>
          <p:cNvGrpSpPr/>
          <p:nvPr/>
        </p:nvGrpSpPr>
        <p:grpSpPr>
          <a:xfrm>
            <a:off x="339698" y="2596810"/>
            <a:ext cx="3032153" cy="2412979"/>
            <a:chOff x="4956832" y="5110555"/>
            <a:chExt cx="2080114" cy="1655349"/>
          </a:xfrm>
        </p:grpSpPr>
        <p:pic>
          <p:nvPicPr>
            <p:cNvPr id="75" name="رسم 74">
              <a:extLst>
                <a:ext uri="{FF2B5EF4-FFF2-40B4-BE49-F238E27FC236}">
                  <a16:creationId xmlns:a16="http://schemas.microsoft.com/office/drawing/2014/main" id="{F0200329-AB74-0BD2-884F-876B1DBBC7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56832" y="5831584"/>
              <a:ext cx="198741" cy="198741"/>
            </a:xfrm>
            <a:prstGeom prst="rect">
              <a:avLst/>
            </a:prstGeom>
          </p:spPr>
        </p:pic>
        <p:pic>
          <p:nvPicPr>
            <p:cNvPr id="243" name="رسم 242">
              <a:extLst>
                <a:ext uri="{FF2B5EF4-FFF2-40B4-BE49-F238E27FC236}">
                  <a16:creationId xmlns:a16="http://schemas.microsoft.com/office/drawing/2014/main" id="{C2EC4D21-DA02-B1CA-95FC-5DC4F83C1B9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51796" y="5730886"/>
              <a:ext cx="285150" cy="285150"/>
            </a:xfrm>
            <a:prstGeom prst="rect">
              <a:avLst/>
            </a:prstGeom>
          </p:spPr>
        </p:pic>
        <p:pic>
          <p:nvPicPr>
            <p:cNvPr id="244" name="رسم 243">
              <a:extLst>
                <a:ext uri="{FF2B5EF4-FFF2-40B4-BE49-F238E27FC236}">
                  <a16:creationId xmlns:a16="http://schemas.microsoft.com/office/drawing/2014/main" id="{4AA4AAD8-DBB9-0435-2CDE-5685AF65E6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03001" y="5468377"/>
              <a:ext cx="196041" cy="196041"/>
            </a:xfrm>
            <a:prstGeom prst="rect">
              <a:avLst/>
            </a:prstGeom>
          </p:spPr>
        </p:pic>
        <p:pic>
          <p:nvPicPr>
            <p:cNvPr id="251" name="صورة 250">
              <a:extLst>
                <a:ext uri="{FF2B5EF4-FFF2-40B4-BE49-F238E27FC236}">
                  <a16:creationId xmlns:a16="http://schemas.microsoft.com/office/drawing/2014/main" id="{24A57BDE-33BA-CDA1-8448-942B51241EB5}"/>
                </a:ext>
              </a:extLst>
            </p:cNvPr>
            <p:cNvPicPr>
              <a:picLocks noChangeAspect="1"/>
            </p:cNvPicPr>
            <p:nvPr/>
          </p:nvPicPr>
          <p:blipFill>
            <a:blip r:embed="rId9"/>
            <a:stretch>
              <a:fillRect/>
            </a:stretch>
          </p:blipFill>
          <p:spPr>
            <a:xfrm>
              <a:off x="5249537" y="5110555"/>
              <a:ext cx="1650535" cy="1655349"/>
            </a:xfrm>
            <a:prstGeom prst="rect">
              <a:avLst/>
            </a:prstGeom>
          </p:spPr>
        </p:pic>
      </p:grpSp>
    </p:spTree>
    <p:extLst>
      <p:ext uri="{BB962C8B-B14F-4D97-AF65-F5344CB8AC3E}">
        <p14:creationId xmlns:p14="http://schemas.microsoft.com/office/powerpoint/2010/main" val="3192488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ربع نص 1">
            <a:extLst>
              <a:ext uri="{FF2B5EF4-FFF2-40B4-BE49-F238E27FC236}">
                <a16:creationId xmlns:a16="http://schemas.microsoft.com/office/drawing/2014/main" id="{E12F9E83-F73C-1484-E60B-E38631BF8D3C}"/>
              </a:ext>
            </a:extLst>
          </p:cNvPr>
          <p:cNvSpPr txBox="1"/>
          <p:nvPr/>
        </p:nvSpPr>
        <p:spPr>
          <a:xfrm>
            <a:off x="3198471" y="554554"/>
            <a:ext cx="5795058" cy="1015663"/>
          </a:xfrm>
          <a:prstGeom prst="rect">
            <a:avLst/>
          </a:prstGeom>
          <a:noFill/>
        </p:spPr>
        <p:txBody>
          <a:bodyPr wrap="square" rtlCol="1">
            <a:spAutoFit/>
          </a:bodyPr>
          <a:lstStyle/>
          <a:p>
            <a:pPr algn="ctr"/>
            <a:r>
              <a:rPr lang="ar-SA" sz="6000" b="1" dirty="0">
                <a:ln w="12700">
                  <a:noFill/>
                  <a:prstDash val="solid"/>
                </a:ln>
                <a:solidFill>
                  <a:srgbClr val="33135A"/>
                </a:solidFill>
              </a:rPr>
              <a:t>النظافة</a:t>
            </a:r>
            <a:r>
              <a:rPr lang="ar-SA" sz="6000" b="1" dirty="0">
                <a:ln w="12700">
                  <a:noFill/>
                  <a:prstDash val="solid"/>
                </a:ln>
                <a:pattFill prst="pct5">
                  <a:fgClr>
                    <a:srgbClr val="91A27F"/>
                  </a:fgClr>
                  <a:bgClr>
                    <a:srgbClr val="387647"/>
                  </a:bgClr>
                </a:pattFill>
              </a:rPr>
              <a:t> </a:t>
            </a:r>
            <a:r>
              <a:rPr lang="ar-SA" sz="6000" b="1" dirty="0">
                <a:ln w="12700">
                  <a:noFill/>
                  <a:prstDash val="solid"/>
                </a:ln>
                <a:pattFill prst="pct5">
                  <a:fgClr>
                    <a:srgbClr val="FDF3E8"/>
                  </a:fgClr>
                  <a:bgClr>
                    <a:srgbClr val="FF69B3"/>
                  </a:bgClr>
                </a:pattFill>
              </a:rPr>
              <a:t>الشخصية</a:t>
            </a:r>
          </a:p>
        </p:txBody>
      </p:sp>
      <p:pic>
        <p:nvPicPr>
          <p:cNvPr id="14" name="رسم 9">
            <a:extLst>
              <a:ext uri="{FF2B5EF4-FFF2-40B4-BE49-F238E27FC236}">
                <a16:creationId xmlns:a16="http://schemas.microsoft.com/office/drawing/2014/main" id="{10489C4B-E693-95FA-4514-B699C9B978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62574" y="445658"/>
            <a:ext cx="198741" cy="198741"/>
          </a:xfrm>
          <a:prstGeom prst="rect">
            <a:avLst/>
          </a:prstGeom>
        </p:spPr>
      </p:pic>
      <p:pic>
        <p:nvPicPr>
          <p:cNvPr id="16" name="رسم 77">
            <a:extLst>
              <a:ext uri="{FF2B5EF4-FFF2-40B4-BE49-F238E27FC236}">
                <a16:creationId xmlns:a16="http://schemas.microsoft.com/office/drawing/2014/main" id="{C3DE69B9-CEF8-3DC2-F5CD-973540633A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19747" y="624748"/>
            <a:ext cx="285150" cy="285150"/>
          </a:xfrm>
          <a:prstGeom prst="rect">
            <a:avLst/>
          </a:prstGeom>
        </p:spPr>
      </p:pic>
      <p:sp>
        <p:nvSpPr>
          <p:cNvPr id="85" name="مربع نص 84">
            <a:extLst>
              <a:ext uri="{FF2B5EF4-FFF2-40B4-BE49-F238E27FC236}">
                <a16:creationId xmlns:a16="http://schemas.microsoft.com/office/drawing/2014/main" id="{CBE850EF-2008-DBE0-0017-A2236C3603C0}"/>
              </a:ext>
            </a:extLst>
          </p:cNvPr>
          <p:cNvSpPr txBox="1"/>
          <p:nvPr/>
        </p:nvSpPr>
        <p:spPr>
          <a:xfrm>
            <a:off x="5001293" y="2203150"/>
            <a:ext cx="6096523" cy="3108543"/>
          </a:xfrm>
          <a:prstGeom prst="rect">
            <a:avLst/>
          </a:prstGeom>
          <a:noFill/>
        </p:spPr>
        <p:txBody>
          <a:bodyPr wrap="square">
            <a:spAutoFit/>
          </a:bodyPr>
          <a:lstStyle/>
          <a:p>
            <a:pPr algn="justLow" rtl="1"/>
            <a:r>
              <a:rPr lang="ar-SA" sz="2800" dirty="0">
                <a:solidFill>
                  <a:srgbClr val="33135A"/>
                </a:solidFill>
              </a:rPr>
              <a:t>تعرّف النظافة الشخصيّة على أنّها مجموعة العادات والطباع والممارسات التي يقوم بها الإنسان بهدف الحفاظ على رائحته وصحّته العامّة، حيث إنّ للاهتمام بالنظافة الشخصيّة العديد من الفوائد التي تعود على الإنسان منها الحفاظ على نشاط الإنسان وحيويّته وصحّته، وكسب احترام الناس بعيداً عن سخريّتهم ونقدهم واشمئزازهم في حال انعدامها . </a:t>
            </a:r>
          </a:p>
        </p:txBody>
      </p:sp>
      <p:pic>
        <p:nvPicPr>
          <p:cNvPr id="244" name="صورة 243">
            <a:extLst>
              <a:ext uri="{FF2B5EF4-FFF2-40B4-BE49-F238E27FC236}">
                <a16:creationId xmlns:a16="http://schemas.microsoft.com/office/drawing/2014/main" id="{2ECEDDFE-BB4F-9F22-A585-1FF86CA608FC}"/>
              </a:ext>
            </a:extLst>
          </p:cNvPr>
          <p:cNvPicPr>
            <a:picLocks noChangeAspect="1"/>
          </p:cNvPicPr>
          <p:nvPr/>
        </p:nvPicPr>
        <p:blipFill>
          <a:blip r:embed="rId7"/>
          <a:stretch>
            <a:fillRect/>
          </a:stretch>
        </p:blipFill>
        <p:spPr>
          <a:xfrm>
            <a:off x="872551" y="2085655"/>
            <a:ext cx="3563872" cy="3343531"/>
          </a:xfrm>
          <a:prstGeom prst="rect">
            <a:avLst/>
          </a:prstGeom>
        </p:spPr>
      </p:pic>
      <p:pic>
        <p:nvPicPr>
          <p:cNvPr id="17" name="صورة 244">
            <a:extLst>
              <a:ext uri="{FF2B5EF4-FFF2-40B4-BE49-F238E27FC236}">
                <a16:creationId xmlns:a16="http://schemas.microsoft.com/office/drawing/2014/main" id="{5E224204-1F37-1290-F557-3B98DCE7ADAF}"/>
              </a:ext>
            </a:extLst>
          </p:cNvPr>
          <p:cNvPicPr>
            <a:picLocks noChangeAspect="1"/>
          </p:cNvPicPr>
          <p:nvPr/>
        </p:nvPicPr>
        <p:blipFill>
          <a:blip r:embed="rId8"/>
          <a:stretch>
            <a:fillRect/>
          </a:stretch>
        </p:blipFill>
        <p:spPr>
          <a:xfrm flipH="1">
            <a:off x="11097816" y="5669470"/>
            <a:ext cx="981856" cy="1282069"/>
          </a:xfrm>
          <a:prstGeom prst="rect">
            <a:avLst/>
          </a:prstGeom>
        </p:spPr>
      </p:pic>
    </p:spTree>
    <p:extLst>
      <p:ext uri="{BB962C8B-B14F-4D97-AF65-F5344CB8AC3E}">
        <p14:creationId xmlns:p14="http://schemas.microsoft.com/office/powerpoint/2010/main" val="113363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EC65AE-34DD-F99B-E9BA-90A3526EB74F}"/>
            </a:ext>
          </a:extLst>
        </p:cNvPr>
        <p:cNvGrpSpPr/>
        <p:nvPr/>
      </p:nvGrpSpPr>
      <p:grpSpPr>
        <a:xfrm>
          <a:off x="0" y="0"/>
          <a:ext cx="0" cy="0"/>
          <a:chOff x="0" y="0"/>
          <a:chExt cx="0" cy="0"/>
        </a:xfrm>
      </p:grpSpPr>
      <p:sp>
        <p:nvSpPr>
          <p:cNvPr id="83" name="مربع نص 82">
            <a:extLst>
              <a:ext uri="{FF2B5EF4-FFF2-40B4-BE49-F238E27FC236}">
                <a16:creationId xmlns:a16="http://schemas.microsoft.com/office/drawing/2014/main" id="{025CE3E5-A156-D460-ED84-CBBCE9138CCD}"/>
              </a:ext>
            </a:extLst>
          </p:cNvPr>
          <p:cNvSpPr txBox="1"/>
          <p:nvPr/>
        </p:nvSpPr>
        <p:spPr>
          <a:xfrm>
            <a:off x="3853749" y="2013512"/>
            <a:ext cx="7264000" cy="4832092"/>
          </a:xfrm>
          <a:prstGeom prst="rect">
            <a:avLst/>
          </a:prstGeom>
          <a:noFill/>
        </p:spPr>
        <p:txBody>
          <a:bodyPr wrap="square">
            <a:spAutoFit/>
          </a:bodyPr>
          <a:lstStyle/>
          <a:p>
            <a:pPr marL="259232" indent="-259232" algn="justLow">
              <a:buFont typeface="Arial" panose="020B0604020202020204" pitchFamily="34" charset="0"/>
              <a:buChar char="•"/>
            </a:pPr>
            <a:r>
              <a:rPr lang="ar-SA" sz="2800" dirty="0">
                <a:solidFill>
                  <a:srgbClr val="33135A"/>
                </a:solidFill>
              </a:rPr>
              <a:t>نظافة الجسد تشمل نظافة الأعضاء والشعر، ويمكن الحفاظ عليها من خلال الاستحمام بشكلٍ يومي .</a:t>
            </a:r>
          </a:p>
          <a:p>
            <a:pPr marL="259232" indent="-259232" algn="justLow">
              <a:buFont typeface="Arial" panose="020B0604020202020204" pitchFamily="34" charset="0"/>
              <a:buChar char="•"/>
            </a:pPr>
            <a:r>
              <a:rPr lang="ar-SA" sz="2800" dirty="0">
                <a:solidFill>
                  <a:srgbClr val="33135A"/>
                </a:solidFill>
              </a:rPr>
              <a:t>تقليم الأظافر .</a:t>
            </a:r>
          </a:p>
          <a:p>
            <a:pPr marL="259232" indent="-259232" algn="justLow">
              <a:buFont typeface="Arial" panose="020B0604020202020204" pitchFamily="34" charset="0"/>
              <a:buChar char="•"/>
            </a:pPr>
            <a:r>
              <a:rPr lang="ar-SA" sz="2800" dirty="0">
                <a:solidFill>
                  <a:srgbClr val="33135A"/>
                </a:solidFill>
              </a:rPr>
              <a:t>استخدام مواد لإزالة رائحة العرق .</a:t>
            </a:r>
          </a:p>
          <a:p>
            <a:pPr marL="259232" indent="-259232" algn="justLow">
              <a:buFont typeface="Arial" panose="020B0604020202020204" pitchFamily="34" charset="0"/>
              <a:buChar char="•"/>
            </a:pPr>
            <a:r>
              <a:rPr lang="ar-SA" sz="2800" dirty="0">
                <a:solidFill>
                  <a:srgbClr val="33135A"/>
                </a:solidFill>
              </a:rPr>
              <a:t>استخدام شامبو خاص للشعر والحرص على نظافته والتخلص من الدهون المتراكمة فيه .</a:t>
            </a:r>
          </a:p>
          <a:p>
            <a:pPr marL="259232" indent="-259232" algn="justLow">
              <a:buFont typeface="Arial" panose="020B0604020202020204" pitchFamily="34" charset="0"/>
              <a:buChar char="•"/>
            </a:pPr>
            <a:r>
              <a:rPr lang="ar-SA" sz="2800" dirty="0">
                <a:solidFill>
                  <a:srgbClr val="33135A"/>
                </a:solidFill>
              </a:rPr>
              <a:t>استخدام العطور والبخور</a:t>
            </a:r>
          </a:p>
          <a:p>
            <a:pPr marL="259232" indent="-259232" algn="justLow">
              <a:buFont typeface="Arial" panose="020B0604020202020204" pitchFamily="34" charset="0"/>
              <a:buChar char="•"/>
            </a:pPr>
            <a:r>
              <a:rPr lang="ar-SA" sz="2800" dirty="0">
                <a:solidFill>
                  <a:srgbClr val="33135A"/>
                </a:solidFill>
              </a:rPr>
              <a:t>نظافة الفم التنظيف اليومي لأسنان بما لا يقل عن مرتين يوميّاً</a:t>
            </a:r>
          </a:p>
          <a:p>
            <a:pPr marL="259232" indent="-259232" algn="justLow">
              <a:buFont typeface="Arial" panose="020B0604020202020204" pitchFamily="34" charset="0"/>
              <a:buChar char="•"/>
            </a:pPr>
            <a:r>
              <a:rPr lang="ar-SA" sz="2800" dirty="0">
                <a:solidFill>
                  <a:srgbClr val="33135A"/>
                </a:solidFill>
              </a:rPr>
              <a:t>نظافة الملابس تغيير الملابس الداخليّة وارتداء الملابس الخارجيّة النظيفة.</a:t>
            </a:r>
          </a:p>
          <a:p>
            <a:pPr marL="259232" indent="-259232" algn="justLow">
              <a:buFont typeface="Arial" panose="020B0604020202020204" pitchFamily="34" charset="0"/>
              <a:buChar char="•"/>
            </a:pPr>
            <a:endParaRPr lang="ar-SA" sz="2800" dirty="0">
              <a:solidFill>
                <a:srgbClr val="33135A"/>
              </a:solidFill>
            </a:endParaRPr>
          </a:p>
        </p:txBody>
      </p:sp>
      <p:grpSp>
        <p:nvGrpSpPr>
          <p:cNvPr id="7" name="مجموعة 6">
            <a:extLst>
              <a:ext uri="{FF2B5EF4-FFF2-40B4-BE49-F238E27FC236}">
                <a16:creationId xmlns:a16="http://schemas.microsoft.com/office/drawing/2014/main" id="{BA405AED-71D2-17D3-CF91-76333DEDE6A7}"/>
              </a:ext>
            </a:extLst>
          </p:cNvPr>
          <p:cNvGrpSpPr/>
          <p:nvPr/>
        </p:nvGrpSpPr>
        <p:grpSpPr>
          <a:xfrm>
            <a:off x="750403" y="2590800"/>
            <a:ext cx="2851604" cy="2626538"/>
            <a:chOff x="7595058" y="5005083"/>
            <a:chExt cx="2499050" cy="2301810"/>
          </a:xfrm>
        </p:grpSpPr>
        <p:pic>
          <p:nvPicPr>
            <p:cNvPr id="74" name="رسم 73">
              <a:extLst>
                <a:ext uri="{FF2B5EF4-FFF2-40B4-BE49-F238E27FC236}">
                  <a16:creationId xmlns:a16="http://schemas.microsoft.com/office/drawing/2014/main" id="{9DB5D368-1E7B-9E89-921C-8270AF7FE5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93135" y="5420633"/>
              <a:ext cx="314325" cy="314325"/>
            </a:xfrm>
            <a:prstGeom prst="rect">
              <a:avLst/>
            </a:prstGeom>
          </p:spPr>
        </p:pic>
        <p:pic>
          <p:nvPicPr>
            <p:cNvPr id="240" name="رسم 239">
              <a:extLst>
                <a:ext uri="{FF2B5EF4-FFF2-40B4-BE49-F238E27FC236}">
                  <a16:creationId xmlns:a16="http://schemas.microsoft.com/office/drawing/2014/main" id="{63E7D2E0-6725-F8FE-EAF6-B0EAAB2C9B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75033" y="5721932"/>
              <a:ext cx="219075" cy="219075"/>
            </a:xfrm>
            <a:prstGeom prst="rect">
              <a:avLst/>
            </a:prstGeom>
          </p:spPr>
        </p:pic>
        <p:pic>
          <p:nvPicPr>
            <p:cNvPr id="252" name="صورة 251">
              <a:extLst>
                <a:ext uri="{FF2B5EF4-FFF2-40B4-BE49-F238E27FC236}">
                  <a16:creationId xmlns:a16="http://schemas.microsoft.com/office/drawing/2014/main" id="{A908FD31-DC31-A108-4141-F3677F6BFA82}"/>
                </a:ext>
              </a:extLst>
            </p:cNvPr>
            <p:cNvPicPr>
              <a:picLocks noChangeAspect="1"/>
            </p:cNvPicPr>
            <p:nvPr/>
          </p:nvPicPr>
          <p:blipFill>
            <a:blip r:embed="rId7"/>
            <a:stretch>
              <a:fillRect/>
            </a:stretch>
          </p:blipFill>
          <p:spPr>
            <a:xfrm>
              <a:off x="8332381" y="5005083"/>
              <a:ext cx="1159369" cy="1184415"/>
            </a:xfrm>
            <a:prstGeom prst="rect">
              <a:avLst/>
            </a:prstGeom>
          </p:spPr>
        </p:pic>
        <p:pic>
          <p:nvPicPr>
            <p:cNvPr id="253" name="صورة 252">
              <a:extLst>
                <a:ext uri="{FF2B5EF4-FFF2-40B4-BE49-F238E27FC236}">
                  <a16:creationId xmlns:a16="http://schemas.microsoft.com/office/drawing/2014/main" id="{FA13F0FB-0ED8-F3F2-5580-D6277DA3C68F}"/>
                </a:ext>
              </a:extLst>
            </p:cNvPr>
            <p:cNvPicPr>
              <a:picLocks noChangeAspect="1"/>
            </p:cNvPicPr>
            <p:nvPr/>
          </p:nvPicPr>
          <p:blipFill>
            <a:blip r:embed="rId8"/>
            <a:stretch>
              <a:fillRect/>
            </a:stretch>
          </p:blipFill>
          <p:spPr>
            <a:xfrm>
              <a:off x="7595058" y="6178985"/>
              <a:ext cx="1344726" cy="1088402"/>
            </a:xfrm>
            <a:prstGeom prst="rect">
              <a:avLst/>
            </a:prstGeom>
          </p:spPr>
        </p:pic>
        <p:pic>
          <p:nvPicPr>
            <p:cNvPr id="254" name="صورة 253">
              <a:extLst>
                <a:ext uri="{FF2B5EF4-FFF2-40B4-BE49-F238E27FC236}">
                  <a16:creationId xmlns:a16="http://schemas.microsoft.com/office/drawing/2014/main" id="{81ED9505-3CE4-A349-00C7-53B9D82C974C}"/>
                </a:ext>
              </a:extLst>
            </p:cNvPr>
            <p:cNvPicPr>
              <a:picLocks noChangeAspect="1"/>
            </p:cNvPicPr>
            <p:nvPr/>
          </p:nvPicPr>
          <p:blipFill>
            <a:blip r:embed="rId9"/>
            <a:stretch>
              <a:fillRect/>
            </a:stretch>
          </p:blipFill>
          <p:spPr>
            <a:xfrm>
              <a:off x="9085281" y="6315705"/>
              <a:ext cx="996166" cy="991188"/>
            </a:xfrm>
            <a:prstGeom prst="rect">
              <a:avLst/>
            </a:prstGeom>
          </p:spPr>
        </p:pic>
      </p:grpSp>
      <p:sp>
        <p:nvSpPr>
          <p:cNvPr id="2" name="مربع نص 1">
            <a:extLst>
              <a:ext uri="{FF2B5EF4-FFF2-40B4-BE49-F238E27FC236}">
                <a16:creationId xmlns:a16="http://schemas.microsoft.com/office/drawing/2014/main" id="{5C52961D-7D4A-7F98-E22A-8AF4EB82CA1D}"/>
              </a:ext>
            </a:extLst>
          </p:cNvPr>
          <p:cNvSpPr txBox="1"/>
          <p:nvPr/>
        </p:nvSpPr>
        <p:spPr>
          <a:xfrm>
            <a:off x="3198471" y="794089"/>
            <a:ext cx="5795058" cy="1015663"/>
          </a:xfrm>
          <a:prstGeom prst="rect">
            <a:avLst/>
          </a:prstGeom>
          <a:noFill/>
        </p:spPr>
        <p:txBody>
          <a:bodyPr wrap="square" rtlCol="1">
            <a:spAutoFit/>
          </a:bodyPr>
          <a:lstStyle/>
          <a:p>
            <a:pPr algn="ctr"/>
            <a:r>
              <a:rPr lang="ar-SA" sz="6000" b="1" dirty="0">
                <a:ln w="12700">
                  <a:noFill/>
                  <a:prstDash val="solid"/>
                </a:ln>
                <a:solidFill>
                  <a:srgbClr val="33135A"/>
                </a:solidFill>
              </a:rPr>
              <a:t>بالنظافة</a:t>
            </a:r>
            <a:r>
              <a:rPr lang="ar-SA" sz="6000" b="1" dirty="0">
                <a:ln w="12700">
                  <a:noFill/>
                  <a:prstDash val="solid"/>
                </a:ln>
                <a:pattFill prst="pct5">
                  <a:fgClr>
                    <a:srgbClr val="91A27F"/>
                  </a:fgClr>
                  <a:bgClr>
                    <a:srgbClr val="387647"/>
                  </a:bgClr>
                </a:pattFill>
              </a:rPr>
              <a:t> </a:t>
            </a:r>
            <a:r>
              <a:rPr lang="ar-SA" sz="6000" b="1" dirty="0">
                <a:ln w="12700">
                  <a:noFill/>
                  <a:prstDash val="solid"/>
                </a:ln>
                <a:pattFill prst="pct5">
                  <a:fgClr>
                    <a:srgbClr val="FDF3E8"/>
                  </a:fgClr>
                  <a:bgClr>
                    <a:srgbClr val="FF69B3"/>
                  </a:bgClr>
                </a:pattFill>
              </a:rPr>
              <a:t>الشخصية</a:t>
            </a:r>
          </a:p>
        </p:txBody>
      </p:sp>
      <p:pic>
        <p:nvPicPr>
          <p:cNvPr id="4" name="رسم 9">
            <a:extLst>
              <a:ext uri="{FF2B5EF4-FFF2-40B4-BE49-F238E27FC236}">
                <a16:creationId xmlns:a16="http://schemas.microsoft.com/office/drawing/2014/main" id="{2BCB6B1E-43A1-9AAE-8CBB-3C24B5A56A9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62574" y="591585"/>
            <a:ext cx="198741" cy="198741"/>
          </a:xfrm>
          <a:prstGeom prst="rect">
            <a:avLst/>
          </a:prstGeom>
        </p:spPr>
      </p:pic>
      <p:pic>
        <p:nvPicPr>
          <p:cNvPr id="5" name="رسم 77">
            <a:extLst>
              <a:ext uri="{FF2B5EF4-FFF2-40B4-BE49-F238E27FC236}">
                <a16:creationId xmlns:a16="http://schemas.microsoft.com/office/drawing/2014/main" id="{47A8C5B2-A682-9A39-381C-2D54793B70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719747" y="770675"/>
            <a:ext cx="285150" cy="285150"/>
          </a:xfrm>
          <a:prstGeom prst="rect">
            <a:avLst/>
          </a:prstGeom>
        </p:spPr>
      </p:pic>
      <p:sp>
        <p:nvSpPr>
          <p:cNvPr id="6" name="مربع نص 1">
            <a:extLst>
              <a:ext uri="{FF2B5EF4-FFF2-40B4-BE49-F238E27FC236}">
                <a16:creationId xmlns:a16="http://schemas.microsoft.com/office/drawing/2014/main" id="{8135AC22-07C1-F049-6FB4-AFC91569C736}"/>
              </a:ext>
            </a:extLst>
          </p:cNvPr>
          <p:cNvSpPr txBox="1"/>
          <p:nvPr/>
        </p:nvSpPr>
        <p:spPr>
          <a:xfrm>
            <a:off x="4610100" y="346882"/>
            <a:ext cx="2971800" cy="707886"/>
          </a:xfrm>
          <a:prstGeom prst="rect">
            <a:avLst/>
          </a:prstGeom>
          <a:noFill/>
        </p:spPr>
        <p:txBody>
          <a:bodyPr wrap="square" rtlCol="1">
            <a:spAutoFit/>
          </a:bodyPr>
          <a:lstStyle/>
          <a:p>
            <a:pPr algn="ctr"/>
            <a:r>
              <a:rPr lang="ar-SA" sz="4000" b="1" dirty="0">
                <a:ln w="12700">
                  <a:noFill/>
                  <a:prstDash val="solid"/>
                </a:ln>
                <a:solidFill>
                  <a:srgbClr val="33135A"/>
                </a:solidFill>
              </a:rPr>
              <a:t>كيفية الاهتمام</a:t>
            </a:r>
            <a:endParaRPr lang="ar-SA" sz="4000" b="1" dirty="0">
              <a:ln w="12700">
                <a:noFill/>
                <a:prstDash val="solid"/>
              </a:ln>
              <a:pattFill prst="pct5">
                <a:fgClr>
                  <a:srgbClr val="FDF3E8"/>
                </a:fgClr>
                <a:bgClr>
                  <a:srgbClr val="FF69B3"/>
                </a:bgClr>
              </a:pattFill>
            </a:endParaRPr>
          </a:p>
        </p:txBody>
      </p:sp>
    </p:spTree>
    <p:extLst>
      <p:ext uri="{BB962C8B-B14F-4D97-AF65-F5344CB8AC3E}">
        <p14:creationId xmlns:p14="http://schemas.microsoft.com/office/powerpoint/2010/main" val="423263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CD164-0494-98A8-F216-B55275336FDC}"/>
            </a:ext>
          </a:extLst>
        </p:cNvPr>
        <p:cNvGrpSpPr/>
        <p:nvPr/>
      </p:nvGrpSpPr>
      <p:grpSpPr>
        <a:xfrm>
          <a:off x="0" y="0"/>
          <a:ext cx="0" cy="0"/>
          <a:chOff x="0" y="0"/>
          <a:chExt cx="0" cy="0"/>
        </a:xfrm>
      </p:grpSpPr>
      <p:sp>
        <p:nvSpPr>
          <p:cNvPr id="6" name="مربع نص 1">
            <a:extLst>
              <a:ext uri="{FF2B5EF4-FFF2-40B4-BE49-F238E27FC236}">
                <a16:creationId xmlns:a16="http://schemas.microsoft.com/office/drawing/2014/main" id="{507312DC-8611-AF8F-85C5-DBA661D02DC3}"/>
              </a:ext>
            </a:extLst>
          </p:cNvPr>
          <p:cNvSpPr txBox="1"/>
          <p:nvPr/>
        </p:nvSpPr>
        <p:spPr>
          <a:xfrm>
            <a:off x="3198471" y="554554"/>
            <a:ext cx="5795058" cy="1015663"/>
          </a:xfrm>
          <a:prstGeom prst="rect">
            <a:avLst/>
          </a:prstGeom>
          <a:noFill/>
        </p:spPr>
        <p:txBody>
          <a:bodyPr wrap="square" rtlCol="1">
            <a:spAutoFit/>
          </a:bodyPr>
          <a:lstStyle/>
          <a:p>
            <a:pPr algn="ctr"/>
            <a:r>
              <a:rPr lang="ar-SA" sz="6000" b="1" dirty="0">
                <a:ln w="12700">
                  <a:noFill/>
                  <a:prstDash val="solid"/>
                </a:ln>
                <a:pattFill prst="pct5">
                  <a:fgClr>
                    <a:srgbClr val="FDF3E8"/>
                  </a:fgClr>
                  <a:bgClr>
                    <a:srgbClr val="FF69B3"/>
                  </a:bgClr>
                </a:pattFill>
              </a:rPr>
              <a:t>النظافة</a:t>
            </a:r>
            <a:r>
              <a:rPr lang="ar-SA" sz="6000" b="1" dirty="0">
                <a:ln w="12700">
                  <a:noFill/>
                  <a:prstDash val="solid"/>
                </a:ln>
                <a:pattFill prst="pct5">
                  <a:fgClr>
                    <a:srgbClr val="91A27F"/>
                  </a:fgClr>
                  <a:bgClr>
                    <a:srgbClr val="387647"/>
                  </a:bgClr>
                </a:pattFill>
              </a:rPr>
              <a:t> </a:t>
            </a:r>
            <a:r>
              <a:rPr lang="ar-SA" sz="6000" b="1" dirty="0">
                <a:ln w="12700">
                  <a:noFill/>
                  <a:prstDash val="solid"/>
                </a:ln>
                <a:solidFill>
                  <a:srgbClr val="33135A"/>
                </a:solidFill>
              </a:rPr>
              <a:t>في الاسلام</a:t>
            </a:r>
          </a:p>
        </p:txBody>
      </p:sp>
      <p:pic>
        <p:nvPicPr>
          <p:cNvPr id="14" name="رسم 9">
            <a:extLst>
              <a:ext uri="{FF2B5EF4-FFF2-40B4-BE49-F238E27FC236}">
                <a16:creationId xmlns:a16="http://schemas.microsoft.com/office/drawing/2014/main" id="{C08A806B-479C-B90A-565E-C4375558578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08348" y="455183"/>
            <a:ext cx="198741" cy="198741"/>
          </a:xfrm>
          <a:prstGeom prst="rect">
            <a:avLst/>
          </a:prstGeom>
        </p:spPr>
      </p:pic>
      <p:pic>
        <p:nvPicPr>
          <p:cNvPr id="16" name="رسم 77">
            <a:extLst>
              <a:ext uri="{FF2B5EF4-FFF2-40B4-BE49-F238E27FC236}">
                <a16:creationId xmlns:a16="http://schemas.microsoft.com/office/drawing/2014/main" id="{90AC8FA6-AC29-AC2F-9631-2AF43E832A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09596" y="1247613"/>
            <a:ext cx="285150" cy="285150"/>
          </a:xfrm>
          <a:prstGeom prst="rect">
            <a:avLst/>
          </a:prstGeom>
        </p:spPr>
      </p:pic>
      <p:sp>
        <p:nvSpPr>
          <p:cNvPr id="85" name="مربع نص 84">
            <a:extLst>
              <a:ext uri="{FF2B5EF4-FFF2-40B4-BE49-F238E27FC236}">
                <a16:creationId xmlns:a16="http://schemas.microsoft.com/office/drawing/2014/main" id="{37848DCB-DB9B-C5F0-A22C-4A9B6DF654B3}"/>
              </a:ext>
            </a:extLst>
          </p:cNvPr>
          <p:cNvSpPr txBox="1"/>
          <p:nvPr/>
        </p:nvSpPr>
        <p:spPr>
          <a:xfrm>
            <a:off x="931653" y="1780458"/>
            <a:ext cx="10166163" cy="3970318"/>
          </a:xfrm>
          <a:prstGeom prst="rect">
            <a:avLst/>
          </a:prstGeom>
          <a:noFill/>
        </p:spPr>
        <p:txBody>
          <a:bodyPr wrap="square">
            <a:spAutoFit/>
          </a:bodyPr>
          <a:lstStyle/>
          <a:p>
            <a:pPr algn="justLow" rtl="1"/>
            <a:r>
              <a:rPr lang="ar-SA" sz="2800" dirty="0">
                <a:solidFill>
                  <a:srgbClr val="33135A"/>
                </a:solidFill>
              </a:rPr>
              <a:t>النظافة في الإسلام ليست مجرد سلوك شخصي أو عادة صحية، بل هي جزء من العقيدة والشريعة، ومظهر من مظاهر الإيمان، حيث جعلها الإسلام شرطًا من شروط العبادة، ووسيلة للتقرب إلى الله، ووسيلة للحفاظ على الفرد والمجتمع.</a:t>
            </a:r>
          </a:p>
          <a:p>
            <a:pPr algn="justLow" rtl="1"/>
            <a:r>
              <a:rPr lang="ar-SA" sz="2800" dirty="0">
                <a:solidFill>
                  <a:srgbClr val="33135A"/>
                </a:solidFill>
              </a:rPr>
              <a:t>أولًا: النظافة عبادة</a:t>
            </a:r>
          </a:p>
          <a:p>
            <a:pPr algn="justLow" rtl="1"/>
            <a:endParaRPr lang="ar-SA" sz="2800" dirty="0">
              <a:solidFill>
                <a:srgbClr val="33135A"/>
              </a:solidFill>
            </a:endParaRPr>
          </a:p>
          <a:p>
            <a:pPr algn="justLow" rtl="1"/>
            <a:r>
              <a:rPr lang="ar-SA" sz="2800" dirty="0">
                <a:solidFill>
                  <a:srgbClr val="33135A"/>
                </a:solidFill>
              </a:rPr>
              <a:t>قال رسول الله ﷺ:</a:t>
            </a:r>
          </a:p>
          <a:p>
            <a:pPr algn="justLow" rtl="1"/>
            <a:r>
              <a:rPr lang="ar-SA" sz="2800" dirty="0">
                <a:solidFill>
                  <a:srgbClr val="33135A"/>
                </a:solidFill>
              </a:rPr>
              <a:t>"الطُّهُورُ شَطْرُ الإيمَانِ" [رواه مسلم].</a:t>
            </a:r>
          </a:p>
          <a:p>
            <a:pPr algn="justLow" rtl="1"/>
            <a:r>
              <a:rPr lang="ar-SA" sz="2800" dirty="0">
                <a:solidFill>
                  <a:srgbClr val="33135A"/>
                </a:solidFill>
              </a:rPr>
              <a:t>في هذا الحديث الشريف يربط النبي الكريم بين الطهارة والإيمان، مما يدل على أن النظافة ليست أمرًا ثانويًا، بل تمثل نصف الإيمان.</a:t>
            </a:r>
          </a:p>
        </p:txBody>
      </p:sp>
      <p:pic>
        <p:nvPicPr>
          <p:cNvPr id="17" name="صورة 244">
            <a:extLst>
              <a:ext uri="{FF2B5EF4-FFF2-40B4-BE49-F238E27FC236}">
                <a16:creationId xmlns:a16="http://schemas.microsoft.com/office/drawing/2014/main" id="{6C86EAAB-DAD4-0CB2-A296-91234388E56A}"/>
              </a:ext>
            </a:extLst>
          </p:cNvPr>
          <p:cNvPicPr>
            <a:picLocks noChangeAspect="1"/>
          </p:cNvPicPr>
          <p:nvPr/>
        </p:nvPicPr>
        <p:blipFill>
          <a:blip r:embed="rId7"/>
          <a:stretch>
            <a:fillRect/>
          </a:stretch>
        </p:blipFill>
        <p:spPr>
          <a:xfrm flipH="1">
            <a:off x="11097816" y="5669470"/>
            <a:ext cx="981856" cy="1282069"/>
          </a:xfrm>
          <a:prstGeom prst="rect">
            <a:avLst/>
          </a:prstGeom>
        </p:spPr>
      </p:pic>
      <p:pic>
        <p:nvPicPr>
          <p:cNvPr id="2" name="صورة 163">
            <a:extLst>
              <a:ext uri="{FF2B5EF4-FFF2-40B4-BE49-F238E27FC236}">
                <a16:creationId xmlns:a16="http://schemas.microsoft.com/office/drawing/2014/main" id="{F556FA8A-63D3-1622-F778-E89A43C6FAD7}"/>
              </a:ext>
            </a:extLst>
          </p:cNvPr>
          <p:cNvPicPr>
            <a:picLocks noChangeAspect="1"/>
          </p:cNvPicPr>
          <p:nvPr/>
        </p:nvPicPr>
        <p:blipFill>
          <a:blip r:embed="rId8"/>
          <a:stretch>
            <a:fillRect/>
          </a:stretch>
        </p:blipFill>
        <p:spPr>
          <a:xfrm>
            <a:off x="1983333" y="2944402"/>
            <a:ext cx="1628863" cy="1642429"/>
          </a:xfrm>
          <a:prstGeom prst="rect">
            <a:avLst/>
          </a:prstGeom>
        </p:spPr>
      </p:pic>
    </p:spTree>
    <p:extLst>
      <p:ext uri="{BB962C8B-B14F-4D97-AF65-F5344CB8AC3E}">
        <p14:creationId xmlns:p14="http://schemas.microsoft.com/office/powerpoint/2010/main" val="3766896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97FB4-D537-93D0-CA52-1DC0597391A3}"/>
            </a:ext>
          </a:extLst>
        </p:cNvPr>
        <p:cNvGrpSpPr/>
        <p:nvPr/>
      </p:nvGrpSpPr>
      <p:grpSpPr>
        <a:xfrm>
          <a:off x="0" y="0"/>
          <a:ext cx="0" cy="0"/>
          <a:chOff x="0" y="0"/>
          <a:chExt cx="0" cy="0"/>
        </a:xfrm>
      </p:grpSpPr>
      <p:sp>
        <p:nvSpPr>
          <p:cNvPr id="14" name="Oval 13">
            <a:extLst>
              <a:ext uri="{FF2B5EF4-FFF2-40B4-BE49-F238E27FC236}">
                <a16:creationId xmlns:a16="http://schemas.microsoft.com/office/drawing/2014/main" id="{173E5358-79E6-0E2F-CDF1-68BDFF9F108A}"/>
              </a:ext>
            </a:extLst>
          </p:cNvPr>
          <p:cNvSpPr/>
          <p:nvPr/>
        </p:nvSpPr>
        <p:spPr>
          <a:xfrm>
            <a:off x="5657236" y="497014"/>
            <a:ext cx="5800716" cy="5800714"/>
          </a:xfrm>
          <a:custGeom>
            <a:avLst/>
            <a:gdLst>
              <a:gd name="connsiteX0" fmla="*/ 0 w 5800716"/>
              <a:gd name="connsiteY0" fmla="*/ 2900357 h 5800714"/>
              <a:gd name="connsiteX1" fmla="*/ 2900358 w 5800716"/>
              <a:gd name="connsiteY1" fmla="*/ 0 h 5800714"/>
              <a:gd name="connsiteX2" fmla="*/ 5800716 w 5800716"/>
              <a:gd name="connsiteY2" fmla="*/ 2900357 h 5800714"/>
              <a:gd name="connsiteX3" fmla="*/ 2900358 w 5800716"/>
              <a:gd name="connsiteY3" fmla="*/ 5800714 h 5800714"/>
              <a:gd name="connsiteX4" fmla="*/ 0 w 5800716"/>
              <a:gd name="connsiteY4" fmla="*/ 2900357 h 5800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00716" h="5800714" extrusionOk="0">
                <a:moveTo>
                  <a:pt x="0" y="2900357"/>
                </a:moveTo>
                <a:cubicBezTo>
                  <a:pt x="-86992" y="1196237"/>
                  <a:pt x="1542103" y="-88433"/>
                  <a:pt x="2900358" y="0"/>
                </a:cubicBezTo>
                <a:cubicBezTo>
                  <a:pt x="4476680" y="14328"/>
                  <a:pt x="6019295" y="1233309"/>
                  <a:pt x="5800716" y="2900357"/>
                </a:cubicBezTo>
                <a:cubicBezTo>
                  <a:pt x="5702029" y="4305425"/>
                  <a:pt x="4442844" y="5985347"/>
                  <a:pt x="2900358" y="5800714"/>
                </a:cubicBezTo>
                <a:cubicBezTo>
                  <a:pt x="1465442" y="5570462"/>
                  <a:pt x="233490" y="4482966"/>
                  <a:pt x="0" y="2900357"/>
                </a:cubicBezTo>
                <a:close/>
              </a:path>
            </a:pathLst>
          </a:custGeom>
          <a:noFill/>
          <a:ln w="76200">
            <a:solidFill>
              <a:srgbClr val="FFD749"/>
            </a:solidFill>
            <a:extLst>
              <a:ext uri="{C807C97D-BFC1-408E-A445-0C87EB9F89A2}">
                <ask:lineSketchStyleProps xmlns:ask="http://schemas.microsoft.com/office/drawing/2018/sketchyshapes" sd="879248734">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a:extLst>
              <a:ext uri="{FF2B5EF4-FFF2-40B4-BE49-F238E27FC236}">
                <a16:creationId xmlns:a16="http://schemas.microsoft.com/office/drawing/2014/main" id="{DD544258-10B4-75AE-4728-8F4449BA7897}"/>
              </a:ext>
            </a:extLst>
          </p:cNvPr>
          <p:cNvSpPr/>
          <p:nvPr/>
        </p:nvSpPr>
        <p:spPr>
          <a:xfrm>
            <a:off x="5627479" y="382709"/>
            <a:ext cx="6029325" cy="6029325"/>
          </a:xfrm>
          <a:custGeom>
            <a:avLst/>
            <a:gdLst>
              <a:gd name="connsiteX0" fmla="*/ 0 w 6029325"/>
              <a:gd name="connsiteY0" fmla="*/ 3014663 h 6029325"/>
              <a:gd name="connsiteX1" fmla="*/ 3014663 w 6029325"/>
              <a:gd name="connsiteY1" fmla="*/ 0 h 6029325"/>
              <a:gd name="connsiteX2" fmla="*/ 6029326 w 6029325"/>
              <a:gd name="connsiteY2" fmla="*/ 3014663 h 6029325"/>
              <a:gd name="connsiteX3" fmla="*/ 3014663 w 6029325"/>
              <a:gd name="connsiteY3" fmla="*/ 6029326 h 6029325"/>
              <a:gd name="connsiteX4" fmla="*/ 0 w 6029325"/>
              <a:gd name="connsiteY4" fmla="*/ 3014663 h 6029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9325" h="6029325" extrusionOk="0">
                <a:moveTo>
                  <a:pt x="0" y="3014663"/>
                </a:moveTo>
                <a:cubicBezTo>
                  <a:pt x="-182683" y="1134889"/>
                  <a:pt x="1629838" y="-101707"/>
                  <a:pt x="3014663" y="0"/>
                </a:cubicBezTo>
                <a:cubicBezTo>
                  <a:pt x="4541424" y="77643"/>
                  <a:pt x="6188355" y="1302256"/>
                  <a:pt x="6029326" y="3014663"/>
                </a:cubicBezTo>
                <a:cubicBezTo>
                  <a:pt x="5883157" y="4388192"/>
                  <a:pt x="4672351" y="6051930"/>
                  <a:pt x="3014663" y="6029326"/>
                </a:cubicBezTo>
                <a:cubicBezTo>
                  <a:pt x="1388554" y="5975741"/>
                  <a:pt x="131112" y="4668826"/>
                  <a:pt x="0" y="3014663"/>
                </a:cubicBezTo>
                <a:close/>
              </a:path>
            </a:pathLst>
          </a:custGeom>
          <a:noFill/>
          <a:ln w="76200">
            <a:solidFill>
              <a:srgbClr val="FF69B3"/>
            </a:solidFill>
            <a:extLst>
              <a:ext uri="{C807C97D-BFC1-408E-A445-0C87EB9F89A2}">
                <ask:lineSketchStyleProps xmlns:ask="http://schemas.microsoft.com/office/drawing/2018/sketchyshapes" sd="879248734">
                  <a:prstGeom prst="ellipse">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مربع نص 83">
            <a:extLst>
              <a:ext uri="{FF2B5EF4-FFF2-40B4-BE49-F238E27FC236}">
                <a16:creationId xmlns:a16="http://schemas.microsoft.com/office/drawing/2014/main" id="{C30551C9-8AE4-18E8-80F3-0E9D8C892F03}"/>
              </a:ext>
            </a:extLst>
          </p:cNvPr>
          <p:cNvSpPr txBox="1"/>
          <p:nvPr/>
        </p:nvSpPr>
        <p:spPr>
          <a:xfrm>
            <a:off x="1168318" y="1363183"/>
            <a:ext cx="3517652" cy="707886"/>
          </a:xfrm>
          <a:prstGeom prst="rect">
            <a:avLst/>
          </a:prstGeom>
          <a:noFill/>
        </p:spPr>
        <p:txBody>
          <a:bodyPr wrap="square" rtlCol="1">
            <a:spAutoFit/>
          </a:bodyPr>
          <a:lstStyle/>
          <a:p>
            <a:pPr algn="ctr"/>
            <a:r>
              <a:rPr lang="ar-SA" sz="4000" b="1" dirty="0">
                <a:solidFill>
                  <a:srgbClr val="FF69B3"/>
                </a:solidFill>
              </a:rPr>
              <a:t>النظافة</a:t>
            </a:r>
            <a:r>
              <a:rPr lang="ar-SA" sz="4000" b="1" dirty="0">
                <a:solidFill>
                  <a:srgbClr val="33135A"/>
                </a:solidFill>
              </a:rPr>
              <a:t> سر السعادة </a:t>
            </a:r>
            <a:endParaRPr lang="ar-SA" sz="4000" b="1" dirty="0">
              <a:solidFill>
                <a:srgbClr val="FF69B3"/>
              </a:solidFill>
            </a:endParaRPr>
          </a:p>
        </p:txBody>
      </p:sp>
      <p:sp>
        <p:nvSpPr>
          <p:cNvPr id="85" name="مربع نص 84">
            <a:extLst>
              <a:ext uri="{FF2B5EF4-FFF2-40B4-BE49-F238E27FC236}">
                <a16:creationId xmlns:a16="http://schemas.microsoft.com/office/drawing/2014/main" id="{86309D52-3222-D7FB-58D4-03A091B8BFE2}"/>
              </a:ext>
            </a:extLst>
          </p:cNvPr>
          <p:cNvSpPr txBox="1"/>
          <p:nvPr/>
        </p:nvSpPr>
        <p:spPr>
          <a:xfrm>
            <a:off x="894830" y="2100605"/>
            <a:ext cx="3926434" cy="3539430"/>
          </a:xfrm>
          <a:prstGeom prst="rect">
            <a:avLst/>
          </a:prstGeom>
          <a:noFill/>
        </p:spPr>
        <p:txBody>
          <a:bodyPr wrap="square">
            <a:spAutoFit/>
          </a:bodyPr>
          <a:lstStyle/>
          <a:p>
            <a:pPr algn="justLow"/>
            <a:r>
              <a:rPr lang="ar-SA" sz="2800" dirty="0">
                <a:solidFill>
                  <a:srgbClr val="33135A"/>
                </a:solidFill>
              </a:rPr>
              <a:t>النظافة سر السعادة لما لها من أثر بالغ في تحسين أنفسنا وكلّ ما حولنا، وجعل كلّ ما يُحيط بنا نقيًا وخاليًا، مما يُمكن أن يلوّثه، فنعيش فيه سعداء هانئين تملؤنا الراحة النفسيّة، متنفسين الهواء النقيّ ومتمتعين بالجو الرائق، فما أجملها من سلوك!</a:t>
            </a:r>
          </a:p>
        </p:txBody>
      </p:sp>
      <p:pic>
        <p:nvPicPr>
          <p:cNvPr id="71" name="رسم 70">
            <a:extLst>
              <a:ext uri="{FF2B5EF4-FFF2-40B4-BE49-F238E27FC236}">
                <a16:creationId xmlns:a16="http://schemas.microsoft.com/office/drawing/2014/main" id="{AEA7AEAD-1F61-D87D-70AA-E6D211CD6AC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71530" y="1629428"/>
            <a:ext cx="423675" cy="423675"/>
          </a:xfrm>
          <a:prstGeom prst="rect">
            <a:avLst/>
          </a:prstGeom>
        </p:spPr>
      </p:pic>
      <p:pic>
        <p:nvPicPr>
          <p:cNvPr id="245" name="رسم 244">
            <a:extLst>
              <a:ext uri="{FF2B5EF4-FFF2-40B4-BE49-F238E27FC236}">
                <a16:creationId xmlns:a16="http://schemas.microsoft.com/office/drawing/2014/main" id="{835140CE-723C-8C68-9B66-45AC198C573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51298" y="3490077"/>
            <a:ext cx="339206" cy="339206"/>
          </a:xfrm>
          <a:prstGeom prst="rect">
            <a:avLst/>
          </a:prstGeom>
        </p:spPr>
      </p:pic>
      <p:pic>
        <p:nvPicPr>
          <p:cNvPr id="248" name="صورة 247">
            <a:extLst>
              <a:ext uri="{FF2B5EF4-FFF2-40B4-BE49-F238E27FC236}">
                <a16:creationId xmlns:a16="http://schemas.microsoft.com/office/drawing/2014/main" id="{E3581405-2F46-21AE-16E2-FA38CB5A5CE3}"/>
              </a:ext>
            </a:extLst>
          </p:cNvPr>
          <p:cNvPicPr>
            <a:picLocks noChangeAspect="1"/>
          </p:cNvPicPr>
          <p:nvPr/>
        </p:nvPicPr>
        <p:blipFill>
          <a:blip r:embed="rId7"/>
          <a:stretch>
            <a:fillRect/>
          </a:stretch>
        </p:blipFill>
        <p:spPr>
          <a:xfrm>
            <a:off x="7400402" y="1095376"/>
            <a:ext cx="2314384" cy="5659475"/>
          </a:xfrm>
          <a:prstGeom prst="rect">
            <a:avLst/>
          </a:prstGeom>
        </p:spPr>
      </p:pic>
      <p:pic>
        <p:nvPicPr>
          <p:cNvPr id="249" name="صورة 248">
            <a:extLst>
              <a:ext uri="{FF2B5EF4-FFF2-40B4-BE49-F238E27FC236}">
                <a16:creationId xmlns:a16="http://schemas.microsoft.com/office/drawing/2014/main" id="{C71AB100-D377-3826-1134-259BE18792F2}"/>
              </a:ext>
            </a:extLst>
          </p:cNvPr>
          <p:cNvPicPr>
            <a:picLocks noChangeAspect="1"/>
          </p:cNvPicPr>
          <p:nvPr/>
        </p:nvPicPr>
        <p:blipFill>
          <a:blip r:embed="rId8"/>
          <a:stretch>
            <a:fillRect/>
          </a:stretch>
        </p:blipFill>
        <p:spPr>
          <a:xfrm>
            <a:off x="-241161" y="4940240"/>
            <a:ext cx="1605980" cy="2097026"/>
          </a:xfrm>
          <a:prstGeom prst="rect">
            <a:avLst/>
          </a:prstGeom>
        </p:spPr>
      </p:pic>
      <p:pic>
        <p:nvPicPr>
          <p:cNvPr id="2" name="صورة 161">
            <a:extLst>
              <a:ext uri="{FF2B5EF4-FFF2-40B4-BE49-F238E27FC236}">
                <a16:creationId xmlns:a16="http://schemas.microsoft.com/office/drawing/2014/main" id="{936C1690-D2B8-3C1C-58B3-A1EC6D4299C7}"/>
              </a:ext>
            </a:extLst>
          </p:cNvPr>
          <p:cNvPicPr>
            <a:picLocks noChangeAspect="1"/>
          </p:cNvPicPr>
          <p:nvPr/>
        </p:nvPicPr>
        <p:blipFill>
          <a:blip r:embed="rId9"/>
          <a:stretch>
            <a:fillRect/>
          </a:stretch>
        </p:blipFill>
        <p:spPr>
          <a:xfrm>
            <a:off x="10589976" y="3581400"/>
            <a:ext cx="1318608" cy="1314108"/>
          </a:xfrm>
          <a:prstGeom prst="rect">
            <a:avLst/>
          </a:prstGeom>
        </p:spPr>
      </p:pic>
      <p:pic>
        <p:nvPicPr>
          <p:cNvPr id="3" name="صورة 159">
            <a:extLst>
              <a:ext uri="{FF2B5EF4-FFF2-40B4-BE49-F238E27FC236}">
                <a16:creationId xmlns:a16="http://schemas.microsoft.com/office/drawing/2014/main" id="{8FFDDAE5-31F5-6EA5-242A-CA7441F86820}"/>
              </a:ext>
            </a:extLst>
          </p:cNvPr>
          <p:cNvPicPr>
            <a:picLocks noChangeAspect="1"/>
          </p:cNvPicPr>
          <p:nvPr/>
        </p:nvPicPr>
        <p:blipFill>
          <a:blip r:embed="rId10"/>
          <a:stretch>
            <a:fillRect/>
          </a:stretch>
        </p:blipFill>
        <p:spPr>
          <a:xfrm>
            <a:off x="5393507" y="3829283"/>
            <a:ext cx="1212602" cy="1130795"/>
          </a:xfrm>
          <a:prstGeom prst="rect">
            <a:avLst/>
          </a:prstGeom>
        </p:spPr>
      </p:pic>
      <p:pic>
        <p:nvPicPr>
          <p:cNvPr id="4" name="صورة 158">
            <a:extLst>
              <a:ext uri="{FF2B5EF4-FFF2-40B4-BE49-F238E27FC236}">
                <a16:creationId xmlns:a16="http://schemas.microsoft.com/office/drawing/2014/main" id="{C2B9827C-1178-A8F4-7D6A-9A1351F75244}"/>
              </a:ext>
            </a:extLst>
          </p:cNvPr>
          <p:cNvPicPr>
            <a:picLocks noChangeAspect="1"/>
          </p:cNvPicPr>
          <p:nvPr/>
        </p:nvPicPr>
        <p:blipFill>
          <a:blip r:embed="rId11"/>
          <a:stretch>
            <a:fillRect/>
          </a:stretch>
        </p:blipFill>
        <p:spPr>
          <a:xfrm>
            <a:off x="9685808" y="5321829"/>
            <a:ext cx="970487" cy="965997"/>
          </a:xfrm>
          <a:prstGeom prst="rect">
            <a:avLst/>
          </a:prstGeom>
        </p:spPr>
      </p:pic>
      <p:pic>
        <p:nvPicPr>
          <p:cNvPr id="5" name="صورة 164">
            <a:extLst>
              <a:ext uri="{FF2B5EF4-FFF2-40B4-BE49-F238E27FC236}">
                <a16:creationId xmlns:a16="http://schemas.microsoft.com/office/drawing/2014/main" id="{FC322924-F996-7C34-9AC8-3A2CDBD88607}"/>
              </a:ext>
            </a:extLst>
          </p:cNvPr>
          <p:cNvPicPr>
            <a:picLocks noChangeAspect="1"/>
          </p:cNvPicPr>
          <p:nvPr/>
        </p:nvPicPr>
        <p:blipFill>
          <a:blip r:embed="rId12"/>
          <a:stretch>
            <a:fillRect/>
          </a:stretch>
        </p:blipFill>
        <p:spPr>
          <a:xfrm>
            <a:off x="5181019" y="1725460"/>
            <a:ext cx="1260173" cy="1130795"/>
          </a:xfrm>
          <a:prstGeom prst="rect">
            <a:avLst/>
          </a:prstGeom>
        </p:spPr>
      </p:pic>
      <p:pic>
        <p:nvPicPr>
          <p:cNvPr id="7" name="صورة 162">
            <a:extLst>
              <a:ext uri="{FF2B5EF4-FFF2-40B4-BE49-F238E27FC236}">
                <a16:creationId xmlns:a16="http://schemas.microsoft.com/office/drawing/2014/main" id="{0F34C714-7D37-3495-C322-78C3BA6A9F68}"/>
              </a:ext>
            </a:extLst>
          </p:cNvPr>
          <p:cNvPicPr>
            <a:picLocks noChangeAspect="1"/>
          </p:cNvPicPr>
          <p:nvPr/>
        </p:nvPicPr>
        <p:blipFill>
          <a:blip r:embed="rId13"/>
          <a:stretch>
            <a:fillRect/>
          </a:stretch>
        </p:blipFill>
        <p:spPr>
          <a:xfrm rot="20134724">
            <a:off x="6441505" y="520526"/>
            <a:ext cx="958791" cy="965997"/>
          </a:xfrm>
          <a:prstGeom prst="rect">
            <a:avLst/>
          </a:prstGeom>
        </p:spPr>
      </p:pic>
      <p:pic>
        <p:nvPicPr>
          <p:cNvPr id="8" name="صورة 166">
            <a:extLst>
              <a:ext uri="{FF2B5EF4-FFF2-40B4-BE49-F238E27FC236}">
                <a16:creationId xmlns:a16="http://schemas.microsoft.com/office/drawing/2014/main" id="{5B4219DC-B5DD-C9B1-4972-37ABBA212EDD}"/>
              </a:ext>
            </a:extLst>
          </p:cNvPr>
          <p:cNvPicPr>
            <a:picLocks noChangeAspect="1"/>
          </p:cNvPicPr>
          <p:nvPr/>
        </p:nvPicPr>
        <p:blipFill>
          <a:blip r:embed="rId14"/>
          <a:stretch>
            <a:fillRect/>
          </a:stretch>
        </p:blipFill>
        <p:spPr>
          <a:xfrm>
            <a:off x="10851949" y="1706083"/>
            <a:ext cx="945092" cy="965997"/>
          </a:xfrm>
          <a:prstGeom prst="rect">
            <a:avLst/>
          </a:prstGeom>
        </p:spPr>
      </p:pic>
      <p:pic>
        <p:nvPicPr>
          <p:cNvPr id="11" name="صورة 165">
            <a:extLst>
              <a:ext uri="{FF2B5EF4-FFF2-40B4-BE49-F238E27FC236}">
                <a16:creationId xmlns:a16="http://schemas.microsoft.com/office/drawing/2014/main" id="{FEB5003B-5783-41D0-C7AE-41DA436D7238}"/>
              </a:ext>
            </a:extLst>
          </p:cNvPr>
          <p:cNvPicPr>
            <a:picLocks noChangeAspect="1"/>
          </p:cNvPicPr>
          <p:nvPr/>
        </p:nvPicPr>
        <p:blipFill>
          <a:blip r:embed="rId15"/>
          <a:stretch>
            <a:fillRect/>
          </a:stretch>
        </p:blipFill>
        <p:spPr>
          <a:xfrm>
            <a:off x="9665926" y="457388"/>
            <a:ext cx="924050" cy="965997"/>
          </a:xfrm>
          <a:prstGeom prst="rect">
            <a:avLst/>
          </a:prstGeom>
        </p:spPr>
      </p:pic>
      <p:pic>
        <p:nvPicPr>
          <p:cNvPr id="13" name="صورة 163">
            <a:extLst>
              <a:ext uri="{FF2B5EF4-FFF2-40B4-BE49-F238E27FC236}">
                <a16:creationId xmlns:a16="http://schemas.microsoft.com/office/drawing/2014/main" id="{8DEE1BC1-FAEF-6F09-3E5E-6BC7CA6C2DE2}"/>
              </a:ext>
            </a:extLst>
          </p:cNvPr>
          <p:cNvPicPr>
            <a:picLocks noChangeAspect="1"/>
          </p:cNvPicPr>
          <p:nvPr/>
        </p:nvPicPr>
        <p:blipFill>
          <a:blip r:embed="rId16"/>
          <a:stretch>
            <a:fillRect/>
          </a:stretch>
        </p:blipFill>
        <p:spPr>
          <a:xfrm>
            <a:off x="6455358" y="5134447"/>
            <a:ext cx="958018" cy="965997"/>
          </a:xfrm>
          <a:prstGeom prst="rect">
            <a:avLst/>
          </a:prstGeom>
        </p:spPr>
      </p:pic>
    </p:spTree>
    <p:extLst>
      <p:ext uri="{BB962C8B-B14F-4D97-AF65-F5344CB8AC3E}">
        <p14:creationId xmlns:p14="http://schemas.microsoft.com/office/powerpoint/2010/main" val="399563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C5063-E960-124D-CDDF-B474832BF6D4}"/>
            </a:ext>
          </a:extLst>
        </p:cNvPr>
        <p:cNvGrpSpPr/>
        <p:nvPr/>
      </p:nvGrpSpPr>
      <p:grpSpPr>
        <a:xfrm>
          <a:off x="0" y="0"/>
          <a:ext cx="0" cy="0"/>
          <a:chOff x="0" y="0"/>
          <a:chExt cx="0" cy="0"/>
        </a:xfrm>
      </p:grpSpPr>
      <p:pic>
        <p:nvPicPr>
          <p:cNvPr id="3" name="رسم 9">
            <a:extLst>
              <a:ext uri="{FF2B5EF4-FFF2-40B4-BE49-F238E27FC236}">
                <a16:creationId xmlns:a16="http://schemas.microsoft.com/office/drawing/2014/main" id="{75039A79-DAAC-91C0-5D95-151ABC80AF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597418" y="571040"/>
            <a:ext cx="198741" cy="198741"/>
          </a:xfrm>
          <a:prstGeom prst="rect">
            <a:avLst/>
          </a:prstGeom>
        </p:spPr>
      </p:pic>
      <p:sp>
        <p:nvSpPr>
          <p:cNvPr id="4" name="مربع نص 76">
            <a:extLst>
              <a:ext uri="{FF2B5EF4-FFF2-40B4-BE49-F238E27FC236}">
                <a16:creationId xmlns:a16="http://schemas.microsoft.com/office/drawing/2014/main" id="{FA0C3B27-A358-0579-1ADA-E72F41B908FC}"/>
              </a:ext>
            </a:extLst>
          </p:cNvPr>
          <p:cNvSpPr txBox="1"/>
          <p:nvPr/>
        </p:nvSpPr>
        <p:spPr>
          <a:xfrm>
            <a:off x="4532965" y="2401828"/>
            <a:ext cx="6591949" cy="2215991"/>
          </a:xfrm>
          <a:prstGeom prst="rect">
            <a:avLst/>
          </a:prstGeom>
          <a:noFill/>
        </p:spPr>
        <p:txBody>
          <a:bodyPr wrap="square" rtlCol="1">
            <a:spAutoFit/>
          </a:bodyPr>
          <a:lstStyle/>
          <a:p>
            <a:pPr algn="ctr" rtl="1"/>
            <a:r>
              <a:rPr lang="ar-SA" sz="13800" b="1" dirty="0">
                <a:ln w="19050">
                  <a:solidFill>
                    <a:srgbClr val="FF69B3"/>
                  </a:solidFill>
                </a:ln>
                <a:solidFill>
                  <a:srgbClr val="FF83C4"/>
                </a:solidFill>
              </a:rPr>
              <a:t>شكرا لكم</a:t>
            </a:r>
          </a:p>
        </p:txBody>
      </p:sp>
      <p:pic>
        <p:nvPicPr>
          <p:cNvPr id="5" name="رسم 77">
            <a:extLst>
              <a:ext uri="{FF2B5EF4-FFF2-40B4-BE49-F238E27FC236}">
                <a16:creationId xmlns:a16="http://schemas.microsoft.com/office/drawing/2014/main" id="{5950C511-064A-E4B5-6DD1-9DFC15BE39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06891" y="796198"/>
            <a:ext cx="285150" cy="285150"/>
          </a:xfrm>
          <a:prstGeom prst="rect">
            <a:avLst/>
          </a:prstGeom>
        </p:spPr>
      </p:pic>
      <p:pic>
        <p:nvPicPr>
          <p:cNvPr id="7" name="رسم 78">
            <a:extLst>
              <a:ext uri="{FF2B5EF4-FFF2-40B4-BE49-F238E27FC236}">
                <a16:creationId xmlns:a16="http://schemas.microsoft.com/office/drawing/2014/main" id="{A79EEEAF-AF41-8B15-F85F-66161315A9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53425" y="4835112"/>
            <a:ext cx="285150" cy="285150"/>
          </a:xfrm>
          <a:prstGeom prst="rect">
            <a:avLst/>
          </a:prstGeom>
        </p:spPr>
      </p:pic>
      <p:pic>
        <p:nvPicPr>
          <p:cNvPr id="8" name="رسم 79">
            <a:extLst>
              <a:ext uri="{FF2B5EF4-FFF2-40B4-BE49-F238E27FC236}">
                <a16:creationId xmlns:a16="http://schemas.microsoft.com/office/drawing/2014/main" id="{22C11226-DF1B-E5B7-86F7-5FDA1C9B81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70071" y="2146531"/>
            <a:ext cx="198741" cy="198741"/>
          </a:xfrm>
          <a:prstGeom prst="rect">
            <a:avLst/>
          </a:prstGeom>
        </p:spPr>
      </p:pic>
      <p:pic>
        <p:nvPicPr>
          <p:cNvPr id="9" name="صورة 242">
            <a:extLst>
              <a:ext uri="{FF2B5EF4-FFF2-40B4-BE49-F238E27FC236}">
                <a16:creationId xmlns:a16="http://schemas.microsoft.com/office/drawing/2014/main" id="{63B01731-6679-58EB-8632-91C3AC741D7E}"/>
              </a:ext>
            </a:extLst>
          </p:cNvPr>
          <p:cNvPicPr>
            <a:picLocks noChangeAspect="1"/>
          </p:cNvPicPr>
          <p:nvPr/>
        </p:nvPicPr>
        <p:blipFill>
          <a:blip r:embed="rId7"/>
          <a:stretch>
            <a:fillRect/>
          </a:stretch>
        </p:blipFill>
        <p:spPr>
          <a:xfrm>
            <a:off x="1059933" y="1081348"/>
            <a:ext cx="2153619" cy="5266348"/>
          </a:xfrm>
          <a:prstGeom prst="rect">
            <a:avLst/>
          </a:prstGeom>
        </p:spPr>
      </p:pic>
      <p:pic>
        <p:nvPicPr>
          <p:cNvPr id="10" name="صورة 244">
            <a:extLst>
              <a:ext uri="{FF2B5EF4-FFF2-40B4-BE49-F238E27FC236}">
                <a16:creationId xmlns:a16="http://schemas.microsoft.com/office/drawing/2014/main" id="{246477B1-458A-96AB-DF65-5E0EF256779C}"/>
              </a:ext>
            </a:extLst>
          </p:cNvPr>
          <p:cNvPicPr>
            <a:picLocks noChangeAspect="1"/>
          </p:cNvPicPr>
          <p:nvPr/>
        </p:nvPicPr>
        <p:blipFill>
          <a:blip r:embed="rId8"/>
          <a:stretch>
            <a:fillRect/>
          </a:stretch>
        </p:blipFill>
        <p:spPr>
          <a:xfrm flipH="1">
            <a:off x="10150211" y="5669470"/>
            <a:ext cx="981856" cy="1282069"/>
          </a:xfrm>
          <a:prstGeom prst="rect">
            <a:avLst/>
          </a:prstGeom>
        </p:spPr>
      </p:pic>
      <p:pic>
        <p:nvPicPr>
          <p:cNvPr id="11" name="رسم 9">
            <a:extLst>
              <a:ext uri="{FF2B5EF4-FFF2-40B4-BE49-F238E27FC236}">
                <a16:creationId xmlns:a16="http://schemas.microsoft.com/office/drawing/2014/main" id="{C75F00D6-7F7B-2B81-998E-463F8B99BA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62877" y="627596"/>
            <a:ext cx="198741" cy="198741"/>
          </a:xfrm>
          <a:prstGeom prst="rect">
            <a:avLst/>
          </a:prstGeom>
        </p:spPr>
      </p:pic>
      <p:pic>
        <p:nvPicPr>
          <p:cNvPr id="12" name="رسم 77">
            <a:extLst>
              <a:ext uri="{FF2B5EF4-FFF2-40B4-BE49-F238E27FC236}">
                <a16:creationId xmlns:a16="http://schemas.microsoft.com/office/drawing/2014/main" id="{60EEDD01-29E0-65C1-F311-65119A12200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2350" y="852754"/>
            <a:ext cx="285150" cy="285150"/>
          </a:xfrm>
          <a:prstGeom prst="rect">
            <a:avLst/>
          </a:prstGeom>
        </p:spPr>
      </p:pic>
      <p:pic>
        <p:nvPicPr>
          <p:cNvPr id="13" name="رسم 78">
            <a:extLst>
              <a:ext uri="{FF2B5EF4-FFF2-40B4-BE49-F238E27FC236}">
                <a16:creationId xmlns:a16="http://schemas.microsoft.com/office/drawing/2014/main" id="{E8C219DA-418F-357D-D6C3-9C85FAB914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58263" y="2449758"/>
            <a:ext cx="285150" cy="285150"/>
          </a:xfrm>
          <a:prstGeom prst="rect">
            <a:avLst/>
          </a:prstGeom>
        </p:spPr>
      </p:pic>
      <p:pic>
        <p:nvPicPr>
          <p:cNvPr id="14" name="رسم 79">
            <a:extLst>
              <a:ext uri="{FF2B5EF4-FFF2-40B4-BE49-F238E27FC236}">
                <a16:creationId xmlns:a16="http://schemas.microsoft.com/office/drawing/2014/main" id="{65B6DA1F-0F93-B1F2-218C-DD0FA11285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5530" y="2203087"/>
            <a:ext cx="198741" cy="198741"/>
          </a:xfrm>
          <a:prstGeom prst="rect">
            <a:avLst/>
          </a:prstGeom>
        </p:spPr>
      </p:pic>
    </p:spTree>
    <p:extLst>
      <p:ext uri="{BB962C8B-B14F-4D97-AF65-F5344CB8AC3E}">
        <p14:creationId xmlns:p14="http://schemas.microsoft.com/office/powerpoint/2010/main" val="1331781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A2A8B971-42DE-191D-A439-186C2D7E348D}"/>
            </a:ext>
          </a:extLst>
        </p:cNvPr>
        <p:cNvGrpSpPr/>
        <p:nvPr/>
      </p:nvGrpSpPr>
      <p:grpSpPr>
        <a:xfrm>
          <a:off x="0" y="0"/>
          <a:ext cx="0" cy="0"/>
          <a:chOff x="0" y="0"/>
          <a:chExt cx="0" cy="0"/>
        </a:xfrm>
      </p:grpSpPr>
      <p:pic>
        <p:nvPicPr>
          <p:cNvPr id="154" name="صورة 153">
            <a:extLst>
              <a:ext uri="{FF2B5EF4-FFF2-40B4-BE49-F238E27FC236}">
                <a16:creationId xmlns:a16="http://schemas.microsoft.com/office/drawing/2014/main" id="{88CB4682-6D97-748A-07AB-BA856ECC7802}"/>
              </a:ext>
            </a:extLst>
          </p:cNvPr>
          <p:cNvPicPr>
            <a:picLocks noChangeAspect="1"/>
          </p:cNvPicPr>
          <p:nvPr/>
        </p:nvPicPr>
        <p:blipFill>
          <a:blip r:embed="rId2"/>
          <a:stretch>
            <a:fillRect/>
          </a:stretch>
        </p:blipFill>
        <p:spPr>
          <a:xfrm>
            <a:off x="1879176" y="660095"/>
            <a:ext cx="960103" cy="965998"/>
          </a:xfrm>
          <a:prstGeom prst="rect">
            <a:avLst/>
          </a:prstGeom>
        </p:spPr>
      </p:pic>
      <p:pic>
        <p:nvPicPr>
          <p:cNvPr id="156" name="صورة 155">
            <a:extLst>
              <a:ext uri="{FF2B5EF4-FFF2-40B4-BE49-F238E27FC236}">
                <a16:creationId xmlns:a16="http://schemas.microsoft.com/office/drawing/2014/main" id="{99555B28-9F09-4263-9017-72B61AC20895}"/>
              </a:ext>
            </a:extLst>
          </p:cNvPr>
          <p:cNvPicPr>
            <a:picLocks noChangeAspect="1"/>
          </p:cNvPicPr>
          <p:nvPr/>
        </p:nvPicPr>
        <p:blipFill>
          <a:blip r:embed="rId3"/>
          <a:stretch>
            <a:fillRect/>
          </a:stretch>
        </p:blipFill>
        <p:spPr>
          <a:xfrm>
            <a:off x="3589623" y="5447384"/>
            <a:ext cx="1191972" cy="965997"/>
          </a:xfrm>
          <a:prstGeom prst="rect">
            <a:avLst/>
          </a:prstGeom>
        </p:spPr>
      </p:pic>
      <p:pic>
        <p:nvPicPr>
          <p:cNvPr id="158" name="صورة 157">
            <a:extLst>
              <a:ext uri="{FF2B5EF4-FFF2-40B4-BE49-F238E27FC236}">
                <a16:creationId xmlns:a16="http://schemas.microsoft.com/office/drawing/2014/main" id="{39483C3B-8828-B63C-A3C0-B73A5AE388F4}"/>
              </a:ext>
            </a:extLst>
          </p:cNvPr>
          <p:cNvPicPr>
            <a:picLocks noChangeAspect="1"/>
          </p:cNvPicPr>
          <p:nvPr/>
        </p:nvPicPr>
        <p:blipFill>
          <a:blip r:embed="rId4"/>
          <a:stretch>
            <a:fillRect/>
          </a:stretch>
        </p:blipFill>
        <p:spPr>
          <a:xfrm>
            <a:off x="1869968" y="5310880"/>
            <a:ext cx="978520" cy="965997"/>
          </a:xfrm>
          <a:prstGeom prst="rect">
            <a:avLst/>
          </a:prstGeom>
        </p:spPr>
      </p:pic>
      <p:pic>
        <p:nvPicPr>
          <p:cNvPr id="159" name="صورة 158">
            <a:extLst>
              <a:ext uri="{FF2B5EF4-FFF2-40B4-BE49-F238E27FC236}">
                <a16:creationId xmlns:a16="http://schemas.microsoft.com/office/drawing/2014/main" id="{2091901F-3397-BE16-710A-4E2C26F712A9}"/>
              </a:ext>
            </a:extLst>
          </p:cNvPr>
          <p:cNvPicPr>
            <a:picLocks noChangeAspect="1"/>
          </p:cNvPicPr>
          <p:nvPr/>
        </p:nvPicPr>
        <p:blipFill>
          <a:blip r:embed="rId5"/>
          <a:stretch>
            <a:fillRect/>
          </a:stretch>
        </p:blipFill>
        <p:spPr>
          <a:xfrm>
            <a:off x="1873984" y="3516983"/>
            <a:ext cx="970487" cy="965997"/>
          </a:xfrm>
          <a:prstGeom prst="rect">
            <a:avLst/>
          </a:prstGeom>
        </p:spPr>
      </p:pic>
      <p:pic>
        <p:nvPicPr>
          <p:cNvPr id="160" name="صورة 159">
            <a:extLst>
              <a:ext uri="{FF2B5EF4-FFF2-40B4-BE49-F238E27FC236}">
                <a16:creationId xmlns:a16="http://schemas.microsoft.com/office/drawing/2014/main" id="{EF1F3184-7CA8-4BEA-5DD9-2BB10D5DC009}"/>
              </a:ext>
            </a:extLst>
          </p:cNvPr>
          <p:cNvPicPr>
            <a:picLocks noChangeAspect="1"/>
          </p:cNvPicPr>
          <p:nvPr/>
        </p:nvPicPr>
        <p:blipFill>
          <a:blip r:embed="rId6"/>
          <a:stretch>
            <a:fillRect/>
          </a:stretch>
        </p:blipFill>
        <p:spPr>
          <a:xfrm>
            <a:off x="3667668" y="3515732"/>
            <a:ext cx="1035882" cy="965997"/>
          </a:xfrm>
          <a:prstGeom prst="rect">
            <a:avLst/>
          </a:prstGeom>
        </p:spPr>
      </p:pic>
      <p:pic>
        <p:nvPicPr>
          <p:cNvPr id="161" name="صورة 160">
            <a:extLst>
              <a:ext uri="{FF2B5EF4-FFF2-40B4-BE49-F238E27FC236}">
                <a16:creationId xmlns:a16="http://schemas.microsoft.com/office/drawing/2014/main" id="{1C90E334-D401-A2BA-372A-1ABE5FDBB956}"/>
              </a:ext>
            </a:extLst>
          </p:cNvPr>
          <p:cNvPicPr>
            <a:picLocks noChangeAspect="1"/>
          </p:cNvPicPr>
          <p:nvPr/>
        </p:nvPicPr>
        <p:blipFill>
          <a:blip r:embed="rId7"/>
          <a:stretch>
            <a:fillRect/>
          </a:stretch>
        </p:blipFill>
        <p:spPr>
          <a:xfrm>
            <a:off x="5385017" y="3308894"/>
            <a:ext cx="1281669" cy="965997"/>
          </a:xfrm>
          <a:prstGeom prst="rect">
            <a:avLst/>
          </a:prstGeom>
        </p:spPr>
      </p:pic>
      <p:pic>
        <p:nvPicPr>
          <p:cNvPr id="162" name="صورة 161">
            <a:extLst>
              <a:ext uri="{FF2B5EF4-FFF2-40B4-BE49-F238E27FC236}">
                <a16:creationId xmlns:a16="http://schemas.microsoft.com/office/drawing/2014/main" id="{3A515BF3-1711-D432-233E-95CCF218A9A2}"/>
              </a:ext>
            </a:extLst>
          </p:cNvPr>
          <p:cNvPicPr>
            <a:picLocks noChangeAspect="1"/>
          </p:cNvPicPr>
          <p:nvPr/>
        </p:nvPicPr>
        <p:blipFill>
          <a:blip r:embed="rId8"/>
          <a:stretch>
            <a:fillRect/>
          </a:stretch>
        </p:blipFill>
        <p:spPr>
          <a:xfrm>
            <a:off x="1874576" y="2123556"/>
            <a:ext cx="969305" cy="965997"/>
          </a:xfrm>
          <a:prstGeom prst="rect">
            <a:avLst/>
          </a:prstGeom>
        </p:spPr>
      </p:pic>
      <p:pic>
        <p:nvPicPr>
          <p:cNvPr id="163" name="صورة 162">
            <a:extLst>
              <a:ext uri="{FF2B5EF4-FFF2-40B4-BE49-F238E27FC236}">
                <a16:creationId xmlns:a16="http://schemas.microsoft.com/office/drawing/2014/main" id="{0DEA09A4-7567-3219-D5DE-6B382A2AC8BC}"/>
              </a:ext>
            </a:extLst>
          </p:cNvPr>
          <p:cNvPicPr>
            <a:picLocks noChangeAspect="1"/>
          </p:cNvPicPr>
          <p:nvPr/>
        </p:nvPicPr>
        <p:blipFill>
          <a:blip r:embed="rId9"/>
          <a:stretch>
            <a:fillRect/>
          </a:stretch>
        </p:blipFill>
        <p:spPr>
          <a:xfrm rot="20134724">
            <a:off x="6888994" y="518931"/>
            <a:ext cx="958791" cy="965997"/>
          </a:xfrm>
          <a:prstGeom prst="rect">
            <a:avLst/>
          </a:prstGeom>
        </p:spPr>
      </p:pic>
      <p:pic>
        <p:nvPicPr>
          <p:cNvPr id="164" name="صورة 163">
            <a:extLst>
              <a:ext uri="{FF2B5EF4-FFF2-40B4-BE49-F238E27FC236}">
                <a16:creationId xmlns:a16="http://schemas.microsoft.com/office/drawing/2014/main" id="{290CEFBF-BAB4-625C-8BC1-A9575B8370DC}"/>
              </a:ext>
            </a:extLst>
          </p:cNvPr>
          <p:cNvPicPr>
            <a:picLocks noChangeAspect="1"/>
          </p:cNvPicPr>
          <p:nvPr/>
        </p:nvPicPr>
        <p:blipFill>
          <a:blip r:embed="rId10"/>
          <a:stretch>
            <a:fillRect/>
          </a:stretch>
        </p:blipFill>
        <p:spPr>
          <a:xfrm>
            <a:off x="3706601" y="1954786"/>
            <a:ext cx="958018" cy="965997"/>
          </a:xfrm>
          <a:prstGeom prst="rect">
            <a:avLst/>
          </a:prstGeom>
        </p:spPr>
      </p:pic>
      <p:pic>
        <p:nvPicPr>
          <p:cNvPr id="165" name="صورة 164">
            <a:extLst>
              <a:ext uri="{FF2B5EF4-FFF2-40B4-BE49-F238E27FC236}">
                <a16:creationId xmlns:a16="http://schemas.microsoft.com/office/drawing/2014/main" id="{5F1AF0AA-9E4B-3AA9-1E8B-963745B235B3}"/>
              </a:ext>
            </a:extLst>
          </p:cNvPr>
          <p:cNvPicPr>
            <a:picLocks noChangeAspect="1"/>
          </p:cNvPicPr>
          <p:nvPr/>
        </p:nvPicPr>
        <p:blipFill>
          <a:blip r:embed="rId11"/>
          <a:stretch>
            <a:fillRect/>
          </a:stretch>
        </p:blipFill>
        <p:spPr>
          <a:xfrm>
            <a:off x="5487590" y="1874717"/>
            <a:ext cx="1076520" cy="965997"/>
          </a:xfrm>
          <a:prstGeom prst="rect">
            <a:avLst/>
          </a:prstGeom>
        </p:spPr>
      </p:pic>
      <p:pic>
        <p:nvPicPr>
          <p:cNvPr id="166" name="صورة 165">
            <a:extLst>
              <a:ext uri="{FF2B5EF4-FFF2-40B4-BE49-F238E27FC236}">
                <a16:creationId xmlns:a16="http://schemas.microsoft.com/office/drawing/2014/main" id="{EC998C78-785E-70BA-CBC1-72C954CAB7F9}"/>
              </a:ext>
            </a:extLst>
          </p:cNvPr>
          <p:cNvPicPr>
            <a:picLocks noChangeAspect="1"/>
          </p:cNvPicPr>
          <p:nvPr/>
        </p:nvPicPr>
        <p:blipFill>
          <a:blip r:embed="rId12"/>
          <a:stretch>
            <a:fillRect/>
          </a:stretch>
        </p:blipFill>
        <p:spPr>
          <a:xfrm>
            <a:off x="5563825" y="638359"/>
            <a:ext cx="924050" cy="965997"/>
          </a:xfrm>
          <a:prstGeom prst="rect">
            <a:avLst/>
          </a:prstGeom>
        </p:spPr>
      </p:pic>
      <p:pic>
        <p:nvPicPr>
          <p:cNvPr id="167" name="صورة 166">
            <a:extLst>
              <a:ext uri="{FF2B5EF4-FFF2-40B4-BE49-F238E27FC236}">
                <a16:creationId xmlns:a16="http://schemas.microsoft.com/office/drawing/2014/main" id="{D18CA9B1-B444-C2EF-4D3B-91951D765FB4}"/>
              </a:ext>
            </a:extLst>
          </p:cNvPr>
          <p:cNvPicPr>
            <a:picLocks noChangeAspect="1"/>
          </p:cNvPicPr>
          <p:nvPr/>
        </p:nvPicPr>
        <p:blipFill>
          <a:blip r:embed="rId13"/>
          <a:stretch>
            <a:fillRect/>
          </a:stretch>
        </p:blipFill>
        <p:spPr>
          <a:xfrm>
            <a:off x="3713064" y="638359"/>
            <a:ext cx="945092" cy="965997"/>
          </a:xfrm>
          <a:prstGeom prst="rect">
            <a:avLst/>
          </a:prstGeom>
        </p:spPr>
      </p:pic>
      <p:grpSp>
        <p:nvGrpSpPr>
          <p:cNvPr id="169" name="مجموعة 168">
            <a:extLst>
              <a:ext uri="{FF2B5EF4-FFF2-40B4-BE49-F238E27FC236}">
                <a16:creationId xmlns:a16="http://schemas.microsoft.com/office/drawing/2014/main" id="{45F6CCBE-5151-AC55-E4D6-18A4CE61AF84}"/>
              </a:ext>
            </a:extLst>
          </p:cNvPr>
          <p:cNvGrpSpPr/>
          <p:nvPr/>
        </p:nvGrpSpPr>
        <p:grpSpPr>
          <a:xfrm>
            <a:off x="8023764" y="795883"/>
            <a:ext cx="2366933" cy="5777860"/>
            <a:chOff x="5624408" y="877307"/>
            <a:chExt cx="2117496" cy="5168966"/>
          </a:xfrm>
        </p:grpSpPr>
        <p:sp>
          <p:nvSpPr>
            <p:cNvPr id="170" name="Google Shape;2394;p67">
              <a:extLst>
                <a:ext uri="{FF2B5EF4-FFF2-40B4-BE49-F238E27FC236}">
                  <a16:creationId xmlns:a16="http://schemas.microsoft.com/office/drawing/2014/main" id="{7AE0892D-02EB-BA0C-62A7-2985C7D2C314}"/>
                </a:ext>
              </a:extLst>
            </p:cNvPr>
            <p:cNvSpPr/>
            <p:nvPr/>
          </p:nvSpPr>
          <p:spPr>
            <a:xfrm rot="21211486">
              <a:off x="5690430" y="987055"/>
              <a:ext cx="1859531" cy="1965112"/>
            </a:xfrm>
            <a:custGeom>
              <a:avLst/>
              <a:gdLst>
                <a:gd name="connsiteX0" fmla="*/ 4517 w 9551"/>
                <a:gd name="connsiteY0" fmla="*/ 0 h 9999"/>
                <a:gd name="connsiteX1" fmla="*/ 210 w 9551"/>
                <a:gd name="connsiteY1" fmla="*/ 2492 h 9999"/>
                <a:gd name="connsiteX2" fmla="*/ 625 w 9551"/>
                <a:gd name="connsiteY2" fmla="*/ 9647 h 9999"/>
                <a:gd name="connsiteX3" fmla="*/ 2047 w 9551"/>
                <a:gd name="connsiteY3" fmla="*/ 9735 h 9999"/>
                <a:gd name="connsiteX4" fmla="*/ 2794 w 9551"/>
                <a:gd name="connsiteY4" fmla="*/ 8199 h 9999"/>
                <a:gd name="connsiteX5" fmla="*/ 3016 w 9551"/>
                <a:gd name="connsiteY5" fmla="*/ 9767 h 9999"/>
                <a:gd name="connsiteX6" fmla="*/ 5821 w 9551"/>
                <a:gd name="connsiteY6" fmla="*/ 9960 h 9999"/>
                <a:gd name="connsiteX7" fmla="*/ 6478 w 9551"/>
                <a:gd name="connsiteY7" fmla="*/ 9278 h 9999"/>
                <a:gd name="connsiteX8" fmla="*/ 7011 w 9551"/>
                <a:gd name="connsiteY8" fmla="*/ 9960 h 9999"/>
                <a:gd name="connsiteX9" fmla="*/ 8938 w 9551"/>
                <a:gd name="connsiteY9" fmla="*/ 9999 h 9999"/>
                <a:gd name="connsiteX10" fmla="*/ 9551 w 9551"/>
                <a:gd name="connsiteY10" fmla="*/ 2879 h 9999"/>
                <a:gd name="connsiteX11" fmla="*/ 4517 w 9551"/>
                <a:gd name="connsiteY11" fmla="*/ 0 h 9999"/>
                <a:gd name="connsiteX0" fmla="*/ 4411 w 9682"/>
                <a:gd name="connsiteY0" fmla="*/ 0 h 10000"/>
                <a:gd name="connsiteX1" fmla="*/ 291 w 9682"/>
                <a:gd name="connsiteY1" fmla="*/ 2442 h 10000"/>
                <a:gd name="connsiteX2" fmla="*/ 336 w 9682"/>
                <a:gd name="connsiteY2" fmla="*/ 9648 h 10000"/>
                <a:gd name="connsiteX3" fmla="*/ 1825 w 9682"/>
                <a:gd name="connsiteY3" fmla="*/ 9736 h 10000"/>
                <a:gd name="connsiteX4" fmla="*/ 2607 w 9682"/>
                <a:gd name="connsiteY4" fmla="*/ 8200 h 10000"/>
                <a:gd name="connsiteX5" fmla="*/ 2840 w 9682"/>
                <a:gd name="connsiteY5" fmla="*/ 9768 h 10000"/>
                <a:gd name="connsiteX6" fmla="*/ 5777 w 9682"/>
                <a:gd name="connsiteY6" fmla="*/ 9961 h 10000"/>
                <a:gd name="connsiteX7" fmla="*/ 6465 w 9682"/>
                <a:gd name="connsiteY7" fmla="*/ 9279 h 10000"/>
                <a:gd name="connsiteX8" fmla="*/ 7023 w 9682"/>
                <a:gd name="connsiteY8" fmla="*/ 9961 h 10000"/>
                <a:gd name="connsiteX9" fmla="*/ 9040 w 9682"/>
                <a:gd name="connsiteY9" fmla="*/ 10000 h 10000"/>
                <a:gd name="connsiteX10" fmla="*/ 9682 w 9682"/>
                <a:gd name="connsiteY10" fmla="*/ 2879 h 10000"/>
                <a:gd name="connsiteX11" fmla="*/ 4411 w 9682"/>
                <a:gd name="connsiteY11"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682" h="10000" extrusionOk="0">
                  <a:moveTo>
                    <a:pt x="4411" y="0"/>
                  </a:moveTo>
                  <a:cubicBezTo>
                    <a:pt x="3011" y="0"/>
                    <a:pt x="970" y="834"/>
                    <a:pt x="291" y="2442"/>
                  </a:cubicBezTo>
                  <a:cubicBezTo>
                    <a:pt x="-389" y="4050"/>
                    <a:pt x="336" y="9648"/>
                    <a:pt x="336" y="9648"/>
                  </a:cubicBezTo>
                  <a:lnTo>
                    <a:pt x="1825" y="9736"/>
                  </a:lnTo>
                  <a:lnTo>
                    <a:pt x="2607" y="8200"/>
                  </a:lnTo>
                  <a:cubicBezTo>
                    <a:pt x="2685" y="8723"/>
                    <a:pt x="2762" y="9245"/>
                    <a:pt x="2840" y="9768"/>
                  </a:cubicBezTo>
                  <a:lnTo>
                    <a:pt x="5777" y="9961"/>
                  </a:lnTo>
                  <a:lnTo>
                    <a:pt x="6465" y="9279"/>
                  </a:lnTo>
                  <a:lnTo>
                    <a:pt x="7023" y="9961"/>
                  </a:lnTo>
                  <a:lnTo>
                    <a:pt x="9040" y="10000"/>
                  </a:lnTo>
                  <a:lnTo>
                    <a:pt x="9682" y="2879"/>
                  </a:lnTo>
                  <a:cubicBezTo>
                    <a:pt x="9682" y="2879"/>
                    <a:pt x="7402" y="0"/>
                    <a:pt x="4411" y="0"/>
                  </a:cubicBezTo>
                  <a:close/>
                </a:path>
              </a:pathLst>
            </a:custGeom>
            <a:solidFill>
              <a:srgbClr val="33135A"/>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171" name="Google Shape;3898;p80">
              <a:extLst>
                <a:ext uri="{FF2B5EF4-FFF2-40B4-BE49-F238E27FC236}">
                  <a16:creationId xmlns:a16="http://schemas.microsoft.com/office/drawing/2014/main" id="{2E2805F5-56F7-86E4-4F48-1DA01EDBE81D}"/>
                </a:ext>
              </a:extLst>
            </p:cNvPr>
            <p:cNvSpPr/>
            <p:nvPr/>
          </p:nvSpPr>
          <p:spPr>
            <a:xfrm>
              <a:off x="6042891" y="2667374"/>
              <a:ext cx="1368722" cy="1493976"/>
            </a:xfrm>
            <a:custGeom>
              <a:avLst/>
              <a:gdLst/>
              <a:ahLst/>
              <a:cxnLst/>
              <a:rect l="l" t="t" r="r" b="b"/>
              <a:pathLst>
                <a:path w="18391" h="20074" extrusionOk="0">
                  <a:moveTo>
                    <a:pt x="9316" y="0"/>
                  </a:moveTo>
                  <a:cubicBezTo>
                    <a:pt x="8299" y="0"/>
                    <a:pt x="7203" y="62"/>
                    <a:pt x="6050" y="193"/>
                  </a:cubicBezTo>
                  <a:cubicBezTo>
                    <a:pt x="6050" y="193"/>
                    <a:pt x="1" y="770"/>
                    <a:pt x="335" y="4448"/>
                  </a:cubicBezTo>
                  <a:cubicBezTo>
                    <a:pt x="700" y="8126"/>
                    <a:pt x="396" y="16454"/>
                    <a:pt x="2341" y="19494"/>
                  </a:cubicBezTo>
                  <a:cubicBezTo>
                    <a:pt x="2617" y="19912"/>
                    <a:pt x="3923" y="20074"/>
                    <a:pt x="5635" y="20074"/>
                  </a:cubicBezTo>
                  <a:cubicBezTo>
                    <a:pt x="9023" y="20074"/>
                    <a:pt x="13999" y="19441"/>
                    <a:pt x="15716" y="18916"/>
                  </a:cubicBezTo>
                  <a:cubicBezTo>
                    <a:pt x="18330" y="18126"/>
                    <a:pt x="18390" y="15694"/>
                    <a:pt x="18117" y="13232"/>
                  </a:cubicBezTo>
                  <a:cubicBezTo>
                    <a:pt x="17813" y="10740"/>
                    <a:pt x="17023" y="4843"/>
                    <a:pt x="16141" y="2168"/>
                  </a:cubicBezTo>
                  <a:cubicBezTo>
                    <a:pt x="15687" y="831"/>
                    <a:pt x="13039" y="0"/>
                    <a:pt x="9316" y="0"/>
                  </a:cubicBezTo>
                  <a:close/>
                </a:path>
              </a:pathLst>
            </a:custGeom>
            <a:solidFill>
              <a:srgbClr val="F27FB2"/>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72" name="Google Shape;3899;p80">
              <a:extLst>
                <a:ext uri="{FF2B5EF4-FFF2-40B4-BE49-F238E27FC236}">
                  <a16:creationId xmlns:a16="http://schemas.microsoft.com/office/drawing/2014/main" id="{917CCEE6-2FC3-6589-5029-68BDD32BCB85}"/>
                </a:ext>
              </a:extLst>
            </p:cNvPr>
            <p:cNvSpPr/>
            <p:nvPr/>
          </p:nvSpPr>
          <p:spPr>
            <a:xfrm>
              <a:off x="6090448" y="2664025"/>
              <a:ext cx="1370954" cy="1494572"/>
            </a:xfrm>
            <a:custGeom>
              <a:avLst/>
              <a:gdLst/>
              <a:ahLst/>
              <a:cxnLst/>
              <a:rect l="l" t="t" r="r" b="b"/>
              <a:pathLst>
                <a:path w="18421" h="20082" extrusionOk="0">
                  <a:moveTo>
                    <a:pt x="9244" y="0"/>
                  </a:moveTo>
                  <a:cubicBezTo>
                    <a:pt x="8257" y="0"/>
                    <a:pt x="7195" y="57"/>
                    <a:pt x="6079" y="177"/>
                  </a:cubicBezTo>
                  <a:cubicBezTo>
                    <a:pt x="6079" y="177"/>
                    <a:pt x="0" y="785"/>
                    <a:pt x="365" y="4463"/>
                  </a:cubicBezTo>
                  <a:cubicBezTo>
                    <a:pt x="730" y="8140"/>
                    <a:pt x="395" y="16438"/>
                    <a:pt x="2371" y="19508"/>
                  </a:cubicBezTo>
                  <a:cubicBezTo>
                    <a:pt x="2644" y="19922"/>
                    <a:pt x="3922" y="20081"/>
                    <a:pt x="5605" y="20081"/>
                  </a:cubicBezTo>
                  <a:cubicBezTo>
                    <a:pt x="8987" y="20081"/>
                    <a:pt x="14000" y="19438"/>
                    <a:pt x="15745" y="18931"/>
                  </a:cubicBezTo>
                  <a:cubicBezTo>
                    <a:pt x="18359" y="18141"/>
                    <a:pt x="18420" y="15709"/>
                    <a:pt x="18147" y="13217"/>
                  </a:cubicBezTo>
                  <a:cubicBezTo>
                    <a:pt x="17843" y="10755"/>
                    <a:pt x="17052" y="4858"/>
                    <a:pt x="16171" y="2183"/>
                  </a:cubicBezTo>
                  <a:cubicBezTo>
                    <a:pt x="15713" y="834"/>
                    <a:pt x="13021" y="0"/>
                    <a:pt x="9244" y="0"/>
                  </a:cubicBezTo>
                  <a:close/>
                </a:path>
              </a:pathLst>
            </a:custGeom>
            <a:solidFill>
              <a:srgbClr val="F16790"/>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grpSp>
          <p:nvGrpSpPr>
            <p:cNvPr id="173" name="مجموعة 172">
              <a:extLst>
                <a:ext uri="{FF2B5EF4-FFF2-40B4-BE49-F238E27FC236}">
                  <a16:creationId xmlns:a16="http://schemas.microsoft.com/office/drawing/2014/main" id="{5BA1F57C-F8BE-80A1-95DC-71FE8884D0AA}"/>
                </a:ext>
              </a:extLst>
            </p:cNvPr>
            <p:cNvGrpSpPr/>
            <p:nvPr/>
          </p:nvGrpSpPr>
          <p:grpSpPr>
            <a:xfrm>
              <a:off x="6848227" y="5796657"/>
              <a:ext cx="656118" cy="249616"/>
              <a:chOff x="9903746" y="5796657"/>
              <a:chExt cx="656118" cy="249616"/>
            </a:xfrm>
          </p:grpSpPr>
          <p:sp>
            <p:nvSpPr>
              <p:cNvPr id="225" name="Google Shape;3900;p80">
                <a:extLst>
                  <a:ext uri="{FF2B5EF4-FFF2-40B4-BE49-F238E27FC236}">
                    <a16:creationId xmlns:a16="http://schemas.microsoft.com/office/drawing/2014/main" id="{573ECEE9-35B8-5FBC-3E51-CF0BE6787FF6}"/>
                  </a:ext>
                </a:extLst>
              </p:cNvPr>
              <p:cNvSpPr/>
              <p:nvPr/>
            </p:nvSpPr>
            <p:spPr>
              <a:xfrm>
                <a:off x="9918854" y="5932107"/>
                <a:ext cx="638776" cy="114166"/>
              </a:xfrm>
              <a:custGeom>
                <a:avLst/>
                <a:gdLst/>
                <a:ahLst/>
                <a:cxnLst/>
                <a:rect l="l" t="t" r="r" b="b"/>
                <a:pathLst>
                  <a:path w="8583" h="1534" extrusionOk="0">
                    <a:moveTo>
                      <a:pt x="2204" y="1"/>
                    </a:moveTo>
                    <a:cubicBezTo>
                      <a:pt x="943" y="1"/>
                      <a:pt x="0" y="55"/>
                      <a:pt x="11" y="217"/>
                    </a:cubicBezTo>
                    <a:cubicBezTo>
                      <a:pt x="71" y="703"/>
                      <a:pt x="132" y="1007"/>
                      <a:pt x="132" y="1007"/>
                    </a:cubicBezTo>
                    <a:cubicBezTo>
                      <a:pt x="132" y="1007"/>
                      <a:pt x="922" y="1190"/>
                      <a:pt x="2625" y="1433"/>
                    </a:cubicBezTo>
                    <a:cubicBezTo>
                      <a:pt x="3123" y="1504"/>
                      <a:pt x="3653" y="1533"/>
                      <a:pt x="4181" y="1533"/>
                    </a:cubicBezTo>
                    <a:cubicBezTo>
                      <a:pt x="5454" y="1533"/>
                      <a:pt x="6714" y="1361"/>
                      <a:pt x="7488" y="1190"/>
                    </a:cubicBezTo>
                    <a:cubicBezTo>
                      <a:pt x="8582" y="916"/>
                      <a:pt x="8521" y="217"/>
                      <a:pt x="8521" y="217"/>
                    </a:cubicBezTo>
                    <a:cubicBezTo>
                      <a:pt x="8521" y="217"/>
                      <a:pt x="4725" y="1"/>
                      <a:pt x="2204" y="1"/>
                    </a:cubicBezTo>
                    <a:close/>
                  </a:path>
                </a:pathLst>
              </a:custGeom>
              <a:solidFill>
                <a:srgbClr val="33135A"/>
              </a:solidFill>
              <a:ln>
                <a:solidFill>
                  <a:srgbClr val="33135A"/>
                </a:solid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226" name="Google Shape;3901;p80">
                <a:extLst>
                  <a:ext uri="{FF2B5EF4-FFF2-40B4-BE49-F238E27FC236}">
                    <a16:creationId xmlns:a16="http://schemas.microsoft.com/office/drawing/2014/main" id="{5B056C96-2252-7293-2098-85459ED91FA1}"/>
                  </a:ext>
                </a:extLst>
              </p:cNvPr>
              <p:cNvSpPr/>
              <p:nvPr/>
            </p:nvSpPr>
            <p:spPr>
              <a:xfrm>
                <a:off x="10319997" y="5850911"/>
                <a:ext cx="239867" cy="167527"/>
              </a:xfrm>
              <a:custGeom>
                <a:avLst/>
                <a:gdLst/>
                <a:ahLst/>
                <a:cxnLst/>
                <a:rect l="l" t="t" r="r" b="b"/>
                <a:pathLst>
                  <a:path w="3223" h="2251" extrusionOk="0">
                    <a:moveTo>
                      <a:pt x="1186" y="1"/>
                    </a:moveTo>
                    <a:cubicBezTo>
                      <a:pt x="609" y="670"/>
                      <a:pt x="244" y="1429"/>
                      <a:pt x="1" y="2250"/>
                    </a:cubicBezTo>
                    <a:cubicBezTo>
                      <a:pt x="1794" y="2159"/>
                      <a:pt x="3223" y="1825"/>
                      <a:pt x="3131" y="1308"/>
                    </a:cubicBezTo>
                    <a:cubicBezTo>
                      <a:pt x="3010" y="761"/>
                      <a:pt x="2068" y="305"/>
                      <a:pt x="1186" y="1"/>
                    </a:cubicBezTo>
                    <a:close/>
                  </a:path>
                </a:pathLst>
              </a:custGeom>
              <a:solidFill>
                <a:srgbClr val="33135A"/>
              </a:solidFill>
              <a:ln>
                <a:solidFill>
                  <a:srgbClr val="33135A"/>
                </a:solid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227" name="Google Shape;3902;p80">
                <a:extLst>
                  <a:ext uri="{FF2B5EF4-FFF2-40B4-BE49-F238E27FC236}">
                    <a16:creationId xmlns:a16="http://schemas.microsoft.com/office/drawing/2014/main" id="{989C8275-C010-4945-8AC1-1D7756F8EDF6}"/>
                  </a:ext>
                </a:extLst>
              </p:cNvPr>
              <p:cNvSpPr/>
              <p:nvPr/>
            </p:nvSpPr>
            <p:spPr>
              <a:xfrm>
                <a:off x="9903746" y="5796657"/>
                <a:ext cx="504591" cy="223642"/>
              </a:xfrm>
              <a:custGeom>
                <a:avLst/>
                <a:gdLst/>
                <a:ahLst/>
                <a:cxnLst/>
                <a:rect l="l" t="t" r="r" b="b"/>
                <a:pathLst>
                  <a:path w="6780" h="3005" extrusionOk="0">
                    <a:moveTo>
                      <a:pt x="274" y="0"/>
                    </a:moveTo>
                    <a:cubicBezTo>
                      <a:pt x="1" y="1034"/>
                      <a:pt x="274" y="2523"/>
                      <a:pt x="274" y="2523"/>
                    </a:cubicBezTo>
                    <a:cubicBezTo>
                      <a:pt x="1361" y="2844"/>
                      <a:pt x="2989" y="3005"/>
                      <a:pt x="4540" y="3005"/>
                    </a:cubicBezTo>
                    <a:cubicBezTo>
                      <a:pt x="4898" y="3005"/>
                      <a:pt x="5252" y="2996"/>
                      <a:pt x="5594" y="2979"/>
                    </a:cubicBezTo>
                    <a:cubicBezTo>
                      <a:pt x="5837" y="2158"/>
                      <a:pt x="6232" y="1399"/>
                      <a:pt x="6779" y="730"/>
                    </a:cubicBezTo>
                    <a:cubicBezTo>
                      <a:pt x="5989" y="426"/>
                      <a:pt x="5229" y="274"/>
                      <a:pt x="5229" y="274"/>
                    </a:cubicBezTo>
                    <a:cubicBezTo>
                      <a:pt x="4499" y="468"/>
                      <a:pt x="3807" y="540"/>
                      <a:pt x="3183" y="540"/>
                    </a:cubicBezTo>
                    <a:cubicBezTo>
                      <a:pt x="1468" y="540"/>
                      <a:pt x="274" y="0"/>
                      <a:pt x="274" y="0"/>
                    </a:cubicBezTo>
                    <a:close/>
                  </a:path>
                </a:pathLst>
              </a:custGeom>
              <a:solidFill>
                <a:srgbClr val="33135A"/>
              </a:solidFill>
              <a:ln>
                <a:solidFill>
                  <a:srgbClr val="33135A"/>
                </a:solid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grpSp>
        <p:grpSp>
          <p:nvGrpSpPr>
            <p:cNvPr id="174" name="مجموعة 173">
              <a:extLst>
                <a:ext uri="{FF2B5EF4-FFF2-40B4-BE49-F238E27FC236}">
                  <a16:creationId xmlns:a16="http://schemas.microsoft.com/office/drawing/2014/main" id="{D4103C7A-CD80-3CE0-171E-29C085268F7A}"/>
                </a:ext>
              </a:extLst>
            </p:cNvPr>
            <p:cNvGrpSpPr/>
            <p:nvPr/>
          </p:nvGrpSpPr>
          <p:grpSpPr>
            <a:xfrm>
              <a:off x="5979557" y="5796657"/>
              <a:ext cx="656117" cy="249616"/>
              <a:chOff x="9035076" y="5796657"/>
              <a:chExt cx="656117" cy="249616"/>
            </a:xfrm>
          </p:grpSpPr>
          <p:sp>
            <p:nvSpPr>
              <p:cNvPr id="222" name="Google Shape;3904;p80">
                <a:extLst>
                  <a:ext uri="{FF2B5EF4-FFF2-40B4-BE49-F238E27FC236}">
                    <a16:creationId xmlns:a16="http://schemas.microsoft.com/office/drawing/2014/main" id="{EBE66F63-2C26-0207-B6B1-E54D20B0617C}"/>
                  </a:ext>
                </a:extLst>
              </p:cNvPr>
              <p:cNvSpPr/>
              <p:nvPr/>
            </p:nvSpPr>
            <p:spPr>
              <a:xfrm>
                <a:off x="9037383" y="5932107"/>
                <a:ext cx="641009" cy="114166"/>
              </a:xfrm>
              <a:custGeom>
                <a:avLst/>
                <a:gdLst/>
                <a:ahLst/>
                <a:cxnLst/>
                <a:rect l="l" t="t" r="r" b="b"/>
                <a:pathLst>
                  <a:path w="8613" h="1534" extrusionOk="0">
                    <a:moveTo>
                      <a:pt x="6409" y="1"/>
                    </a:moveTo>
                    <a:cubicBezTo>
                      <a:pt x="3888" y="1"/>
                      <a:pt x="91" y="217"/>
                      <a:pt x="91" y="217"/>
                    </a:cubicBezTo>
                    <a:cubicBezTo>
                      <a:pt x="91" y="217"/>
                      <a:pt x="0" y="916"/>
                      <a:pt x="1095" y="1190"/>
                    </a:cubicBezTo>
                    <a:cubicBezTo>
                      <a:pt x="1868" y="1361"/>
                      <a:pt x="3128" y="1533"/>
                      <a:pt x="4402" y="1533"/>
                    </a:cubicBezTo>
                    <a:cubicBezTo>
                      <a:pt x="4929" y="1533"/>
                      <a:pt x="5459" y="1504"/>
                      <a:pt x="5958" y="1433"/>
                    </a:cubicBezTo>
                    <a:cubicBezTo>
                      <a:pt x="7690" y="1190"/>
                      <a:pt x="8481" y="1007"/>
                      <a:pt x="8481" y="1007"/>
                    </a:cubicBezTo>
                    <a:cubicBezTo>
                      <a:pt x="8481" y="1007"/>
                      <a:pt x="8541" y="703"/>
                      <a:pt x="8602" y="217"/>
                    </a:cubicBezTo>
                    <a:cubicBezTo>
                      <a:pt x="8612" y="55"/>
                      <a:pt x="7670" y="1"/>
                      <a:pt x="6409" y="1"/>
                    </a:cubicBezTo>
                    <a:close/>
                  </a:path>
                </a:pathLst>
              </a:custGeom>
              <a:solidFill>
                <a:srgbClr val="33135A"/>
              </a:solidFill>
              <a:ln>
                <a:solidFill>
                  <a:srgbClr val="33135A"/>
                </a:solid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223" name="Google Shape;3905;p80">
                <a:extLst>
                  <a:ext uri="{FF2B5EF4-FFF2-40B4-BE49-F238E27FC236}">
                    <a16:creationId xmlns:a16="http://schemas.microsoft.com/office/drawing/2014/main" id="{C511E019-D491-598C-F0C1-96A0976A1F4D}"/>
                  </a:ext>
                </a:extLst>
              </p:cNvPr>
              <p:cNvSpPr/>
              <p:nvPr/>
            </p:nvSpPr>
            <p:spPr>
              <a:xfrm>
                <a:off x="9035076" y="5850911"/>
                <a:ext cx="239867" cy="167527"/>
              </a:xfrm>
              <a:custGeom>
                <a:avLst/>
                <a:gdLst/>
                <a:ahLst/>
                <a:cxnLst/>
                <a:rect l="l" t="t" r="r" b="b"/>
                <a:pathLst>
                  <a:path w="3223" h="2251" extrusionOk="0">
                    <a:moveTo>
                      <a:pt x="2037" y="1"/>
                    </a:moveTo>
                    <a:cubicBezTo>
                      <a:pt x="1186" y="305"/>
                      <a:pt x="244" y="761"/>
                      <a:pt x="122" y="1308"/>
                    </a:cubicBezTo>
                    <a:cubicBezTo>
                      <a:pt x="1" y="1825"/>
                      <a:pt x="1429" y="2159"/>
                      <a:pt x="3223" y="2250"/>
                    </a:cubicBezTo>
                    <a:cubicBezTo>
                      <a:pt x="3010" y="1429"/>
                      <a:pt x="2615" y="670"/>
                      <a:pt x="2037" y="1"/>
                    </a:cubicBezTo>
                    <a:close/>
                  </a:path>
                </a:pathLst>
              </a:custGeom>
              <a:solidFill>
                <a:srgbClr val="33135A"/>
              </a:solidFill>
              <a:ln>
                <a:solidFill>
                  <a:srgbClr val="33135A"/>
                </a:solid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224" name="Google Shape;3906;p80">
                <a:extLst>
                  <a:ext uri="{FF2B5EF4-FFF2-40B4-BE49-F238E27FC236}">
                    <a16:creationId xmlns:a16="http://schemas.microsoft.com/office/drawing/2014/main" id="{50E616AF-2102-D761-3AB0-266AE6C80C77}"/>
                  </a:ext>
                </a:extLst>
              </p:cNvPr>
              <p:cNvSpPr/>
              <p:nvPr/>
            </p:nvSpPr>
            <p:spPr>
              <a:xfrm>
                <a:off x="9186676" y="5796657"/>
                <a:ext cx="504517" cy="223642"/>
              </a:xfrm>
              <a:custGeom>
                <a:avLst/>
                <a:gdLst/>
                <a:ahLst/>
                <a:cxnLst/>
                <a:rect l="l" t="t" r="r" b="b"/>
                <a:pathLst>
                  <a:path w="6779" h="3005" extrusionOk="0">
                    <a:moveTo>
                      <a:pt x="6505" y="0"/>
                    </a:moveTo>
                    <a:cubicBezTo>
                      <a:pt x="6505" y="0"/>
                      <a:pt x="5328" y="540"/>
                      <a:pt x="3622" y="540"/>
                    </a:cubicBezTo>
                    <a:cubicBezTo>
                      <a:pt x="3001" y="540"/>
                      <a:pt x="2310" y="468"/>
                      <a:pt x="1581" y="274"/>
                    </a:cubicBezTo>
                    <a:cubicBezTo>
                      <a:pt x="1581" y="274"/>
                      <a:pt x="821" y="426"/>
                      <a:pt x="0" y="730"/>
                    </a:cubicBezTo>
                    <a:cubicBezTo>
                      <a:pt x="578" y="1399"/>
                      <a:pt x="973" y="2158"/>
                      <a:pt x="1186" y="2979"/>
                    </a:cubicBezTo>
                    <a:cubicBezTo>
                      <a:pt x="1528" y="2996"/>
                      <a:pt x="1883" y="3005"/>
                      <a:pt x="2242" y="3005"/>
                    </a:cubicBezTo>
                    <a:cubicBezTo>
                      <a:pt x="3799" y="3005"/>
                      <a:pt x="5443" y="2844"/>
                      <a:pt x="6505" y="2523"/>
                    </a:cubicBezTo>
                    <a:cubicBezTo>
                      <a:pt x="6505" y="2523"/>
                      <a:pt x="6779" y="1034"/>
                      <a:pt x="6505" y="0"/>
                    </a:cubicBezTo>
                    <a:close/>
                  </a:path>
                </a:pathLst>
              </a:custGeom>
              <a:solidFill>
                <a:srgbClr val="33135A"/>
              </a:solidFill>
              <a:ln>
                <a:solidFill>
                  <a:srgbClr val="33135A"/>
                </a:solid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grpSp>
        <p:grpSp>
          <p:nvGrpSpPr>
            <p:cNvPr id="175" name="مجموعة 174">
              <a:extLst>
                <a:ext uri="{FF2B5EF4-FFF2-40B4-BE49-F238E27FC236}">
                  <a16:creationId xmlns:a16="http://schemas.microsoft.com/office/drawing/2014/main" id="{E495A946-65FE-48B0-39D7-C91FC329EC78}"/>
                </a:ext>
              </a:extLst>
            </p:cNvPr>
            <p:cNvGrpSpPr/>
            <p:nvPr/>
          </p:nvGrpSpPr>
          <p:grpSpPr>
            <a:xfrm>
              <a:off x="6212577" y="4129856"/>
              <a:ext cx="1033891" cy="1737057"/>
              <a:chOff x="9268096" y="4129856"/>
              <a:chExt cx="1033891" cy="1737057"/>
            </a:xfrm>
          </p:grpSpPr>
          <p:sp>
            <p:nvSpPr>
              <p:cNvPr id="220" name="Google Shape;3908;p80">
                <a:extLst>
                  <a:ext uri="{FF2B5EF4-FFF2-40B4-BE49-F238E27FC236}">
                    <a16:creationId xmlns:a16="http://schemas.microsoft.com/office/drawing/2014/main" id="{F895CB40-7FFA-FB3C-326E-FD06CEAA1FCE}"/>
                  </a:ext>
                </a:extLst>
              </p:cNvPr>
              <p:cNvSpPr/>
              <p:nvPr/>
            </p:nvSpPr>
            <p:spPr>
              <a:xfrm>
                <a:off x="9268096" y="4326273"/>
                <a:ext cx="1033891" cy="1540640"/>
              </a:xfrm>
              <a:custGeom>
                <a:avLst/>
                <a:gdLst/>
                <a:ahLst/>
                <a:cxnLst/>
                <a:rect l="l" t="t" r="r" b="b"/>
                <a:pathLst>
                  <a:path w="13892" h="20701" extrusionOk="0">
                    <a:moveTo>
                      <a:pt x="13466" y="0"/>
                    </a:moveTo>
                    <a:lnTo>
                      <a:pt x="13466" y="0"/>
                    </a:lnTo>
                    <a:cubicBezTo>
                      <a:pt x="9180" y="2006"/>
                      <a:pt x="4651" y="3222"/>
                      <a:pt x="31" y="3435"/>
                    </a:cubicBezTo>
                    <a:cubicBezTo>
                      <a:pt x="1" y="6718"/>
                      <a:pt x="761" y="18572"/>
                      <a:pt x="973" y="20001"/>
                    </a:cubicBezTo>
                    <a:cubicBezTo>
                      <a:pt x="973" y="20001"/>
                      <a:pt x="2065" y="20395"/>
                      <a:pt x="3280" y="20395"/>
                    </a:cubicBezTo>
                    <a:cubicBezTo>
                      <a:pt x="4030" y="20395"/>
                      <a:pt x="4826" y="20245"/>
                      <a:pt x="5441" y="19757"/>
                    </a:cubicBezTo>
                    <a:cubicBezTo>
                      <a:pt x="5441" y="19757"/>
                      <a:pt x="6080" y="5958"/>
                      <a:pt x="5958" y="5228"/>
                    </a:cubicBezTo>
                    <a:lnTo>
                      <a:pt x="5958" y="5228"/>
                    </a:lnTo>
                    <a:cubicBezTo>
                      <a:pt x="5958" y="5228"/>
                      <a:pt x="6282" y="5267"/>
                      <a:pt x="6723" y="5267"/>
                    </a:cubicBezTo>
                    <a:cubicBezTo>
                      <a:pt x="7238" y="5267"/>
                      <a:pt x="7913" y="5214"/>
                      <a:pt x="8420" y="4985"/>
                    </a:cubicBezTo>
                    <a:cubicBezTo>
                      <a:pt x="8420" y="4985"/>
                      <a:pt x="8511" y="19180"/>
                      <a:pt x="8785" y="20092"/>
                    </a:cubicBezTo>
                    <a:cubicBezTo>
                      <a:pt x="8785" y="20092"/>
                      <a:pt x="9990" y="20700"/>
                      <a:pt x="11190" y="20700"/>
                    </a:cubicBezTo>
                    <a:cubicBezTo>
                      <a:pt x="11828" y="20700"/>
                      <a:pt x="12465" y="20528"/>
                      <a:pt x="12919" y="20001"/>
                    </a:cubicBezTo>
                    <a:cubicBezTo>
                      <a:pt x="12919" y="20001"/>
                      <a:pt x="13891" y="3648"/>
                      <a:pt x="13466" y="0"/>
                    </a:cubicBezTo>
                    <a:close/>
                  </a:path>
                </a:pathLst>
              </a:custGeom>
              <a:solidFill>
                <a:srgbClr val="0079D5"/>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221" name="Google Shape;3909;p80">
                <a:extLst>
                  <a:ext uri="{FF2B5EF4-FFF2-40B4-BE49-F238E27FC236}">
                    <a16:creationId xmlns:a16="http://schemas.microsoft.com/office/drawing/2014/main" id="{F01296EB-6A23-1B86-AF5A-1ED93BB4CB1F}"/>
                  </a:ext>
                </a:extLst>
              </p:cNvPr>
              <p:cNvSpPr/>
              <p:nvPr/>
            </p:nvSpPr>
            <p:spPr>
              <a:xfrm>
                <a:off x="9274943" y="4129856"/>
                <a:ext cx="995054" cy="465147"/>
              </a:xfrm>
              <a:custGeom>
                <a:avLst/>
                <a:gdLst/>
                <a:ahLst/>
                <a:cxnLst/>
                <a:rect l="l" t="t" r="r" b="b"/>
                <a:pathLst>
                  <a:path w="13466" h="6250" extrusionOk="0">
                    <a:moveTo>
                      <a:pt x="8711" y="0"/>
                    </a:moveTo>
                    <a:cubicBezTo>
                      <a:pt x="4932" y="0"/>
                      <a:pt x="213" y="323"/>
                      <a:pt x="213" y="323"/>
                    </a:cubicBezTo>
                    <a:cubicBezTo>
                      <a:pt x="213" y="323"/>
                      <a:pt x="61" y="3636"/>
                      <a:pt x="0" y="6250"/>
                    </a:cubicBezTo>
                    <a:cubicBezTo>
                      <a:pt x="4620" y="6037"/>
                      <a:pt x="9149" y="4821"/>
                      <a:pt x="13435" y="2815"/>
                    </a:cubicBezTo>
                    <a:cubicBezTo>
                      <a:pt x="13344" y="1843"/>
                      <a:pt x="13465" y="779"/>
                      <a:pt x="13313" y="536"/>
                    </a:cubicBezTo>
                    <a:cubicBezTo>
                      <a:pt x="13068" y="126"/>
                      <a:pt x="11073" y="0"/>
                      <a:pt x="8711" y="0"/>
                    </a:cubicBezTo>
                    <a:close/>
                  </a:path>
                </a:pathLst>
              </a:custGeom>
              <a:solidFill>
                <a:srgbClr val="0079D5"/>
              </a:solidFill>
              <a:ln>
                <a:solidFill>
                  <a:srgbClr val="0079D5"/>
                </a:solid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grpSp>
        <p:sp>
          <p:nvSpPr>
            <p:cNvPr id="176" name="Google Shape;3919;p80">
              <a:extLst>
                <a:ext uri="{FF2B5EF4-FFF2-40B4-BE49-F238E27FC236}">
                  <a16:creationId xmlns:a16="http://schemas.microsoft.com/office/drawing/2014/main" id="{C3E9AA95-3416-7290-81F3-121AFA608714}"/>
                </a:ext>
              </a:extLst>
            </p:cNvPr>
            <p:cNvSpPr/>
            <p:nvPr/>
          </p:nvSpPr>
          <p:spPr>
            <a:xfrm>
              <a:off x="6156015" y="3602356"/>
              <a:ext cx="1144707" cy="646740"/>
            </a:xfrm>
            <a:custGeom>
              <a:avLst/>
              <a:gdLst/>
              <a:ahLst/>
              <a:cxnLst/>
              <a:rect l="l" t="t" r="r" b="b"/>
              <a:pathLst>
                <a:path w="15381" h="8690" extrusionOk="0">
                  <a:moveTo>
                    <a:pt x="183" y="1"/>
                  </a:moveTo>
                  <a:lnTo>
                    <a:pt x="1" y="7903"/>
                  </a:lnTo>
                  <a:cubicBezTo>
                    <a:pt x="1" y="7903"/>
                    <a:pt x="3551" y="8690"/>
                    <a:pt x="7916" y="8690"/>
                  </a:cubicBezTo>
                  <a:cubicBezTo>
                    <a:pt x="10309" y="8690"/>
                    <a:pt x="12948" y="8453"/>
                    <a:pt x="15381" y="7721"/>
                  </a:cubicBezTo>
                  <a:lnTo>
                    <a:pt x="15351" y="7204"/>
                  </a:lnTo>
                  <a:cubicBezTo>
                    <a:pt x="9879" y="6232"/>
                    <a:pt x="4621" y="3557"/>
                    <a:pt x="183" y="1"/>
                  </a:cubicBezTo>
                  <a:close/>
                </a:path>
              </a:pathLst>
            </a:custGeom>
            <a:solidFill>
              <a:srgbClr val="FFD749"/>
            </a:solidFill>
            <a:ln>
              <a:solidFill>
                <a:srgbClr val="FFD749"/>
              </a:solid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77" name="Google Shape;3920;p80">
              <a:extLst>
                <a:ext uri="{FF2B5EF4-FFF2-40B4-BE49-F238E27FC236}">
                  <a16:creationId xmlns:a16="http://schemas.microsoft.com/office/drawing/2014/main" id="{CE18B71B-C998-ECE1-E4FB-30917F696EBC}"/>
                </a:ext>
              </a:extLst>
            </p:cNvPr>
            <p:cNvSpPr/>
            <p:nvPr/>
          </p:nvSpPr>
          <p:spPr>
            <a:xfrm>
              <a:off x="5925302" y="2808406"/>
              <a:ext cx="1603900" cy="1330170"/>
            </a:xfrm>
            <a:custGeom>
              <a:avLst/>
              <a:gdLst/>
              <a:ahLst/>
              <a:cxnLst/>
              <a:rect l="l" t="t" r="r" b="b"/>
              <a:pathLst>
                <a:path w="21551" h="17873" extrusionOk="0">
                  <a:moveTo>
                    <a:pt x="11165" y="1"/>
                  </a:moveTo>
                  <a:cubicBezTo>
                    <a:pt x="7989" y="1"/>
                    <a:pt x="6566" y="851"/>
                    <a:pt x="6566" y="851"/>
                  </a:cubicBezTo>
                  <a:cubicBezTo>
                    <a:pt x="6566" y="851"/>
                    <a:pt x="3131" y="1246"/>
                    <a:pt x="1581" y="3799"/>
                  </a:cubicBezTo>
                  <a:cubicBezTo>
                    <a:pt x="0" y="6352"/>
                    <a:pt x="61" y="8389"/>
                    <a:pt x="61" y="8389"/>
                  </a:cubicBezTo>
                  <a:cubicBezTo>
                    <a:pt x="61" y="8389"/>
                    <a:pt x="1034" y="9149"/>
                    <a:pt x="3070" y="9301"/>
                  </a:cubicBezTo>
                  <a:cubicBezTo>
                    <a:pt x="3162" y="9301"/>
                    <a:pt x="3253" y="9301"/>
                    <a:pt x="3314" y="9331"/>
                  </a:cubicBezTo>
                  <a:lnTo>
                    <a:pt x="3283" y="10669"/>
                  </a:lnTo>
                  <a:cubicBezTo>
                    <a:pt x="7721" y="14225"/>
                    <a:pt x="12979" y="16869"/>
                    <a:pt x="18451" y="17872"/>
                  </a:cubicBezTo>
                  <a:lnTo>
                    <a:pt x="17964" y="9210"/>
                  </a:lnTo>
                  <a:cubicBezTo>
                    <a:pt x="17964" y="9210"/>
                    <a:pt x="19940" y="8815"/>
                    <a:pt x="21551" y="6808"/>
                  </a:cubicBezTo>
                  <a:cubicBezTo>
                    <a:pt x="21551" y="6808"/>
                    <a:pt x="19636" y="1003"/>
                    <a:pt x="14286" y="243"/>
                  </a:cubicBezTo>
                  <a:cubicBezTo>
                    <a:pt x="13101" y="69"/>
                    <a:pt x="12063" y="1"/>
                    <a:pt x="11165" y="1"/>
                  </a:cubicBezTo>
                  <a:close/>
                </a:path>
              </a:pathLst>
            </a:custGeom>
            <a:solidFill>
              <a:srgbClr val="FFD749"/>
            </a:solidFill>
            <a:ln>
              <a:solidFill>
                <a:srgbClr val="FFD749"/>
              </a:solid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78" name="Google Shape;3922;p80">
              <a:extLst>
                <a:ext uri="{FF2B5EF4-FFF2-40B4-BE49-F238E27FC236}">
                  <a16:creationId xmlns:a16="http://schemas.microsoft.com/office/drawing/2014/main" id="{F784600E-BC8B-5CF3-95C1-703B4D44631C}"/>
                </a:ext>
              </a:extLst>
            </p:cNvPr>
            <p:cNvSpPr/>
            <p:nvPr/>
          </p:nvSpPr>
          <p:spPr>
            <a:xfrm>
              <a:off x="6918409" y="2772311"/>
              <a:ext cx="371001" cy="1205660"/>
            </a:xfrm>
            <a:custGeom>
              <a:avLst/>
              <a:gdLst/>
              <a:ahLst/>
              <a:cxnLst/>
              <a:rect l="l" t="t" r="r" b="b"/>
              <a:pathLst>
                <a:path w="4985" h="16200" extrusionOk="0">
                  <a:moveTo>
                    <a:pt x="1112" y="1"/>
                  </a:moveTo>
                  <a:cubicBezTo>
                    <a:pt x="986" y="1"/>
                    <a:pt x="868" y="10"/>
                    <a:pt x="760" y="29"/>
                  </a:cubicBezTo>
                  <a:cubicBezTo>
                    <a:pt x="486" y="1366"/>
                    <a:pt x="0" y="4315"/>
                    <a:pt x="274" y="6685"/>
                  </a:cubicBezTo>
                  <a:cubicBezTo>
                    <a:pt x="821" y="11701"/>
                    <a:pt x="2523" y="13555"/>
                    <a:pt x="4894" y="16199"/>
                  </a:cubicBezTo>
                  <a:cubicBezTo>
                    <a:pt x="4985" y="14832"/>
                    <a:pt x="4559" y="12278"/>
                    <a:pt x="4559" y="12278"/>
                  </a:cubicBezTo>
                  <a:cubicBezTo>
                    <a:pt x="4559" y="12278"/>
                    <a:pt x="3465" y="7871"/>
                    <a:pt x="3252" y="5956"/>
                  </a:cubicBezTo>
                  <a:cubicBezTo>
                    <a:pt x="3009" y="4011"/>
                    <a:pt x="3678" y="819"/>
                    <a:pt x="3678" y="819"/>
                  </a:cubicBezTo>
                  <a:cubicBezTo>
                    <a:pt x="2727" y="280"/>
                    <a:pt x="1799" y="1"/>
                    <a:pt x="1112" y="1"/>
                  </a:cubicBezTo>
                  <a:close/>
                </a:path>
              </a:pathLst>
            </a:custGeom>
            <a:solidFill>
              <a:srgbClr val="F27FB2"/>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79" name="Google Shape;3923;p80">
              <a:extLst>
                <a:ext uri="{FF2B5EF4-FFF2-40B4-BE49-F238E27FC236}">
                  <a16:creationId xmlns:a16="http://schemas.microsoft.com/office/drawing/2014/main" id="{D23B572C-B58C-B4F9-D35E-E45D56618251}"/>
                </a:ext>
              </a:extLst>
            </p:cNvPr>
            <p:cNvSpPr/>
            <p:nvPr/>
          </p:nvSpPr>
          <p:spPr>
            <a:xfrm>
              <a:off x="6836915" y="2774395"/>
              <a:ext cx="445722" cy="1260138"/>
            </a:xfrm>
            <a:custGeom>
              <a:avLst/>
              <a:gdLst/>
              <a:ahLst/>
              <a:cxnLst/>
              <a:rect l="l" t="t" r="r" b="b"/>
              <a:pathLst>
                <a:path w="5989" h="16932" extrusionOk="0">
                  <a:moveTo>
                    <a:pt x="1855" y="1"/>
                  </a:moveTo>
                  <a:cubicBezTo>
                    <a:pt x="1490" y="92"/>
                    <a:pt x="1217" y="244"/>
                    <a:pt x="1126" y="548"/>
                  </a:cubicBezTo>
                  <a:cubicBezTo>
                    <a:pt x="882" y="1399"/>
                    <a:pt x="1" y="4743"/>
                    <a:pt x="1095" y="9363"/>
                  </a:cubicBezTo>
                  <a:cubicBezTo>
                    <a:pt x="2159" y="13983"/>
                    <a:pt x="5837" y="16931"/>
                    <a:pt x="5837" y="16931"/>
                  </a:cubicBezTo>
                  <a:cubicBezTo>
                    <a:pt x="5928" y="16779"/>
                    <a:pt x="5989" y="16536"/>
                    <a:pt x="5989" y="16202"/>
                  </a:cubicBezTo>
                  <a:cubicBezTo>
                    <a:pt x="3618" y="13527"/>
                    <a:pt x="1916" y="11673"/>
                    <a:pt x="1369" y="6688"/>
                  </a:cubicBezTo>
                  <a:cubicBezTo>
                    <a:pt x="1095" y="4287"/>
                    <a:pt x="1581" y="1338"/>
                    <a:pt x="1855" y="1"/>
                  </a:cubicBezTo>
                  <a:close/>
                </a:path>
              </a:pathLst>
            </a:custGeom>
            <a:solidFill>
              <a:srgbClr val="F16790"/>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80" name="Google Shape;3924;p80">
              <a:extLst>
                <a:ext uri="{FF2B5EF4-FFF2-40B4-BE49-F238E27FC236}">
                  <a16:creationId xmlns:a16="http://schemas.microsoft.com/office/drawing/2014/main" id="{30A407CB-B6C7-D82F-3CF6-6734225A375D}"/>
                </a:ext>
              </a:extLst>
            </p:cNvPr>
            <p:cNvSpPr/>
            <p:nvPr/>
          </p:nvSpPr>
          <p:spPr>
            <a:xfrm>
              <a:off x="7262245" y="3367103"/>
              <a:ext cx="348451" cy="386928"/>
            </a:xfrm>
            <a:custGeom>
              <a:avLst/>
              <a:gdLst/>
              <a:ahLst/>
              <a:cxnLst/>
              <a:rect l="l" t="t" r="r" b="b"/>
              <a:pathLst>
                <a:path w="4682" h="5199" extrusionOk="0">
                  <a:moveTo>
                    <a:pt x="2918" y="1"/>
                  </a:moveTo>
                  <a:cubicBezTo>
                    <a:pt x="2189" y="852"/>
                    <a:pt x="0" y="1703"/>
                    <a:pt x="0" y="1703"/>
                  </a:cubicBezTo>
                  <a:lnTo>
                    <a:pt x="61" y="2858"/>
                  </a:lnTo>
                  <a:cubicBezTo>
                    <a:pt x="61" y="2858"/>
                    <a:pt x="1785" y="4612"/>
                    <a:pt x="2970" y="5180"/>
                  </a:cubicBezTo>
                  <a:lnTo>
                    <a:pt x="2970" y="5180"/>
                  </a:lnTo>
                  <a:cubicBezTo>
                    <a:pt x="2912" y="5117"/>
                    <a:pt x="2962" y="4842"/>
                    <a:pt x="4681" y="3648"/>
                  </a:cubicBezTo>
                  <a:cubicBezTo>
                    <a:pt x="3861" y="1824"/>
                    <a:pt x="2918" y="1"/>
                    <a:pt x="2918" y="1"/>
                  </a:cubicBezTo>
                  <a:close/>
                  <a:moveTo>
                    <a:pt x="2970" y="5180"/>
                  </a:moveTo>
                  <a:cubicBezTo>
                    <a:pt x="2986" y="5197"/>
                    <a:pt x="3009" y="5198"/>
                    <a:pt x="3009" y="5198"/>
                  </a:cubicBezTo>
                  <a:cubicBezTo>
                    <a:pt x="2996" y="5192"/>
                    <a:pt x="2983" y="5186"/>
                    <a:pt x="2970" y="5180"/>
                  </a:cubicBezTo>
                  <a:close/>
                </a:path>
              </a:pathLst>
            </a:custGeom>
            <a:solidFill>
              <a:srgbClr val="FF8CA7"/>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81" name="Google Shape;3925;p80">
              <a:extLst>
                <a:ext uri="{FF2B5EF4-FFF2-40B4-BE49-F238E27FC236}">
                  <a16:creationId xmlns:a16="http://schemas.microsoft.com/office/drawing/2014/main" id="{9215F3C4-51E9-87DB-D52F-31EF32AF6D45}"/>
                </a:ext>
              </a:extLst>
            </p:cNvPr>
            <p:cNvSpPr/>
            <p:nvPr/>
          </p:nvSpPr>
          <p:spPr>
            <a:xfrm>
              <a:off x="6782660" y="3285312"/>
              <a:ext cx="932972" cy="833096"/>
            </a:xfrm>
            <a:custGeom>
              <a:avLst/>
              <a:gdLst/>
              <a:ahLst/>
              <a:cxnLst/>
              <a:rect l="l" t="t" r="r" b="b"/>
              <a:pathLst>
                <a:path w="12536" h="11194" extrusionOk="0">
                  <a:moveTo>
                    <a:pt x="2069" y="0"/>
                  </a:moveTo>
                  <a:cubicBezTo>
                    <a:pt x="1989" y="0"/>
                    <a:pt x="1917" y="20"/>
                    <a:pt x="1855" y="66"/>
                  </a:cubicBezTo>
                  <a:cubicBezTo>
                    <a:pt x="1459" y="370"/>
                    <a:pt x="2128" y="1282"/>
                    <a:pt x="2128" y="1282"/>
                  </a:cubicBezTo>
                  <a:cubicBezTo>
                    <a:pt x="2128" y="1282"/>
                    <a:pt x="1523" y="630"/>
                    <a:pt x="1168" y="630"/>
                  </a:cubicBezTo>
                  <a:cubicBezTo>
                    <a:pt x="1117" y="630"/>
                    <a:pt x="1072" y="644"/>
                    <a:pt x="1034" y="674"/>
                  </a:cubicBezTo>
                  <a:cubicBezTo>
                    <a:pt x="760" y="917"/>
                    <a:pt x="1307" y="1829"/>
                    <a:pt x="1307" y="1829"/>
                  </a:cubicBezTo>
                  <a:cubicBezTo>
                    <a:pt x="1307" y="1829"/>
                    <a:pt x="801" y="1210"/>
                    <a:pt x="466" y="1210"/>
                  </a:cubicBezTo>
                  <a:cubicBezTo>
                    <a:pt x="374" y="1210"/>
                    <a:pt x="296" y="1256"/>
                    <a:pt x="244" y="1373"/>
                  </a:cubicBezTo>
                  <a:cubicBezTo>
                    <a:pt x="0" y="1920"/>
                    <a:pt x="1551" y="3926"/>
                    <a:pt x="1551" y="3926"/>
                  </a:cubicBezTo>
                  <a:cubicBezTo>
                    <a:pt x="2037" y="4747"/>
                    <a:pt x="2766" y="5476"/>
                    <a:pt x="2766" y="5476"/>
                  </a:cubicBezTo>
                  <a:cubicBezTo>
                    <a:pt x="5411" y="8820"/>
                    <a:pt x="8146" y="10856"/>
                    <a:pt x="9757" y="11160"/>
                  </a:cubicBezTo>
                  <a:cubicBezTo>
                    <a:pt x="9876" y="11183"/>
                    <a:pt x="9991" y="11193"/>
                    <a:pt x="10105" y="11193"/>
                  </a:cubicBezTo>
                  <a:cubicBezTo>
                    <a:pt x="11535" y="11193"/>
                    <a:pt x="12536" y="9488"/>
                    <a:pt x="12311" y="7939"/>
                  </a:cubicBezTo>
                  <a:cubicBezTo>
                    <a:pt x="12189" y="7270"/>
                    <a:pt x="11703" y="5993"/>
                    <a:pt x="11125" y="4747"/>
                  </a:cubicBezTo>
                  <a:cubicBezTo>
                    <a:pt x="9423" y="5932"/>
                    <a:pt x="9362" y="6206"/>
                    <a:pt x="9423" y="6297"/>
                  </a:cubicBezTo>
                  <a:cubicBezTo>
                    <a:pt x="8177" y="5659"/>
                    <a:pt x="4377" y="1890"/>
                    <a:pt x="4377" y="1890"/>
                  </a:cubicBezTo>
                  <a:cubicBezTo>
                    <a:pt x="4377" y="1890"/>
                    <a:pt x="4499" y="1525"/>
                    <a:pt x="4377" y="917"/>
                  </a:cubicBezTo>
                  <a:cubicBezTo>
                    <a:pt x="4346" y="708"/>
                    <a:pt x="4279" y="632"/>
                    <a:pt x="4194" y="632"/>
                  </a:cubicBezTo>
                  <a:cubicBezTo>
                    <a:pt x="4032" y="632"/>
                    <a:pt x="3807" y="910"/>
                    <a:pt x="3648" y="1069"/>
                  </a:cubicBezTo>
                  <a:cubicBezTo>
                    <a:pt x="3359" y="807"/>
                    <a:pt x="2572" y="0"/>
                    <a:pt x="2069" y="0"/>
                  </a:cubicBezTo>
                  <a:close/>
                </a:path>
              </a:pathLst>
            </a:custGeom>
            <a:solidFill>
              <a:srgbClr val="FFA1BA"/>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82" name="Google Shape;3926;p80">
              <a:extLst>
                <a:ext uri="{FF2B5EF4-FFF2-40B4-BE49-F238E27FC236}">
                  <a16:creationId xmlns:a16="http://schemas.microsoft.com/office/drawing/2014/main" id="{CBEC50A3-A493-B7C5-32BE-0685A9CB3924}"/>
                </a:ext>
              </a:extLst>
            </p:cNvPr>
            <p:cNvSpPr/>
            <p:nvPr/>
          </p:nvSpPr>
          <p:spPr>
            <a:xfrm>
              <a:off x="5633488" y="2000540"/>
              <a:ext cx="321286" cy="204144"/>
            </a:xfrm>
            <a:custGeom>
              <a:avLst/>
              <a:gdLst/>
              <a:ahLst/>
              <a:cxnLst/>
              <a:rect l="l" t="t" r="r" b="b"/>
              <a:pathLst>
                <a:path w="4317" h="2743" extrusionOk="0">
                  <a:moveTo>
                    <a:pt x="2360" y="1"/>
                  </a:moveTo>
                  <a:cubicBezTo>
                    <a:pt x="1524" y="1"/>
                    <a:pt x="688" y="247"/>
                    <a:pt x="0" y="733"/>
                  </a:cubicBezTo>
                  <a:cubicBezTo>
                    <a:pt x="139" y="1746"/>
                    <a:pt x="975" y="2742"/>
                    <a:pt x="2562" y="2742"/>
                  </a:cubicBezTo>
                  <a:cubicBezTo>
                    <a:pt x="3069" y="2742"/>
                    <a:pt x="3654" y="2640"/>
                    <a:pt x="4317" y="2405"/>
                  </a:cubicBezTo>
                  <a:lnTo>
                    <a:pt x="4317" y="490"/>
                  </a:lnTo>
                  <a:cubicBezTo>
                    <a:pt x="3717" y="163"/>
                    <a:pt x="3038" y="1"/>
                    <a:pt x="2360" y="1"/>
                  </a:cubicBezTo>
                  <a:close/>
                </a:path>
              </a:pathLst>
            </a:custGeom>
            <a:solidFill>
              <a:srgbClr val="FFA1BA"/>
            </a:solidFill>
            <a:ln>
              <a:solidFill>
                <a:srgbClr val="FFA1BA"/>
              </a:solid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83" name="Google Shape;3927;p80">
              <a:extLst>
                <a:ext uri="{FF2B5EF4-FFF2-40B4-BE49-F238E27FC236}">
                  <a16:creationId xmlns:a16="http://schemas.microsoft.com/office/drawing/2014/main" id="{6D75BB1F-DFCE-F9DA-F504-0B8351B5F891}"/>
                </a:ext>
              </a:extLst>
            </p:cNvPr>
            <p:cNvSpPr/>
            <p:nvPr/>
          </p:nvSpPr>
          <p:spPr>
            <a:xfrm>
              <a:off x="5624408" y="1885184"/>
              <a:ext cx="330366" cy="169983"/>
            </a:xfrm>
            <a:custGeom>
              <a:avLst/>
              <a:gdLst/>
              <a:ahLst/>
              <a:cxnLst/>
              <a:rect l="l" t="t" r="r" b="b"/>
              <a:pathLst>
                <a:path w="4439" h="2284" extrusionOk="0">
                  <a:moveTo>
                    <a:pt x="2298" y="1"/>
                  </a:moveTo>
                  <a:cubicBezTo>
                    <a:pt x="1859" y="1"/>
                    <a:pt x="1386" y="99"/>
                    <a:pt x="913" y="368"/>
                  </a:cubicBezTo>
                  <a:cubicBezTo>
                    <a:pt x="274" y="763"/>
                    <a:pt x="1" y="1523"/>
                    <a:pt x="122" y="2283"/>
                  </a:cubicBezTo>
                  <a:cubicBezTo>
                    <a:pt x="810" y="1797"/>
                    <a:pt x="1646" y="1551"/>
                    <a:pt x="2482" y="1551"/>
                  </a:cubicBezTo>
                  <a:cubicBezTo>
                    <a:pt x="3160" y="1551"/>
                    <a:pt x="3839" y="1713"/>
                    <a:pt x="4439" y="2040"/>
                  </a:cubicBezTo>
                  <a:lnTo>
                    <a:pt x="4439" y="733"/>
                  </a:lnTo>
                  <a:cubicBezTo>
                    <a:pt x="4439" y="733"/>
                    <a:pt x="3495" y="1"/>
                    <a:pt x="2298" y="1"/>
                  </a:cubicBezTo>
                  <a:close/>
                </a:path>
              </a:pathLst>
            </a:custGeom>
            <a:solidFill>
              <a:srgbClr val="FF8CA7"/>
            </a:solidFill>
            <a:ln>
              <a:solidFill>
                <a:srgbClr val="FF8CA7"/>
              </a:solid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84" name="Google Shape;3928;p80">
              <a:extLst>
                <a:ext uri="{FF2B5EF4-FFF2-40B4-BE49-F238E27FC236}">
                  <a16:creationId xmlns:a16="http://schemas.microsoft.com/office/drawing/2014/main" id="{BC464F77-F4BC-77C0-A48C-DE74BF91ED4E}"/>
                </a:ext>
              </a:extLst>
            </p:cNvPr>
            <p:cNvSpPr/>
            <p:nvPr/>
          </p:nvSpPr>
          <p:spPr>
            <a:xfrm>
              <a:off x="5728452" y="2009545"/>
              <a:ext cx="199157" cy="169983"/>
            </a:xfrm>
            <a:custGeom>
              <a:avLst/>
              <a:gdLst/>
              <a:ahLst/>
              <a:cxnLst/>
              <a:rect l="l" t="t" r="r" b="b"/>
              <a:pathLst>
                <a:path w="2676" h="2284" extrusionOk="0">
                  <a:moveTo>
                    <a:pt x="1146" y="0"/>
                  </a:moveTo>
                  <a:cubicBezTo>
                    <a:pt x="766" y="0"/>
                    <a:pt x="373" y="82"/>
                    <a:pt x="31" y="156"/>
                  </a:cubicBezTo>
                  <a:cubicBezTo>
                    <a:pt x="1" y="187"/>
                    <a:pt x="1" y="217"/>
                    <a:pt x="31" y="217"/>
                  </a:cubicBezTo>
                  <a:cubicBezTo>
                    <a:pt x="388" y="217"/>
                    <a:pt x="796" y="137"/>
                    <a:pt x="1179" y="137"/>
                  </a:cubicBezTo>
                  <a:cubicBezTo>
                    <a:pt x="1580" y="137"/>
                    <a:pt x="1956" y="224"/>
                    <a:pt x="2220" y="582"/>
                  </a:cubicBezTo>
                  <a:cubicBezTo>
                    <a:pt x="2554" y="1038"/>
                    <a:pt x="2493" y="1676"/>
                    <a:pt x="2524" y="2193"/>
                  </a:cubicBezTo>
                  <a:cubicBezTo>
                    <a:pt x="2524" y="2253"/>
                    <a:pt x="2562" y="2284"/>
                    <a:pt x="2600" y="2284"/>
                  </a:cubicBezTo>
                  <a:cubicBezTo>
                    <a:pt x="2638" y="2284"/>
                    <a:pt x="2676" y="2253"/>
                    <a:pt x="2676" y="2193"/>
                  </a:cubicBezTo>
                  <a:cubicBezTo>
                    <a:pt x="2676" y="1585"/>
                    <a:pt x="2676" y="855"/>
                    <a:pt x="2220" y="369"/>
                  </a:cubicBezTo>
                  <a:cubicBezTo>
                    <a:pt x="1925" y="89"/>
                    <a:pt x="1542" y="0"/>
                    <a:pt x="1146" y="0"/>
                  </a:cubicBezTo>
                  <a:close/>
                </a:path>
              </a:pathLst>
            </a:custGeom>
            <a:solidFill>
              <a:srgbClr val="FF8CA7"/>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85" name="Google Shape;3929;p80">
              <a:extLst>
                <a:ext uri="{FF2B5EF4-FFF2-40B4-BE49-F238E27FC236}">
                  <a16:creationId xmlns:a16="http://schemas.microsoft.com/office/drawing/2014/main" id="{0FE77673-EA92-9474-FA9E-811289B589E1}"/>
                </a:ext>
              </a:extLst>
            </p:cNvPr>
            <p:cNvSpPr/>
            <p:nvPr/>
          </p:nvSpPr>
          <p:spPr>
            <a:xfrm>
              <a:off x="5812997" y="2056506"/>
              <a:ext cx="116398" cy="70181"/>
            </a:xfrm>
            <a:custGeom>
              <a:avLst/>
              <a:gdLst/>
              <a:ahLst/>
              <a:cxnLst/>
              <a:rect l="l" t="t" r="r" b="b"/>
              <a:pathLst>
                <a:path w="1564" h="943" extrusionOk="0">
                  <a:moveTo>
                    <a:pt x="552" y="1"/>
                  </a:moveTo>
                  <a:cubicBezTo>
                    <a:pt x="390" y="1"/>
                    <a:pt x="220" y="58"/>
                    <a:pt x="50" y="194"/>
                  </a:cubicBezTo>
                  <a:cubicBezTo>
                    <a:pt x="1" y="243"/>
                    <a:pt x="32" y="293"/>
                    <a:pt x="78" y="293"/>
                  </a:cubicBezTo>
                  <a:cubicBezTo>
                    <a:pt x="89" y="293"/>
                    <a:pt x="100" y="291"/>
                    <a:pt x="111" y="285"/>
                  </a:cubicBezTo>
                  <a:cubicBezTo>
                    <a:pt x="264" y="229"/>
                    <a:pt x="404" y="193"/>
                    <a:pt x="535" y="193"/>
                  </a:cubicBezTo>
                  <a:cubicBezTo>
                    <a:pt x="689" y="193"/>
                    <a:pt x="830" y="244"/>
                    <a:pt x="962" y="376"/>
                  </a:cubicBezTo>
                  <a:cubicBezTo>
                    <a:pt x="1145" y="528"/>
                    <a:pt x="1266" y="741"/>
                    <a:pt x="1388" y="923"/>
                  </a:cubicBezTo>
                  <a:cubicBezTo>
                    <a:pt x="1402" y="937"/>
                    <a:pt x="1418" y="943"/>
                    <a:pt x="1436" y="943"/>
                  </a:cubicBezTo>
                  <a:cubicBezTo>
                    <a:pt x="1496" y="943"/>
                    <a:pt x="1563" y="872"/>
                    <a:pt x="1540" y="802"/>
                  </a:cubicBezTo>
                  <a:cubicBezTo>
                    <a:pt x="1343" y="385"/>
                    <a:pt x="971" y="1"/>
                    <a:pt x="552" y="1"/>
                  </a:cubicBezTo>
                  <a:close/>
                </a:path>
              </a:pathLst>
            </a:custGeom>
            <a:solidFill>
              <a:srgbClr val="FF8CA7"/>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86" name="Google Shape;3930;p80">
              <a:extLst>
                <a:ext uri="{FF2B5EF4-FFF2-40B4-BE49-F238E27FC236}">
                  <a16:creationId xmlns:a16="http://schemas.microsoft.com/office/drawing/2014/main" id="{F09FA397-05CC-AAC4-4AA0-4428363BA84B}"/>
                </a:ext>
              </a:extLst>
            </p:cNvPr>
            <p:cNvSpPr/>
            <p:nvPr/>
          </p:nvSpPr>
          <p:spPr>
            <a:xfrm>
              <a:off x="7411538" y="2000540"/>
              <a:ext cx="321286" cy="204144"/>
            </a:xfrm>
            <a:custGeom>
              <a:avLst/>
              <a:gdLst/>
              <a:ahLst/>
              <a:cxnLst/>
              <a:rect l="l" t="t" r="r" b="b"/>
              <a:pathLst>
                <a:path w="4317" h="2743" extrusionOk="0">
                  <a:moveTo>
                    <a:pt x="1970" y="1"/>
                  </a:moveTo>
                  <a:cubicBezTo>
                    <a:pt x="1294" y="1"/>
                    <a:pt x="613" y="163"/>
                    <a:pt x="0" y="490"/>
                  </a:cubicBezTo>
                  <a:lnTo>
                    <a:pt x="0" y="2405"/>
                  </a:lnTo>
                  <a:cubicBezTo>
                    <a:pt x="663" y="2640"/>
                    <a:pt x="1248" y="2742"/>
                    <a:pt x="1755" y="2742"/>
                  </a:cubicBezTo>
                  <a:cubicBezTo>
                    <a:pt x="3342" y="2742"/>
                    <a:pt x="4178" y="1746"/>
                    <a:pt x="4317" y="733"/>
                  </a:cubicBezTo>
                  <a:cubicBezTo>
                    <a:pt x="3629" y="247"/>
                    <a:pt x="2802" y="1"/>
                    <a:pt x="1970" y="1"/>
                  </a:cubicBezTo>
                  <a:close/>
                </a:path>
              </a:pathLst>
            </a:custGeom>
            <a:solidFill>
              <a:srgbClr val="FFA1BA"/>
            </a:solidFill>
            <a:ln>
              <a:solidFill>
                <a:srgbClr val="FFA1BA"/>
              </a:solid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87" name="Google Shape;3931;p80">
              <a:extLst>
                <a:ext uri="{FF2B5EF4-FFF2-40B4-BE49-F238E27FC236}">
                  <a16:creationId xmlns:a16="http://schemas.microsoft.com/office/drawing/2014/main" id="{743449ED-3333-D1FD-CE53-BB358E214400}"/>
                </a:ext>
              </a:extLst>
            </p:cNvPr>
            <p:cNvSpPr/>
            <p:nvPr/>
          </p:nvSpPr>
          <p:spPr>
            <a:xfrm>
              <a:off x="7411538" y="1904831"/>
              <a:ext cx="330366" cy="150335"/>
            </a:xfrm>
            <a:custGeom>
              <a:avLst/>
              <a:gdLst/>
              <a:ahLst/>
              <a:cxnLst/>
              <a:rect l="l" t="t" r="r" b="b"/>
              <a:pathLst>
                <a:path w="4439" h="2020" extrusionOk="0">
                  <a:moveTo>
                    <a:pt x="1472" y="0"/>
                  </a:moveTo>
                  <a:cubicBezTo>
                    <a:pt x="565" y="0"/>
                    <a:pt x="0" y="469"/>
                    <a:pt x="0" y="469"/>
                  </a:cubicBezTo>
                  <a:lnTo>
                    <a:pt x="0" y="1776"/>
                  </a:lnTo>
                  <a:cubicBezTo>
                    <a:pt x="613" y="1449"/>
                    <a:pt x="1294" y="1287"/>
                    <a:pt x="1972" y="1287"/>
                  </a:cubicBezTo>
                  <a:cubicBezTo>
                    <a:pt x="2808" y="1287"/>
                    <a:pt x="3642" y="1533"/>
                    <a:pt x="4347" y="2019"/>
                  </a:cubicBezTo>
                  <a:cubicBezTo>
                    <a:pt x="4438" y="1259"/>
                    <a:pt x="3648" y="803"/>
                    <a:pt x="3010" y="439"/>
                  </a:cubicBezTo>
                  <a:cubicBezTo>
                    <a:pt x="2434" y="111"/>
                    <a:pt x="1913" y="0"/>
                    <a:pt x="1472" y="0"/>
                  </a:cubicBezTo>
                  <a:close/>
                </a:path>
              </a:pathLst>
            </a:custGeom>
            <a:solidFill>
              <a:srgbClr val="FF8CA7"/>
            </a:solidFill>
            <a:ln>
              <a:solidFill>
                <a:srgbClr val="FF8CA7"/>
              </a:solid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88" name="Google Shape;3932;p80">
              <a:extLst>
                <a:ext uri="{FF2B5EF4-FFF2-40B4-BE49-F238E27FC236}">
                  <a16:creationId xmlns:a16="http://schemas.microsoft.com/office/drawing/2014/main" id="{11C69772-F380-7BC8-7F12-A8C2DD51FB50}"/>
                </a:ext>
              </a:extLst>
            </p:cNvPr>
            <p:cNvSpPr/>
            <p:nvPr/>
          </p:nvSpPr>
          <p:spPr>
            <a:xfrm>
              <a:off x="7438703" y="2009545"/>
              <a:ext cx="199083" cy="169983"/>
            </a:xfrm>
            <a:custGeom>
              <a:avLst/>
              <a:gdLst/>
              <a:ahLst/>
              <a:cxnLst/>
              <a:rect l="l" t="t" r="r" b="b"/>
              <a:pathLst>
                <a:path w="2675" h="2284" extrusionOk="0">
                  <a:moveTo>
                    <a:pt x="1542" y="0"/>
                  </a:moveTo>
                  <a:cubicBezTo>
                    <a:pt x="1142" y="0"/>
                    <a:pt x="751" y="89"/>
                    <a:pt x="456" y="369"/>
                  </a:cubicBezTo>
                  <a:cubicBezTo>
                    <a:pt x="0" y="855"/>
                    <a:pt x="0" y="1585"/>
                    <a:pt x="0" y="2193"/>
                  </a:cubicBezTo>
                  <a:cubicBezTo>
                    <a:pt x="15" y="2253"/>
                    <a:pt x="61" y="2284"/>
                    <a:pt x="103" y="2284"/>
                  </a:cubicBezTo>
                  <a:cubicBezTo>
                    <a:pt x="145" y="2284"/>
                    <a:pt x="182" y="2253"/>
                    <a:pt x="182" y="2193"/>
                  </a:cubicBezTo>
                  <a:cubicBezTo>
                    <a:pt x="182" y="1676"/>
                    <a:pt x="152" y="1038"/>
                    <a:pt x="456" y="582"/>
                  </a:cubicBezTo>
                  <a:cubicBezTo>
                    <a:pt x="714" y="217"/>
                    <a:pt x="1087" y="126"/>
                    <a:pt x="1482" y="126"/>
                  </a:cubicBezTo>
                  <a:cubicBezTo>
                    <a:pt x="1877" y="126"/>
                    <a:pt x="2295" y="217"/>
                    <a:pt x="2645" y="217"/>
                  </a:cubicBezTo>
                  <a:cubicBezTo>
                    <a:pt x="2675" y="217"/>
                    <a:pt x="2675" y="187"/>
                    <a:pt x="2645" y="156"/>
                  </a:cubicBezTo>
                  <a:cubicBezTo>
                    <a:pt x="2318" y="82"/>
                    <a:pt x="1925" y="0"/>
                    <a:pt x="1542" y="0"/>
                  </a:cubicBezTo>
                  <a:close/>
                </a:path>
              </a:pathLst>
            </a:custGeom>
            <a:solidFill>
              <a:srgbClr val="FF8CA7"/>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89" name="Google Shape;3933;p80">
              <a:extLst>
                <a:ext uri="{FF2B5EF4-FFF2-40B4-BE49-F238E27FC236}">
                  <a16:creationId xmlns:a16="http://schemas.microsoft.com/office/drawing/2014/main" id="{2DF9469D-E3C4-694A-87ED-B7BE3902DE82}"/>
                </a:ext>
              </a:extLst>
            </p:cNvPr>
            <p:cNvSpPr/>
            <p:nvPr/>
          </p:nvSpPr>
          <p:spPr>
            <a:xfrm>
              <a:off x="7439149" y="2057474"/>
              <a:ext cx="114166" cy="69214"/>
            </a:xfrm>
            <a:custGeom>
              <a:avLst/>
              <a:gdLst/>
              <a:ahLst/>
              <a:cxnLst/>
              <a:rect l="l" t="t" r="r" b="b"/>
              <a:pathLst>
                <a:path w="1534" h="930" extrusionOk="0">
                  <a:moveTo>
                    <a:pt x="1000" y="1"/>
                  </a:moveTo>
                  <a:cubicBezTo>
                    <a:pt x="583" y="1"/>
                    <a:pt x="200" y="371"/>
                    <a:pt x="25" y="789"/>
                  </a:cubicBezTo>
                  <a:cubicBezTo>
                    <a:pt x="1" y="859"/>
                    <a:pt x="50" y="930"/>
                    <a:pt x="102" y="930"/>
                  </a:cubicBezTo>
                  <a:cubicBezTo>
                    <a:pt x="117" y="930"/>
                    <a:pt x="132" y="924"/>
                    <a:pt x="146" y="910"/>
                  </a:cubicBezTo>
                  <a:cubicBezTo>
                    <a:pt x="298" y="728"/>
                    <a:pt x="389" y="515"/>
                    <a:pt x="572" y="363"/>
                  </a:cubicBezTo>
                  <a:cubicBezTo>
                    <a:pt x="720" y="231"/>
                    <a:pt x="868" y="180"/>
                    <a:pt x="1022" y="180"/>
                  </a:cubicBezTo>
                  <a:cubicBezTo>
                    <a:pt x="1151" y="180"/>
                    <a:pt x="1284" y="216"/>
                    <a:pt x="1423" y="272"/>
                  </a:cubicBezTo>
                  <a:cubicBezTo>
                    <a:pt x="1434" y="278"/>
                    <a:pt x="1445" y="280"/>
                    <a:pt x="1455" y="280"/>
                  </a:cubicBezTo>
                  <a:cubicBezTo>
                    <a:pt x="1502" y="280"/>
                    <a:pt x="1533" y="230"/>
                    <a:pt x="1484" y="181"/>
                  </a:cubicBezTo>
                  <a:cubicBezTo>
                    <a:pt x="1324" y="55"/>
                    <a:pt x="1160" y="1"/>
                    <a:pt x="1000" y="1"/>
                  </a:cubicBezTo>
                  <a:close/>
                </a:path>
              </a:pathLst>
            </a:custGeom>
            <a:solidFill>
              <a:srgbClr val="FF8CA7"/>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90" name="Google Shape;3934;p80">
              <a:extLst>
                <a:ext uri="{FF2B5EF4-FFF2-40B4-BE49-F238E27FC236}">
                  <a16:creationId xmlns:a16="http://schemas.microsoft.com/office/drawing/2014/main" id="{236D375C-57CA-A230-26BE-4931B4D4A452}"/>
                </a:ext>
              </a:extLst>
            </p:cNvPr>
            <p:cNvSpPr/>
            <p:nvPr/>
          </p:nvSpPr>
          <p:spPr>
            <a:xfrm>
              <a:off x="6531555" y="2722373"/>
              <a:ext cx="375615" cy="192533"/>
            </a:xfrm>
            <a:custGeom>
              <a:avLst/>
              <a:gdLst/>
              <a:ahLst/>
              <a:cxnLst/>
              <a:rect l="l" t="t" r="r" b="b"/>
              <a:pathLst>
                <a:path w="5047" h="2587" extrusionOk="0">
                  <a:moveTo>
                    <a:pt x="5046" y="1"/>
                  </a:moveTo>
                  <a:lnTo>
                    <a:pt x="5046" y="1"/>
                  </a:lnTo>
                  <a:cubicBezTo>
                    <a:pt x="3374" y="122"/>
                    <a:pt x="1763" y="396"/>
                    <a:pt x="183" y="943"/>
                  </a:cubicBezTo>
                  <a:cubicBezTo>
                    <a:pt x="122" y="1095"/>
                    <a:pt x="92" y="1277"/>
                    <a:pt x="0" y="1429"/>
                  </a:cubicBezTo>
                  <a:cubicBezTo>
                    <a:pt x="0" y="1429"/>
                    <a:pt x="1083" y="2587"/>
                    <a:pt x="2708" y="2587"/>
                  </a:cubicBezTo>
                  <a:cubicBezTo>
                    <a:pt x="3394" y="2587"/>
                    <a:pt x="4177" y="2381"/>
                    <a:pt x="5016" y="1794"/>
                  </a:cubicBezTo>
                  <a:cubicBezTo>
                    <a:pt x="5016" y="1794"/>
                    <a:pt x="4955" y="973"/>
                    <a:pt x="5046" y="1"/>
                  </a:cubicBezTo>
                  <a:close/>
                </a:path>
              </a:pathLst>
            </a:custGeom>
            <a:solidFill>
              <a:srgbClr val="FFA1BA"/>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91" name="Google Shape;3935;p80">
              <a:extLst>
                <a:ext uri="{FF2B5EF4-FFF2-40B4-BE49-F238E27FC236}">
                  <a16:creationId xmlns:a16="http://schemas.microsoft.com/office/drawing/2014/main" id="{1565A58F-25F0-25BA-A248-61BE556DB4A7}"/>
                </a:ext>
              </a:extLst>
            </p:cNvPr>
            <p:cNvSpPr/>
            <p:nvPr/>
          </p:nvSpPr>
          <p:spPr>
            <a:xfrm>
              <a:off x="6531555" y="2582159"/>
              <a:ext cx="402705" cy="210395"/>
            </a:xfrm>
            <a:custGeom>
              <a:avLst/>
              <a:gdLst/>
              <a:ahLst/>
              <a:cxnLst/>
              <a:rect l="l" t="t" r="r" b="b"/>
              <a:pathLst>
                <a:path w="5411" h="2827" extrusionOk="0">
                  <a:moveTo>
                    <a:pt x="5411" y="0"/>
                  </a:moveTo>
                  <a:lnTo>
                    <a:pt x="0" y="426"/>
                  </a:lnTo>
                  <a:cubicBezTo>
                    <a:pt x="0" y="426"/>
                    <a:pt x="426" y="1763"/>
                    <a:pt x="183" y="2827"/>
                  </a:cubicBezTo>
                  <a:cubicBezTo>
                    <a:pt x="1763" y="2280"/>
                    <a:pt x="3374" y="2006"/>
                    <a:pt x="5046" y="1885"/>
                  </a:cubicBezTo>
                  <a:cubicBezTo>
                    <a:pt x="5077" y="1277"/>
                    <a:pt x="5198" y="578"/>
                    <a:pt x="5411" y="0"/>
                  </a:cubicBezTo>
                  <a:close/>
                </a:path>
              </a:pathLst>
            </a:custGeom>
            <a:solidFill>
              <a:srgbClr val="FF8CA7"/>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92" name="Google Shape;3936;p80">
              <a:extLst>
                <a:ext uri="{FF2B5EF4-FFF2-40B4-BE49-F238E27FC236}">
                  <a16:creationId xmlns:a16="http://schemas.microsoft.com/office/drawing/2014/main" id="{6060786D-AA90-3B65-C6B5-8F5E34E0CBB9}"/>
                </a:ext>
              </a:extLst>
            </p:cNvPr>
            <p:cNvSpPr/>
            <p:nvPr/>
          </p:nvSpPr>
          <p:spPr>
            <a:xfrm>
              <a:off x="5919274" y="1151666"/>
              <a:ext cx="1555673" cy="1466663"/>
            </a:xfrm>
            <a:custGeom>
              <a:avLst/>
              <a:gdLst/>
              <a:ahLst/>
              <a:cxnLst/>
              <a:rect l="l" t="t" r="r" b="b"/>
              <a:pathLst>
                <a:path w="20903" h="19707" extrusionOk="0">
                  <a:moveTo>
                    <a:pt x="7888" y="0"/>
                  </a:moveTo>
                  <a:cubicBezTo>
                    <a:pt x="3785" y="0"/>
                    <a:pt x="1" y="2090"/>
                    <a:pt x="203" y="9920"/>
                  </a:cubicBezTo>
                  <a:cubicBezTo>
                    <a:pt x="203" y="9920"/>
                    <a:pt x="81" y="13598"/>
                    <a:pt x="963" y="15422"/>
                  </a:cubicBezTo>
                  <a:cubicBezTo>
                    <a:pt x="1844" y="17246"/>
                    <a:pt x="4823" y="19282"/>
                    <a:pt x="8805" y="19647"/>
                  </a:cubicBezTo>
                  <a:cubicBezTo>
                    <a:pt x="9238" y="19687"/>
                    <a:pt x="9687" y="19707"/>
                    <a:pt x="10144" y="19707"/>
                  </a:cubicBezTo>
                  <a:cubicBezTo>
                    <a:pt x="13866" y="19707"/>
                    <a:pt x="18175" y="18392"/>
                    <a:pt x="19231" y="15847"/>
                  </a:cubicBezTo>
                  <a:cubicBezTo>
                    <a:pt x="20447" y="12960"/>
                    <a:pt x="20902" y="10984"/>
                    <a:pt x="20538" y="8066"/>
                  </a:cubicBezTo>
                  <a:cubicBezTo>
                    <a:pt x="20173" y="5148"/>
                    <a:pt x="20021" y="3841"/>
                    <a:pt x="17316" y="2534"/>
                  </a:cubicBezTo>
                  <a:cubicBezTo>
                    <a:pt x="15996" y="1896"/>
                    <a:pt x="11797" y="0"/>
                    <a:pt x="7888" y="0"/>
                  </a:cubicBezTo>
                  <a:close/>
                </a:path>
              </a:pathLst>
            </a:custGeom>
            <a:solidFill>
              <a:srgbClr val="FFA1BA"/>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93" name="Google Shape;3939;p80">
              <a:extLst>
                <a:ext uri="{FF2B5EF4-FFF2-40B4-BE49-F238E27FC236}">
                  <a16:creationId xmlns:a16="http://schemas.microsoft.com/office/drawing/2014/main" id="{4371DB32-C76E-1AC3-8646-0867D60B8694}"/>
                </a:ext>
              </a:extLst>
            </p:cNvPr>
            <p:cNvSpPr/>
            <p:nvPr/>
          </p:nvSpPr>
          <p:spPr>
            <a:xfrm>
              <a:off x="6631060" y="1888235"/>
              <a:ext cx="108658" cy="187547"/>
            </a:xfrm>
            <a:custGeom>
              <a:avLst/>
              <a:gdLst/>
              <a:ahLst/>
              <a:cxnLst/>
              <a:rect l="l" t="t" r="r" b="b"/>
              <a:pathLst>
                <a:path w="1460" h="2520" extrusionOk="0">
                  <a:moveTo>
                    <a:pt x="324" y="0"/>
                  </a:moveTo>
                  <a:cubicBezTo>
                    <a:pt x="312" y="0"/>
                    <a:pt x="305" y="8"/>
                    <a:pt x="305" y="23"/>
                  </a:cubicBezTo>
                  <a:cubicBezTo>
                    <a:pt x="214" y="327"/>
                    <a:pt x="153" y="692"/>
                    <a:pt x="92" y="1026"/>
                  </a:cubicBezTo>
                  <a:cubicBezTo>
                    <a:pt x="62" y="1239"/>
                    <a:pt x="1" y="1482"/>
                    <a:pt x="122" y="1695"/>
                  </a:cubicBezTo>
                  <a:cubicBezTo>
                    <a:pt x="177" y="1831"/>
                    <a:pt x="304" y="1943"/>
                    <a:pt x="440" y="1943"/>
                  </a:cubicBezTo>
                  <a:cubicBezTo>
                    <a:pt x="455" y="1943"/>
                    <a:pt x="471" y="1941"/>
                    <a:pt x="487" y="1938"/>
                  </a:cubicBezTo>
                  <a:cubicBezTo>
                    <a:pt x="578" y="1938"/>
                    <a:pt x="670" y="1877"/>
                    <a:pt x="730" y="1847"/>
                  </a:cubicBezTo>
                  <a:cubicBezTo>
                    <a:pt x="761" y="1817"/>
                    <a:pt x="822" y="1756"/>
                    <a:pt x="852" y="1756"/>
                  </a:cubicBezTo>
                  <a:cubicBezTo>
                    <a:pt x="903" y="1715"/>
                    <a:pt x="943" y="1695"/>
                    <a:pt x="975" y="1695"/>
                  </a:cubicBezTo>
                  <a:cubicBezTo>
                    <a:pt x="1038" y="1695"/>
                    <a:pt x="1065" y="1776"/>
                    <a:pt x="1065" y="1938"/>
                  </a:cubicBezTo>
                  <a:cubicBezTo>
                    <a:pt x="1217" y="2151"/>
                    <a:pt x="1186" y="2272"/>
                    <a:pt x="943" y="2333"/>
                  </a:cubicBezTo>
                  <a:cubicBezTo>
                    <a:pt x="831" y="2361"/>
                    <a:pt x="848" y="2519"/>
                    <a:pt x="947" y="2519"/>
                  </a:cubicBezTo>
                  <a:cubicBezTo>
                    <a:pt x="955" y="2519"/>
                    <a:pt x="964" y="2518"/>
                    <a:pt x="974" y="2516"/>
                  </a:cubicBezTo>
                  <a:cubicBezTo>
                    <a:pt x="1217" y="2424"/>
                    <a:pt x="1460" y="2181"/>
                    <a:pt x="1460" y="1908"/>
                  </a:cubicBezTo>
                  <a:cubicBezTo>
                    <a:pt x="1429" y="1695"/>
                    <a:pt x="1217" y="1513"/>
                    <a:pt x="1004" y="1513"/>
                  </a:cubicBezTo>
                  <a:cubicBezTo>
                    <a:pt x="852" y="1513"/>
                    <a:pt x="791" y="1634"/>
                    <a:pt x="639" y="1695"/>
                  </a:cubicBezTo>
                  <a:cubicBezTo>
                    <a:pt x="563" y="1724"/>
                    <a:pt x="500" y="1738"/>
                    <a:pt x="448" y="1738"/>
                  </a:cubicBezTo>
                  <a:cubicBezTo>
                    <a:pt x="125" y="1738"/>
                    <a:pt x="222" y="1231"/>
                    <a:pt x="274" y="996"/>
                  </a:cubicBezTo>
                  <a:cubicBezTo>
                    <a:pt x="305" y="722"/>
                    <a:pt x="518" y="297"/>
                    <a:pt x="366" y="23"/>
                  </a:cubicBezTo>
                  <a:cubicBezTo>
                    <a:pt x="350" y="8"/>
                    <a:pt x="335" y="0"/>
                    <a:pt x="324" y="0"/>
                  </a:cubicBezTo>
                  <a:close/>
                </a:path>
              </a:pathLst>
            </a:custGeom>
            <a:solidFill>
              <a:srgbClr val="8E4F4F"/>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94" name="Google Shape;3941;p80">
              <a:extLst>
                <a:ext uri="{FF2B5EF4-FFF2-40B4-BE49-F238E27FC236}">
                  <a16:creationId xmlns:a16="http://schemas.microsoft.com/office/drawing/2014/main" id="{1F7D56C1-0F96-8AF3-29DD-01A0F98407D8}"/>
                </a:ext>
              </a:extLst>
            </p:cNvPr>
            <p:cNvSpPr/>
            <p:nvPr/>
          </p:nvSpPr>
          <p:spPr>
            <a:xfrm>
              <a:off x="6141056" y="1688333"/>
              <a:ext cx="146242" cy="102332"/>
            </a:xfrm>
            <a:custGeom>
              <a:avLst/>
              <a:gdLst/>
              <a:ahLst/>
              <a:cxnLst/>
              <a:rect l="l" t="t" r="r" b="b"/>
              <a:pathLst>
                <a:path w="1965" h="1375" extrusionOk="0">
                  <a:moveTo>
                    <a:pt x="1756" y="0"/>
                  </a:moveTo>
                  <a:cubicBezTo>
                    <a:pt x="1088" y="0"/>
                    <a:pt x="136" y="642"/>
                    <a:pt x="19" y="1311"/>
                  </a:cubicBezTo>
                  <a:cubicBezTo>
                    <a:pt x="1" y="1349"/>
                    <a:pt x="28" y="1375"/>
                    <a:pt x="52" y="1375"/>
                  </a:cubicBezTo>
                  <a:cubicBezTo>
                    <a:pt x="67" y="1375"/>
                    <a:pt x="80" y="1365"/>
                    <a:pt x="80" y="1341"/>
                  </a:cubicBezTo>
                  <a:cubicBezTo>
                    <a:pt x="567" y="703"/>
                    <a:pt x="1083" y="308"/>
                    <a:pt x="1874" y="156"/>
                  </a:cubicBezTo>
                  <a:cubicBezTo>
                    <a:pt x="1965" y="126"/>
                    <a:pt x="1934" y="4"/>
                    <a:pt x="1843" y="4"/>
                  </a:cubicBezTo>
                  <a:cubicBezTo>
                    <a:pt x="1815" y="1"/>
                    <a:pt x="1786" y="0"/>
                    <a:pt x="1756" y="0"/>
                  </a:cubicBezTo>
                  <a:close/>
                </a:path>
              </a:pathLst>
            </a:custGeom>
            <a:solidFill>
              <a:srgbClr val="8E4F4F"/>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95" name="Google Shape;3942;p80">
              <a:extLst>
                <a:ext uri="{FF2B5EF4-FFF2-40B4-BE49-F238E27FC236}">
                  <a16:creationId xmlns:a16="http://schemas.microsoft.com/office/drawing/2014/main" id="{204428AF-EC08-361D-5697-17F20E562D97}"/>
                </a:ext>
              </a:extLst>
            </p:cNvPr>
            <p:cNvSpPr/>
            <p:nvPr/>
          </p:nvSpPr>
          <p:spPr>
            <a:xfrm>
              <a:off x="7011140" y="1670918"/>
              <a:ext cx="156661" cy="70851"/>
            </a:xfrm>
            <a:custGeom>
              <a:avLst/>
              <a:gdLst/>
              <a:ahLst/>
              <a:cxnLst/>
              <a:rect l="l" t="t" r="r" b="b"/>
              <a:pathLst>
                <a:path w="2105" h="952" extrusionOk="0">
                  <a:moveTo>
                    <a:pt x="322" y="0"/>
                  </a:moveTo>
                  <a:cubicBezTo>
                    <a:pt x="222" y="0"/>
                    <a:pt x="124" y="8"/>
                    <a:pt x="31" y="25"/>
                  </a:cubicBezTo>
                  <a:cubicBezTo>
                    <a:pt x="0" y="25"/>
                    <a:pt x="0" y="116"/>
                    <a:pt x="31" y="116"/>
                  </a:cubicBezTo>
                  <a:cubicBezTo>
                    <a:pt x="699" y="299"/>
                    <a:pt x="1368" y="390"/>
                    <a:pt x="1885" y="907"/>
                  </a:cubicBezTo>
                  <a:cubicBezTo>
                    <a:pt x="1909" y="938"/>
                    <a:pt x="1936" y="951"/>
                    <a:pt x="1963" y="951"/>
                  </a:cubicBezTo>
                  <a:cubicBezTo>
                    <a:pt x="2039" y="951"/>
                    <a:pt x="2104" y="845"/>
                    <a:pt x="2037" y="755"/>
                  </a:cubicBezTo>
                  <a:cubicBezTo>
                    <a:pt x="1671" y="310"/>
                    <a:pt x="944" y="0"/>
                    <a:pt x="322" y="0"/>
                  </a:cubicBezTo>
                  <a:close/>
                </a:path>
              </a:pathLst>
            </a:custGeom>
            <a:solidFill>
              <a:srgbClr val="8E4F4F"/>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96" name="Google Shape;3943;p80">
              <a:extLst>
                <a:ext uri="{FF2B5EF4-FFF2-40B4-BE49-F238E27FC236}">
                  <a16:creationId xmlns:a16="http://schemas.microsoft.com/office/drawing/2014/main" id="{9AD1DAB5-CC29-F382-D73D-AF2B383394F2}"/>
                </a:ext>
              </a:extLst>
            </p:cNvPr>
            <p:cNvSpPr/>
            <p:nvPr/>
          </p:nvSpPr>
          <p:spPr>
            <a:xfrm>
              <a:off x="6144702" y="2120659"/>
              <a:ext cx="289656" cy="271497"/>
            </a:xfrm>
            <a:custGeom>
              <a:avLst/>
              <a:gdLst/>
              <a:ahLst/>
              <a:cxnLst/>
              <a:rect l="l" t="t" r="r" b="b"/>
              <a:pathLst>
                <a:path w="3892" h="3648" extrusionOk="0">
                  <a:moveTo>
                    <a:pt x="1946" y="1"/>
                  </a:moveTo>
                  <a:cubicBezTo>
                    <a:pt x="882" y="1"/>
                    <a:pt x="1" y="821"/>
                    <a:pt x="1" y="1824"/>
                  </a:cubicBezTo>
                  <a:cubicBezTo>
                    <a:pt x="1" y="2827"/>
                    <a:pt x="882" y="3648"/>
                    <a:pt x="1946" y="3648"/>
                  </a:cubicBezTo>
                  <a:cubicBezTo>
                    <a:pt x="3010" y="3648"/>
                    <a:pt x="3891" y="2827"/>
                    <a:pt x="3891" y="1824"/>
                  </a:cubicBezTo>
                  <a:cubicBezTo>
                    <a:pt x="3891" y="821"/>
                    <a:pt x="3040" y="1"/>
                    <a:pt x="1946" y="1"/>
                  </a:cubicBezTo>
                  <a:close/>
                </a:path>
              </a:pathLst>
            </a:custGeom>
            <a:solidFill>
              <a:srgbClr val="FF4681"/>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97" name="Google Shape;3944;p80">
              <a:extLst>
                <a:ext uri="{FF2B5EF4-FFF2-40B4-BE49-F238E27FC236}">
                  <a16:creationId xmlns:a16="http://schemas.microsoft.com/office/drawing/2014/main" id="{0BDD63B5-78F0-A998-FDBA-019A5D200BF5}"/>
                </a:ext>
              </a:extLst>
            </p:cNvPr>
            <p:cNvSpPr/>
            <p:nvPr/>
          </p:nvSpPr>
          <p:spPr>
            <a:xfrm>
              <a:off x="6936493" y="2120659"/>
              <a:ext cx="289582" cy="271497"/>
            </a:xfrm>
            <a:custGeom>
              <a:avLst/>
              <a:gdLst/>
              <a:ahLst/>
              <a:cxnLst/>
              <a:rect l="l" t="t" r="r" b="b"/>
              <a:pathLst>
                <a:path w="3891" h="3648" extrusionOk="0">
                  <a:moveTo>
                    <a:pt x="1946" y="1"/>
                  </a:moveTo>
                  <a:cubicBezTo>
                    <a:pt x="882" y="1"/>
                    <a:pt x="0" y="821"/>
                    <a:pt x="0" y="1824"/>
                  </a:cubicBezTo>
                  <a:cubicBezTo>
                    <a:pt x="0" y="2827"/>
                    <a:pt x="882" y="3648"/>
                    <a:pt x="1946" y="3648"/>
                  </a:cubicBezTo>
                  <a:cubicBezTo>
                    <a:pt x="3009" y="3648"/>
                    <a:pt x="3891" y="2827"/>
                    <a:pt x="3891" y="1824"/>
                  </a:cubicBezTo>
                  <a:cubicBezTo>
                    <a:pt x="3891" y="821"/>
                    <a:pt x="3009" y="1"/>
                    <a:pt x="1946" y="1"/>
                  </a:cubicBezTo>
                  <a:close/>
                </a:path>
              </a:pathLst>
            </a:custGeom>
            <a:solidFill>
              <a:srgbClr val="FF4681"/>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98" name="Google Shape;3952;p80">
              <a:extLst>
                <a:ext uri="{FF2B5EF4-FFF2-40B4-BE49-F238E27FC236}">
                  <a16:creationId xmlns:a16="http://schemas.microsoft.com/office/drawing/2014/main" id="{6A6E1B63-56C1-824F-4CEB-22C94F3EA4A9}"/>
                </a:ext>
              </a:extLst>
            </p:cNvPr>
            <p:cNvSpPr/>
            <p:nvPr/>
          </p:nvSpPr>
          <p:spPr>
            <a:xfrm>
              <a:off x="7083480" y="2204386"/>
              <a:ext cx="27239" cy="29472"/>
            </a:xfrm>
            <a:custGeom>
              <a:avLst/>
              <a:gdLst/>
              <a:ahLst/>
              <a:cxnLst/>
              <a:rect l="l" t="t" r="r" b="b"/>
              <a:pathLst>
                <a:path w="366" h="396" extrusionOk="0">
                  <a:moveTo>
                    <a:pt x="183" y="0"/>
                  </a:moveTo>
                  <a:cubicBezTo>
                    <a:pt x="92" y="0"/>
                    <a:pt x="1" y="91"/>
                    <a:pt x="1" y="183"/>
                  </a:cubicBezTo>
                  <a:cubicBezTo>
                    <a:pt x="1" y="304"/>
                    <a:pt x="92" y="395"/>
                    <a:pt x="183" y="395"/>
                  </a:cubicBezTo>
                  <a:cubicBezTo>
                    <a:pt x="275" y="395"/>
                    <a:pt x="366" y="304"/>
                    <a:pt x="366" y="183"/>
                  </a:cubicBezTo>
                  <a:cubicBezTo>
                    <a:pt x="366" y="91"/>
                    <a:pt x="275" y="0"/>
                    <a:pt x="183" y="0"/>
                  </a:cubicBezTo>
                  <a:close/>
                </a:path>
              </a:pathLst>
            </a:custGeom>
            <a:solidFill>
              <a:srgbClr val="8E4F4F"/>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199" name="Google Shape;3955;p80">
              <a:extLst>
                <a:ext uri="{FF2B5EF4-FFF2-40B4-BE49-F238E27FC236}">
                  <a16:creationId xmlns:a16="http://schemas.microsoft.com/office/drawing/2014/main" id="{5BCE4796-C607-29FB-E620-13DB6F890EC4}"/>
                </a:ext>
              </a:extLst>
            </p:cNvPr>
            <p:cNvSpPr/>
            <p:nvPr/>
          </p:nvSpPr>
          <p:spPr>
            <a:xfrm>
              <a:off x="6046277" y="1725173"/>
              <a:ext cx="1260063" cy="529374"/>
            </a:xfrm>
            <a:custGeom>
              <a:avLst/>
              <a:gdLst/>
              <a:ahLst/>
              <a:cxnLst/>
              <a:rect l="l" t="t" r="r" b="b"/>
              <a:pathLst>
                <a:path w="16931" h="7113" extrusionOk="0">
                  <a:moveTo>
                    <a:pt x="3587" y="335"/>
                  </a:moveTo>
                  <a:cubicBezTo>
                    <a:pt x="5350" y="335"/>
                    <a:pt x="6779" y="1793"/>
                    <a:pt x="6779" y="3556"/>
                  </a:cubicBezTo>
                  <a:cubicBezTo>
                    <a:pt x="6779" y="5319"/>
                    <a:pt x="5350" y="6748"/>
                    <a:pt x="3587" y="6748"/>
                  </a:cubicBezTo>
                  <a:cubicBezTo>
                    <a:pt x="1794" y="6748"/>
                    <a:pt x="365" y="5319"/>
                    <a:pt x="365" y="3556"/>
                  </a:cubicBezTo>
                  <a:cubicBezTo>
                    <a:pt x="365" y="1793"/>
                    <a:pt x="1794" y="335"/>
                    <a:pt x="3587" y="335"/>
                  </a:cubicBezTo>
                  <a:close/>
                  <a:moveTo>
                    <a:pt x="13375" y="335"/>
                  </a:moveTo>
                  <a:cubicBezTo>
                    <a:pt x="15138" y="335"/>
                    <a:pt x="16566" y="1793"/>
                    <a:pt x="16566" y="3556"/>
                  </a:cubicBezTo>
                  <a:cubicBezTo>
                    <a:pt x="16566" y="5319"/>
                    <a:pt x="15138" y="6748"/>
                    <a:pt x="13375" y="6748"/>
                  </a:cubicBezTo>
                  <a:cubicBezTo>
                    <a:pt x="11612" y="6748"/>
                    <a:pt x="10183" y="5319"/>
                    <a:pt x="10183" y="3556"/>
                  </a:cubicBezTo>
                  <a:cubicBezTo>
                    <a:pt x="10183" y="1793"/>
                    <a:pt x="11612" y="335"/>
                    <a:pt x="13375" y="335"/>
                  </a:cubicBezTo>
                  <a:close/>
                  <a:moveTo>
                    <a:pt x="3557" y="0"/>
                  </a:moveTo>
                  <a:cubicBezTo>
                    <a:pt x="1612" y="0"/>
                    <a:pt x="1" y="1581"/>
                    <a:pt x="1" y="3556"/>
                  </a:cubicBezTo>
                  <a:cubicBezTo>
                    <a:pt x="1" y="5502"/>
                    <a:pt x="1612" y="7113"/>
                    <a:pt x="3557" y="7113"/>
                  </a:cubicBezTo>
                  <a:cubicBezTo>
                    <a:pt x="5411" y="7113"/>
                    <a:pt x="6931" y="5684"/>
                    <a:pt x="7113" y="3891"/>
                  </a:cubicBezTo>
                  <a:cubicBezTo>
                    <a:pt x="7223" y="3781"/>
                    <a:pt x="7573" y="3497"/>
                    <a:pt x="8203" y="3497"/>
                  </a:cubicBezTo>
                  <a:cubicBezTo>
                    <a:pt x="8623" y="3497"/>
                    <a:pt x="9168" y="3623"/>
                    <a:pt x="9849" y="4012"/>
                  </a:cubicBezTo>
                  <a:cubicBezTo>
                    <a:pt x="10062" y="5745"/>
                    <a:pt x="11581" y="7113"/>
                    <a:pt x="13375" y="7113"/>
                  </a:cubicBezTo>
                  <a:cubicBezTo>
                    <a:pt x="15350" y="7113"/>
                    <a:pt x="16931" y="5502"/>
                    <a:pt x="16931" y="3556"/>
                  </a:cubicBezTo>
                  <a:cubicBezTo>
                    <a:pt x="16931" y="1581"/>
                    <a:pt x="15350" y="0"/>
                    <a:pt x="13375" y="0"/>
                  </a:cubicBezTo>
                  <a:cubicBezTo>
                    <a:pt x="11399" y="0"/>
                    <a:pt x="9818" y="1581"/>
                    <a:pt x="9818" y="3556"/>
                  </a:cubicBezTo>
                  <a:lnTo>
                    <a:pt x="7113" y="3435"/>
                  </a:lnTo>
                  <a:cubicBezTo>
                    <a:pt x="7052" y="1520"/>
                    <a:pt x="5502" y="0"/>
                    <a:pt x="3557" y="0"/>
                  </a:cubicBezTo>
                  <a:close/>
                </a:path>
              </a:pathLst>
            </a:custGeom>
            <a:solidFill>
              <a:srgbClr val="F16790"/>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200" name="Google Shape;3956;p80">
              <a:extLst>
                <a:ext uri="{FF2B5EF4-FFF2-40B4-BE49-F238E27FC236}">
                  <a16:creationId xmlns:a16="http://schemas.microsoft.com/office/drawing/2014/main" id="{2F3B507F-49C5-B40F-9064-CA37DDE9344D}"/>
                </a:ext>
              </a:extLst>
            </p:cNvPr>
            <p:cNvSpPr/>
            <p:nvPr/>
          </p:nvSpPr>
          <p:spPr>
            <a:xfrm>
              <a:off x="5649340" y="1265608"/>
              <a:ext cx="513522" cy="502209"/>
            </a:xfrm>
            <a:custGeom>
              <a:avLst/>
              <a:gdLst/>
              <a:ahLst/>
              <a:cxnLst/>
              <a:rect l="l" t="t" r="r" b="b"/>
              <a:pathLst>
                <a:path w="6900" h="6748" extrusionOk="0">
                  <a:moveTo>
                    <a:pt x="1763" y="0"/>
                  </a:moveTo>
                  <a:cubicBezTo>
                    <a:pt x="882" y="881"/>
                    <a:pt x="122" y="2128"/>
                    <a:pt x="0" y="3860"/>
                  </a:cubicBezTo>
                  <a:cubicBezTo>
                    <a:pt x="0" y="3921"/>
                    <a:pt x="0" y="3982"/>
                    <a:pt x="0" y="4073"/>
                  </a:cubicBezTo>
                  <a:cubicBezTo>
                    <a:pt x="1641" y="5471"/>
                    <a:pt x="3708" y="6383"/>
                    <a:pt x="5897" y="6748"/>
                  </a:cubicBezTo>
                  <a:cubicBezTo>
                    <a:pt x="6231" y="6353"/>
                    <a:pt x="6596" y="5927"/>
                    <a:pt x="6900" y="5471"/>
                  </a:cubicBezTo>
                  <a:cubicBezTo>
                    <a:pt x="4863" y="4012"/>
                    <a:pt x="3192" y="2097"/>
                    <a:pt x="1763" y="0"/>
                  </a:cubicBezTo>
                  <a:close/>
                </a:path>
              </a:pathLst>
            </a:custGeom>
            <a:solidFill>
              <a:srgbClr val="33135A"/>
            </a:solidFill>
            <a:ln>
              <a:solidFill>
                <a:srgbClr val="33135A"/>
              </a:solid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201" name="Google Shape;3957;p80">
              <a:extLst>
                <a:ext uri="{FF2B5EF4-FFF2-40B4-BE49-F238E27FC236}">
                  <a16:creationId xmlns:a16="http://schemas.microsoft.com/office/drawing/2014/main" id="{27706D51-160F-2BC3-0509-9A6F76637ADD}"/>
                </a:ext>
              </a:extLst>
            </p:cNvPr>
            <p:cNvSpPr/>
            <p:nvPr/>
          </p:nvSpPr>
          <p:spPr>
            <a:xfrm rot="21346299">
              <a:off x="5757765" y="877307"/>
              <a:ext cx="1206017" cy="839644"/>
            </a:xfrm>
            <a:custGeom>
              <a:avLst/>
              <a:gdLst/>
              <a:ahLst/>
              <a:cxnLst/>
              <a:rect l="l" t="t" r="r" b="b"/>
              <a:pathLst>
                <a:path w="16657" h="12931" extrusionOk="0">
                  <a:moveTo>
                    <a:pt x="5001" y="0"/>
                  </a:moveTo>
                  <a:cubicBezTo>
                    <a:pt x="4967" y="0"/>
                    <a:pt x="4932" y="4"/>
                    <a:pt x="4894" y="13"/>
                  </a:cubicBezTo>
                  <a:cubicBezTo>
                    <a:pt x="3830" y="286"/>
                    <a:pt x="4164" y="3356"/>
                    <a:pt x="4164" y="3356"/>
                  </a:cubicBezTo>
                  <a:cubicBezTo>
                    <a:pt x="4164" y="3356"/>
                    <a:pt x="3462" y="1251"/>
                    <a:pt x="2924" y="1251"/>
                  </a:cubicBezTo>
                  <a:cubicBezTo>
                    <a:pt x="2869" y="1251"/>
                    <a:pt x="2816" y="1272"/>
                    <a:pt x="2766" y="1320"/>
                  </a:cubicBezTo>
                  <a:cubicBezTo>
                    <a:pt x="2189" y="1806"/>
                    <a:pt x="3374" y="4055"/>
                    <a:pt x="3374" y="4055"/>
                  </a:cubicBezTo>
                  <a:cubicBezTo>
                    <a:pt x="3374" y="4055"/>
                    <a:pt x="1459" y="4481"/>
                    <a:pt x="0" y="5940"/>
                  </a:cubicBezTo>
                  <a:cubicBezTo>
                    <a:pt x="1429" y="8037"/>
                    <a:pt x="3100" y="9952"/>
                    <a:pt x="5137" y="11411"/>
                  </a:cubicBezTo>
                  <a:cubicBezTo>
                    <a:pt x="5745" y="10560"/>
                    <a:pt x="6201" y="9648"/>
                    <a:pt x="6322" y="8858"/>
                  </a:cubicBezTo>
                  <a:cubicBezTo>
                    <a:pt x="6322" y="8858"/>
                    <a:pt x="8389" y="10925"/>
                    <a:pt x="10395" y="11837"/>
                  </a:cubicBezTo>
                  <a:cubicBezTo>
                    <a:pt x="10952" y="12087"/>
                    <a:pt x="11534" y="12236"/>
                    <a:pt x="12048" y="12236"/>
                  </a:cubicBezTo>
                  <a:cubicBezTo>
                    <a:pt x="12096" y="12236"/>
                    <a:pt x="12143" y="12234"/>
                    <a:pt x="12189" y="12232"/>
                  </a:cubicBezTo>
                  <a:cubicBezTo>
                    <a:pt x="14195" y="12080"/>
                    <a:pt x="13526" y="10074"/>
                    <a:pt x="13313" y="9527"/>
                  </a:cubicBezTo>
                  <a:lnTo>
                    <a:pt x="13313" y="9527"/>
                  </a:lnTo>
                  <a:cubicBezTo>
                    <a:pt x="13587" y="10165"/>
                    <a:pt x="14864" y="12809"/>
                    <a:pt x="16657" y="12931"/>
                  </a:cubicBezTo>
                  <a:cubicBezTo>
                    <a:pt x="16049" y="8706"/>
                    <a:pt x="14468" y="4633"/>
                    <a:pt x="11581" y="1502"/>
                  </a:cubicBezTo>
                  <a:cubicBezTo>
                    <a:pt x="7933" y="1745"/>
                    <a:pt x="5167" y="3052"/>
                    <a:pt x="5167" y="3052"/>
                  </a:cubicBezTo>
                  <a:cubicBezTo>
                    <a:pt x="5167" y="3052"/>
                    <a:pt x="5902" y="0"/>
                    <a:pt x="5001" y="0"/>
                  </a:cubicBezTo>
                  <a:close/>
                </a:path>
              </a:pathLst>
            </a:custGeom>
            <a:solidFill>
              <a:srgbClr val="33135A"/>
            </a:solidFill>
            <a:ln>
              <a:solidFill>
                <a:srgbClr val="33135A"/>
              </a:solid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202" name="Google Shape;3960;p80">
              <a:extLst>
                <a:ext uri="{FF2B5EF4-FFF2-40B4-BE49-F238E27FC236}">
                  <a16:creationId xmlns:a16="http://schemas.microsoft.com/office/drawing/2014/main" id="{CC47A135-2B79-B038-82B9-3E908FABC63D}"/>
                </a:ext>
              </a:extLst>
            </p:cNvPr>
            <p:cNvSpPr/>
            <p:nvPr/>
          </p:nvSpPr>
          <p:spPr>
            <a:xfrm>
              <a:off x="5628948" y="1568735"/>
              <a:ext cx="459267" cy="368768"/>
            </a:xfrm>
            <a:custGeom>
              <a:avLst/>
              <a:gdLst/>
              <a:ahLst/>
              <a:cxnLst/>
              <a:rect l="l" t="t" r="r" b="b"/>
              <a:pathLst>
                <a:path w="6171" h="4955" extrusionOk="0">
                  <a:moveTo>
                    <a:pt x="274" y="0"/>
                  </a:moveTo>
                  <a:cubicBezTo>
                    <a:pt x="1" y="4468"/>
                    <a:pt x="456" y="4955"/>
                    <a:pt x="456" y="4955"/>
                  </a:cubicBezTo>
                  <a:cubicBezTo>
                    <a:pt x="456" y="4955"/>
                    <a:pt x="1256" y="4285"/>
                    <a:pt x="2393" y="4285"/>
                  </a:cubicBezTo>
                  <a:cubicBezTo>
                    <a:pt x="2900" y="4285"/>
                    <a:pt x="3474" y="4418"/>
                    <a:pt x="4074" y="4803"/>
                  </a:cubicBezTo>
                  <a:cubicBezTo>
                    <a:pt x="4074" y="4803"/>
                    <a:pt x="5107" y="3891"/>
                    <a:pt x="6171" y="2675"/>
                  </a:cubicBezTo>
                  <a:cubicBezTo>
                    <a:pt x="3982" y="2310"/>
                    <a:pt x="1915" y="1398"/>
                    <a:pt x="274" y="0"/>
                  </a:cubicBezTo>
                  <a:close/>
                </a:path>
              </a:pathLst>
            </a:custGeom>
            <a:solidFill>
              <a:srgbClr val="33135A"/>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203" name="Google Shape;3961;p80">
              <a:extLst>
                <a:ext uri="{FF2B5EF4-FFF2-40B4-BE49-F238E27FC236}">
                  <a16:creationId xmlns:a16="http://schemas.microsoft.com/office/drawing/2014/main" id="{B1F4515F-9DC1-C0AF-96E3-84C66FBD59F3}"/>
                </a:ext>
              </a:extLst>
            </p:cNvPr>
            <p:cNvSpPr/>
            <p:nvPr/>
          </p:nvSpPr>
          <p:spPr>
            <a:xfrm>
              <a:off x="6766808" y="1521178"/>
              <a:ext cx="4614" cy="11387"/>
            </a:xfrm>
            <a:custGeom>
              <a:avLst/>
              <a:gdLst/>
              <a:ahLst/>
              <a:cxnLst/>
              <a:rect l="l" t="t" r="r" b="b"/>
              <a:pathLst>
                <a:path w="62" h="153" extrusionOk="0">
                  <a:moveTo>
                    <a:pt x="61" y="153"/>
                  </a:moveTo>
                  <a:cubicBezTo>
                    <a:pt x="31" y="62"/>
                    <a:pt x="1" y="1"/>
                    <a:pt x="1" y="1"/>
                  </a:cubicBezTo>
                  <a:cubicBezTo>
                    <a:pt x="1" y="1"/>
                    <a:pt x="31" y="62"/>
                    <a:pt x="61" y="153"/>
                  </a:cubicBezTo>
                  <a:close/>
                </a:path>
              </a:pathLst>
            </a:custGeom>
            <a:solidFill>
              <a:srgbClr val="F26952"/>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204" name="Google Shape;3962;p80">
              <a:extLst>
                <a:ext uri="{FF2B5EF4-FFF2-40B4-BE49-F238E27FC236}">
                  <a16:creationId xmlns:a16="http://schemas.microsoft.com/office/drawing/2014/main" id="{756889A7-B4B4-B1E1-C8DB-6C3685C86236}"/>
                </a:ext>
              </a:extLst>
            </p:cNvPr>
            <p:cNvSpPr/>
            <p:nvPr/>
          </p:nvSpPr>
          <p:spPr>
            <a:xfrm>
              <a:off x="6126617" y="2818602"/>
              <a:ext cx="337138" cy="1218163"/>
            </a:xfrm>
            <a:custGeom>
              <a:avLst/>
              <a:gdLst/>
              <a:ahLst/>
              <a:cxnLst/>
              <a:rect l="l" t="t" r="r" b="b"/>
              <a:pathLst>
                <a:path w="4530" h="16368" extrusionOk="0">
                  <a:moveTo>
                    <a:pt x="3347" y="0"/>
                  </a:moveTo>
                  <a:cubicBezTo>
                    <a:pt x="2651" y="0"/>
                    <a:pt x="1675" y="330"/>
                    <a:pt x="700" y="927"/>
                  </a:cubicBezTo>
                  <a:cubicBezTo>
                    <a:pt x="700" y="927"/>
                    <a:pt x="1520" y="4088"/>
                    <a:pt x="1368" y="6033"/>
                  </a:cubicBezTo>
                  <a:cubicBezTo>
                    <a:pt x="1216" y="7978"/>
                    <a:pt x="305" y="12416"/>
                    <a:pt x="305" y="12416"/>
                  </a:cubicBezTo>
                  <a:cubicBezTo>
                    <a:pt x="305" y="12416"/>
                    <a:pt x="1" y="15000"/>
                    <a:pt x="153" y="16368"/>
                  </a:cubicBezTo>
                  <a:cubicBezTo>
                    <a:pt x="2402" y="13602"/>
                    <a:pt x="4043" y="11656"/>
                    <a:pt x="4378" y="6641"/>
                  </a:cubicBezTo>
                  <a:cubicBezTo>
                    <a:pt x="4530" y="4270"/>
                    <a:pt x="3922" y="1322"/>
                    <a:pt x="3587" y="15"/>
                  </a:cubicBezTo>
                  <a:cubicBezTo>
                    <a:pt x="3512" y="5"/>
                    <a:pt x="3431" y="0"/>
                    <a:pt x="3347" y="0"/>
                  </a:cubicBezTo>
                  <a:close/>
                </a:path>
              </a:pathLst>
            </a:custGeom>
            <a:solidFill>
              <a:srgbClr val="F27FB2"/>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205" name="Google Shape;3963;p80">
              <a:extLst>
                <a:ext uri="{FF2B5EF4-FFF2-40B4-BE49-F238E27FC236}">
                  <a16:creationId xmlns:a16="http://schemas.microsoft.com/office/drawing/2014/main" id="{396B393A-F790-163E-538E-6CAF8BE0118A}"/>
                </a:ext>
              </a:extLst>
            </p:cNvPr>
            <p:cNvSpPr/>
            <p:nvPr/>
          </p:nvSpPr>
          <p:spPr>
            <a:xfrm>
              <a:off x="6137930" y="2819644"/>
              <a:ext cx="409552" cy="1269143"/>
            </a:xfrm>
            <a:custGeom>
              <a:avLst/>
              <a:gdLst/>
              <a:ahLst/>
              <a:cxnLst/>
              <a:rect l="l" t="t" r="r" b="b"/>
              <a:pathLst>
                <a:path w="5503" h="17053" extrusionOk="0">
                  <a:moveTo>
                    <a:pt x="3435" y="1"/>
                  </a:moveTo>
                  <a:lnTo>
                    <a:pt x="3435" y="1"/>
                  </a:lnTo>
                  <a:cubicBezTo>
                    <a:pt x="3770" y="1308"/>
                    <a:pt x="4378" y="4256"/>
                    <a:pt x="4226" y="6627"/>
                  </a:cubicBezTo>
                  <a:cubicBezTo>
                    <a:pt x="3891" y="11642"/>
                    <a:pt x="2250" y="13588"/>
                    <a:pt x="1" y="16354"/>
                  </a:cubicBezTo>
                  <a:cubicBezTo>
                    <a:pt x="31" y="16688"/>
                    <a:pt x="92" y="16931"/>
                    <a:pt x="183" y="17053"/>
                  </a:cubicBezTo>
                  <a:cubicBezTo>
                    <a:pt x="183" y="17053"/>
                    <a:pt x="3709" y="13983"/>
                    <a:pt x="4590" y="9332"/>
                  </a:cubicBezTo>
                  <a:cubicBezTo>
                    <a:pt x="5502" y="4651"/>
                    <a:pt x="4469" y="1338"/>
                    <a:pt x="4195" y="517"/>
                  </a:cubicBezTo>
                  <a:cubicBezTo>
                    <a:pt x="4104" y="214"/>
                    <a:pt x="3830" y="62"/>
                    <a:pt x="3435" y="1"/>
                  </a:cubicBezTo>
                  <a:close/>
                </a:path>
              </a:pathLst>
            </a:custGeom>
            <a:solidFill>
              <a:srgbClr val="F16790"/>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206" name="Google Shape;3964;p80">
              <a:extLst>
                <a:ext uri="{FF2B5EF4-FFF2-40B4-BE49-F238E27FC236}">
                  <a16:creationId xmlns:a16="http://schemas.microsoft.com/office/drawing/2014/main" id="{F135ED50-0088-5D2A-325B-BC15316DCF03}"/>
                </a:ext>
              </a:extLst>
            </p:cNvPr>
            <p:cNvSpPr/>
            <p:nvPr/>
          </p:nvSpPr>
          <p:spPr>
            <a:xfrm>
              <a:off x="5855195" y="3441750"/>
              <a:ext cx="334831" cy="357530"/>
            </a:xfrm>
            <a:custGeom>
              <a:avLst/>
              <a:gdLst/>
              <a:ahLst/>
              <a:cxnLst/>
              <a:rect l="l" t="t" r="r" b="b"/>
              <a:pathLst>
                <a:path w="4499" h="4804" extrusionOk="0">
                  <a:moveTo>
                    <a:pt x="1216" y="1"/>
                  </a:moveTo>
                  <a:cubicBezTo>
                    <a:pt x="1216" y="1"/>
                    <a:pt x="608" y="1551"/>
                    <a:pt x="0" y="3435"/>
                  </a:cubicBezTo>
                  <a:cubicBezTo>
                    <a:pt x="1828" y="4433"/>
                    <a:pt x="1913" y="4706"/>
                    <a:pt x="1863" y="4778"/>
                  </a:cubicBezTo>
                  <a:lnTo>
                    <a:pt x="1863" y="4778"/>
                  </a:lnTo>
                  <a:cubicBezTo>
                    <a:pt x="2984" y="4059"/>
                    <a:pt x="4499" y="2128"/>
                    <a:pt x="4499" y="2128"/>
                  </a:cubicBezTo>
                  <a:lnTo>
                    <a:pt x="4256" y="821"/>
                  </a:lnTo>
                  <a:cubicBezTo>
                    <a:pt x="4256" y="821"/>
                    <a:pt x="2614" y="608"/>
                    <a:pt x="1216" y="1"/>
                  </a:cubicBezTo>
                  <a:close/>
                  <a:moveTo>
                    <a:pt x="1863" y="4778"/>
                  </a:moveTo>
                  <a:cubicBezTo>
                    <a:pt x="1850" y="4787"/>
                    <a:pt x="1837" y="4795"/>
                    <a:pt x="1824" y="4803"/>
                  </a:cubicBezTo>
                  <a:cubicBezTo>
                    <a:pt x="1824" y="4803"/>
                    <a:pt x="1849" y="4799"/>
                    <a:pt x="1863" y="4778"/>
                  </a:cubicBezTo>
                  <a:close/>
                </a:path>
              </a:pathLst>
            </a:custGeom>
            <a:solidFill>
              <a:srgbClr val="FF8CA7"/>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207" name="Google Shape;3965;p80">
              <a:extLst>
                <a:ext uri="{FF2B5EF4-FFF2-40B4-BE49-F238E27FC236}">
                  <a16:creationId xmlns:a16="http://schemas.microsoft.com/office/drawing/2014/main" id="{06830F13-1432-90BB-43E4-1C248DBBF58C}"/>
                </a:ext>
              </a:extLst>
            </p:cNvPr>
            <p:cNvSpPr/>
            <p:nvPr/>
          </p:nvSpPr>
          <p:spPr>
            <a:xfrm>
              <a:off x="5790075" y="3273479"/>
              <a:ext cx="865991" cy="893900"/>
            </a:xfrm>
            <a:custGeom>
              <a:avLst/>
              <a:gdLst/>
              <a:ahLst/>
              <a:cxnLst/>
              <a:rect l="l" t="t" r="r" b="b"/>
              <a:pathLst>
                <a:path w="11636" h="12011" extrusionOk="0">
                  <a:moveTo>
                    <a:pt x="9430" y="0"/>
                  </a:moveTo>
                  <a:cubicBezTo>
                    <a:pt x="8925" y="0"/>
                    <a:pt x="8171" y="929"/>
                    <a:pt x="7927" y="1228"/>
                  </a:cubicBezTo>
                  <a:cubicBezTo>
                    <a:pt x="7732" y="1091"/>
                    <a:pt x="7486" y="842"/>
                    <a:pt x="7328" y="842"/>
                  </a:cubicBezTo>
                  <a:cubicBezTo>
                    <a:pt x="7239" y="842"/>
                    <a:pt x="7178" y="919"/>
                    <a:pt x="7167" y="1137"/>
                  </a:cubicBezTo>
                  <a:cubicBezTo>
                    <a:pt x="7137" y="1775"/>
                    <a:pt x="7258" y="2140"/>
                    <a:pt x="7258" y="2140"/>
                  </a:cubicBezTo>
                  <a:cubicBezTo>
                    <a:pt x="7258" y="2140"/>
                    <a:pt x="3915" y="6274"/>
                    <a:pt x="2729" y="7034"/>
                  </a:cubicBezTo>
                  <a:cubicBezTo>
                    <a:pt x="2790" y="6973"/>
                    <a:pt x="2699" y="6699"/>
                    <a:pt x="875" y="5696"/>
                  </a:cubicBezTo>
                  <a:cubicBezTo>
                    <a:pt x="450" y="7003"/>
                    <a:pt x="85" y="8310"/>
                    <a:pt x="54" y="8979"/>
                  </a:cubicBezTo>
                  <a:cubicBezTo>
                    <a:pt x="1" y="10483"/>
                    <a:pt x="1062" y="12011"/>
                    <a:pt x="2400" y="12011"/>
                  </a:cubicBezTo>
                  <a:cubicBezTo>
                    <a:pt x="2577" y="12011"/>
                    <a:pt x="2758" y="11984"/>
                    <a:pt x="2942" y="11927"/>
                  </a:cubicBezTo>
                  <a:cubicBezTo>
                    <a:pt x="4523" y="11441"/>
                    <a:pt x="6985" y="9131"/>
                    <a:pt x="9264" y="5514"/>
                  </a:cubicBezTo>
                  <a:cubicBezTo>
                    <a:pt x="9264" y="5514"/>
                    <a:pt x="9933" y="4724"/>
                    <a:pt x="10298" y="3842"/>
                  </a:cubicBezTo>
                  <a:cubicBezTo>
                    <a:pt x="10298" y="3842"/>
                    <a:pt x="11635" y="1684"/>
                    <a:pt x="11331" y="1167"/>
                  </a:cubicBezTo>
                  <a:cubicBezTo>
                    <a:pt x="11278" y="1066"/>
                    <a:pt x="11207" y="1026"/>
                    <a:pt x="11128" y="1026"/>
                  </a:cubicBezTo>
                  <a:cubicBezTo>
                    <a:pt x="10800" y="1026"/>
                    <a:pt x="10328" y="1714"/>
                    <a:pt x="10328" y="1714"/>
                  </a:cubicBezTo>
                  <a:cubicBezTo>
                    <a:pt x="10328" y="1714"/>
                    <a:pt x="10784" y="772"/>
                    <a:pt x="10450" y="559"/>
                  </a:cubicBezTo>
                  <a:cubicBezTo>
                    <a:pt x="10418" y="537"/>
                    <a:pt x="10382" y="527"/>
                    <a:pt x="10344" y="527"/>
                  </a:cubicBezTo>
                  <a:cubicBezTo>
                    <a:pt x="10013" y="527"/>
                    <a:pt x="9477" y="1259"/>
                    <a:pt x="9477" y="1259"/>
                  </a:cubicBezTo>
                  <a:cubicBezTo>
                    <a:pt x="9477" y="1259"/>
                    <a:pt x="10024" y="286"/>
                    <a:pt x="9599" y="43"/>
                  </a:cubicBezTo>
                  <a:cubicBezTo>
                    <a:pt x="9547" y="13"/>
                    <a:pt x="9490" y="0"/>
                    <a:pt x="9430" y="0"/>
                  </a:cubicBezTo>
                  <a:close/>
                </a:path>
              </a:pathLst>
            </a:custGeom>
            <a:solidFill>
              <a:srgbClr val="FFA1BA"/>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grpSp>
          <p:nvGrpSpPr>
            <p:cNvPr id="208" name="مجموعة 207">
              <a:extLst>
                <a:ext uri="{FF2B5EF4-FFF2-40B4-BE49-F238E27FC236}">
                  <a16:creationId xmlns:a16="http://schemas.microsoft.com/office/drawing/2014/main" id="{C776C075-3F81-0AE0-3254-47DC0C973B22}"/>
                </a:ext>
              </a:extLst>
            </p:cNvPr>
            <p:cNvGrpSpPr/>
            <p:nvPr/>
          </p:nvGrpSpPr>
          <p:grpSpPr>
            <a:xfrm>
              <a:off x="6482471" y="2176213"/>
              <a:ext cx="395107" cy="294277"/>
              <a:chOff x="2121387" y="1409820"/>
              <a:chExt cx="395107" cy="294277"/>
            </a:xfrm>
          </p:grpSpPr>
          <p:sp>
            <p:nvSpPr>
              <p:cNvPr id="217" name="شكل حر: شكل 216">
                <a:extLst>
                  <a:ext uri="{FF2B5EF4-FFF2-40B4-BE49-F238E27FC236}">
                    <a16:creationId xmlns:a16="http://schemas.microsoft.com/office/drawing/2014/main" id="{66AB47D2-81DE-18F0-6C5E-FE6261F64319}"/>
                  </a:ext>
                </a:extLst>
              </p:cNvPr>
              <p:cNvSpPr/>
              <p:nvPr/>
            </p:nvSpPr>
            <p:spPr>
              <a:xfrm rot="1007116">
                <a:off x="2121387" y="1409820"/>
                <a:ext cx="391504" cy="293982"/>
              </a:xfrm>
              <a:custGeom>
                <a:avLst/>
                <a:gdLst>
                  <a:gd name="connsiteX0" fmla="*/ 361433 w 391504"/>
                  <a:gd name="connsiteY0" fmla="*/ 212861 h 293982"/>
                  <a:gd name="connsiteX1" fmla="*/ 337900 w 391504"/>
                  <a:gd name="connsiteY1" fmla="*/ 240520 h 293982"/>
                  <a:gd name="connsiteX2" fmla="*/ 133332 w 391504"/>
                  <a:gd name="connsiteY2" fmla="*/ 290984 h 293982"/>
                  <a:gd name="connsiteX3" fmla="*/ 86750 w 391504"/>
                  <a:gd name="connsiteY3" fmla="*/ 281765 h 293982"/>
                  <a:gd name="connsiteX4" fmla="*/ 16633 w 391504"/>
                  <a:gd name="connsiteY4" fmla="*/ 232635 h 293982"/>
                  <a:gd name="connsiteX5" fmla="*/ 6928 w 391504"/>
                  <a:gd name="connsiteY5" fmla="*/ 142583 h 293982"/>
                  <a:gd name="connsiteX6" fmla="*/ 11457 w 391504"/>
                  <a:gd name="connsiteY6" fmla="*/ 134698 h 293982"/>
                  <a:gd name="connsiteX7" fmla="*/ 47890 w 391504"/>
                  <a:gd name="connsiteY7" fmla="*/ 107646 h 293982"/>
                  <a:gd name="connsiteX8" fmla="*/ 159373 w 391504"/>
                  <a:gd name="connsiteY8" fmla="*/ 116987 h 293982"/>
                  <a:gd name="connsiteX9" fmla="*/ 286465 w 391504"/>
                  <a:gd name="connsiteY9" fmla="*/ 33688 h 293982"/>
                  <a:gd name="connsiteX10" fmla="*/ 309352 w 391504"/>
                  <a:gd name="connsiteY10" fmla="*/ 9750 h 293982"/>
                  <a:gd name="connsiteX11" fmla="*/ 342671 w 391504"/>
                  <a:gd name="connsiteY11" fmla="*/ 369 h 293982"/>
                  <a:gd name="connsiteX12" fmla="*/ 378498 w 391504"/>
                  <a:gd name="connsiteY12" fmla="*/ 41492 h 293982"/>
                  <a:gd name="connsiteX13" fmla="*/ 383309 w 391504"/>
                  <a:gd name="connsiteY13" fmla="*/ 55564 h 293982"/>
                  <a:gd name="connsiteX14" fmla="*/ 361433 w 391504"/>
                  <a:gd name="connsiteY14" fmla="*/ 212861 h 293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1504" h="293982">
                    <a:moveTo>
                      <a:pt x="361433" y="212861"/>
                    </a:moveTo>
                    <a:cubicBezTo>
                      <a:pt x="354357" y="223334"/>
                      <a:pt x="346432" y="232513"/>
                      <a:pt x="337900" y="240520"/>
                    </a:cubicBezTo>
                    <a:cubicBezTo>
                      <a:pt x="267459" y="306633"/>
                      <a:pt x="155774" y="294098"/>
                      <a:pt x="133332" y="290984"/>
                    </a:cubicBezTo>
                    <a:cubicBezTo>
                      <a:pt x="120878" y="289246"/>
                      <a:pt x="104097" y="286900"/>
                      <a:pt x="86750" y="281765"/>
                    </a:cubicBezTo>
                    <a:cubicBezTo>
                      <a:pt x="60749" y="274122"/>
                      <a:pt x="33374" y="260212"/>
                      <a:pt x="16633" y="232635"/>
                    </a:cubicBezTo>
                    <a:cubicBezTo>
                      <a:pt x="3491" y="210961"/>
                      <a:pt x="-7750" y="172991"/>
                      <a:pt x="6928" y="142583"/>
                    </a:cubicBezTo>
                    <a:cubicBezTo>
                      <a:pt x="8222" y="139874"/>
                      <a:pt x="9718" y="137286"/>
                      <a:pt x="11457" y="134698"/>
                    </a:cubicBezTo>
                    <a:cubicBezTo>
                      <a:pt x="24599" y="115167"/>
                      <a:pt x="44938" y="108536"/>
                      <a:pt x="47890" y="107646"/>
                    </a:cubicBezTo>
                    <a:cubicBezTo>
                      <a:pt x="83070" y="96647"/>
                      <a:pt x="119786" y="115289"/>
                      <a:pt x="159373" y="116987"/>
                    </a:cubicBezTo>
                    <a:cubicBezTo>
                      <a:pt x="222858" y="119737"/>
                      <a:pt x="269158" y="61710"/>
                      <a:pt x="286465" y="33688"/>
                    </a:cubicBezTo>
                    <a:cubicBezTo>
                      <a:pt x="288486" y="30372"/>
                      <a:pt x="295441" y="18444"/>
                      <a:pt x="309352" y="9750"/>
                    </a:cubicBezTo>
                    <a:cubicBezTo>
                      <a:pt x="312263" y="7890"/>
                      <a:pt x="328114" y="-2017"/>
                      <a:pt x="342671" y="369"/>
                    </a:cubicBezTo>
                    <a:cubicBezTo>
                      <a:pt x="360948" y="3361"/>
                      <a:pt x="372109" y="24913"/>
                      <a:pt x="378498" y="41492"/>
                    </a:cubicBezTo>
                    <a:cubicBezTo>
                      <a:pt x="380641" y="47032"/>
                      <a:pt x="382177" y="51965"/>
                      <a:pt x="383309" y="55564"/>
                    </a:cubicBezTo>
                    <a:cubicBezTo>
                      <a:pt x="395885" y="95232"/>
                      <a:pt x="397745" y="159162"/>
                      <a:pt x="361433" y="212861"/>
                    </a:cubicBezTo>
                    <a:close/>
                  </a:path>
                </a:pathLst>
              </a:custGeom>
              <a:solidFill>
                <a:srgbClr val="1F1918"/>
              </a:solidFill>
              <a:ln w="4037" cap="flat">
                <a:noFill/>
                <a:prstDash val="solid"/>
                <a:miter/>
              </a:ln>
            </p:spPr>
            <p:txBody>
              <a:bodyPr rtlCol="1" anchor="ctr"/>
              <a:lstStyle/>
              <a:p>
                <a:pPr algn="r" rtl="1"/>
                <a:endParaRPr lang="ar-SA" sz="1633"/>
              </a:p>
            </p:txBody>
          </p:sp>
          <p:sp>
            <p:nvSpPr>
              <p:cNvPr id="218" name="شكل حر: شكل 217">
                <a:extLst>
                  <a:ext uri="{FF2B5EF4-FFF2-40B4-BE49-F238E27FC236}">
                    <a16:creationId xmlns:a16="http://schemas.microsoft.com/office/drawing/2014/main" id="{1E0CE4EA-1298-77D3-68C3-E2E0BEEB73E4}"/>
                  </a:ext>
                </a:extLst>
              </p:cNvPr>
              <p:cNvSpPr/>
              <p:nvPr/>
            </p:nvSpPr>
            <p:spPr>
              <a:xfrm rot="1007116">
                <a:off x="2144925" y="1411408"/>
                <a:ext cx="371569" cy="179496"/>
              </a:xfrm>
              <a:custGeom>
                <a:avLst/>
                <a:gdLst>
                  <a:gd name="connsiteX0" fmla="*/ 371569 w 371569"/>
                  <a:gd name="connsiteY0" fmla="*/ 41452 h 179496"/>
                  <a:gd name="connsiteX1" fmla="*/ 264939 w 371569"/>
                  <a:gd name="connsiteY1" fmla="*/ 149295 h 179496"/>
                  <a:gd name="connsiteX2" fmla="*/ 68054 w 371569"/>
                  <a:gd name="connsiteY2" fmla="*/ 170120 h 179496"/>
                  <a:gd name="connsiteX3" fmla="*/ 0 w 371569"/>
                  <a:gd name="connsiteY3" fmla="*/ 142583 h 179496"/>
                  <a:gd name="connsiteX4" fmla="*/ 4529 w 371569"/>
                  <a:gd name="connsiteY4" fmla="*/ 134698 h 179496"/>
                  <a:gd name="connsiteX5" fmla="*/ 40962 w 371569"/>
                  <a:gd name="connsiteY5" fmla="*/ 107646 h 179496"/>
                  <a:gd name="connsiteX6" fmla="*/ 152445 w 371569"/>
                  <a:gd name="connsiteY6" fmla="*/ 116987 h 179496"/>
                  <a:gd name="connsiteX7" fmla="*/ 279536 w 371569"/>
                  <a:gd name="connsiteY7" fmla="*/ 33688 h 179496"/>
                  <a:gd name="connsiteX8" fmla="*/ 302423 w 371569"/>
                  <a:gd name="connsiteY8" fmla="*/ 9750 h 179496"/>
                  <a:gd name="connsiteX9" fmla="*/ 335743 w 371569"/>
                  <a:gd name="connsiteY9" fmla="*/ 369 h 179496"/>
                  <a:gd name="connsiteX10" fmla="*/ 371569 w 371569"/>
                  <a:gd name="connsiteY10" fmla="*/ 41492 h 179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1569" h="179496">
                    <a:moveTo>
                      <a:pt x="371569" y="41452"/>
                    </a:moveTo>
                    <a:cubicBezTo>
                      <a:pt x="357457" y="77198"/>
                      <a:pt x="312573" y="123174"/>
                      <a:pt x="264939" y="149295"/>
                    </a:cubicBezTo>
                    <a:cubicBezTo>
                      <a:pt x="181559" y="195029"/>
                      <a:pt x="95147" y="177116"/>
                      <a:pt x="68054" y="170120"/>
                    </a:cubicBezTo>
                    <a:cubicBezTo>
                      <a:pt x="40194" y="162963"/>
                      <a:pt x="17307" y="152409"/>
                      <a:pt x="0" y="142583"/>
                    </a:cubicBezTo>
                    <a:cubicBezTo>
                      <a:pt x="1294" y="139874"/>
                      <a:pt x="2790" y="137286"/>
                      <a:pt x="4529" y="134698"/>
                    </a:cubicBezTo>
                    <a:cubicBezTo>
                      <a:pt x="17671" y="115167"/>
                      <a:pt x="38010" y="108536"/>
                      <a:pt x="40962" y="107646"/>
                    </a:cubicBezTo>
                    <a:cubicBezTo>
                      <a:pt x="76142" y="96647"/>
                      <a:pt x="112858" y="115288"/>
                      <a:pt x="152445" y="116987"/>
                    </a:cubicBezTo>
                    <a:cubicBezTo>
                      <a:pt x="215930" y="119736"/>
                      <a:pt x="262230" y="61710"/>
                      <a:pt x="279536" y="33688"/>
                    </a:cubicBezTo>
                    <a:cubicBezTo>
                      <a:pt x="281558" y="30372"/>
                      <a:pt x="288513" y="18444"/>
                      <a:pt x="302423" y="9750"/>
                    </a:cubicBezTo>
                    <a:cubicBezTo>
                      <a:pt x="305335" y="7890"/>
                      <a:pt x="321186" y="-2017"/>
                      <a:pt x="335743" y="369"/>
                    </a:cubicBezTo>
                    <a:cubicBezTo>
                      <a:pt x="354020" y="3361"/>
                      <a:pt x="365180" y="24913"/>
                      <a:pt x="371569" y="41492"/>
                    </a:cubicBezTo>
                    <a:close/>
                  </a:path>
                </a:pathLst>
              </a:custGeom>
              <a:solidFill>
                <a:srgbClr val="FFFFFF"/>
              </a:solidFill>
              <a:ln w="4037" cap="flat">
                <a:noFill/>
                <a:prstDash val="solid"/>
                <a:miter/>
              </a:ln>
            </p:spPr>
            <p:txBody>
              <a:bodyPr rtlCol="1" anchor="ctr"/>
              <a:lstStyle/>
              <a:p>
                <a:pPr algn="r" rtl="1"/>
                <a:endParaRPr lang="ar-SA" sz="1633"/>
              </a:p>
            </p:txBody>
          </p:sp>
          <p:sp>
            <p:nvSpPr>
              <p:cNvPr id="219" name="شكل حر: شكل 218">
                <a:extLst>
                  <a:ext uri="{FF2B5EF4-FFF2-40B4-BE49-F238E27FC236}">
                    <a16:creationId xmlns:a16="http://schemas.microsoft.com/office/drawing/2014/main" id="{4213267D-01E3-395E-02D9-2922310FF582}"/>
                  </a:ext>
                </a:extLst>
              </p:cNvPr>
              <p:cNvSpPr/>
              <p:nvPr/>
            </p:nvSpPr>
            <p:spPr>
              <a:xfrm rot="1007116">
                <a:off x="2177030" y="1620386"/>
                <a:ext cx="251150" cy="83711"/>
              </a:xfrm>
              <a:custGeom>
                <a:avLst/>
                <a:gdLst>
                  <a:gd name="connsiteX0" fmla="*/ 251150 w 251150"/>
                  <a:gd name="connsiteY0" fmla="*/ 30249 h 83711"/>
                  <a:gd name="connsiteX1" fmla="*/ 46583 w 251150"/>
                  <a:gd name="connsiteY1" fmla="*/ 80713 h 83711"/>
                  <a:gd name="connsiteX2" fmla="*/ 0 w 251150"/>
                  <a:gd name="connsiteY2" fmla="*/ 71494 h 83711"/>
                  <a:gd name="connsiteX3" fmla="*/ 96562 w 251150"/>
                  <a:gd name="connsiteY3" fmla="*/ 5704 h 83711"/>
                  <a:gd name="connsiteX4" fmla="*/ 251150 w 251150"/>
                  <a:gd name="connsiteY4" fmla="*/ 30249 h 83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150" h="83711">
                    <a:moveTo>
                      <a:pt x="251150" y="30249"/>
                    </a:moveTo>
                    <a:cubicBezTo>
                      <a:pt x="180710" y="96362"/>
                      <a:pt x="69025" y="83827"/>
                      <a:pt x="46583" y="80713"/>
                    </a:cubicBezTo>
                    <a:cubicBezTo>
                      <a:pt x="34128" y="78975"/>
                      <a:pt x="17347" y="76629"/>
                      <a:pt x="0" y="71494"/>
                    </a:cubicBezTo>
                    <a:cubicBezTo>
                      <a:pt x="16336" y="50831"/>
                      <a:pt x="48038" y="18441"/>
                      <a:pt x="96562" y="5704"/>
                    </a:cubicBezTo>
                    <a:cubicBezTo>
                      <a:pt x="153051" y="-9136"/>
                      <a:pt x="215404" y="7079"/>
                      <a:pt x="251150" y="30249"/>
                    </a:cubicBezTo>
                    <a:close/>
                  </a:path>
                </a:pathLst>
              </a:custGeom>
              <a:solidFill>
                <a:srgbClr val="F65555"/>
              </a:solidFill>
              <a:ln w="4037" cap="flat">
                <a:noFill/>
                <a:prstDash val="solid"/>
                <a:miter/>
              </a:ln>
            </p:spPr>
            <p:txBody>
              <a:bodyPr rtlCol="1" anchor="ctr"/>
              <a:lstStyle/>
              <a:p>
                <a:pPr algn="r" rtl="1"/>
                <a:endParaRPr lang="ar-SA" sz="1633"/>
              </a:p>
            </p:txBody>
          </p:sp>
        </p:grpSp>
        <p:sp>
          <p:nvSpPr>
            <p:cNvPr id="209" name="Google Shape;2405;p67">
              <a:extLst>
                <a:ext uri="{FF2B5EF4-FFF2-40B4-BE49-F238E27FC236}">
                  <a16:creationId xmlns:a16="http://schemas.microsoft.com/office/drawing/2014/main" id="{50179C40-BB27-F227-59FF-A3A4C85D78B0}"/>
                </a:ext>
              </a:extLst>
            </p:cNvPr>
            <p:cNvSpPr/>
            <p:nvPr/>
          </p:nvSpPr>
          <p:spPr>
            <a:xfrm>
              <a:off x="6163553" y="1890285"/>
              <a:ext cx="289297" cy="146260"/>
            </a:xfrm>
            <a:custGeom>
              <a:avLst/>
              <a:gdLst/>
              <a:ahLst/>
              <a:cxnLst/>
              <a:rect l="l" t="t" r="r" b="b"/>
              <a:pathLst>
                <a:path w="979" h="495" extrusionOk="0">
                  <a:moveTo>
                    <a:pt x="492" y="1"/>
                  </a:moveTo>
                  <a:cubicBezTo>
                    <a:pt x="483" y="1"/>
                    <a:pt x="475" y="1"/>
                    <a:pt x="466" y="2"/>
                  </a:cubicBezTo>
                  <a:cubicBezTo>
                    <a:pt x="152" y="26"/>
                    <a:pt x="1" y="455"/>
                    <a:pt x="43" y="491"/>
                  </a:cubicBezTo>
                  <a:cubicBezTo>
                    <a:pt x="45" y="493"/>
                    <a:pt x="48" y="494"/>
                    <a:pt x="51" y="494"/>
                  </a:cubicBezTo>
                  <a:cubicBezTo>
                    <a:pt x="99" y="494"/>
                    <a:pt x="254" y="292"/>
                    <a:pt x="514" y="286"/>
                  </a:cubicBezTo>
                  <a:cubicBezTo>
                    <a:pt x="523" y="286"/>
                    <a:pt x="531" y="285"/>
                    <a:pt x="539" y="285"/>
                  </a:cubicBezTo>
                  <a:cubicBezTo>
                    <a:pt x="759" y="285"/>
                    <a:pt x="902" y="428"/>
                    <a:pt x="946" y="428"/>
                  </a:cubicBezTo>
                  <a:cubicBezTo>
                    <a:pt x="950" y="428"/>
                    <a:pt x="953" y="427"/>
                    <a:pt x="955" y="425"/>
                  </a:cubicBezTo>
                  <a:cubicBezTo>
                    <a:pt x="979" y="396"/>
                    <a:pt x="786" y="1"/>
                    <a:pt x="492" y="1"/>
                  </a:cubicBezTo>
                  <a:close/>
                </a:path>
              </a:pathLst>
            </a:custGeom>
            <a:solidFill>
              <a:srgbClr val="00112F"/>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10" name="Google Shape;2405;p67">
              <a:extLst>
                <a:ext uri="{FF2B5EF4-FFF2-40B4-BE49-F238E27FC236}">
                  <a16:creationId xmlns:a16="http://schemas.microsoft.com/office/drawing/2014/main" id="{7BA06302-1DBE-5715-DC8F-0D4125F84EAE}"/>
                </a:ext>
              </a:extLst>
            </p:cNvPr>
            <p:cNvSpPr/>
            <p:nvPr/>
          </p:nvSpPr>
          <p:spPr>
            <a:xfrm>
              <a:off x="6902557" y="1878421"/>
              <a:ext cx="289297" cy="146260"/>
            </a:xfrm>
            <a:custGeom>
              <a:avLst/>
              <a:gdLst/>
              <a:ahLst/>
              <a:cxnLst/>
              <a:rect l="l" t="t" r="r" b="b"/>
              <a:pathLst>
                <a:path w="979" h="495" extrusionOk="0">
                  <a:moveTo>
                    <a:pt x="492" y="1"/>
                  </a:moveTo>
                  <a:cubicBezTo>
                    <a:pt x="483" y="1"/>
                    <a:pt x="475" y="1"/>
                    <a:pt x="466" y="2"/>
                  </a:cubicBezTo>
                  <a:cubicBezTo>
                    <a:pt x="152" y="26"/>
                    <a:pt x="1" y="455"/>
                    <a:pt x="43" y="491"/>
                  </a:cubicBezTo>
                  <a:cubicBezTo>
                    <a:pt x="45" y="493"/>
                    <a:pt x="48" y="494"/>
                    <a:pt x="51" y="494"/>
                  </a:cubicBezTo>
                  <a:cubicBezTo>
                    <a:pt x="99" y="494"/>
                    <a:pt x="254" y="292"/>
                    <a:pt x="514" y="286"/>
                  </a:cubicBezTo>
                  <a:cubicBezTo>
                    <a:pt x="523" y="286"/>
                    <a:pt x="531" y="285"/>
                    <a:pt x="539" y="285"/>
                  </a:cubicBezTo>
                  <a:cubicBezTo>
                    <a:pt x="759" y="285"/>
                    <a:pt x="902" y="428"/>
                    <a:pt x="946" y="428"/>
                  </a:cubicBezTo>
                  <a:cubicBezTo>
                    <a:pt x="950" y="428"/>
                    <a:pt x="953" y="427"/>
                    <a:pt x="955" y="425"/>
                  </a:cubicBezTo>
                  <a:cubicBezTo>
                    <a:pt x="979" y="396"/>
                    <a:pt x="786" y="1"/>
                    <a:pt x="492" y="1"/>
                  </a:cubicBezTo>
                  <a:close/>
                </a:path>
              </a:pathLst>
            </a:custGeom>
            <a:solidFill>
              <a:srgbClr val="00112F"/>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11" name="Google Shape;2419;p67">
              <a:extLst>
                <a:ext uri="{FF2B5EF4-FFF2-40B4-BE49-F238E27FC236}">
                  <a16:creationId xmlns:a16="http://schemas.microsoft.com/office/drawing/2014/main" id="{87421781-9429-8C23-D48E-49BBDAAEDE04}"/>
                </a:ext>
              </a:extLst>
            </p:cNvPr>
            <p:cNvSpPr/>
            <p:nvPr/>
          </p:nvSpPr>
          <p:spPr>
            <a:xfrm>
              <a:off x="6742164" y="1924835"/>
              <a:ext cx="18026" cy="18319"/>
            </a:xfrm>
            <a:custGeom>
              <a:avLst/>
              <a:gdLst/>
              <a:ahLst/>
              <a:cxnLst/>
              <a:rect l="l" t="t" r="r" b="b"/>
              <a:pathLst>
                <a:path w="61" h="62" extrusionOk="0">
                  <a:moveTo>
                    <a:pt x="31" y="1"/>
                  </a:moveTo>
                  <a:cubicBezTo>
                    <a:pt x="19" y="1"/>
                    <a:pt x="1" y="19"/>
                    <a:pt x="1" y="31"/>
                  </a:cubicBezTo>
                  <a:cubicBezTo>
                    <a:pt x="1" y="49"/>
                    <a:pt x="19" y="61"/>
                    <a:pt x="31" y="61"/>
                  </a:cubicBezTo>
                  <a:cubicBezTo>
                    <a:pt x="49" y="61"/>
                    <a:pt x="61" y="49"/>
                    <a:pt x="61" y="31"/>
                  </a:cubicBezTo>
                  <a:cubicBezTo>
                    <a:pt x="61" y="19"/>
                    <a:pt x="49" y="1"/>
                    <a:pt x="31" y="1"/>
                  </a:cubicBezTo>
                  <a:close/>
                </a:path>
              </a:pathLst>
            </a:custGeom>
            <a:solidFill>
              <a:srgbClr val="DD541D"/>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12" name="Google Shape;2419;p67">
              <a:extLst>
                <a:ext uri="{FF2B5EF4-FFF2-40B4-BE49-F238E27FC236}">
                  <a16:creationId xmlns:a16="http://schemas.microsoft.com/office/drawing/2014/main" id="{3B737FD0-34EC-282C-B4AF-067649698620}"/>
                </a:ext>
              </a:extLst>
            </p:cNvPr>
            <p:cNvSpPr/>
            <p:nvPr/>
          </p:nvSpPr>
          <p:spPr>
            <a:xfrm>
              <a:off x="6855465" y="1994289"/>
              <a:ext cx="18026" cy="18319"/>
            </a:xfrm>
            <a:custGeom>
              <a:avLst/>
              <a:gdLst/>
              <a:ahLst/>
              <a:cxnLst/>
              <a:rect l="l" t="t" r="r" b="b"/>
              <a:pathLst>
                <a:path w="61" h="62" extrusionOk="0">
                  <a:moveTo>
                    <a:pt x="31" y="1"/>
                  </a:moveTo>
                  <a:cubicBezTo>
                    <a:pt x="19" y="1"/>
                    <a:pt x="1" y="19"/>
                    <a:pt x="1" y="31"/>
                  </a:cubicBezTo>
                  <a:cubicBezTo>
                    <a:pt x="1" y="49"/>
                    <a:pt x="19" y="61"/>
                    <a:pt x="31" y="61"/>
                  </a:cubicBezTo>
                  <a:cubicBezTo>
                    <a:pt x="49" y="61"/>
                    <a:pt x="61" y="49"/>
                    <a:pt x="61" y="31"/>
                  </a:cubicBezTo>
                  <a:cubicBezTo>
                    <a:pt x="61" y="19"/>
                    <a:pt x="49" y="1"/>
                    <a:pt x="31" y="1"/>
                  </a:cubicBezTo>
                  <a:close/>
                </a:path>
              </a:pathLst>
            </a:custGeom>
            <a:solidFill>
              <a:srgbClr val="DD541D"/>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13" name="Google Shape;2419;p67">
              <a:extLst>
                <a:ext uri="{FF2B5EF4-FFF2-40B4-BE49-F238E27FC236}">
                  <a16:creationId xmlns:a16="http://schemas.microsoft.com/office/drawing/2014/main" id="{BA86D9DD-91FA-E5CB-17C9-330A3539E355}"/>
                </a:ext>
              </a:extLst>
            </p:cNvPr>
            <p:cNvSpPr/>
            <p:nvPr/>
          </p:nvSpPr>
          <p:spPr>
            <a:xfrm>
              <a:off x="6600437" y="1915403"/>
              <a:ext cx="18026" cy="18319"/>
            </a:xfrm>
            <a:custGeom>
              <a:avLst/>
              <a:gdLst/>
              <a:ahLst/>
              <a:cxnLst/>
              <a:rect l="l" t="t" r="r" b="b"/>
              <a:pathLst>
                <a:path w="61" h="62" extrusionOk="0">
                  <a:moveTo>
                    <a:pt x="31" y="1"/>
                  </a:moveTo>
                  <a:cubicBezTo>
                    <a:pt x="19" y="1"/>
                    <a:pt x="1" y="19"/>
                    <a:pt x="1" y="31"/>
                  </a:cubicBezTo>
                  <a:cubicBezTo>
                    <a:pt x="1" y="49"/>
                    <a:pt x="19" y="61"/>
                    <a:pt x="31" y="61"/>
                  </a:cubicBezTo>
                  <a:cubicBezTo>
                    <a:pt x="49" y="61"/>
                    <a:pt x="61" y="49"/>
                    <a:pt x="61" y="31"/>
                  </a:cubicBezTo>
                  <a:cubicBezTo>
                    <a:pt x="61" y="19"/>
                    <a:pt x="49" y="1"/>
                    <a:pt x="31" y="1"/>
                  </a:cubicBezTo>
                  <a:close/>
                </a:path>
              </a:pathLst>
            </a:custGeom>
            <a:solidFill>
              <a:srgbClr val="DD541D"/>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14" name="Google Shape;2419;p67">
              <a:extLst>
                <a:ext uri="{FF2B5EF4-FFF2-40B4-BE49-F238E27FC236}">
                  <a16:creationId xmlns:a16="http://schemas.microsoft.com/office/drawing/2014/main" id="{47BB8F7A-2AAB-EE0B-89E2-3254C670B039}"/>
                </a:ext>
              </a:extLst>
            </p:cNvPr>
            <p:cNvSpPr/>
            <p:nvPr/>
          </p:nvSpPr>
          <p:spPr>
            <a:xfrm>
              <a:off x="6494366" y="1982867"/>
              <a:ext cx="18026" cy="18319"/>
            </a:xfrm>
            <a:custGeom>
              <a:avLst/>
              <a:gdLst/>
              <a:ahLst/>
              <a:cxnLst/>
              <a:rect l="l" t="t" r="r" b="b"/>
              <a:pathLst>
                <a:path w="61" h="62" extrusionOk="0">
                  <a:moveTo>
                    <a:pt x="31" y="1"/>
                  </a:moveTo>
                  <a:cubicBezTo>
                    <a:pt x="19" y="1"/>
                    <a:pt x="1" y="19"/>
                    <a:pt x="1" y="31"/>
                  </a:cubicBezTo>
                  <a:cubicBezTo>
                    <a:pt x="1" y="49"/>
                    <a:pt x="19" y="61"/>
                    <a:pt x="31" y="61"/>
                  </a:cubicBezTo>
                  <a:cubicBezTo>
                    <a:pt x="49" y="61"/>
                    <a:pt x="61" y="49"/>
                    <a:pt x="61" y="31"/>
                  </a:cubicBezTo>
                  <a:cubicBezTo>
                    <a:pt x="61" y="19"/>
                    <a:pt x="49" y="1"/>
                    <a:pt x="31" y="1"/>
                  </a:cubicBezTo>
                  <a:close/>
                </a:path>
              </a:pathLst>
            </a:custGeom>
            <a:solidFill>
              <a:srgbClr val="DD541D"/>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15" name="Google Shape;2439;p67">
              <a:extLst>
                <a:ext uri="{FF2B5EF4-FFF2-40B4-BE49-F238E27FC236}">
                  <a16:creationId xmlns:a16="http://schemas.microsoft.com/office/drawing/2014/main" id="{F8BF6F90-C65A-BB19-C3AC-865BC7C90F01}"/>
                </a:ext>
              </a:extLst>
            </p:cNvPr>
            <p:cNvSpPr/>
            <p:nvPr/>
          </p:nvSpPr>
          <p:spPr>
            <a:xfrm>
              <a:off x="5925301" y="1672551"/>
              <a:ext cx="228565" cy="146020"/>
            </a:xfrm>
            <a:custGeom>
              <a:avLst/>
              <a:gdLst/>
              <a:ahLst/>
              <a:cxnLst/>
              <a:rect l="l" t="t" r="r" b="b"/>
              <a:pathLst>
                <a:path w="1213" h="775" extrusionOk="0">
                  <a:moveTo>
                    <a:pt x="252" y="105"/>
                  </a:moveTo>
                  <a:cubicBezTo>
                    <a:pt x="365" y="105"/>
                    <a:pt x="587" y="160"/>
                    <a:pt x="765" y="207"/>
                  </a:cubicBezTo>
                  <a:cubicBezTo>
                    <a:pt x="1019" y="273"/>
                    <a:pt x="952" y="642"/>
                    <a:pt x="687" y="648"/>
                  </a:cubicBezTo>
                  <a:cubicBezTo>
                    <a:pt x="656" y="648"/>
                    <a:pt x="185" y="231"/>
                    <a:pt x="179" y="140"/>
                  </a:cubicBezTo>
                  <a:cubicBezTo>
                    <a:pt x="175" y="115"/>
                    <a:pt x="204" y="105"/>
                    <a:pt x="252" y="105"/>
                  </a:cubicBezTo>
                  <a:close/>
                  <a:moveTo>
                    <a:pt x="120" y="1"/>
                  </a:moveTo>
                  <a:cubicBezTo>
                    <a:pt x="45" y="1"/>
                    <a:pt x="0" y="17"/>
                    <a:pt x="4" y="56"/>
                  </a:cubicBezTo>
                  <a:cubicBezTo>
                    <a:pt x="22" y="176"/>
                    <a:pt x="680" y="775"/>
                    <a:pt x="740" y="775"/>
                  </a:cubicBezTo>
                  <a:cubicBezTo>
                    <a:pt x="740" y="775"/>
                    <a:pt x="741" y="775"/>
                    <a:pt x="741" y="775"/>
                  </a:cubicBezTo>
                  <a:cubicBezTo>
                    <a:pt x="1116" y="769"/>
                    <a:pt x="1212" y="237"/>
                    <a:pt x="850" y="140"/>
                  </a:cubicBezTo>
                  <a:cubicBezTo>
                    <a:pt x="600" y="78"/>
                    <a:pt x="286" y="1"/>
                    <a:pt x="120" y="1"/>
                  </a:cubicBezTo>
                  <a:close/>
                </a:path>
              </a:pathLst>
            </a:custGeom>
            <a:solidFill>
              <a:srgbClr val="FFE061"/>
            </a:solidFill>
            <a:ln>
              <a:noFill/>
            </a:ln>
          </p:spPr>
          <p:txBody>
            <a:bodyPr spcFirstLastPara="1" wrap="square" lIns="82939" tIns="82939" rIns="82939" bIns="82939" anchor="ctr" anchorCtr="0">
              <a:noAutofit/>
            </a:bodyPr>
            <a:lstStyle/>
            <a:p>
              <a:pPr defTabSz="829544">
                <a:buClr>
                  <a:srgbClr val="000000"/>
                </a:buClr>
                <a:defRPr/>
              </a:pPr>
              <a:endParaRPr sz="1270" kern="0" dirty="0">
                <a:solidFill>
                  <a:srgbClr val="000000"/>
                </a:solidFill>
                <a:latin typeface="Arial"/>
                <a:cs typeface="Arial"/>
                <a:sym typeface="Arial"/>
              </a:endParaRPr>
            </a:p>
          </p:txBody>
        </p:sp>
        <p:sp>
          <p:nvSpPr>
            <p:cNvPr id="216" name="Google Shape;2401;p67">
              <a:extLst>
                <a:ext uri="{FF2B5EF4-FFF2-40B4-BE49-F238E27FC236}">
                  <a16:creationId xmlns:a16="http://schemas.microsoft.com/office/drawing/2014/main" id="{B1E506F5-2E7F-0775-240C-BA505347B53F}"/>
                </a:ext>
              </a:extLst>
            </p:cNvPr>
            <p:cNvSpPr/>
            <p:nvPr/>
          </p:nvSpPr>
          <p:spPr>
            <a:xfrm>
              <a:off x="6496469" y="935277"/>
              <a:ext cx="1140839" cy="2160863"/>
            </a:xfrm>
            <a:custGeom>
              <a:avLst/>
              <a:gdLst/>
              <a:ahLst/>
              <a:cxnLst/>
              <a:rect l="l" t="t" r="r" b="b"/>
              <a:pathLst>
                <a:path w="4436" h="8403" extrusionOk="0">
                  <a:moveTo>
                    <a:pt x="775" y="0"/>
                  </a:moveTo>
                  <a:cubicBezTo>
                    <a:pt x="569" y="0"/>
                    <a:pt x="363" y="23"/>
                    <a:pt x="164" y="70"/>
                  </a:cubicBezTo>
                  <a:cubicBezTo>
                    <a:pt x="109" y="82"/>
                    <a:pt x="55" y="94"/>
                    <a:pt x="1" y="112"/>
                  </a:cubicBezTo>
                  <a:cubicBezTo>
                    <a:pt x="7" y="408"/>
                    <a:pt x="7" y="711"/>
                    <a:pt x="43" y="1007"/>
                  </a:cubicBezTo>
                  <a:cubicBezTo>
                    <a:pt x="55" y="1164"/>
                    <a:pt x="85" y="1327"/>
                    <a:pt x="127" y="1478"/>
                  </a:cubicBezTo>
                  <a:cubicBezTo>
                    <a:pt x="164" y="1623"/>
                    <a:pt x="212" y="1768"/>
                    <a:pt x="278" y="1901"/>
                  </a:cubicBezTo>
                  <a:cubicBezTo>
                    <a:pt x="285" y="1913"/>
                    <a:pt x="291" y="1925"/>
                    <a:pt x="297" y="1937"/>
                  </a:cubicBezTo>
                  <a:cubicBezTo>
                    <a:pt x="417" y="2209"/>
                    <a:pt x="611" y="2445"/>
                    <a:pt x="852" y="2620"/>
                  </a:cubicBezTo>
                  <a:cubicBezTo>
                    <a:pt x="1066" y="2766"/>
                    <a:pt x="1327" y="2849"/>
                    <a:pt x="1583" y="2849"/>
                  </a:cubicBezTo>
                  <a:cubicBezTo>
                    <a:pt x="1784" y="2849"/>
                    <a:pt x="1982" y="2798"/>
                    <a:pt x="2152" y="2686"/>
                  </a:cubicBezTo>
                  <a:cubicBezTo>
                    <a:pt x="2331" y="3058"/>
                    <a:pt x="2706" y="3280"/>
                    <a:pt x="3101" y="3280"/>
                  </a:cubicBezTo>
                  <a:cubicBezTo>
                    <a:pt x="3225" y="3280"/>
                    <a:pt x="3352" y="3258"/>
                    <a:pt x="3475" y="3212"/>
                  </a:cubicBezTo>
                  <a:cubicBezTo>
                    <a:pt x="3523" y="4801"/>
                    <a:pt x="3656" y="6493"/>
                    <a:pt x="3704" y="8082"/>
                  </a:cubicBezTo>
                  <a:cubicBezTo>
                    <a:pt x="4037" y="7363"/>
                    <a:pt x="4436" y="8402"/>
                    <a:pt x="4315" y="4711"/>
                  </a:cubicBezTo>
                  <a:cubicBezTo>
                    <a:pt x="4278" y="3641"/>
                    <a:pt x="4278" y="2511"/>
                    <a:pt x="3692" y="1611"/>
                  </a:cubicBezTo>
                  <a:cubicBezTo>
                    <a:pt x="3578" y="1436"/>
                    <a:pt x="3451" y="1272"/>
                    <a:pt x="3306" y="1121"/>
                  </a:cubicBezTo>
                  <a:cubicBezTo>
                    <a:pt x="3155" y="970"/>
                    <a:pt x="2991" y="825"/>
                    <a:pt x="2816" y="698"/>
                  </a:cubicBezTo>
                  <a:cubicBezTo>
                    <a:pt x="2221" y="268"/>
                    <a:pt x="1489" y="0"/>
                    <a:pt x="775" y="0"/>
                  </a:cubicBezTo>
                  <a:close/>
                </a:path>
              </a:pathLst>
            </a:custGeom>
            <a:solidFill>
              <a:srgbClr val="33135A"/>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grpSp>
      <p:grpSp>
        <p:nvGrpSpPr>
          <p:cNvPr id="228" name="مجموعة 227">
            <a:extLst>
              <a:ext uri="{FF2B5EF4-FFF2-40B4-BE49-F238E27FC236}">
                <a16:creationId xmlns:a16="http://schemas.microsoft.com/office/drawing/2014/main" id="{A77CBD1F-45AC-CD17-71A8-E811D026D76F}"/>
              </a:ext>
            </a:extLst>
          </p:cNvPr>
          <p:cNvGrpSpPr/>
          <p:nvPr/>
        </p:nvGrpSpPr>
        <p:grpSpPr>
          <a:xfrm>
            <a:off x="5050383" y="4610765"/>
            <a:ext cx="2123001" cy="1990688"/>
            <a:chOff x="680497" y="180114"/>
            <a:chExt cx="2299163" cy="2155872"/>
          </a:xfrm>
        </p:grpSpPr>
        <p:grpSp>
          <p:nvGrpSpPr>
            <p:cNvPr id="229" name="مجموعة 228">
              <a:extLst>
                <a:ext uri="{FF2B5EF4-FFF2-40B4-BE49-F238E27FC236}">
                  <a16:creationId xmlns:a16="http://schemas.microsoft.com/office/drawing/2014/main" id="{49C8A4C5-6D73-0D56-0A9E-D20085810AEF}"/>
                </a:ext>
              </a:extLst>
            </p:cNvPr>
            <p:cNvGrpSpPr/>
            <p:nvPr/>
          </p:nvGrpSpPr>
          <p:grpSpPr>
            <a:xfrm>
              <a:off x="680497" y="180114"/>
              <a:ext cx="2125152" cy="2155872"/>
              <a:chOff x="710881" y="1287766"/>
              <a:chExt cx="3382017" cy="3430905"/>
            </a:xfrm>
          </p:grpSpPr>
          <p:sp>
            <p:nvSpPr>
              <p:cNvPr id="241" name="Google Shape;2392;p67">
                <a:extLst>
                  <a:ext uri="{FF2B5EF4-FFF2-40B4-BE49-F238E27FC236}">
                    <a16:creationId xmlns:a16="http://schemas.microsoft.com/office/drawing/2014/main" id="{B313B6E3-FCE9-BC86-65C1-86D64873B1F6}"/>
                  </a:ext>
                </a:extLst>
              </p:cNvPr>
              <p:cNvSpPr/>
              <p:nvPr/>
            </p:nvSpPr>
            <p:spPr>
              <a:xfrm>
                <a:off x="1691059" y="3418578"/>
                <a:ext cx="98402" cy="83914"/>
              </a:xfrm>
              <a:custGeom>
                <a:avLst/>
                <a:gdLst/>
                <a:ahLst/>
                <a:cxnLst/>
                <a:rect l="l" t="t" r="r" b="b"/>
                <a:pathLst>
                  <a:path w="333" h="284" extrusionOk="0">
                    <a:moveTo>
                      <a:pt x="188" y="0"/>
                    </a:moveTo>
                    <a:cubicBezTo>
                      <a:pt x="61" y="0"/>
                      <a:pt x="0" y="151"/>
                      <a:pt x="91" y="242"/>
                    </a:cubicBezTo>
                    <a:cubicBezTo>
                      <a:pt x="118" y="271"/>
                      <a:pt x="153" y="284"/>
                      <a:pt x="188" y="284"/>
                    </a:cubicBezTo>
                    <a:cubicBezTo>
                      <a:pt x="261" y="284"/>
                      <a:pt x="333" y="227"/>
                      <a:pt x="333" y="145"/>
                    </a:cubicBezTo>
                    <a:cubicBezTo>
                      <a:pt x="333" y="67"/>
                      <a:pt x="266" y="0"/>
                      <a:pt x="188" y="0"/>
                    </a:cubicBezTo>
                    <a:close/>
                  </a:path>
                </a:pathLst>
              </a:custGeom>
              <a:solidFill>
                <a:srgbClr val="FFFFFF"/>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42" name="Google Shape;2393;p67">
                <a:extLst>
                  <a:ext uri="{FF2B5EF4-FFF2-40B4-BE49-F238E27FC236}">
                    <a16:creationId xmlns:a16="http://schemas.microsoft.com/office/drawing/2014/main" id="{EE345ED1-B467-7833-6870-FA31655F4900}"/>
                  </a:ext>
                </a:extLst>
              </p:cNvPr>
              <p:cNvSpPr/>
              <p:nvPr/>
            </p:nvSpPr>
            <p:spPr>
              <a:xfrm>
                <a:off x="2235668" y="3347073"/>
                <a:ext cx="96629" cy="82734"/>
              </a:xfrm>
              <a:custGeom>
                <a:avLst/>
                <a:gdLst/>
                <a:ahLst/>
                <a:cxnLst/>
                <a:rect l="l" t="t" r="r" b="b"/>
                <a:pathLst>
                  <a:path w="327" h="280" extrusionOk="0">
                    <a:moveTo>
                      <a:pt x="188" y="0"/>
                    </a:moveTo>
                    <a:cubicBezTo>
                      <a:pt x="61" y="0"/>
                      <a:pt x="0" y="152"/>
                      <a:pt x="85" y="236"/>
                    </a:cubicBezTo>
                    <a:cubicBezTo>
                      <a:pt x="115" y="266"/>
                      <a:pt x="152" y="280"/>
                      <a:pt x="187" y="280"/>
                    </a:cubicBezTo>
                    <a:cubicBezTo>
                      <a:pt x="259" y="280"/>
                      <a:pt x="327" y="224"/>
                      <a:pt x="327" y="139"/>
                    </a:cubicBezTo>
                    <a:cubicBezTo>
                      <a:pt x="327" y="61"/>
                      <a:pt x="266" y="0"/>
                      <a:pt x="188" y="0"/>
                    </a:cubicBezTo>
                    <a:close/>
                  </a:path>
                </a:pathLst>
              </a:custGeom>
              <a:solidFill>
                <a:srgbClr val="FFFFFF"/>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43" name="Google Shape;2394;p67">
                <a:extLst>
                  <a:ext uri="{FF2B5EF4-FFF2-40B4-BE49-F238E27FC236}">
                    <a16:creationId xmlns:a16="http://schemas.microsoft.com/office/drawing/2014/main" id="{EA7EECAC-09A6-76E8-6195-6C576F1942CE}"/>
                  </a:ext>
                </a:extLst>
              </p:cNvPr>
              <p:cNvSpPr/>
              <p:nvPr/>
            </p:nvSpPr>
            <p:spPr>
              <a:xfrm>
                <a:off x="1353597" y="1614703"/>
                <a:ext cx="2010895" cy="2302050"/>
              </a:xfrm>
              <a:custGeom>
                <a:avLst/>
                <a:gdLst/>
                <a:ahLst/>
                <a:cxnLst/>
                <a:rect l="l" t="t" r="r" b="b"/>
                <a:pathLst>
                  <a:path w="6805" h="7791" extrusionOk="0">
                    <a:moveTo>
                      <a:pt x="3379" y="1"/>
                    </a:moveTo>
                    <a:cubicBezTo>
                      <a:pt x="2469" y="1"/>
                      <a:pt x="1456" y="494"/>
                      <a:pt x="448" y="1942"/>
                    </a:cubicBezTo>
                    <a:cubicBezTo>
                      <a:pt x="393" y="2021"/>
                      <a:pt x="1" y="7761"/>
                      <a:pt x="1" y="7761"/>
                    </a:cubicBezTo>
                    <a:lnTo>
                      <a:pt x="1698" y="7585"/>
                    </a:lnTo>
                    <a:lnTo>
                      <a:pt x="2206" y="6389"/>
                    </a:lnTo>
                    <a:lnTo>
                      <a:pt x="2357" y="7610"/>
                    </a:lnTo>
                    <a:lnTo>
                      <a:pt x="4266" y="7761"/>
                    </a:lnTo>
                    <a:lnTo>
                      <a:pt x="4713" y="7229"/>
                    </a:lnTo>
                    <a:lnTo>
                      <a:pt x="5076" y="7761"/>
                    </a:lnTo>
                    <a:lnTo>
                      <a:pt x="6387" y="7791"/>
                    </a:lnTo>
                    <a:lnTo>
                      <a:pt x="6804" y="2244"/>
                    </a:lnTo>
                    <a:cubicBezTo>
                      <a:pt x="6804" y="2244"/>
                      <a:pt x="5322" y="1"/>
                      <a:pt x="3379" y="1"/>
                    </a:cubicBezTo>
                    <a:close/>
                  </a:path>
                </a:pathLst>
              </a:custGeom>
              <a:solidFill>
                <a:srgbClr val="33135A"/>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44" name="Google Shape;2395;p67">
                <a:extLst>
                  <a:ext uri="{FF2B5EF4-FFF2-40B4-BE49-F238E27FC236}">
                    <a16:creationId xmlns:a16="http://schemas.microsoft.com/office/drawing/2014/main" id="{A0AEB90D-6BAF-C569-ECDA-85480B71F37C}"/>
                  </a:ext>
                </a:extLst>
              </p:cNvPr>
              <p:cNvSpPr/>
              <p:nvPr/>
            </p:nvSpPr>
            <p:spPr>
              <a:xfrm>
                <a:off x="3144336" y="2412485"/>
                <a:ext cx="460985" cy="548107"/>
              </a:xfrm>
              <a:custGeom>
                <a:avLst/>
                <a:gdLst/>
                <a:ahLst/>
                <a:cxnLst/>
                <a:rect l="l" t="t" r="r" b="b"/>
                <a:pathLst>
                  <a:path w="1560" h="1855" extrusionOk="0">
                    <a:moveTo>
                      <a:pt x="558" y="0"/>
                    </a:moveTo>
                    <a:cubicBezTo>
                      <a:pt x="393" y="0"/>
                      <a:pt x="267" y="160"/>
                      <a:pt x="176" y="342"/>
                    </a:cubicBezTo>
                    <a:cubicBezTo>
                      <a:pt x="55" y="602"/>
                      <a:pt x="1" y="892"/>
                      <a:pt x="25" y="1182"/>
                    </a:cubicBezTo>
                    <a:lnTo>
                      <a:pt x="61" y="1756"/>
                    </a:lnTo>
                    <a:cubicBezTo>
                      <a:pt x="167" y="1823"/>
                      <a:pt x="283" y="1854"/>
                      <a:pt x="399" y="1854"/>
                    </a:cubicBezTo>
                    <a:cubicBezTo>
                      <a:pt x="977" y="1854"/>
                      <a:pt x="1559" y="1090"/>
                      <a:pt x="986" y="305"/>
                    </a:cubicBezTo>
                    <a:cubicBezTo>
                      <a:pt x="821" y="84"/>
                      <a:pt x="679" y="0"/>
                      <a:pt x="558" y="0"/>
                    </a:cubicBezTo>
                    <a:close/>
                  </a:path>
                </a:pathLst>
              </a:custGeom>
              <a:solidFill>
                <a:srgbClr val="FFA1BA"/>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45" name="Google Shape;2396;p67">
                <a:extLst>
                  <a:ext uri="{FF2B5EF4-FFF2-40B4-BE49-F238E27FC236}">
                    <a16:creationId xmlns:a16="http://schemas.microsoft.com/office/drawing/2014/main" id="{BC6BAFAE-57AC-2A85-0E8D-D7CA42C512A3}"/>
                  </a:ext>
                </a:extLst>
              </p:cNvPr>
              <p:cNvSpPr/>
              <p:nvPr/>
            </p:nvSpPr>
            <p:spPr>
              <a:xfrm>
                <a:off x="3208755" y="2576475"/>
                <a:ext cx="191781" cy="205060"/>
              </a:xfrm>
              <a:custGeom>
                <a:avLst/>
                <a:gdLst/>
                <a:ahLst/>
                <a:cxnLst/>
                <a:rect l="l" t="t" r="r" b="b"/>
                <a:pathLst>
                  <a:path w="649" h="694" extrusionOk="0">
                    <a:moveTo>
                      <a:pt x="420" y="0"/>
                    </a:moveTo>
                    <a:cubicBezTo>
                      <a:pt x="333" y="0"/>
                      <a:pt x="247" y="27"/>
                      <a:pt x="176" y="77"/>
                    </a:cubicBezTo>
                    <a:cubicBezTo>
                      <a:pt x="55" y="167"/>
                      <a:pt x="0" y="318"/>
                      <a:pt x="25" y="463"/>
                    </a:cubicBezTo>
                    <a:cubicBezTo>
                      <a:pt x="37" y="548"/>
                      <a:pt x="79" y="621"/>
                      <a:pt x="139" y="681"/>
                    </a:cubicBezTo>
                    <a:cubicBezTo>
                      <a:pt x="151" y="689"/>
                      <a:pt x="163" y="694"/>
                      <a:pt x="175" y="694"/>
                    </a:cubicBezTo>
                    <a:cubicBezTo>
                      <a:pt x="189" y="694"/>
                      <a:pt x="202" y="688"/>
                      <a:pt x="212" y="675"/>
                    </a:cubicBezTo>
                    <a:cubicBezTo>
                      <a:pt x="230" y="657"/>
                      <a:pt x="230" y="621"/>
                      <a:pt x="206" y="602"/>
                    </a:cubicBezTo>
                    <a:cubicBezTo>
                      <a:pt x="121" y="512"/>
                      <a:pt x="103" y="379"/>
                      <a:pt x="158" y="270"/>
                    </a:cubicBezTo>
                    <a:lnTo>
                      <a:pt x="176" y="270"/>
                    </a:lnTo>
                    <a:cubicBezTo>
                      <a:pt x="194" y="276"/>
                      <a:pt x="206" y="276"/>
                      <a:pt x="224" y="282"/>
                    </a:cubicBezTo>
                    <a:lnTo>
                      <a:pt x="248" y="288"/>
                    </a:lnTo>
                    <a:lnTo>
                      <a:pt x="260" y="288"/>
                    </a:lnTo>
                    <a:cubicBezTo>
                      <a:pt x="278" y="294"/>
                      <a:pt x="290" y="300"/>
                      <a:pt x="309" y="312"/>
                    </a:cubicBezTo>
                    <a:lnTo>
                      <a:pt x="324" y="322"/>
                    </a:lnTo>
                    <a:lnTo>
                      <a:pt x="324" y="322"/>
                    </a:lnTo>
                    <a:cubicBezTo>
                      <a:pt x="323" y="322"/>
                      <a:pt x="322" y="322"/>
                      <a:pt x="322" y="322"/>
                    </a:cubicBezTo>
                    <a:lnTo>
                      <a:pt x="322" y="322"/>
                    </a:lnTo>
                    <a:cubicBezTo>
                      <a:pt x="321" y="322"/>
                      <a:pt x="323" y="322"/>
                      <a:pt x="327" y="325"/>
                    </a:cubicBezTo>
                    <a:lnTo>
                      <a:pt x="324" y="322"/>
                    </a:lnTo>
                    <a:lnTo>
                      <a:pt x="324" y="322"/>
                    </a:lnTo>
                    <a:cubicBezTo>
                      <a:pt x="326" y="323"/>
                      <a:pt x="330" y="325"/>
                      <a:pt x="333" y="325"/>
                    </a:cubicBezTo>
                    <a:lnTo>
                      <a:pt x="339" y="331"/>
                    </a:lnTo>
                    <a:cubicBezTo>
                      <a:pt x="351" y="337"/>
                      <a:pt x="363" y="349"/>
                      <a:pt x="375" y="361"/>
                    </a:cubicBezTo>
                    <a:lnTo>
                      <a:pt x="381" y="367"/>
                    </a:lnTo>
                    <a:lnTo>
                      <a:pt x="387" y="373"/>
                    </a:lnTo>
                    <a:cubicBezTo>
                      <a:pt x="393" y="379"/>
                      <a:pt x="399" y="385"/>
                      <a:pt x="399" y="391"/>
                    </a:cubicBezTo>
                    <a:cubicBezTo>
                      <a:pt x="411" y="403"/>
                      <a:pt x="417" y="415"/>
                      <a:pt x="429" y="427"/>
                    </a:cubicBezTo>
                    <a:lnTo>
                      <a:pt x="435" y="439"/>
                    </a:lnTo>
                    <a:lnTo>
                      <a:pt x="435" y="445"/>
                    </a:lnTo>
                    <a:cubicBezTo>
                      <a:pt x="435" y="451"/>
                      <a:pt x="441" y="457"/>
                      <a:pt x="441" y="463"/>
                    </a:cubicBezTo>
                    <a:cubicBezTo>
                      <a:pt x="451" y="487"/>
                      <a:pt x="472" y="504"/>
                      <a:pt x="495" y="504"/>
                    </a:cubicBezTo>
                    <a:cubicBezTo>
                      <a:pt x="501" y="504"/>
                      <a:pt x="508" y="502"/>
                      <a:pt x="514" y="500"/>
                    </a:cubicBezTo>
                    <a:cubicBezTo>
                      <a:pt x="544" y="488"/>
                      <a:pt x="556" y="457"/>
                      <a:pt x="550" y="427"/>
                    </a:cubicBezTo>
                    <a:cubicBezTo>
                      <a:pt x="496" y="294"/>
                      <a:pt x="381" y="198"/>
                      <a:pt x="236" y="167"/>
                    </a:cubicBezTo>
                    <a:cubicBezTo>
                      <a:pt x="291" y="131"/>
                      <a:pt x="354" y="112"/>
                      <a:pt x="417" y="112"/>
                    </a:cubicBezTo>
                    <a:cubicBezTo>
                      <a:pt x="458" y="112"/>
                      <a:pt x="500" y="120"/>
                      <a:pt x="538" y="137"/>
                    </a:cubicBezTo>
                    <a:cubicBezTo>
                      <a:pt x="549" y="144"/>
                      <a:pt x="560" y="147"/>
                      <a:pt x="570" y="147"/>
                    </a:cubicBezTo>
                    <a:cubicBezTo>
                      <a:pt x="620" y="147"/>
                      <a:pt x="649" y="71"/>
                      <a:pt x="599" y="41"/>
                    </a:cubicBezTo>
                    <a:cubicBezTo>
                      <a:pt x="541" y="13"/>
                      <a:pt x="480" y="0"/>
                      <a:pt x="420" y="0"/>
                    </a:cubicBezTo>
                    <a:close/>
                  </a:path>
                </a:pathLst>
              </a:custGeom>
              <a:solidFill>
                <a:srgbClr val="DF83CA"/>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46" name="Google Shape;2397;p67">
                <a:extLst>
                  <a:ext uri="{FF2B5EF4-FFF2-40B4-BE49-F238E27FC236}">
                    <a16:creationId xmlns:a16="http://schemas.microsoft.com/office/drawing/2014/main" id="{3009DEC9-9C4D-4636-91E2-232DB9D1D3CF}"/>
                  </a:ext>
                </a:extLst>
              </p:cNvPr>
              <p:cNvSpPr/>
              <p:nvPr/>
            </p:nvSpPr>
            <p:spPr>
              <a:xfrm>
                <a:off x="1871315" y="3582863"/>
                <a:ext cx="943244" cy="1135808"/>
              </a:xfrm>
              <a:custGeom>
                <a:avLst/>
                <a:gdLst/>
                <a:ahLst/>
                <a:cxnLst/>
                <a:rect l="l" t="t" r="r" b="b"/>
                <a:pathLst>
                  <a:path w="3192" h="3844" extrusionOk="0">
                    <a:moveTo>
                      <a:pt x="3191" y="0"/>
                    </a:moveTo>
                    <a:lnTo>
                      <a:pt x="3016" y="24"/>
                    </a:lnTo>
                    <a:lnTo>
                      <a:pt x="2708" y="24"/>
                    </a:lnTo>
                    <a:lnTo>
                      <a:pt x="659" y="60"/>
                    </a:lnTo>
                    <a:lnTo>
                      <a:pt x="424" y="60"/>
                    </a:lnTo>
                    <a:lnTo>
                      <a:pt x="218" y="66"/>
                    </a:lnTo>
                    <a:cubicBezTo>
                      <a:pt x="206" y="157"/>
                      <a:pt x="194" y="254"/>
                      <a:pt x="182" y="344"/>
                    </a:cubicBezTo>
                    <a:cubicBezTo>
                      <a:pt x="182" y="375"/>
                      <a:pt x="176" y="405"/>
                      <a:pt x="176" y="435"/>
                    </a:cubicBezTo>
                    <a:cubicBezTo>
                      <a:pt x="164" y="526"/>
                      <a:pt x="158" y="622"/>
                      <a:pt x="146" y="713"/>
                    </a:cubicBezTo>
                    <a:cubicBezTo>
                      <a:pt x="140" y="755"/>
                      <a:pt x="140" y="786"/>
                      <a:pt x="134" y="834"/>
                    </a:cubicBezTo>
                    <a:cubicBezTo>
                      <a:pt x="128" y="888"/>
                      <a:pt x="122" y="937"/>
                      <a:pt x="122" y="985"/>
                    </a:cubicBezTo>
                    <a:cubicBezTo>
                      <a:pt x="116" y="1003"/>
                      <a:pt x="116" y="1027"/>
                      <a:pt x="116" y="1045"/>
                    </a:cubicBezTo>
                    <a:cubicBezTo>
                      <a:pt x="103" y="1130"/>
                      <a:pt x="97" y="1215"/>
                      <a:pt x="91" y="1299"/>
                    </a:cubicBezTo>
                    <a:cubicBezTo>
                      <a:pt x="85" y="1408"/>
                      <a:pt x="73" y="1523"/>
                      <a:pt x="67" y="1631"/>
                    </a:cubicBezTo>
                    <a:cubicBezTo>
                      <a:pt x="67" y="1656"/>
                      <a:pt x="61" y="1680"/>
                      <a:pt x="61" y="1704"/>
                    </a:cubicBezTo>
                    <a:lnTo>
                      <a:pt x="61" y="1722"/>
                    </a:lnTo>
                    <a:lnTo>
                      <a:pt x="55" y="1819"/>
                    </a:lnTo>
                    <a:cubicBezTo>
                      <a:pt x="49" y="1909"/>
                      <a:pt x="43" y="2000"/>
                      <a:pt x="37" y="2091"/>
                    </a:cubicBezTo>
                    <a:cubicBezTo>
                      <a:pt x="37" y="2115"/>
                      <a:pt x="31" y="2139"/>
                      <a:pt x="31" y="2163"/>
                    </a:cubicBezTo>
                    <a:lnTo>
                      <a:pt x="19" y="2411"/>
                    </a:lnTo>
                    <a:lnTo>
                      <a:pt x="19" y="2483"/>
                    </a:lnTo>
                    <a:cubicBezTo>
                      <a:pt x="19" y="2610"/>
                      <a:pt x="13" y="2731"/>
                      <a:pt x="7" y="2852"/>
                    </a:cubicBezTo>
                    <a:cubicBezTo>
                      <a:pt x="7" y="2906"/>
                      <a:pt x="7" y="2967"/>
                      <a:pt x="7" y="3021"/>
                    </a:cubicBezTo>
                    <a:lnTo>
                      <a:pt x="7" y="3051"/>
                    </a:lnTo>
                    <a:cubicBezTo>
                      <a:pt x="1" y="3100"/>
                      <a:pt x="1" y="3148"/>
                      <a:pt x="1" y="3196"/>
                    </a:cubicBezTo>
                    <a:lnTo>
                      <a:pt x="1" y="3263"/>
                    </a:lnTo>
                    <a:lnTo>
                      <a:pt x="1" y="3335"/>
                    </a:lnTo>
                    <a:lnTo>
                      <a:pt x="1" y="3541"/>
                    </a:lnTo>
                    <a:cubicBezTo>
                      <a:pt x="236" y="3637"/>
                      <a:pt x="484" y="3710"/>
                      <a:pt x="738" y="3758"/>
                    </a:cubicBezTo>
                    <a:lnTo>
                      <a:pt x="810" y="3770"/>
                    </a:lnTo>
                    <a:lnTo>
                      <a:pt x="907" y="3788"/>
                    </a:lnTo>
                    <a:lnTo>
                      <a:pt x="1004" y="3807"/>
                    </a:lnTo>
                    <a:cubicBezTo>
                      <a:pt x="1187" y="3830"/>
                      <a:pt x="1373" y="3843"/>
                      <a:pt x="1558" y="3843"/>
                    </a:cubicBezTo>
                    <a:cubicBezTo>
                      <a:pt x="1660" y="3843"/>
                      <a:pt x="1761" y="3839"/>
                      <a:pt x="1862" y="3831"/>
                    </a:cubicBezTo>
                    <a:cubicBezTo>
                      <a:pt x="2188" y="3807"/>
                      <a:pt x="2502" y="3740"/>
                      <a:pt x="2810" y="3643"/>
                    </a:cubicBezTo>
                    <a:lnTo>
                      <a:pt x="2877" y="3625"/>
                    </a:lnTo>
                    <a:cubicBezTo>
                      <a:pt x="2889" y="3619"/>
                      <a:pt x="2895" y="3619"/>
                      <a:pt x="2907" y="3613"/>
                    </a:cubicBezTo>
                    <a:lnTo>
                      <a:pt x="2974" y="3589"/>
                    </a:lnTo>
                    <a:lnTo>
                      <a:pt x="3028" y="3571"/>
                    </a:lnTo>
                    <a:lnTo>
                      <a:pt x="3028" y="3420"/>
                    </a:lnTo>
                    <a:lnTo>
                      <a:pt x="3028" y="3341"/>
                    </a:lnTo>
                    <a:lnTo>
                      <a:pt x="3028" y="3160"/>
                    </a:lnTo>
                    <a:lnTo>
                      <a:pt x="3028" y="3039"/>
                    </a:lnTo>
                    <a:cubicBezTo>
                      <a:pt x="3034" y="2961"/>
                      <a:pt x="3034" y="2882"/>
                      <a:pt x="3034" y="2804"/>
                    </a:cubicBezTo>
                    <a:cubicBezTo>
                      <a:pt x="3034" y="2767"/>
                      <a:pt x="3034" y="2737"/>
                      <a:pt x="3034" y="2695"/>
                    </a:cubicBezTo>
                    <a:cubicBezTo>
                      <a:pt x="3040" y="2647"/>
                      <a:pt x="3040" y="2604"/>
                      <a:pt x="3040" y="2556"/>
                    </a:cubicBezTo>
                    <a:lnTo>
                      <a:pt x="3040" y="2483"/>
                    </a:lnTo>
                    <a:cubicBezTo>
                      <a:pt x="3046" y="2326"/>
                      <a:pt x="3052" y="2175"/>
                      <a:pt x="3058" y="2018"/>
                    </a:cubicBezTo>
                    <a:lnTo>
                      <a:pt x="3064" y="1921"/>
                    </a:lnTo>
                    <a:cubicBezTo>
                      <a:pt x="3064" y="1873"/>
                      <a:pt x="3070" y="1825"/>
                      <a:pt x="3070" y="1776"/>
                    </a:cubicBezTo>
                    <a:cubicBezTo>
                      <a:pt x="3076" y="1752"/>
                      <a:pt x="3076" y="1722"/>
                      <a:pt x="3076" y="1698"/>
                    </a:cubicBezTo>
                    <a:cubicBezTo>
                      <a:pt x="3082" y="1662"/>
                      <a:pt x="3082" y="1619"/>
                      <a:pt x="3082" y="1583"/>
                    </a:cubicBezTo>
                    <a:cubicBezTo>
                      <a:pt x="3082" y="1559"/>
                      <a:pt x="3082" y="1541"/>
                      <a:pt x="3082" y="1517"/>
                    </a:cubicBezTo>
                    <a:lnTo>
                      <a:pt x="3082" y="1492"/>
                    </a:lnTo>
                    <a:cubicBezTo>
                      <a:pt x="3088" y="1420"/>
                      <a:pt x="3088" y="1347"/>
                      <a:pt x="3094" y="1281"/>
                    </a:cubicBezTo>
                    <a:lnTo>
                      <a:pt x="3106" y="1136"/>
                    </a:lnTo>
                    <a:cubicBezTo>
                      <a:pt x="3106" y="1112"/>
                      <a:pt x="3113" y="1088"/>
                      <a:pt x="3113" y="1063"/>
                    </a:cubicBezTo>
                    <a:cubicBezTo>
                      <a:pt x="3119" y="961"/>
                      <a:pt x="3125" y="864"/>
                      <a:pt x="3131" y="767"/>
                    </a:cubicBezTo>
                    <a:cubicBezTo>
                      <a:pt x="3131" y="725"/>
                      <a:pt x="3137" y="683"/>
                      <a:pt x="3137" y="640"/>
                    </a:cubicBezTo>
                    <a:cubicBezTo>
                      <a:pt x="3155" y="423"/>
                      <a:pt x="3173" y="212"/>
                      <a:pt x="3191" y="0"/>
                    </a:cubicBezTo>
                    <a:close/>
                  </a:path>
                </a:pathLst>
              </a:custGeom>
              <a:solidFill>
                <a:srgbClr val="FFD749"/>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47" name="Google Shape;2398;p67">
                <a:extLst>
                  <a:ext uri="{FF2B5EF4-FFF2-40B4-BE49-F238E27FC236}">
                    <a16:creationId xmlns:a16="http://schemas.microsoft.com/office/drawing/2014/main" id="{3EA4F6BE-FBA2-EA44-399D-EDBDDBBA00D1}"/>
                  </a:ext>
                </a:extLst>
              </p:cNvPr>
              <p:cNvSpPr/>
              <p:nvPr/>
            </p:nvSpPr>
            <p:spPr>
              <a:xfrm>
                <a:off x="2137562" y="3298911"/>
                <a:ext cx="475168" cy="416325"/>
              </a:xfrm>
              <a:custGeom>
                <a:avLst/>
                <a:gdLst/>
                <a:ahLst/>
                <a:cxnLst/>
                <a:rect l="l" t="t" r="r" b="b"/>
                <a:pathLst>
                  <a:path w="1608" h="1409" extrusionOk="0">
                    <a:moveTo>
                      <a:pt x="1589" y="0"/>
                    </a:moveTo>
                    <a:lnTo>
                      <a:pt x="0" y="61"/>
                    </a:lnTo>
                    <a:lnTo>
                      <a:pt x="30" y="508"/>
                    </a:lnTo>
                    <a:lnTo>
                      <a:pt x="73" y="1390"/>
                    </a:lnTo>
                    <a:lnTo>
                      <a:pt x="1474" y="1408"/>
                    </a:lnTo>
                    <a:lnTo>
                      <a:pt x="1523" y="1209"/>
                    </a:lnTo>
                    <a:lnTo>
                      <a:pt x="1529" y="1209"/>
                    </a:lnTo>
                    <a:cubicBezTo>
                      <a:pt x="1559" y="768"/>
                      <a:pt x="1607" y="43"/>
                      <a:pt x="1589" y="0"/>
                    </a:cubicBezTo>
                    <a:close/>
                  </a:path>
                </a:pathLst>
              </a:custGeom>
              <a:solidFill>
                <a:srgbClr val="FF8CA7"/>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48" name="Google Shape;2399;p67">
                <a:extLst>
                  <a:ext uri="{FF2B5EF4-FFF2-40B4-BE49-F238E27FC236}">
                    <a16:creationId xmlns:a16="http://schemas.microsoft.com/office/drawing/2014/main" id="{F355DB3F-C83C-93AD-F135-7B9DD7137C17}"/>
                  </a:ext>
                </a:extLst>
              </p:cNvPr>
              <p:cNvSpPr/>
              <p:nvPr/>
            </p:nvSpPr>
            <p:spPr>
              <a:xfrm>
                <a:off x="1380488" y="1532265"/>
                <a:ext cx="1958888" cy="1935365"/>
              </a:xfrm>
              <a:custGeom>
                <a:avLst/>
                <a:gdLst/>
                <a:ahLst/>
                <a:cxnLst/>
                <a:rect l="l" t="t" r="r" b="b"/>
                <a:pathLst>
                  <a:path w="6629" h="6550" extrusionOk="0">
                    <a:moveTo>
                      <a:pt x="3176" y="0"/>
                    </a:moveTo>
                    <a:cubicBezTo>
                      <a:pt x="1640" y="0"/>
                      <a:pt x="804" y="729"/>
                      <a:pt x="405" y="1732"/>
                    </a:cubicBezTo>
                    <a:cubicBezTo>
                      <a:pt x="296" y="2016"/>
                      <a:pt x="218" y="2318"/>
                      <a:pt x="175" y="2620"/>
                    </a:cubicBezTo>
                    <a:cubicBezTo>
                      <a:pt x="175" y="2632"/>
                      <a:pt x="169" y="2650"/>
                      <a:pt x="169" y="2668"/>
                    </a:cubicBezTo>
                    <a:cubicBezTo>
                      <a:pt x="127" y="3025"/>
                      <a:pt x="0" y="4632"/>
                      <a:pt x="1209" y="5732"/>
                    </a:cubicBezTo>
                    <a:cubicBezTo>
                      <a:pt x="1965" y="6418"/>
                      <a:pt x="2845" y="6549"/>
                      <a:pt x="3547" y="6549"/>
                    </a:cubicBezTo>
                    <a:cubicBezTo>
                      <a:pt x="3803" y="6549"/>
                      <a:pt x="4036" y="6532"/>
                      <a:pt x="4230" y="6517"/>
                    </a:cubicBezTo>
                    <a:cubicBezTo>
                      <a:pt x="4635" y="6487"/>
                      <a:pt x="5885" y="6390"/>
                      <a:pt x="6345" y="5599"/>
                    </a:cubicBezTo>
                    <a:cubicBezTo>
                      <a:pt x="6375" y="5544"/>
                      <a:pt x="6399" y="5496"/>
                      <a:pt x="6423" y="5442"/>
                    </a:cubicBezTo>
                    <a:cubicBezTo>
                      <a:pt x="6483" y="5309"/>
                      <a:pt x="6526" y="5170"/>
                      <a:pt x="6556" y="5031"/>
                    </a:cubicBezTo>
                    <a:cubicBezTo>
                      <a:pt x="6592" y="4849"/>
                      <a:pt x="6616" y="4674"/>
                      <a:pt x="6616" y="4493"/>
                    </a:cubicBezTo>
                    <a:cubicBezTo>
                      <a:pt x="6628" y="4239"/>
                      <a:pt x="6616" y="3985"/>
                      <a:pt x="6586" y="3738"/>
                    </a:cubicBezTo>
                    <a:cubicBezTo>
                      <a:pt x="6580" y="3701"/>
                      <a:pt x="6574" y="3665"/>
                      <a:pt x="6574" y="3629"/>
                    </a:cubicBezTo>
                    <a:cubicBezTo>
                      <a:pt x="6550" y="3442"/>
                      <a:pt x="6514" y="3260"/>
                      <a:pt x="6477" y="3091"/>
                    </a:cubicBezTo>
                    <a:cubicBezTo>
                      <a:pt x="6435" y="2898"/>
                      <a:pt x="6387" y="2717"/>
                      <a:pt x="6338" y="2547"/>
                    </a:cubicBezTo>
                    <a:cubicBezTo>
                      <a:pt x="6230" y="2173"/>
                      <a:pt x="6079" y="1810"/>
                      <a:pt x="5891" y="1472"/>
                    </a:cubicBezTo>
                    <a:cubicBezTo>
                      <a:pt x="5783" y="1272"/>
                      <a:pt x="5656" y="1091"/>
                      <a:pt x="5511" y="916"/>
                    </a:cubicBezTo>
                    <a:cubicBezTo>
                      <a:pt x="5444" y="837"/>
                      <a:pt x="5378" y="765"/>
                      <a:pt x="5299" y="698"/>
                    </a:cubicBezTo>
                    <a:cubicBezTo>
                      <a:pt x="5003" y="451"/>
                      <a:pt x="4671" y="263"/>
                      <a:pt x="4302" y="143"/>
                    </a:cubicBezTo>
                    <a:cubicBezTo>
                      <a:pt x="4181" y="94"/>
                      <a:pt x="4054" y="64"/>
                      <a:pt x="3922" y="52"/>
                    </a:cubicBezTo>
                    <a:cubicBezTo>
                      <a:pt x="3656" y="17"/>
                      <a:pt x="3408" y="0"/>
                      <a:pt x="3176" y="0"/>
                    </a:cubicBezTo>
                    <a:close/>
                  </a:path>
                </a:pathLst>
              </a:custGeom>
              <a:solidFill>
                <a:srgbClr val="FFA1BA"/>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49" name="Google Shape;2400;p67">
                <a:extLst>
                  <a:ext uri="{FF2B5EF4-FFF2-40B4-BE49-F238E27FC236}">
                    <a16:creationId xmlns:a16="http://schemas.microsoft.com/office/drawing/2014/main" id="{9691B462-5D1D-E72A-32F8-98AB7CDC5BE4}"/>
                  </a:ext>
                </a:extLst>
              </p:cNvPr>
              <p:cNvSpPr/>
              <p:nvPr/>
            </p:nvSpPr>
            <p:spPr>
              <a:xfrm>
                <a:off x="1187522" y="1426484"/>
                <a:ext cx="1235792" cy="2370897"/>
              </a:xfrm>
              <a:custGeom>
                <a:avLst/>
                <a:gdLst/>
                <a:ahLst/>
                <a:cxnLst/>
                <a:rect l="l" t="t" r="r" b="b"/>
                <a:pathLst>
                  <a:path w="4182" h="8024" extrusionOk="0">
                    <a:moveTo>
                      <a:pt x="3708" y="1"/>
                    </a:moveTo>
                    <a:cubicBezTo>
                      <a:pt x="3668" y="1"/>
                      <a:pt x="3629" y="2"/>
                      <a:pt x="3590" y="5"/>
                    </a:cubicBezTo>
                    <a:cubicBezTo>
                      <a:pt x="3100" y="35"/>
                      <a:pt x="2200" y="265"/>
                      <a:pt x="1620" y="652"/>
                    </a:cubicBezTo>
                    <a:cubicBezTo>
                      <a:pt x="1300" y="863"/>
                      <a:pt x="1046" y="1159"/>
                      <a:pt x="883" y="1504"/>
                    </a:cubicBezTo>
                    <a:cubicBezTo>
                      <a:pt x="756" y="1763"/>
                      <a:pt x="653" y="2035"/>
                      <a:pt x="575" y="2319"/>
                    </a:cubicBezTo>
                    <a:cubicBezTo>
                      <a:pt x="550" y="2410"/>
                      <a:pt x="526" y="2507"/>
                      <a:pt x="502" y="2609"/>
                    </a:cubicBezTo>
                    <a:cubicBezTo>
                      <a:pt x="1" y="4627"/>
                      <a:pt x="266" y="6615"/>
                      <a:pt x="611" y="8023"/>
                    </a:cubicBezTo>
                    <a:cubicBezTo>
                      <a:pt x="750" y="7999"/>
                      <a:pt x="895" y="7975"/>
                      <a:pt x="1040" y="7951"/>
                    </a:cubicBezTo>
                    <a:cubicBezTo>
                      <a:pt x="1300" y="7908"/>
                      <a:pt x="1547" y="7878"/>
                      <a:pt x="1783" y="7860"/>
                    </a:cubicBezTo>
                    <a:cubicBezTo>
                      <a:pt x="1445" y="4579"/>
                      <a:pt x="2091" y="3316"/>
                      <a:pt x="2804" y="2809"/>
                    </a:cubicBezTo>
                    <a:cubicBezTo>
                      <a:pt x="3173" y="2561"/>
                      <a:pt x="3481" y="2247"/>
                      <a:pt x="3723" y="1878"/>
                    </a:cubicBezTo>
                    <a:cubicBezTo>
                      <a:pt x="3729" y="1866"/>
                      <a:pt x="3735" y="1860"/>
                      <a:pt x="3741" y="1848"/>
                    </a:cubicBezTo>
                    <a:cubicBezTo>
                      <a:pt x="3777" y="1782"/>
                      <a:pt x="3813" y="1715"/>
                      <a:pt x="3849" y="1643"/>
                    </a:cubicBezTo>
                    <a:cubicBezTo>
                      <a:pt x="3922" y="1485"/>
                      <a:pt x="3982" y="1328"/>
                      <a:pt x="4025" y="1159"/>
                    </a:cubicBezTo>
                    <a:cubicBezTo>
                      <a:pt x="4152" y="682"/>
                      <a:pt x="4182" y="126"/>
                      <a:pt x="3825" y="5"/>
                    </a:cubicBezTo>
                    <a:cubicBezTo>
                      <a:pt x="3786" y="2"/>
                      <a:pt x="3747" y="1"/>
                      <a:pt x="3708" y="1"/>
                    </a:cubicBezTo>
                    <a:close/>
                  </a:path>
                </a:pathLst>
              </a:custGeom>
              <a:solidFill>
                <a:srgbClr val="33135A"/>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50" name="Google Shape;2402;p67">
                <a:extLst>
                  <a:ext uri="{FF2B5EF4-FFF2-40B4-BE49-F238E27FC236}">
                    <a16:creationId xmlns:a16="http://schemas.microsoft.com/office/drawing/2014/main" id="{1529AC79-06A7-A833-C644-A8FBFF095720}"/>
                  </a:ext>
                </a:extLst>
              </p:cNvPr>
              <p:cNvSpPr/>
              <p:nvPr/>
            </p:nvSpPr>
            <p:spPr>
              <a:xfrm>
                <a:off x="2096487" y="3597046"/>
                <a:ext cx="544611" cy="192945"/>
              </a:xfrm>
              <a:custGeom>
                <a:avLst/>
                <a:gdLst/>
                <a:ahLst/>
                <a:cxnLst/>
                <a:rect l="l" t="t" r="r" b="b"/>
                <a:pathLst>
                  <a:path w="1843" h="653" extrusionOk="0">
                    <a:moveTo>
                      <a:pt x="1843" y="0"/>
                    </a:moveTo>
                    <a:lnTo>
                      <a:pt x="1843" y="0"/>
                    </a:lnTo>
                    <a:cubicBezTo>
                      <a:pt x="1489" y="9"/>
                      <a:pt x="1132" y="15"/>
                      <a:pt x="769" y="15"/>
                    </a:cubicBezTo>
                    <a:cubicBezTo>
                      <a:pt x="637" y="15"/>
                      <a:pt x="503" y="14"/>
                      <a:pt x="369" y="12"/>
                    </a:cubicBezTo>
                    <a:lnTo>
                      <a:pt x="0" y="12"/>
                    </a:lnTo>
                    <a:cubicBezTo>
                      <a:pt x="30" y="369"/>
                      <a:pt x="423" y="653"/>
                      <a:pt x="919" y="653"/>
                    </a:cubicBezTo>
                    <a:cubicBezTo>
                      <a:pt x="1420" y="653"/>
                      <a:pt x="1825" y="363"/>
                      <a:pt x="1843" y="0"/>
                    </a:cubicBezTo>
                    <a:close/>
                  </a:path>
                </a:pathLst>
              </a:custGeom>
              <a:solidFill>
                <a:srgbClr val="FF8CA7"/>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51" name="Google Shape;2403;p67">
                <a:extLst>
                  <a:ext uri="{FF2B5EF4-FFF2-40B4-BE49-F238E27FC236}">
                    <a16:creationId xmlns:a16="http://schemas.microsoft.com/office/drawing/2014/main" id="{EB4CC9B7-6D9C-F6B8-542C-4E6ECABE27D1}"/>
                  </a:ext>
                </a:extLst>
              </p:cNvPr>
              <p:cNvSpPr/>
              <p:nvPr/>
            </p:nvSpPr>
            <p:spPr>
              <a:xfrm>
                <a:off x="2148200" y="3438079"/>
                <a:ext cx="453892" cy="225152"/>
              </a:xfrm>
              <a:custGeom>
                <a:avLst/>
                <a:gdLst/>
                <a:ahLst/>
                <a:cxnLst/>
                <a:rect l="l" t="t" r="r" b="b"/>
                <a:pathLst>
                  <a:path w="1536" h="762" extrusionOk="0">
                    <a:moveTo>
                      <a:pt x="0" y="1"/>
                    </a:moveTo>
                    <a:lnTo>
                      <a:pt x="0" y="37"/>
                    </a:lnTo>
                    <a:cubicBezTo>
                      <a:pt x="386" y="623"/>
                      <a:pt x="862" y="762"/>
                      <a:pt x="1227" y="762"/>
                    </a:cubicBezTo>
                    <a:cubicBezTo>
                      <a:pt x="1325" y="762"/>
                      <a:pt x="1415" y="752"/>
                      <a:pt x="1493" y="738"/>
                    </a:cubicBezTo>
                    <a:cubicBezTo>
                      <a:pt x="1505" y="544"/>
                      <a:pt x="1523" y="297"/>
                      <a:pt x="1535" y="73"/>
                    </a:cubicBezTo>
                    <a:lnTo>
                      <a:pt x="1535" y="73"/>
                    </a:lnTo>
                    <a:cubicBezTo>
                      <a:pt x="1358" y="86"/>
                      <a:pt x="1156" y="99"/>
                      <a:pt x="937" y="99"/>
                    </a:cubicBezTo>
                    <a:cubicBezTo>
                      <a:pt x="646" y="99"/>
                      <a:pt x="327" y="76"/>
                      <a:pt x="0" y="1"/>
                    </a:cubicBezTo>
                    <a:close/>
                  </a:path>
                </a:pathLst>
              </a:custGeom>
              <a:solidFill>
                <a:srgbClr val="FF8CA7"/>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52" name="Google Shape;2404;p67">
                <a:extLst>
                  <a:ext uri="{FF2B5EF4-FFF2-40B4-BE49-F238E27FC236}">
                    <a16:creationId xmlns:a16="http://schemas.microsoft.com/office/drawing/2014/main" id="{7BCC4152-D33F-544B-5D22-243AED97A40D}"/>
                  </a:ext>
                </a:extLst>
              </p:cNvPr>
              <p:cNvSpPr/>
              <p:nvPr/>
            </p:nvSpPr>
            <p:spPr>
              <a:xfrm>
                <a:off x="2612433" y="2426964"/>
                <a:ext cx="137704" cy="264450"/>
              </a:xfrm>
              <a:custGeom>
                <a:avLst/>
                <a:gdLst/>
                <a:ahLst/>
                <a:cxnLst/>
                <a:rect l="l" t="t" r="r" b="b"/>
                <a:pathLst>
                  <a:path w="466" h="895" extrusionOk="0">
                    <a:moveTo>
                      <a:pt x="199" y="1"/>
                    </a:moveTo>
                    <a:cubicBezTo>
                      <a:pt x="180" y="1"/>
                      <a:pt x="160" y="15"/>
                      <a:pt x="163" y="39"/>
                    </a:cubicBezTo>
                    <a:cubicBezTo>
                      <a:pt x="182" y="148"/>
                      <a:pt x="121" y="250"/>
                      <a:pt x="121" y="365"/>
                    </a:cubicBezTo>
                    <a:cubicBezTo>
                      <a:pt x="115" y="456"/>
                      <a:pt x="163" y="534"/>
                      <a:pt x="254" y="571"/>
                    </a:cubicBezTo>
                    <a:cubicBezTo>
                      <a:pt x="296" y="583"/>
                      <a:pt x="351" y="583"/>
                      <a:pt x="369" y="625"/>
                    </a:cubicBezTo>
                    <a:cubicBezTo>
                      <a:pt x="387" y="661"/>
                      <a:pt x="381" y="704"/>
                      <a:pt x="363" y="740"/>
                    </a:cubicBezTo>
                    <a:cubicBezTo>
                      <a:pt x="322" y="809"/>
                      <a:pt x="240" y="826"/>
                      <a:pt x="159" y="826"/>
                    </a:cubicBezTo>
                    <a:cubicBezTo>
                      <a:pt x="120" y="826"/>
                      <a:pt x="82" y="822"/>
                      <a:pt x="49" y="818"/>
                    </a:cubicBezTo>
                    <a:cubicBezTo>
                      <a:pt x="6" y="818"/>
                      <a:pt x="0" y="885"/>
                      <a:pt x="43" y="891"/>
                    </a:cubicBezTo>
                    <a:cubicBezTo>
                      <a:pt x="76" y="893"/>
                      <a:pt x="111" y="895"/>
                      <a:pt x="147" y="895"/>
                    </a:cubicBezTo>
                    <a:cubicBezTo>
                      <a:pt x="236" y="895"/>
                      <a:pt x="329" y="881"/>
                      <a:pt x="393" y="812"/>
                    </a:cubicBezTo>
                    <a:cubicBezTo>
                      <a:pt x="453" y="746"/>
                      <a:pt x="466" y="649"/>
                      <a:pt x="417" y="571"/>
                    </a:cubicBezTo>
                    <a:cubicBezTo>
                      <a:pt x="381" y="534"/>
                      <a:pt x="333" y="510"/>
                      <a:pt x="278" y="504"/>
                    </a:cubicBezTo>
                    <a:cubicBezTo>
                      <a:pt x="224" y="492"/>
                      <a:pt x="188" y="438"/>
                      <a:pt x="188" y="383"/>
                    </a:cubicBezTo>
                    <a:cubicBezTo>
                      <a:pt x="176" y="263"/>
                      <a:pt x="248" y="148"/>
                      <a:pt x="230" y="27"/>
                    </a:cubicBezTo>
                    <a:cubicBezTo>
                      <a:pt x="227" y="9"/>
                      <a:pt x="214" y="1"/>
                      <a:pt x="199" y="1"/>
                    </a:cubicBezTo>
                    <a:close/>
                  </a:path>
                </a:pathLst>
              </a:custGeom>
              <a:solidFill>
                <a:srgbClr val="DD541D"/>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53" name="Google Shape;2405;p67">
                <a:extLst>
                  <a:ext uri="{FF2B5EF4-FFF2-40B4-BE49-F238E27FC236}">
                    <a16:creationId xmlns:a16="http://schemas.microsoft.com/office/drawing/2014/main" id="{83DF32F1-0B5D-D54E-FFBA-5A224E158CA9}"/>
                  </a:ext>
                </a:extLst>
              </p:cNvPr>
              <p:cNvSpPr/>
              <p:nvPr/>
            </p:nvSpPr>
            <p:spPr>
              <a:xfrm>
                <a:off x="2799780" y="2393280"/>
                <a:ext cx="289297" cy="146260"/>
              </a:xfrm>
              <a:custGeom>
                <a:avLst/>
                <a:gdLst/>
                <a:ahLst/>
                <a:cxnLst/>
                <a:rect l="l" t="t" r="r" b="b"/>
                <a:pathLst>
                  <a:path w="979" h="495" extrusionOk="0">
                    <a:moveTo>
                      <a:pt x="492" y="1"/>
                    </a:moveTo>
                    <a:cubicBezTo>
                      <a:pt x="483" y="1"/>
                      <a:pt x="475" y="1"/>
                      <a:pt x="466" y="2"/>
                    </a:cubicBezTo>
                    <a:cubicBezTo>
                      <a:pt x="152" y="26"/>
                      <a:pt x="1" y="455"/>
                      <a:pt x="43" y="491"/>
                    </a:cubicBezTo>
                    <a:cubicBezTo>
                      <a:pt x="45" y="493"/>
                      <a:pt x="48" y="494"/>
                      <a:pt x="51" y="494"/>
                    </a:cubicBezTo>
                    <a:cubicBezTo>
                      <a:pt x="99" y="494"/>
                      <a:pt x="254" y="292"/>
                      <a:pt x="514" y="286"/>
                    </a:cubicBezTo>
                    <a:cubicBezTo>
                      <a:pt x="523" y="286"/>
                      <a:pt x="531" y="285"/>
                      <a:pt x="539" y="285"/>
                    </a:cubicBezTo>
                    <a:cubicBezTo>
                      <a:pt x="759" y="285"/>
                      <a:pt x="902" y="428"/>
                      <a:pt x="946" y="428"/>
                    </a:cubicBezTo>
                    <a:cubicBezTo>
                      <a:pt x="950" y="428"/>
                      <a:pt x="953" y="427"/>
                      <a:pt x="955" y="425"/>
                    </a:cubicBezTo>
                    <a:cubicBezTo>
                      <a:pt x="979" y="396"/>
                      <a:pt x="786" y="1"/>
                      <a:pt x="492" y="1"/>
                    </a:cubicBezTo>
                    <a:close/>
                  </a:path>
                </a:pathLst>
              </a:custGeom>
              <a:solidFill>
                <a:srgbClr val="00112F"/>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54" name="Google Shape;2406;p67">
                <a:extLst>
                  <a:ext uri="{FF2B5EF4-FFF2-40B4-BE49-F238E27FC236}">
                    <a16:creationId xmlns:a16="http://schemas.microsoft.com/office/drawing/2014/main" id="{B99A3163-21DB-B578-00EE-6553D05602D4}"/>
                  </a:ext>
                </a:extLst>
              </p:cNvPr>
              <p:cNvSpPr/>
              <p:nvPr/>
            </p:nvSpPr>
            <p:spPr>
              <a:xfrm>
                <a:off x="2053639" y="2396825"/>
                <a:ext cx="289297" cy="146260"/>
              </a:xfrm>
              <a:custGeom>
                <a:avLst/>
                <a:gdLst/>
                <a:ahLst/>
                <a:cxnLst/>
                <a:rect l="l" t="t" r="r" b="b"/>
                <a:pathLst>
                  <a:path w="979" h="495" extrusionOk="0">
                    <a:moveTo>
                      <a:pt x="492" y="1"/>
                    </a:moveTo>
                    <a:cubicBezTo>
                      <a:pt x="483" y="1"/>
                      <a:pt x="474" y="1"/>
                      <a:pt x="465" y="2"/>
                    </a:cubicBezTo>
                    <a:cubicBezTo>
                      <a:pt x="157" y="26"/>
                      <a:pt x="0" y="449"/>
                      <a:pt x="42" y="491"/>
                    </a:cubicBezTo>
                    <a:cubicBezTo>
                      <a:pt x="45" y="493"/>
                      <a:pt x="47" y="494"/>
                      <a:pt x="50" y="494"/>
                    </a:cubicBezTo>
                    <a:cubicBezTo>
                      <a:pt x="98" y="494"/>
                      <a:pt x="253" y="291"/>
                      <a:pt x="514" y="280"/>
                    </a:cubicBezTo>
                    <a:cubicBezTo>
                      <a:pt x="518" y="280"/>
                      <a:pt x="522" y="280"/>
                      <a:pt x="526" y="280"/>
                    </a:cubicBezTo>
                    <a:cubicBezTo>
                      <a:pt x="753" y="280"/>
                      <a:pt x="906" y="428"/>
                      <a:pt x="947" y="428"/>
                    </a:cubicBezTo>
                    <a:cubicBezTo>
                      <a:pt x="950" y="428"/>
                      <a:pt x="953" y="427"/>
                      <a:pt x="955" y="425"/>
                    </a:cubicBezTo>
                    <a:cubicBezTo>
                      <a:pt x="978" y="396"/>
                      <a:pt x="791" y="1"/>
                      <a:pt x="492" y="1"/>
                    </a:cubicBezTo>
                    <a:close/>
                  </a:path>
                </a:pathLst>
              </a:custGeom>
              <a:solidFill>
                <a:srgbClr val="00112F"/>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grpSp>
            <p:nvGrpSpPr>
              <p:cNvPr id="255" name="مجموعة 254">
                <a:extLst>
                  <a:ext uri="{FF2B5EF4-FFF2-40B4-BE49-F238E27FC236}">
                    <a16:creationId xmlns:a16="http://schemas.microsoft.com/office/drawing/2014/main" id="{DB3F6CAD-6FB0-F605-2E82-2C42624F9C51}"/>
                  </a:ext>
                </a:extLst>
              </p:cNvPr>
              <p:cNvGrpSpPr/>
              <p:nvPr/>
            </p:nvGrpSpPr>
            <p:grpSpPr>
              <a:xfrm>
                <a:off x="2193476" y="2747154"/>
                <a:ext cx="742894" cy="339797"/>
                <a:chOff x="5555884" y="2747259"/>
                <a:chExt cx="742894" cy="339797"/>
              </a:xfrm>
            </p:grpSpPr>
            <p:sp>
              <p:nvSpPr>
                <p:cNvPr id="288" name="Google Shape;2407;p67">
                  <a:extLst>
                    <a:ext uri="{FF2B5EF4-FFF2-40B4-BE49-F238E27FC236}">
                      <a16:creationId xmlns:a16="http://schemas.microsoft.com/office/drawing/2014/main" id="{4E4C46E3-55DF-78DA-8AEE-78D1958E6E89}"/>
                    </a:ext>
                  </a:extLst>
                </p:cNvPr>
                <p:cNvSpPr/>
                <p:nvPr/>
              </p:nvSpPr>
              <p:spPr>
                <a:xfrm>
                  <a:off x="5555884" y="2747259"/>
                  <a:ext cx="742894" cy="339797"/>
                </a:xfrm>
                <a:custGeom>
                  <a:avLst/>
                  <a:gdLst/>
                  <a:ahLst/>
                  <a:cxnLst/>
                  <a:rect l="l" t="t" r="r" b="b"/>
                  <a:pathLst>
                    <a:path w="2514" h="1150" extrusionOk="0">
                      <a:moveTo>
                        <a:pt x="2231" y="0"/>
                      </a:moveTo>
                      <a:cubicBezTo>
                        <a:pt x="2163" y="0"/>
                        <a:pt x="2090" y="24"/>
                        <a:pt x="2018" y="55"/>
                      </a:cubicBezTo>
                      <a:cubicBezTo>
                        <a:pt x="2006" y="61"/>
                        <a:pt x="1994" y="67"/>
                        <a:pt x="1982" y="73"/>
                      </a:cubicBezTo>
                      <a:cubicBezTo>
                        <a:pt x="1934" y="91"/>
                        <a:pt x="1891" y="115"/>
                        <a:pt x="1849" y="127"/>
                      </a:cubicBezTo>
                      <a:cubicBezTo>
                        <a:pt x="1710" y="188"/>
                        <a:pt x="1571" y="224"/>
                        <a:pt x="1420" y="248"/>
                      </a:cubicBezTo>
                      <a:lnTo>
                        <a:pt x="1378" y="248"/>
                      </a:lnTo>
                      <a:cubicBezTo>
                        <a:pt x="1311" y="257"/>
                        <a:pt x="1243" y="261"/>
                        <a:pt x="1176" y="261"/>
                      </a:cubicBezTo>
                      <a:cubicBezTo>
                        <a:pt x="1012" y="261"/>
                        <a:pt x="847" y="236"/>
                        <a:pt x="689" y="194"/>
                      </a:cubicBezTo>
                      <a:lnTo>
                        <a:pt x="647" y="182"/>
                      </a:lnTo>
                      <a:lnTo>
                        <a:pt x="622" y="169"/>
                      </a:lnTo>
                      <a:cubicBezTo>
                        <a:pt x="521" y="134"/>
                        <a:pt x="365" y="61"/>
                        <a:pt x="232" y="61"/>
                      </a:cubicBezTo>
                      <a:cubicBezTo>
                        <a:pt x="183" y="61"/>
                        <a:pt x="136" y="71"/>
                        <a:pt x="97" y="97"/>
                      </a:cubicBezTo>
                      <a:cubicBezTo>
                        <a:pt x="48" y="133"/>
                        <a:pt x="18" y="182"/>
                        <a:pt x="6" y="242"/>
                      </a:cubicBezTo>
                      <a:cubicBezTo>
                        <a:pt x="0" y="284"/>
                        <a:pt x="0" y="333"/>
                        <a:pt x="12" y="381"/>
                      </a:cubicBezTo>
                      <a:cubicBezTo>
                        <a:pt x="67" y="629"/>
                        <a:pt x="230" y="834"/>
                        <a:pt x="453" y="937"/>
                      </a:cubicBezTo>
                      <a:cubicBezTo>
                        <a:pt x="465" y="949"/>
                        <a:pt x="477" y="955"/>
                        <a:pt x="490" y="961"/>
                      </a:cubicBezTo>
                      <a:cubicBezTo>
                        <a:pt x="586" y="1003"/>
                        <a:pt x="683" y="1046"/>
                        <a:pt x="786" y="1076"/>
                      </a:cubicBezTo>
                      <a:cubicBezTo>
                        <a:pt x="960" y="1125"/>
                        <a:pt x="1139" y="1149"/>
                        <a:pt x="1318" y="1149"/>
                      </a:cubicBezTo>
                      <a:cubicBezTo>
                        <a:pt x="1338" y="1149"/>
                        <a:pt x="1358" y="1149"/>
                        <a:pt x="1378" y="1148"/>
                      </a:cubicBezTo>
                      <a:lnTo>
                        <a:pt x="1420" y="1148"/>
                      </a:lnTo>
                      <a:cubicBezTo>
                        <a:pt x="1752" y="1130"/>
                        <a:pt x="2085" y="1027"/>
                        <a:pt x="2296" y="804"/>
                      </a:cubicBezTo>
                      <a:cubicBezTo>
                        <a:pt x="2302" y="792"/>
                        <a:pt x="2314" y="786"/>
                        <a:pt x="2326" y="774"/>
                      </a:cubicBezTo>
                      <a:cubicBezTo>
                        <a:pt x="2387" y="695"/>
                        <a:pt x="2435" y="611"/>
                        <a:pt x="2465" y="520"/>
                      </a:cubicBezTo>
                      <a:cubicBezTo>
                        <a:pt x="2514" y="393"/>
                        <a:pt x="2508" y="254"/>
                        <a:pt x="2447" y="133"/>
                      </a:cubicBezTo>
                      <a:cubicBezTo>
                        <a:pt x="2388" y="35"/>
                        <a:pt x="2313" y="0"/>
                        <a:pt x="2231" y="0"/>
                      </a:cubicBezTo>
                      <a:close/>
                    </a:path>
                  </a:pathLst>
                </a:custGeom>
                <a:solidFill>
                  <a:srgbClr val="FFFFFF"/>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89" name="Google Shape;2408;p67">
                  <a:extLst>
                    <a:ext uri="{FF2B5EF4-FFF2-40B4-BE49-F238E27FC236}">
                      <a16:creationId xmlns:a16="http://schemas.microsoft.com/office/drawing/2014/main" id="{CA54CB18-7656-38E0-975D-7ABD3A67C7A4}"/>
                    </a:ext>
                  </a:extLst>
                </p:cNvPr>
                <p:cNvSpPr/>
                <p:nvPr/>
              </p:nvSpPr>
              <p:spPr>
                <a:xfrm>
                  <a:off x="5962789" y="2818469"/>
                  <a:ext cx="13001" cy="268292"/>
                </a:xfrm>
                <a:custGeom>
                  <a:avLst/>
                  <a:gdLst/>
                  <a:ahLst/>
                  <a:cxnLst/>
                  <a:rect l="l" t="t" r="r" b="b"/>
                  <a:pathLst>
                    <a:path w="44" h="908" extrusionOk="0">
                      <a:moveTo>
                        <a:pt x="1" y="1"/>
                      </a:moveTo>
                      <a:cubicBezTo>
                        <a:pt x="7" y="345"/>
                        <a:pt x="7" y="756"/>
                        <a:pt x="1" y="907"/>
                      </a:cubicBezTo>
                      <a:lnTo>
                        <a:pt x="43" y="907"/>
                      </a:lnTo>
                      <a:lnTo>
                        <a:pt x="43" y="1"/>
                      </a:lnTo>
                      <a:close/>
                    </a:path>
                  </a:pathLst>
                </a:custGeom>
                <a:solidFill>
                  <a:srgbClr val="DD541D"/>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90" name="Google Shape;2409;p67">
                  <a:extLst>
                    <a:ext uri="{FF2B5EF4-FFF2-40B4-BE49-F238E27FC236}">
                      <a16:creationId xmlns:a16="http://schemas.microsoft.com/office/drawing/2014/main" id="{7723C357-5674-4724-A877-1F60562CCCA9}"/>
                    </a:ext>
                  </a:extLst>
                </p:cNvPr>
                <p:cNvSpPr/>
                <p:nvPr/>
              </p:nvSpPr>
              <p:spPr>
                <a:xfrm>
                  <a:off x="5689745" y="2797195"/>
                  <a:ext cx="69739" cy="234017"/>
                </a:xfrm>
                <a:custGeom>
                  <a:avLst/>
                  <a:gdLst/>
                  <a:ahLst/>
                  <a:cxnLst/>
                  <a:rect l="l" t="t" r="r" b="b"/>
                  <a:pathLst>
                    <a:path w="236" h="792" extrusionOk="0">
                      <a:moveTo>
                        <a:pt x="194" y="0"/>
                      </a:moveTo>
                      <a:lnTo>
                        <a:pt x="0" y="768"/>
                      </a:lnTo>
                      <a:cubicBezTo>
                        <a:pt x="12" y="780"/>
                        <a:pt x="24" y="786"/>
                        <a:pt x="37" y="792"/>
                      </a:cubicBezTo>
                      <a:lnTo>
                        <a:pt x="236" y="13"/>
                      </a:lnTo>
                      <a:lnTo>
                        <a:pt x="194" y="0"/>
                      </a:lnTo>
                      <a:close/>
                    </a:path>
                  </a:pathLst>
                </a:custGeom>
                <a:solidFill>
                  <a:srgbClr val="DD541D"/>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91" name="Google Shape;2410;p67">
                  <a:extLst>
                    <a:ext uri="{FF2B5EF4-FFF2-40B4-BE49-F238E27FC236}">
                      <a16:creationId xmlns:a16="http://schemas.microsoft.com/office/drawing/2014/main" id="{76C84313-A195-0053-DB05-983271A8A4BA}"/>
                    </a:ext>
                  </a:extLst>
                </p:cNvPr>
                <p:cNvSpPr/>
                <p:nvPr/>
              </p:nvSpPr>
              <p:spPr>
                <a:xfrm>
                  <a:off x="6141272" y="2761442"/>
                  <a:ext cx="102244" cy="223380"/>
                </a:xfrm>
                <a:custGeom>
                  <a:avLst/>
                  <a:gdLst/>
                  <a:ahLst/>
                  <a:cxnLst/>
                  <a:rect l="l" t="t" r="r" b="b"/>
                  <a:pathLst>
                    <a:path w="346" h="756" extrusionOk="0">
                      <a:moveTo>
                        <a:pt x="43" y="1"/>
                      </a:moveTo>
                      <a:cubicBezTo>
                        <a:pt x="25" y="7"/>
                        <a:pt x="13" y="13"/>
                        <a:pt x="1" y="19"/>
                      </a:cubicBezTo>
                      <a:lnTo>
                        <a:pt x="315" y="756"/>
                      </a:lnTo>
                      <a:cubicBezTo>
                        <a:pt x="321" y="744"/>
                        <a:pt x="333" y="732"/>
                        <a:pt x="345" y="720"/>
                      </a:cubicBezTo>
                      <a:lnTo>
                        <a:pt x="43" y="1"/>
                      </a:lnTo>
                      <a:close/>
                    </a:path>
                  </a:pathLst>
                </a:custGeom>
                <a:solidFill>
                  <a:srgbClr val="DD541D"/>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grpSp>
          <p:sp>
            <p:nvSpPr>
              <p:cNvPr id="256" name="Google Shape;2411;p67">
                <a:extLst>
                  <a:ext uri="{FF2B5EF4-FFF2-40B4-BE49-F238E27FC236}">
                    <a16:creationId xmlns:a16="http://schemas.microsoft.com/office/drawing/2014/main" id="{1E52FEA2-D77C-A330-6D1A-09F28CF57128}"/>
                  </a:ext>
                </a:extLst>
              </p:cNvPr>
              <p:cNvSpPr/>
              <p:nvPr/>
            </p:nvSpPr>
            <p:spPr>
              <a:xfrm>
                <a:off x="1263765" y="2703528"/>
                <a:ext cx="465121" cy="532152"/>
              </a:xfrm>
              <a:custGeom>
                <a:avLst/>
                <a:gdLst/>
                <a:ahLst/>
                <a:cxnLst/>
                <a:rect l="l" t="t" r="r" b="b"/>
                <a:pathLst>
                  <a:path w="1574" h="1801" extrusionOk="0">
                    <a:moveTo>
                      <a:pt x="764" y="1"/>
                    </a:moveTo>
                    <a:cubicBezTo>
                      <a:pt x="630" y="1"/>
                      <a:pt x="491" y="106"/>
                      <a:pt x="365" y="396"/>
                    </a:cubicBezTo>
                    <a:cubicBezTo>
                      <a:pt x="1" y="1207"/>
                      <a:pt x="579" y="1800"/>
                      <a:pt x="1115" y="1800"/>
                    </a:cubicBezTo>
                    <a:cubicBezTo>
                      <a:pt x="1282" y="1800"/>
                      <a:pt x="1444" y="1743"/>
                      <a:pt x="1573" y="1617"/>
                    </a:cubicBezTo>
                    <a:lnTo>
                      <a:pt x="1483" y="1049"/>
                    </a:lnTo>
                    <a:cubicBezTo>
                      <a:pt x="1446" y="759"/>
                      <a:pt x="1332" y="493"/>
                      <a:pt x="1156" y="263"/>
                    </a:cubicBezTo>
                    <a:cubicBezTo>
                      <a:pt x="1044" y="120"/>
                      <a:pt x="907" y="1"/>
                      <a:pt x="764" y="1"/>
                    </a:cubicBezTo>
                    <a:close/>
                  </a:path>
                </a:pathLst>
              </a:custGeom>
              <a:solidFill>
                <a:srgbClr val="FFA1BA"/>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57" name="Google Shape;2412;p67">
                <a:extLst>
                  <a:ext uri="{FF2B5EF4-FFF2-40B4-BE49-F238E27FC236}">
                    <a16:creationId xmlns:a16="http://schemas.microsoft.com/office/drawing/2014/main" id="{493FC22C-B34A-3CDB-DD0D-41486AF0B0BA}"/>
                  </a:ext>
                </a:extLst>
              </p:cNvPr>
              <p:cNvSpPr/>
              <p:nvPr/>
            </p:nvSpPr>
            <p:spPr>
              <a:xfrm>
                <a:off x="1425108" y="2867518"/>
                <a:ext cx="203896" cy="189399"/>
              </a:xfrm>
              <a:custGeom>
                <a:avLst/>
                <a:gdLst/>
                <a:ahLst/>
                <a:cxnLst/>
                <a:rect l="l" t="t" r="r" b="b"/>
                <a:pathLst>
                  <a:path w="690" h="641" extrusionOk="0">
                    <a:moveTo>
                      <a:pt x="288" y="1"/>
                    </a:moveTo>
                    <a:cubicBezTo>
                      <a:pt x="201" y="1"/>
                      <a:pt x="115" y="31"/>
                      <a:pt x="42" y="89"/>
                    </a:cubicBezTo>
                    <a:cubicBezTo>
                      <a:pt x="1" y="126"/>
                      <a:pt x="38" y="185"/>
                      <a:pt x="82" y="185"/>
                    </a:cubicBezTo>
                    <a:cubicBezTo>
                      <a:pt x="95" y="185"/>
                      <a:pt x="109" y="180"/>
                      <a:pt x="121" y="167"/>
                    </a:cubicBezTo>
                    <a:cubicBezTo>
                      <a:pt x="173" y="127"/>
                      <a:pt x="236" y="106"/>
                      <a:pt x="300" y="106"/>
                    </a:cubicBezTo>
                    <a:cubicBezTo>
                      <a:pt x="341" y="106"/>
                      <a:pt x="383" y="115"/>
                      <a:pt x="423" y="131"/>
                    </a:cubicBezTo>
                    <a:cubicBezTo>
                      <a:pt x="290" y="191"/>
                      <a:pt x="194" y="312"/>
                      <a:pt x="169" y="457"/>
                    </a:cubicBezTo>
                    <a:cubicBezTo>
                      <a:pt x="169" y="494"/>
                      <a:pt x="198" y="514"/>
                      <a:pt x="227" y="514"/>
                    </a:cubicBezTo>
                    <a:cubicBezTo>
                      <a:pt x="251" y="514"/>
                      <a:pt x="276" y="500"/>
                      <a:pt x="284" y="469"/>
                    </a:cubicBezTo>
                    <a:lnTo>
                      <a:pt x="284" y="445"/>
                    </a:lnTo>
                    <a:lnTo>
                      <a:pt x="284" y="439"/>
                    </a:lnTo>
                    <a:cubicBezTo>
                      <a:pt x="284" y="433"/>
                      <a:pt x="284" y="433"/>
                      <a:pt x="284" y="427"/>
                    </a:cubicBezTo>
                    <a:cubicBezTo>
                      <a:pt x="290" y="415"/>
                      <a:pt x="296" y="397"/>
                      <a:pt x="302" y="385"/>
                    </a:cubicBezTo>
                    <a:cubicBezTo>
                      <a:pt x="308" y="379"/>
                      <a:pt x="308" y="373"/>
                      <a:pt x="314" y="367"/>
                    </a:cubicBezTo>
                    <a:cubicBezTo>
                      <a:pt x="314" y="367"/>
                      <a:pt x="314" y="361"/>
                      <a:pt x="314" y="361"/>
                    </a:cubicBezTo>
                    <a:lnTo>
                      <a:pt x="326" y="349"/>
                    </a:lnTo>
                    <a:cubicBezTo>
                      <a:pt x="333" y="336"/>
                      <a:pt x="345" y="324"/>
                      <a:pt x="351" y="312"/>
                    </a:cubicBezTo>
                    <a:lnTo>
                      <a:pt x="363" y="306"/>
                    </a:lnTo>
                    <a:cubicBezTo>
                      <a:pt x="369" y="300"/>
                      <a:pt x="369" y="294"/>
                      <a:pt x="375" y="288"/>
                    </a:cubicBezTo>
                    <a:cubicBezTo>
                      <a:pt x="387" y="276"/>
                      <a:pt x="399" y="270"/>
                      <a:pt x="417" y="258"/>
                    </a:cubicBezTo>
                    <a:lnTo>
                      <a:pt x="423" y="252"/>
                    </a:lnTo>
                    <a:lnTo>
                      <a:pt x="429" y="252"/>
                    </a:lnTo>
                    <a:lnTo>
                      <a:pt x="453" y="240"/>
                    </a:lnTo>
                    <a:cubicBezTo>
                      <a:pt x="465" y="234"/>
                      <a:pt x="484" y="228"/>
                      <a:pt x="496" y="228"/>
                    </a:cubicBezTo>
                    <a:cubicBezTo>
                      <a:pt x="502" y="222"/>
                      <a:pt x="508" y="222"/>
                      <a:pt x="514" y="216"/>
                    </a:cubicBezTo>
                    <a:cubicBezTo>
                      <a:pt x="586" y="312"/>
                      <a:pt x="598" y="445"/>
                      <a:pt x="532" y="554"/>
                    </a:cubicBezTo>
                    <a:cubicBezTo>
                      <a:pt x="505" y="594"/>
                      <a:pt x="541" y="641"/>
                      <a:pt x="581" y="641"/>
                    </a:cubicBezTo>
                    <a:cubicBezTo>
                      <a:pt x="595" y="641"/>
                      <a:pt x="610" y="635"/>
                      <a:pt x="623" y="620"/>
                    </a:cubicBezTo>
                    <a:cubicBezTo>
                      <a:pt x="665" y="548"/>
                      <a:pt x="689" y="463"/>
                      <a:pt x="689" y="379"/>
                    </a:cubicBezTo>
                    <a:cubicBezTo>
                      <a:pt x="683" y="234"/>
                      <a:pt x="592" y="101"/>
                      <a:pt x="459" y="40"/>
                    </a:cubicBezTo>
                    <a:cubicBezTo>
                      <a:pt x="404" y="14"/>
                      <a:pt x="346" y="1"/>
                      <a:pt x="288" y="1"/>
                    </a:cubicBezTo>
                    <a:close/>
                  </a:path>
                </a:pathLst>
              </a:custGeom>
              <a:solidFill>
                <a:srgbClr val="FF8CA7"/>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58" name="Google Shape;2413;p67">
                <a:extLst>
                  <a:ext uri="{FF2B5EF4-FFF2-40B4-BE49-F238E27FC236}">
                    <a16:creationId xmlns:a16="http://schemas.microsoft.com/office/drawing/2014/main" id="{1CB83D1C-F0D8-17B5-C3A2-4A2377B7FC8E}"/>
                  </a:ext>
                </a:extLst>
              </p:cNvPr>
              <p:cNvSpPr/>
              <p:nvPr/>
            </p:nvSpPr>
            <p:spPr>
              <a:xfrm>
                <a:off x="3226485" y="2504379"/>
                <a:ext cx="20094" cy="13887"/>
              </a:xfrm>
              <a:custGeom>
                <a:avLst/>
                <a:gdLst/>
                <a:ahLst/>
                <a:cxnLst/>
                <a:rect l="l" t="t" r="r" b="b"/>
                <a:pathLst>
                  <a:path w="68" h="47" extrusionOk="0">
                    <a:moveTo>
                      <a:pt x="31" y="1"/>
                    </a:moveTo>
                    <a:cubicBezTo>
                      <a:pt x="13" y="1"/>
                      <a:pt x="1" y="13"/>
                      <a:pt x="1" y="31"/>
                    </a:cubicBezTo>
                    <a:cubicBezTo>
                      <a:pt x="1" y="42"/>
                      <a:pt x="5" y="46"/>
                      <a:pt x="11" y="46"/>
                    </a:cubicBezTo>
                    <a:cubicBezTo>
                      <a:pt x="31" y="46"/>
                      <a:pt x="68" y="1"/>
                      <a:pt x="31" y="1"/>
                    </a:cubicBezTo>
                    <a:close/>
                  </a:path>
                </a:pathLst>
              </a:custGeom>
              <a:solidFill>
                <a:srgbClr val="DD541D"/>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59" name="Google Shape;2414;p67">
                <a:extLst>
                  <a:ext uri="{FF2B5EF4-FFF2-40B4-BE49-F238E27FC236}">
                    <a16:creationId xmlns:a16="http://schemas.microsoft.com/office/drawing/2014/main" id="{B2447414-DECC-19D3-A801-CE0DEFC34620}"/>
                  </a:ext>
                </a:extLst>
              </p:cNvPr>
              <p:cNvSpPr/>
              <p:nvPr/>
            </p:nvSpPr>
            <p:spPr>
              <a:xfrm>
                <a:off x="2608887" y="2541313"/>
                <a:ext cx="19799" cy="17728"/>
              </a:xfrm>
              <a:custGeom>
                <a:avLst/>
                <a:gdLst/>
                <a:ahLst/>
                <a:cxnLst/>
                <a:rect l="l" t="t" r="r" b="b"/>
                <a:pathLst>
                  <a:path w="67" h="60" extrusionOk="0">
                    <a:moveTo>
                      <a:pt x="33" y="1"/>
                    </a:moveTo>
                    <a:cubicBezTo>
                      <a:pt x="17" y="1"/>
                      <a:pt x="0" y="11"/>
                      <a:pt x="0" y="33"/>
                    </a:cubicBezTo>
                    <a:cubicBezTo>
                      <a:pt x="0" y="51"/>
                      <a:pt x="17" y="60"/>
                      <a:pt x="33" y="60"/>
                    </a:cubicBezTo>
                    <a:cubicBezTo>
                      <a:pt x="50" y="60"/>
                      <a:pt x="67" y="51"/>
                      <a:pt x="67" y="33"/>
                    </a:cubicBezTo>
                    <a:cubicBezTo>
                      <a:pt x="67" y="11"/>
                      <a:pt x="50" y="1"/>
                      <a:pt x="33" y="1"/>
                    </a:cubicBezTo>
                    <a:close/>
                  </a:path>
                </a:pathLst>
              </a:custGeom>
              <a:solidFill>
                <a:srgbClr val="DD541D"/>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60" name="Google Shape;2415;p67">
                <a:extLst>
                  <a:ext uri="{FF2B5EF4-FFF2-40B4-BE49-F238E27FC236}">
                    <a16:creationId xmlns:a16="http://schemas.microsoft.com/office/drawing/2014/main" id="{7A92A207-9EAD-CB43-9539-8403BABA9682}"/>
                  </a:ext>
                </a:extLst>
              </p:cNvPr>
              <p:cNvSpPr/>
              <p:nvPr/>
            </p:nvSpPr>
            <p:spPr>
              <a:xfrm>
                <a:off x="2890795" y="2627592"/>
                <a:ext cx="21867" cy="18024"/>
              </a:xfrm>
              <a:custGeom>
                <a:avLst/>
                <a:gdLst/>
                <a:ahLst/>
                <a:cxnLst/>
                <a:rect l="l" t="t" r="r" b="b"/>
                <a:pathLst>
                  <a:path w="74" h="61" extrusionOk="0">
                    <a:moveTo>
                      <a:pt x="31" y="0"/>
                    </a:moveTo>
                    <a:cubicBezTo>
                      <a:pt x="13" y="0"/>
                      <a:pt x="1" y="13"/>
                      <a:pt x="1" y="31"/>
                    </a:cubicBezTo>
                    <a:cubicBezTo>
                      <a:pt x="1" y="49"/>
                      <a:pt x="13" y="61"/>
                      <a:pt x="31" y="61"/>
                    </a:cubicBezTo>
                    <a:cubicBezTo>
                      <a:pt x="73" y="61"/>
                      <a:pt x="73" y="0"/>
                      <a:pt x="31" y="0"/>
                    </a:cubicBezTo>
                    <a:close/>
                  </a:path>
                </a:pathLst>
              </a:custGeom>
              <a:solidFill>
                <a:srgbClr val="DD541D"/>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61" name="Google Shape;2416;p67">
                <a:extLst>
                  <a:ext uri="{FF2B5EF4-FFF2-40B4-BE49-F238E27FC236}">
                    <a16:creationId xmlns:a16="http://schemas.microsoft.com/office/drawing/2014/main" id="{F9BE3B53-D8BC-B47F-5BAF-71A2B0DC7039}"/>
                  </a:ext>
                </a:extLst>
              </p:cNvPr>
              <p:cNvSpPr/>
              <p:nvPr/>
            </p:nvSpPr>
            <p:spPr>
              <a:xfrm>
                <a:off x="2999836" y="2598931"/>
                <a:ext cx="21572" cy="13887"/>
              </a:xfrm>
              <a:custGeom>
                <a:avLst/>
                <a:gdLst/>
                <a:ahLst/>
                <a:cxnLst/>
                <a:rect l="l" t="t" r="r" b="b"/>
                <a:pathLst>
                  <a:path w="73" h="47" extrusionOk="0">
                    <a:moveTo>
                      <a:pt x="31" y="1"/>
                    </a:moveTo>
                    <a:cubicBezTo>
                      <a:pt x="19" y="1"/>
                      <a:pt x="0" y="13"/>
                      <a:pt x="0" y="31"/>
                    </a:cubicBezTo>
                    <a:cubicBezTo>
                      <a:pt x="0" y="42"/>
                      <a:pt x="5" y="47"/>
                      <a:pt x="12" y="47"/>
                    </a:cubicBezTo>
                    <a:cubicBezTo>
                      <a:pt x="33" y="47"/>
                      <a:pt x="72" y="1"/>
                      <a:pt x="31" y="1"/>
                    </a:cubicBezTo>
                    <a:close/>
                  </a:path>
                </a:pathLst>
              </a:custGeom>
              <a:solidFill>
                <a:srgbClr val="DD541D"/>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62" name="Google Shape;2417;p67">
                <a:extLst>
                  <a:ext uri="{FF2B5EF4-FFF2-40B4-BE49-F238E27FC236}">
                    <a16:creationId xmlns:a16="http://schemas.microsoft.com/office/drawing/2014/main" id="{F4517BE4-A305-0835-4EB5-03F4615CC42F}"/>
                  </a:ext>
                </a:extLst>
              </p:cNvPr>
              <p:cNvSpPr/>
              <p:nvPr/>
            </p:nvSpPr>
            <p:spPr>
              <a:xfrm>
                <a:off x="2901728" y="2548995"/>
                <a:ext cx="21276" cy="13887"/>
              </a:xfrm>
              <a:custGeom>
                <a:avLst/>
                <a:gdLst/>
                <a:ahLst/>
                <a:cxnLst/>
                <a:rect l="l" t="t" r="r" b="b"/>
                <a:pathLst>
                  <a:path w="72" h="47" extrusionOk="0">
                    <a:moveTo>
                      <a:pt x="30" y="1"/>
                    </a:moveTo>
                    <a:cubicBezTo>
                      <a:pt x="12" y="1"/>
                      <a:pt x="0" y="13"/>
                      <a:pt x="0" y="31"/>
                    </a:cubicBezTo>
                    <a:cubicBezTo>
                      <a:pt x="0" y="42"/>
                      <a:pt x="5" y="47"/>
                      <a:pt x="11" y="47"/>
                    </a:cubicBezTo>
                    <a:cubicBezTo>
                      <a:pt x="32" y="47"/>
                      <a:pt x="72" y="1"/>
                      <a:pt x="30" y="1"/>
                    </a:cubicBezTo>
                    <a:close/>
                  </a:path>
                </a:pathLst>
              </a:custGeom>
              <a:solidFill>
                <a:srgbClr val="DD541D"/>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63" name="Google Shape;2418;p67">
                <a:extLst>
                  <a:ext uri="{FF2B5EF4-FFF2-40B4-BE49-F238E27FC236}">
                    <a16:creationId xmlns:a16="http://schemas.microsoft.com/office/drawing/2014/main" id="{404298A0-DC01-44E6-84FD-9F672EA483D3}"/>
                  </a:ext>
                </a:extLst>
              </p:cNvPr>
              <p:cNvSpPr/>
              <p:nvPr/>
            </p:nvSpPr>
            <p:spPr>
              <a:xfrm>
                <a:off x="3107102" y="2556086"/>
                <a:ext cx="21867" cy="13887"/>
              </a:xfrm>
              <a:custGeom>
                <a:avLst/>
                <a:gdLst/>
                <a:ahLst/>
                <a:cxnLst/>
                <a:rect l="l" t="t" r="r" b="b"/>
                <a:pathLst>
                  <a:path w="74" h="47" extrusionOk="0">
                    <a:moveTo>
                      <a:pt x="36" y="1"/>
                    </a:moveTo>
                    <a:cubicBezTo>
                      <a:pt x="18" y="1"/>
                      <a:pt x="0" y="13"/>
                      <a:pt x="0" y="31"/>
                    </a:cubicBezTo>
                    <a:cubicBezTo>
                      <a:pt x="0" y="42"/>
                      <a:pt x="5" y="47"/>
                      <a:pt x="11" y="47"/>
                    </a:cubicBezTo>
                    <a:cubicBezTo>
                      <a:pt x="32" y="47"/>
                      <a:pt x="73" y="1"/>
                      <a:pt x="36" y="1"/>
                    </a:cubicBezTo>
                    <a:close/>
                  </a:path>
                </a:pathLst>
              </a:custGeom>
              <a:solidFill>
                <a:srgbClr val="DD541D"/>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64" name="Google Shape;2419;p67">
                <a:extLst>
                  <a:ext uri="{FF2B5EF4-FFF2-40B4-BE49-F238E27FC236}">
                    <a16:creationId xmlns:a16="http://schemas.microsoft.com/office/drawing/2014/main" id="{54B0EC89-FCD4-7B3C-4BC5-6A31C2E5756F}"/>
                  </a:ext>
                </a:extLst>
              </p:cNvPr>
              <p:cNvSpPr/>
              <p:nvPr/>
            </p:nvSpPr>
            <p:spPr>
              <a:xfrm>
                <a:off x="2494528" y="2607794"/>
                <a:ext cx="18026" cy="18319"/>
              </a:xfrm>
              <a:custGeom>
                <a:avLst/>
                <a:gdLst/>
                <a:ahLst/>
                <a:cxnLst/>
                <a:rect l="l" t="t" r="r" b="b"/>
                <a:pathLst>
                  <a:path w="61" h="62" extrusionOk="0">
                    <a:moveTo>
                      <a:pt x="31" y="1"/>
                    </a:moveTo>
                    <a:cubicBezTo>
                      <a:pt x="19" y="1"/>
                      <a:pt x="1" y="19"/>
                      <a:pt x="1" y="31"/>
                    </a:cubicBezTo>
                    <a:cubicBezTo>
                      <a:pt x="1" y="49"/>
                      <a:pt x="19" y="61"/>
                      <a:pt x="31" y="61"/>
                    </a:cubicBezTo>
                    <a:cubicBezTo>
                      <a:pt x="49" y="61"/>
                      <a:pt x="61" y="49"/>
                      <a:pt x="61" y="31"/>
                    </a:cubicBezTo>
                    <a:cubicBezTo>
                      <a:pt x="61" y="19"/>
                      <a:pt x="49" y="1"/>
                      <a:pt x="31" y="1"/>
                    </a:cubicBezTo>
                    <a:close/>
                  </a:path>
                </a:pathLst>
              </a:custGeom>
              <a:solidFill>
                <a:srgbClr val="DD541D"/>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65" name="Google Shape;2420;p67">
                <a:extLst>
                  <a:ext uri="{FF2B5EF4-FFF2-40B4-BE49-F238E27FC236}">
                    <a16:creationId xmlns:a16="http://schemas.microsoft.com/office/drawing/2014/main" id="{25EE909C-16B9-C928-94AD-29C664CB0538}"/>
                  </a:ext>
                </a:extLst>
              </p:cNvPr>
              <p:cNvSpPr/>
              <p:nvPr/>
            </p:nvSpPr>
            <p:spPr>
              <a:xfrm>
                <a:off x="2040934" y="2663344"/>
                <a:ext cx="20094" cy="13887"/>
              </a:xfrm>
              <a:custGeom>
                <a:avLst/>
                <a:gdLst/>
                <a:ahLst/>
                <a:cxnLst/>
                <a:rect l="l" t="t" r="r" b="b"/>
                <a:pathLst>
                  <a:path w="68" h="47" extrusionOk="0">
                    <a:moveTo>
                      <a:pt x="31" y="0"/>
                    </a:moveTo>
                    <a:cubicBezTo>
                      <a:pt x="13" y="0"/>
                      <a:pt x="1" y="12"/>
                      <a:pt x="1" y="31"/>
                    </a:cubicBezTo>
                    <a:cubicBezTo>
                      <a:pt x="1" y="42"/>
                      <a:pt x="5" y="46"/>
                      <a:pt x="11" y="46"/>
                    </a:cubicBezTo>
                    <a:cubicBezTo>
                      <a:pt x="31" y="46"/>
                      <a:pt x="68" y="0"/>
                      <a:pt x="31" y="0"/>
                    </a:cubicBezTo>
                    <a:close/>
                  </a:path>
                </a:pathLst>
              </a:custGeom>
              <a:solidFill>
                <a:srgbClr val="DD541D"/>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66" name="Google Shape;2421;p67">
                <a:extLst>
                  <a:ext uri="{FF2B5EF4-FFF2-40B4-BE49-F238E27FC236}">
                    <a16:creationId xmlns:a16="http://schemas.microsoft.com/office/drawing/2014/main" id="{A92AB81F-E351-ADB7-DD39-A19865E5D3BF}"/>
                  </a:ext>
                </a:extLst>
              </p:cNvPr>
              <p:cNvSpPr/>
              <p:nvPr/>
            </p:nvSpPr>
            <p:spPr>
              <a:xfrm>
                <a:off x="2082007" y="2561405"/>
                <a:ext cx="20094" cy="13887"/>
              </a:xfrm>
              <a:custGeom>
                <a:avLst/>
                <a:gdLst/>
                <a:ahLst/>
                <a:cxnLst/>
                <a:rect l="l" t="t" r="r" b="b"/>
                <a:pathLst>
                  <a:path w="68" h="47" extrusionOk="0">
                    <a:moveTo>
                      <a:pt x="31" y="1"/>
                    </a:moveTo>
                    <a:cubicBezTo>
                      <a:pt x="13" y="1"/>
                      <a:pt x="1" y="13"/>
                      <a:pt x="1" y="31"/>
                    </a:cubicBezTo>
                    <a:cubicBezTo>
                      <a:pt x="1" y="42"/>
                      <a:pt x="5" y="47"/>
                      <a:pt x="11" y="47"/>
                    </a:cubicBezTo>
                    <a:cubicBezTo>
                      <a:pt x="31" y="47"/>
                      <a:pt x="68" y="1"/>
                      <a:pt x="31" y="1"/>
                    </a:cubicBezTo>
                    <a:close/>
                  </a:path>
                </a:pathLst>
              </a:custGeom>
              <a:solidFill>
                <a:srgbClr val="DD541D"/>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67" name="Google Shape;2422;p67">
                <a:extLst>
                  <a:ext uri="{FF2B5EF4-FFF2-40B4-BE49-F238E27FC236}">
                    <a16:creationId xmlns:a16="http://schemas.microsoft.com/office/drawing/2014/main" id="{CD54C71E-025B-4184-E978-A8B4D6286475}"/>
                  </a:ext>
                </a:extLst>
              </p:cNvPr>
              <p:cNvSpPr/>
              <p:nvPr/>
            </p:nvSpPr>
            <p:spPr>
              <a:xfrm>
                <a:off x="2508712" y="2522107"/>
                <a:ext cx="20094" cy="18319"/>
              </a:xfrm>
              <a:custGeom>
                <a:avLst/>
                <a:gdLst/>
                <a:ahLst/>
                <a:cxnLst/>
                <a:rect l="l" t="t" r="r" b="b"/>
                <a:pathLst>
                  <a:path w="68" h="62" extrusionOk="0">
                    <a:moveTo>
                      <a:pt x="31" y="1"/>
                    </a:moveTo>
                    <a:cubicBezTo>
                      <a:pt x="13" y="1"/>
                      <a:pt x="1" y="13"/>
                      <a:pt x="1" y="31"/>
                    </a:cubicBezTo>
                    <a:cubicBezTo>
                      <a:pt x="1" y="49"/>
                      <a:pt x="13" y="61"/>
                      <a:pt x="31" y="61"/>
                    </a:cubicBezTo>
                    <a:cubicBezTo>
                      <a:pt x="67" y="55"/>
                      <a:pt x="67" y="7"/>
                      <a:pt x="31" y="1"/>
                    </a:cubicBezTo>
                    <a:close/>
                  </a:path>
                </a:pathLst>
              </a:custGeom>
              <a:solidFill>
                <a:srgbClr val="DD541D"/>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68" name="Google Shape;2423;p67">
                <a:extLst>
                  <a:ext uri="{FF2B5EF4-FFF2-40B4-BE49-F238E27FC236}">
                    <a16:creationId xmlns:a16="http://schemas.microsoft.com/office/drawing/2014/main" id="{B770338E-82E9-DFB0-EF0C-F310A77A9062}"/>
                  </a:ext>
                </a:extLst>
              </p:cNvPr>
              <p:cNvSpPr/>
              <p:nvPr/>
            </p:nvSpPr>
            <p:spPr>
              <a:xfrm>
                <a:off x="2169476" y="2672209"/>
                <a:ext cx="20094" cy="13887"/>
              </a:xfrm>
              <a:custGeom>
                <a:avLst/>
                <a:gdLst/>
                <a:ahLst/>
                <a:cxnLst/>
                <a:rect l="l" t="t" r="r" b="b"/>
                <a:pathLst>
                  <a:path w="68" h="47" extrusionOk="0">
                    <a:moveTo>
                      <a:pt x="31" y="1"/>
                    </a:moveTo>
                    <a:cubicBezTo>
                      <a:pt x="13" y="1"/>
                      <a:pt x="1" y="13"/>
                      <a:pt x="1" y="31"/>
                    </a:cubicBezTo>
                    <a:cubicBezTo>
                      <a:pt x="1" y="42"/>
                      <a:pt x="5" y="46"/>
                      <a:pt x="11" y="46"/>
                    </a:cubicBezTo>
                    <a:cubicBezTo>
                      <a:pt x="31" y="46"/>
                      <a:pt x="68" y="1"/>
                      <a:pt x="31" y="1"/>
                    </a:cubicBezTo>
                    <a:close/>
                  </a:path>
                </a:pathLst>
              </a:custGeom>
              <a:solidFill>
                <a:srgbClr val="DD541D"/>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69" name="Google Shape;2424;p67">
                <a:extLst>
                  <a:ext uri="{FF2B5EF4-FFF2-40B4-BE49-F238E27FC236}">
                    <a16:creationId xmlns:a16="http://schemas.microsoft.com/office/drawing/2014/main" id="{93ECD20E-E530-E9F2-9450-3D1D31BBEC77}"/>
                  </a:ext>
                </a:extLst>
              </p:cNvPr>
              <p:cNvSpPr/>
              <p:nvPr/>
            </p:nvSpPr>
            <p:spPr>
              <a:xfrm>
                <a:off x="2383715" y="2638229"/>
                <a:ext cx="20094" cy="18319"/>
              </a:xfrm>
              <a:custGeom>
                <a:avLst/>
                <a:gdLst/>
                <a:ahLst/>
                <a:cxnLst/>
                <a:rect l="l" t="t" r="r" b="b"/>
                <a:pathLst>
                  <a:path w="68" h="62" extrusionOk="0">
                    <a:moveTo>
                      <a:pt x="37" y="1"/>
                    </a:moveTo>
                    <a:cubicBezTo>
                      <a:pt x="19" y="1"/>
                      <a:pt x="1" y="13"/>
                      <a:pt x="1" y="31"/>
                    </a:cubicBezTo>
                    <a:cubicBezTo>
                      <a:pt x="1" y="49"/>
                      <a:pt x="19" y="61"/>
                      <a:pt x="37" y="61"/>
                    </a:cubicBezTo>
                    <a:cubicBezTo>
                      <a:pt x="67" y="55"/>
                      <a:pt x="67" y="7"/>
                      <a:pt x="37" y="1"/>
                    </a:cubicBezTo>
                    <a:close/>
                  </a:path>
                </a:pathLst>
              </a:custGeom>
              <a:solidFill>
                <a:srgbClr val="DD541D"/>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70" name="Google Shape;2425;p67">
                <a:extLst>
                  <a:ext uri="{FF2B5EF4-FFF2-40B4-BE49-F238E27FC236}">
                    <a16:creationId xmlns:a16="http://schemas.microsoft.com/office/drawing/2014/main" id="{925CCEED-FE01-8F64-DF78-87BC8D58B08F}"/>
                  </a:ext>
                </a:extLst>
              </p:cNvPr>
              <p:cNvSpPr/>
              <p:nvPr/>
            </p:nvSpPr>
            <p:spPr>
              <a:xfrm>
                <a:off x="2812487" y="2491968"/>
                <a:ext cx="20094" cy="13887"/>
              </a:xfrm>
              <a:custGeom>
                <a:avLst/>
                <a:gdLst/>
                <a:ahLst/>
                <a:cxnLst/>
                <a:rect l="l" t="t" r="r" b="b"/>
                <a:pathLst>
                  <a:path w="68" h="47" extrusionOk="0">
                    <a:moveTo>
                      <a:pt x="30" y="0"/>
                    </a:moveTo>
                    <a:cubicBezTo>
                      <a:pt x="12" y="0"/>
                      <a:pt x="0" y="12"/>
                      <a:pt x="0" y="30"/>
                    </a:cubicBezTo>
                    <a:cubicBezTo>
                      <a:pt x="0" y="42"/>
                      <a:pt x="4" y="46"/>
                      <a:pt x="10" y="46"/>
                    </a:cubicBezTo>
                    <a:cubicBezTo>
                      <a:pt x="30" y="46"/>
                      <a:pt x="67" y="0"/>
                      <a:pt x="30" y="0"/>
                    </a:cubicBezTo>
                    <a:close/>
                  </a:path>
                </a:pathLst>
              </a:custGeom>
              <a:solidFill>
                <a:srgbClr val="DD541D"/>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71" name="Google Shape;2426;p67">
                <a:extLst>
                  <a:ext uri="{FF2B5EF4-FFF2-40B4-BE49-F238E27FC236}">
                    <a16:creationId xmlns:a16="http://schemas.microsoft.com/office/drawing/2014/main" id="{5170AF86-1D73-C6A6-26DA-2548B23F68AF}"/>
                  </a:ext>
                </a:extLst>
              </p:cNvPr>
              <p:cNvSpPr/>
              <p:nvPr/>
            </p:nvSpPr>
            <p:spPr>
              <a:xfrm>
                <a:off x="710881" y="2813150"/>
                <a:ext cx="528654" cy="525356"/>
              </a:xfrm>
              <a:custGeom>
                <a:avLst/>
                <a:gdLst/>
                <a:ahLst/>
                <a:cxnLst/>
                <a:rect l="l" t="t" r="r" b="b"/>
                <a:pathLst>
                  <a:path w="1789" h="1778" extrusionOk="0">
                    <a:moveTo>
                      <a:pt x="816" y="1"/>
                    </a:moveTo>
                    <a:cubicBezTo>
                      <a:pt x="756" y="1"/>
                      <a:pt x="701" y="43"/>
                      <a:pt x="689" y="98"/>
                    </a:cubicBezTo>
                    <a:cubicBezTo>
                      <a:pt x="637" y="287"/>
                      <a:pt x="715" y="468"/>
                      <a:pt x="834" y="622"/>
                    </a:cubicBezTo>
                    <a:lnTo>
                      <a:pt x="834" y="622"/>
                    </a:lnTo>
                    <a:cubicBezTo>
                      <a:pt x="736" y="522"/>
                      <a:pt x="630" y="418"/>
                      <a:pt x="550" y="327"/>
                    </a:cubicBezTo>
                    <a:cubicBezTo>
                      <a:pt x="532" y="303"/>
                      <a:pt x="508" y="279"/>
                      <a:pt x="478" y="267"/>
                    </a:cubicBezTo>
                    <a:cubicBezTo>
                      <a:pt x="474" y="266"/>
                      <a:pt x="470" y="266"/>
                      <a:pt x="466" y="266"/>
                    </a:cubicBezTo>
                    <a:cubicBezTo>
                      <a:pt x="416" y="266"/>
                      <a:pt x="374" y="301"/>
                      <a:pt x="363" y="351"/>
                    </a:cubicBezTo>
                    <a:cubicBezTo>
                      <a:pt x="357" y="400"/>
                      <a:pt x="363" y="454"/>
                      <a:pt x="381" y="502"/>
                    </a:cubicBezTo>
                    <a:cubicBezTo>
                      <a:pt x="430" y="650"/>
                      <a:pt x="503" y="786"/>
                      <a:pt x="597" y="909"/>
                    </a:cubicBezTo>
                    <a:lnTo>
                      <a:pt x="597" y="909"/>
                    </a:lnTo>
                    <a:cubicBezTo>
                      <a:pt x="491" y="810"/>
                      <a:pt x="371" y="713"/>
                      <a:pt x="290" y="653"/>
                    </a:cubicBezTo>
                    <a:cubicBezTo>
                      <a:pt x="243" y="616"/>
                      <a:pt x="177" y="587"/>
                      <a:pt x="120" y="587"/>
                    </a:cubicBezTo>
                    <a:cubicBezTo>
                      <a:pt x="74" y="587"/>
                      <a:pt x="34" y="605"/>
                      <a:pt x="12" y="653"/>
                    </a:cubicBezTo>
                    <a:cubicBezTo>
                      <a:pt x="0" y="696"/>
                      <a:pt x="6" y="750"/>
                      <a:pt x="37" y="786"/>
                    </a:cubicBezTo>
                    <a:cubicBezTo>
                      <a:pt x="296" y="1137"/>
                      <a:pt x="605" y="1451"/>
                      <a:pt x="949" y="1717"/>
                    </a:cubicBezTo>
                    <a:cubicBezTo>
                      <a:pt x="979" y="1747"/>
                      <a:pt x="1058" y="1747"/>
                      <a:pt x="1094" y="1777"/>
                    </a:cubicBezTo>
                    <a:cubicBezTo>
                      <a:pt x="1281" y="1765"/>
                      <a:pt x="1463" y="1681"/>
                      <a:pt x="1595" y="1548"/>
                    </a:cubicBezTo>
                    <a:cubicBezTo>
                      <a:pt x="1734" y="1409"/>
                      <a:pt x="1789" y="1119"/>
                      <a:pt x="1644" y="980"/>
                    </a:cubicBezTo>
                    <a:cubicBezTo>
                      <a:pt x="1620" y="750"/>
                      <a:pt x="1620" y="520"/>
                      <a:pt x="1644" y="291"/>
                    </a:cubicBezTo>
                    <a:cubicBezTo>
                      <a:pt x="1648" y="243"/>
                      <a:pt x="1612" y="205"/>
                      <a:pt x="1571" y="205"/>
                    </a:cubicBezTo>
                    <a:cubicBezTo>
                      <a:pt x="1555" y="205"/>
                      <a:pt x="1538" y="211"/>
                      <a:pt x="1523" y="224"/>
                    </a:cubicBezTo>
                    <a:cubicBezTo>
                      <a:pt x="1390" y="321"/>
                      <a:pt x="1311" y="478"/>
                      <a:pt x="1305" y="647"/>
                    </a:cubicBezTo>
                    <a:cubicBezTo>
                      <a:pt x="1148" y="478"/>
                      <a:pt x="1015" y="297"/>
                      <a:pt x="913" y="91"/>
                    </a:cubicBezTo>
                    <a:cubicBezTo>
                      <a:pt x="895" y="49"/>
                      <a:pt x="870" y="7"/>
                      <a:pt x="816" y="1"/>
                    </a:cubicBezTo>
                    <a:close/>
                  </a:path>
                </a:pathLst>
              </a:custGeom>
              <a:solidFill>
                <a:srgbClr val="FFA1BA"/>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72" name="Google Shape;2427;p67">
                <a:extLst>
                  <a:ext uri="{FF2B5EF4-FFF2-40B4-BE49-F238E27FC236}">
                    <a16:creationId xmlns:a16="http://schemas.microsoft.com/office/drawing/2014/main" id="{C540A6B0-A2A8-C29E-E618-171682D419A2}"/>
                  </a:ext>
                </a:extLst>
              </p:cNvPr>
              <p:cNvSpPr/>
              <p:nvPr/>
            </p:nvSpPr>
            <p:spPr>
              <a:xfrm>
                <a:off x="914481" y="2947001"/>
                <a:ext cx="96629" cy="110213"/>
              </a:xfrm>
              <a:custGeom>
                <a:avLst/>
                <a:gdLst/>
                <a:ahLst/>
                <a:cxnLst/>
                <a:rect l="l" t="t" r="r" b="b"/>
                <a:pathLst>
                  <a:path w="327" h="373" extrusionOk="0">
                    <a:moveTo>
                      <a:pt x="28" y="0"/>
                    </a:moveTo>
                    <a:cubicBezTo>
                      <a:pt x="22" y="0"/>
                      <a:pt x="17" y="2"/>
                      <a:pt x="12" y="7"/>
                    </a:cubicBezTo>
                    <a:cubicBezTo>
                      <a:pt x="6" y="13"/>
                      <a:pt x="0" y="19"/>
                      <a:pt x="6" y="31"/>
                    </a:cubicBezTo>
                    <a:cubicBezTo>
                      <a:pt x="0" y="31"/>
                      <a:pt x="6" y="37"/>
                      <a:pt x="6" y="43"/>
                    </a:cubicBezTo>
                    <a:cubicBezTo>
                      <a:pt x="85" y="158"/>
                      <a:pt x="175" y="267"/>
                      <a:pt x="278" y="364"/>
                    </a:cubicBezTo>
                    <a:cubicBezTo>
                      <a:pt x="281" y="370"/>
                      <a:pt x="287" y="373"/>
                      <a:pt x="294" y="373"/>
                    </a:cubicBezTo>
                    <a:cubicBezTo>
                      <a:pt x="301" y="373"/>
                      <a:pt x="308" y="370"/>
                      <a:pt x="314" y="364"/>
                    </a:cubicBezTo>
                    <a:cubicBezTo>
                      <a:pt x="326" y="351"/>
                      <a:pt x="326" y="333"/>
                      <a:pt x="314" y="327"/>
                    </a:cubicBezTo>
                    <a:cubicBezTo>
                      <a:pt x="218" y="231"/>
                      <a:pt x="127" y="122"/>
                      <a:pt x="55" y="13"/>
                    </a:cubicBezTo>
                    <a:cubicBezTo>
                      <a:pt x="47" y="6"/>
                      <a:pt x="37" y="0"/>
                      <a:pt x="28" y="0"/>
                    </a:cubicBezTo>
                    <a:close/>
                  </a:path>
                </a:pathLst>
              </a:custGeom>
              <a:solidFill>
                <a:srgbClr val="DF4F67"/>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73" name="Google Shape;2428;p67">
                <a:extLst>
                  <a:ext uri="{FF2B5EF4-FFF2-40B4-BE49-F238E27FC236}">
                    <a16:creationId xmlns:a16="http://schemas.microsoft.com/office/drawing/2014/main" id="{0422A23D-68A1-F4D2-E1AD-EA63453875DF}"/>
                  </a:ext>
                </a:extLst>
              </p:cNvPr>
              <p:cNvSpPr/>
              <p:nvPr/>
            </p:nvSpPr>
            <p:spPr>
              <a:xfrm>
                <a:off x="850062" y="3047758"/>
                <a:ext cx="93084" cy="99280"/>
              </a:xfrm>
              <a:custGeom>
                <a:avLst/>
                <a:gdLst/>
                <a:ahLst/>
                <a:cxnLst/>
                <a:rect l="l" t="t" r="r" b="b"/>
                <a:pathLst>
                  <a:path w="315" h="336" extrusionOk="0">
                    <a:moveTo>
                      <a:pt x="28" y="0"/>
                    </a:moveTo>
                    <a:cubicBezTo>
                      <a:pt x="23" y="0"/>
                      <a:pt x="18" y="2"/>
                      <a:pt x="13" y="4"/>
                    </a:cubicBezTo>
                    <a:cubicBezTo>
                      <a:pt x="7" y="10"/>
                      <a:pt x="1" y="16"/>
                      <a:pt x="1" y="29"/>
                    </a:cubicBezTo>
                    <a:cubicBezTo>
                      <a:pt x="1" y="35"/>
                      <a:pt x="7" y="41"/>
                      <a:pt x="7" y="41"/>
                    </a:cubicBezTo>
                    <a:cubicBezTo>
                      <a:pt x="91" y="143"/>
                      <a:pt x="176" y="240"/>
                      <a:pt x="266" y="331"/>
                    </a:cubicBezTo>
                    <a:cubicBezTo>
                      <a:pt x="273" y="334"/>
                      <a:pt x="280" y="335"/>
                      <a:pt x="287" y="335"/>
                    </a:cubicBezTo>
                    <a:cubicBezTo>
                      <a:pt x="294" y="335"/>
                      <a:pt x="300" y="334"/>
                      <a:pt x="303" y="331"/>
                    </a:cubicBezTo>
                    <a:cubicBezTo>
                      <a:pt x="315" y="319"/>
                      <a:pt x="315" y="300"/>
                      <a:pt x="303" y="288"/>
                    </a:cubicBezTo>
                    <a:cubicBezTo>
                      <a:pt x="212" y="198"/>
                      <a:pt x="127" y="107"/>
                      <a:pt x="49" y="10"/>
                    </a:cubicBezTo>
                    <a:cubicBezTo>
                      <a:pt x="42" y="3"/>
                      <a:pt x="35" y="0"/>
                      <a:pt x="28" y="0"/>
                    </a:cubicBezTo>
                    <a:close/>
                  </a:path>
                </a:pathLst>
              </a:custGeom>
              <a:solidFill>
                <a:srgbClr val="DF4F67"/>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74" name="Google Shape;2429;p67">
                <a:extLst>
                  <a:ext uri="{FF2B5EF4-FFF2-40B4-BE49-F238E27FC236}">
                    <a16:creationId xmlns:a16="http://schemas.microsoft.com/office/drawing/2014/main" id="{EB28EF50-C3C7-BB02-655B-313F2305649C}"/>
                  </a:ext>
                </a:extLst>
              </p:cNvPr>
              <p:cNvSpPr/>
              <p:nvPr/>
            </p:nvSpPr>
            <p:spPr>
              <a:xfrm>
                <a:off x="989243" y="3102420"/>
                <a:ext cx="976932" cy="1046575"/>
              </a:xfrm>
              <a:custGeom>
                <a:avLst/>
                <a:gdLst/>
                <a:ahLst/>
                <a:cxnLst/>
                <a:rect l="l" t="t" r="r" b="b"/>
                <a:pathLst>
                  <a:path w="3306" h="3542" extrusionOk="0">
                    <a:moveTo>
                      <a:pt x="702" y="1"/>
                    </a:moveTo>
                    <a:lnTo>
                      <a:pt x="1" y="738"/>
                    </a:lnTo>
                    <a:lnTo>
                      <a:pt x="1004" y="3541"/>
                    </a:lnTo>
                    <a:lnTo>
                      <a:pt x="3306" y="3173"/>
                    </a:lnTo>
                    <a:lnTo>
                      <a:pt x="3125" y="1964"/>
                    </a:lnTo>
                    <a:lnTo>
                      <a:pt x="1663" y="2254"/>
                    </a:lnTo>
                    <a:lnTo>
                      <a:pt x="702" y="1"/>
                    </a:lnTo>
                    <a:close/>
                  </a:path>
                </a:pathLst>
              </a:custGeom>
              <a:solidFill>
                <a:srgbClr val="FFA1BA"/>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75" name="Google Shape;2430;p67">
                <a:extLst>
                  <a:ext uri="{FF2B5EF4-FFF2-40B4-BE49-F238E27FC236}">
                    <a16:creationId xmlns:a16="http://schemas.microsoft.com/office/drawing/2014/main" id="{23967EE4-8600-1E04-399D-8BEBC446512B}"/>
                  </a:ext>
                </a:extLst>
              </p:cNvPr>
              <p:cNvSpPr/>
              <p:nvPr/>
            </p:nvSpPr>
            <p:spPr>
              <a:xfrm>
                <a:off x="1544786" y="3593204"/>
                <a:ext cx="560864" cy="543380"/>
              </a:xfrm>
              <a:custGeom>
                <a:avLst/>
                <a:gdLst/>
                <a:ahLst/>
                <a:cxnLst/>
                <a:rect l="l" t="t" r="r" b="b"/>
                <a:pathLst>
                  <a:path w="1898" h="1839" extrusionOk="0">
                    <a:moveTo>
                      <a:pt x="1310" y="1"/>
                    </a:moveTo>
                    <a:cubicBezTo>
                      <a:pt x="1268" y="1"/>
                      <a:pt x="1226" y="7"/>
                      <a:pt x="1184" y="19"/>
                    </a:cubicBezTo>
                    <a:lnTo>
                      <a:pt x="0" y="340"/>
                    </a:lnTo>
                    <a:lnTo>
                      <a:pt x="508" y="1838"/>
                    </a:lnTo>
                    <a:lnTo>
                      <a:pt x="1897" y="1385"/>
                    </a:lnTo>
                    <a:lnTo>
                      <a:pt x="1722" y="279"/>
                    </a:lnTo>
                    <a:cubicBezTo>
                      <a:pt x="1654" y="108"/>
                      <a:pt x="1487" y="1"/>
                      <a:pt x="1310" y="1"/>
                    </a:cubicBezTo>
                    <a:close/>
                  </a:path>
                </a:pathLst>
              </a:custGeom>
              <a:solidFill>
                <a:srgbClr val="FFD749"/>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76" name="Google Shape;2431;p67">
                <a:extLst>
                  <a:ext uri="{FF2B5EF4-FFF2-40B4-BE49-F238E27FC236}">
                    <a16:creationId xmlns:a16="http://schemas.microsoft.com/office/drawing/2014/main" id="{E0166495-7EEB-6425-DD72-8B5DE266D4FC}"/>
                  </a:ext>
                </a:extLst>
              </p:cNvPr>
              <p:cNvSpPr/>
              <p:nvPr/>
            </p:nvSpPr>
            <p:spPr>
              <a:xfrm>
                <a:off x="3562175" y="2802512"/>
                <a:ext cx="530723" cy="525060"/>
              </a:xfrm>
              <a:custGeom>
                <a:avLst/>
                <a:gdLst/>
                <a:ahLst/>
                <a:cxnLst/>
                <a:rect l="l" t="t" r="r" b="b"/>
                <a:pathLst>
                  <a:path w="1796" h="1777" extrusionOk="0">
                    <a:moveTo>
                      <a:pt x="974" y="1"/>
                    </a:moveTo>
                    <a:cubicBezTo>
                      <a:pt x="919" y="7"/>
                      <a:pt x="895" y="49"/>
                      <a:pt x="877" y="91"/>
                    </a:cubicBezTo>
                    <a:cubicBezTo>
                      <a:pt x="774" y="297"/>
                      <a:pt x="641" y="478"/>
                      <a:pt x="484" y="647"/>
                    </a:cubicBezTo>
                    <a:cubicBezTo>
                      <a:pt x="478" y="478"/>
                      <a:pt x="400" y="321"/>
                      <a:pt x="267" y="218"/>
                    </a:cubicBezTo>
                    <a:cubicBezTo>
                      <a:pt x="252" y="207"/>
                      <a:pt x="237" y="202"/>
                      <a:pt x="221" y="202"/>
                    </a:cubicBezTo>
                    <a:cubicBezTo>
                      <a:pt x="177" y="202"/>
                      <a:pt x="137" y="241"/>
                      <a:pt x="146" y="291"/>
                    </a:cubicBezTo>
                    <a:cubicBezTo>
                      <a:pt x="170" y="520"/>
                      <a:pt x="170" y="750"/>
                      <a:pt x="146" y="979"/>
                    </a:cubicBezTo>
                    <a:cubicBezTo>
                      <a:pt x="1" y="1118"/>
                      <a:pt x="55" y="1408"/>
                      <a:pt x="200" y="1547"/>
                    </a:cubicBezTo>
                    <a:cubicBezTo>
                      <a:pt x="339" y="1680"/>
                      <a:pt x="514" y="1759"/>
                      <a:pt x="708" y="1777"/>
                    </a:cubicBezTo>
                    <a:cubicBezTo>
                      <a:pt x="738" y="1747"/>
                      <a:pt x="816" y="1741"/>
                      <a:pt x="847" y="1717"/>
                    </a:cubicBezTo>
                    <a:cubicBezTo>
                      <a:pt x="1191" y="1445"/>
                      <a:pt x="1499" y="1130"/>
                      <a:pt x="1759" y="786"/>
                    </a:cubicBezTo>
                    <a:cubicBezTo>
                      <a:pt x="1789" y="744"/>
                      <a:pt x="1795" y="695"/>
                      <a:pt x="1783" y="653"/>
                    </a:cubicBezTo>
                    <a:cubicBezTo>
                      <a:pt x="1762" y="603"/>
                      <a:pt x="1724" y="584"/>
                      <a:pt x="1680" y="584"/>
                    </a:cubicBezTo>
                    <a:cubicBezTo>
                      <a:pt x="1623" y="584"/>
                      <a:pt x="1556" y="616"/>
                      <a:pt x="1505" y="653"/>
                    </a:cubicBezTo>
                    <a:cubicBezTo>
                      <a:pt x="1423" y="714"/>
                      <a:pt x="1301" y="813"/>
                      <a:pt x="1194" y="913"/>
                    </a:cubicBezTo>
                    <a:lnTo>
                      <a:pt x="1194" y="913"/>
                    </a:lnTo>
                    <a:cubicBezTo>
                      <a:pt x="1287" y="790"/>
                      <a:pt x="1359" y="652"/>
                      <a:pt x="1409" y="502"/>
                    </a:cubicBezTo>
                    <a:cubicBezTo>
                      <a:pt x="1433" y="454"/>
                      <a:pt x="1439" y="399"/>
                      <a:pt x="1427" y="351"/>
                    </a:cubicBezTo>
                    <a:cubicBezTo>
                      <a:pt x="1416" y="301"/>
                      <a:pt x="1373" y="266"/>
                      <a:pt x="1329" y="266"/>
                    </a:cubicBezTo>
                    <a:cubicBezTo>
                      <a:pt x="1325" y="266"/>
                      <a:pt x="1322" y="266"/>
                      <a:pt x="1318" y="266"/>
                    </a:cubicBezTo>
                    <a:cubicBezTo>
                      <a:pt x="1282" y="279"/>
                      <a:pt x="1258" y="303"/>
                      <a:pt x="1233" y="327"/>
                    </a:cubicBezTo>
                    <a:cubicBezTo>
                      <a:pt x="1158" y="418"/>
                      <a:pt x="1054" y="520"/>
                      <a:pt x="957" y="620"/>
                    </a:cubicBezTo>
                    <a:lnTo>
                      <a:pt x="957" y="620"/>
                    </a:lnTo>
                    <a:cubicBezTo>
                      <a:pt x="1075" y="466"/>
                      <a:pt x="1152" y="286"/>
                      <a:pt x="1100" y="97"/>
                    </a:cubicBezTo>
                    <a:cubicBezTo>
                      <a:pt x="1088" y="37"/>
                      <a:pt x="1034" y="1"/>
                      <a:pt x="974" y="1"/>
                    </a:cubicBezTo>
                    <a:close/>
                  </a:path>
                </a:pathLst>
              </a:custGeom>
              <a:solidFill>
                <a:srgbClr val="FFA1BA"/>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77" name="Google Shape;2432;p67">
                <a:extLst>
                  <a:ext uri="{FF2B5EF4-FFF2-40B4-BE49-F238E27FC236}">
                    <a16:creationId xmlns:a16="http://schemas.microsoft.com/office/drawing/2014/main" id="{105A3960-73AE-11B9-52E5-36D6CC2CB056}"/>
                  </a:ext>
                </a:extLst>
              </p:cNvPr>
              <p:cNvSpPr/>
              <p:nvPr/>
            </p:nvSpPr>
            <p:spPr>
              <a:xfrm>
                <a:off x="3788824" y="2936363"/>
                <a:ext cx="98698" cy="109916"/>
              </a:xfrm>
              <a:custGeom>
                <a:avLst/>
                <a:gdLst/>
                <a:ahLst/>
                <a:cxnLst/>
                <a:rect l="l" t="t" r="r" b="b"/>
                <a:pathLst>
                  <a:path w="334" h="372" extrusionOk="0">
                    <a:moveTo>
                      <a:pt x="306" y="0"/>
                    </a:moveTo>
                    <a:cubicBezTo>
                      <a:pt x="297" y="0"/>
                      <a:pt x="289" y="5"/>
                      <a:pt x="285" y="13"/>
                    </a:cubicBezTo>
                    <a:cubicBezTo>
                      <a:pt x="207" y="122"/>
                      <a:pt x="116" y="230"/>
                      <a:pt x="19" y="327"/>
                    </a:cubicBezTo>
                    <a:cubicBezTo>
                      <a:pt x="1" y="346"/>
                      <a:pt x="18" y="371"/>
                      <a:pt x="40" y="371"/>
                    </a:cubicBezTo>
                    <a:cubicBezTo>
                      <a:pt x="47" y="371"/>
                      <a:pt x="55" y="369"/>
                      <a:pt x="62" y="363"/>
                    </a:cubicBezTo>
                    <a:cubicBezTo>
                      <a:pt x="158" y="267"/>
                      <a:pt x="249" y="158"/>
                      <a:pt x="327" y="43"/>
                    </a:cubicBezTo>
                    <a:cubicBezTo>
                      <a:pt x="327" y="37"/>
                      <a:pt x="333" y="31"/>
                      <a:pt x="333" y="31"/>
                    </a:cubicBezTo>
                    <a:cubicBezTo>
                      <a:pt x="333" y="19"/>
                      <a:pt x="327" y="13"/>
                      <a:pt x="321" y="7"/>
                    </a:cubicBezTo>
                    <a:cubicBezTo>
                      <a:pt x="317" y="2"/>
                      <a:pt x="311" y="0"/>
                      <a:pt x="306" y="0"/>
                    </a:cubicBezTo>
                    <a:close/>
                  </a:path>
                </a:pathLst>
              </a:custGeom>
              <a:solidFill>
                <a:srgbClr val="DF4F67"/>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78" name="Google Shape;2433;p67">
                <a:extLst>
                  <a:ext uri="{FF2B5EF4-FFF2-40B4-BE49-F238E27FC236}">
                    <a16:creationId xmlns:a16="http://schemas.microsoft.com/office/drawing/2014/main" id="{53F5E0E7-F5EC-B01E-064D-87E0A052BE71}"/>
                  </a:ext>
                </a:extLst>
              </p:cNvPr>
              <p:cNvSpPr/>
              <p:nvPr/>
            </p:nvSpPr>
            <p:spPr>
              <a:xfrm>
                <a:off x="3858562" y="3037120"/>
                <a:ext cx="93084" cy="98984"/>
              </a:xfrm>
              <a:custGeom>
                <a:avLst/>
                <a:gdLst/>
                <a:ahLst/>
                <a:cxnLst/>
                <a:rect l="l" t="t" r="r" b="b"/>
                <a:pathLst>
                  <a:path w="315" h="335" extrusionOk="0">
                    <a:moveTo>
                      <a:pt x="286" y="0"/>
                    </a:moveTo>
                    <a:cubicBezTo>
                      <a:pt x="278" y="0"/>
                      <a:pt x="270" y="3"/>
                      <a:pt x="267" y="10"/>
                    </a:cubicBezTo>
                    <a:cubicBezTo>
                      <a:pt x="182" y="107"/>
                      <a:pt x="97" y="204"/>
                      <a:pt x="7" y="288"/>
                    </a:cubicBezTo>
                    <a:cubicBezTo>
                      <a:pt x="1" y="300"/>
                      <a:pt x="1" y="318"/>
                      <a:pt x="7" y="330"/>
                    </a:cubicBezTo>
                    <a:cubicBezTo>
                      <a:pt x="13" y="333"/>
                      <a:pt x="20" y="335"/>
                      <a:pt x="28" y="335"/>
                    </a:cubicBezTo>
                    <a:cubicBezTo>
                      <a:pt x="36" y="335"/>
                      <a:pt x="43" y="333"/>
                      <a:pt x="49" y="330"/>
                    </a:cubicBezTo>
                    <a:cubicBezTo>
                      <a:pt x="140" y="240"/>
                      <a:pt x="224" y="143"/>
                      <a:pt x="309" y="40"/>
                    </a:cubicBezTo>
                    <a:cubicBezTo>
                      <a:pt x="309" y="40"/>
                      <a:pt x="315" y="34"/>
                      <a:pt x="315" y="28"/>
                    </a:cubicBezTo>
                    <a:cubicBezTo>
                      <a:pt x="315" y="16"/>
                      <a:pt x="309" y="10"/>
                      <a:pt x="303" y="4"/>
                    </a:cubicBezTo>
                    <a:cubicBezTo>
                      <a:pt x="298" y="2"/>
                      <a:pt x="292" y="0"/>
                      <a:pt x="286" y="0"/>
                    </a:cubicBezTo>
                    <a:close/>
                  </a:path>
                </a:pathLst>
              </a:custGeom>
              <a:solidFill>
                <a:srgbClr val="DF4F67"/>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79" name="Google Shape;2434;p67">
                <a:extLst>
                  <a:ext uri="{FF2B5EF4-FFF2-40B4-BE49-F238E27FC236}">
                    <a16:creationId xmlns:a16="http://schemas.microsoft.com/office/drawing/2014/main" id="{08D5C76A-6CB0-558B-E468-83F36987E8CF}"/>
                  </a:ext>
                </a:extLst>
              </p:cNvPr>
              <p:cNvSpPr/>
              <p:nvPr/>
            </p:nvSpPr>
            <p:spPr>
              <a:xfrm>
                <a:off x="2835536" y="3091783"/>
                <a:ext cx="976932" cy="1046575"/>
              </a:xfrm>
              <a:custGeom>
                <a:avLst/>
                <a:gdLst/>
                <a:ahLst/>
                <a:cxnLst/>
                <a:rect l="l" t="t" r="r" b="b"/>
                <a:pathLst>
                  <a:path w="3306" h="3542" extrusionOk="0">
                    <a:moveTo>
                      <a:pt x="2605" y="0"/>
                    </a:moveTo>
                    <a:lnTo>
                      <a:pt x="1644" y="2254"/>
                    </a:lnTo>
                    <a:lnTo>
                      <a:pt x="182" y="1964"/>
                    </a:lnTo>
                    <a:lnTo>
                      <a:pt x="1" y="3173"/>
                    </a:lnTo>
                    <a:lnTo>
                      <a:pt x="2303" y="3541"/>
                    </a:lnTo>
                    <a:lnTo>
                      <a:pt x="3306" y="738"/>
                    </a:lnTo>
                    <a:lnTo>
                      <a:pt x="2605" y="0"/>
                    </a:lnTo>
                    <a:close/>
                  </a:path>
                </a:pathLst>
              </a:custGeom>
              <a:solidFill>
                <a:srgbClr val="FFA1BA"/>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80" name="Google Shape;2435;p67">
                <a:extLst>
                  <a:ext uri="{FF2B5EF4-FFF2-40B4-BE49-F238E27FC236}">
                    <a16:creationId xmlns:a16="http://schemas.microsoft.com/office/drawing/2014/main" id="{7596F85C-417C-8CE2-88DE-91ECE90FC7AB}"/>
                  </a:ext>
                </a:extLst>
              </p:cNvPr>
              <p:cNvSpPr/>
              <p:nvPr/>
            </p:nvSpPr>
            <p:spPr>
              <a:xfrm>
                <a:off x="2698128" y="3582568"/>
                <a:ext cx="559090" cy="543084"/>
              </a:xfrm>
              <a:custGeom>
                <a:avLst/>
                <a:gdLst/>
                <a:ahLst/>
                <a:cxnLst/>
                <a:rect l="l" t="t" r="r" b="b"/>
                <a:pathLst>
                  <a:path w="1892" h="1838" extrusionOk="0">
                    <a:moveTo>
                      <a:pt x="581" y="0"/>
                    </a:moveTo>
                    <a:cubicBezTo>
                      <a:pt x="405" y="0"/>
                      <a:pt x="237" y="108"/>
                      <a:pt x="163" y="279"/>
                    </a:cubicBezTo>
                    <a:lnTo>
                      <a:pt x="0" y="1385"/>
                    </a:lnTo>
                    <a:lnTo>
                      <a:pt x="1384" y="1838"/>
                    </a:lnTo>
                    <a:lnTo>
                      <a:pt x="1892" y="339"/>
                    </a:lnTo>
                    <a:lnTo>
                      <a:pt x="707" y="19"/>
                    </a:lnTo>
                    <a:cubicBezTo>
                      <a:pt x="666" y="6"/>
                      <a:pt x="623" y="0"/>
                      <a:pt x="581" y="0"/>
                    </a:cubicBezTo>
                    <a:close/>
                  </a:path>
                </a:pathLst>
              </a:custGeom>
              <a:solidFill>
                <a:srgbClr val="FFD749"/>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81" name="Google Shape;2436;p67">
                <a:extLst>
                  <a:ext uri="{FF2B5EF4-FFF2-40B4-BE49-F238E27FC236}">
                    <a16:creationId xmlns:a16="http://schemas.microsoft.com/office/drawing/2014/main" id="{A052EBD6-034B-273B-729D-2BB995AFE244}"/>
                  </a:ext>
                </a:extLst>
              </p:cNvPr>
              <p:cNvSpPr/>
              <p:nvPr/>
            </p:nvSpPr>
            <p:spPr>
              <a:xfrm>
                <a:off x="2060731" y="3573703"/>
                <a:ext cx="625284" cy="236086"/>
              </a:xfrm>
              <a:custGeom>
                <a:avLst/>
                <a:gdLst/>
                <a:ahLst/>
                <a:cxnLst/>
                <a:rect l="l" t="t" r="r" b="b"/>
                <a:pathLst>
                  <a:path w="2116" h="799" extrusionOk="0">
                    <a:moveTo>
                      <a:pt x="2043" y="1"/>
                    </a:moveTo>
                    <a:cubicBezTo>
                      <a:pt x="1886" y="483"/>
                      <a:pt x="1466" y="726"/>
                      <a:pt x="1046" y="726"/>
                    </a:cubicBezTo>
                    <a:cubicBezTo>
                      <a:pt x="640" y="726"/>
                      <a:pt x="233" y="498"/>
                      <a:pt x="67" y="37"/>
                    </a:cubicBezTo>
                    <a:lnTo>
                      <a:pt x="0" y="61"/>
                    </a:lnTo>
                    <a:cubicBezTo>
                      <a:pt x="163" y="502"/>
                      <a:pt x="580" y="792"/>
                      <a:pt x="1052" y="798"/>
                    </a:cubicBezTo>
                    <a:lnTo>
                      <a:pt x="1076" y="798"/>
                    </a:lnTo>
                    <a:cubicBezTo>
                      <a:pt x="1547" y="780"/>
                      <a:pt x="1964" y="472"/>
                      <a:pt x="2115" y="25"/>
                    </a:cubicBezTo>
                    <a:lnTo>
                      <a:pt x="2043" y="1"/>
                    </a:lnTo>
                    <a:close/>
                  </a:path>
                </a:pathLst>
              </a:custGeom>
              <a:solidFill>
                <a:srgbClr val="F9851F"/>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82" name="Google Shape;2439;p67">
                <a:extLst>
                  <a:ext uri="{FF2B5EF4-FFF2-40B4-BE49-F238E27FC236}">
                    <a16:creationId xmlns:a16="http://schemas.microsoft.com/office/drawing/2014/main" id="{BC5A1C5E-8805-FD7A-9ED7-069C10A79AAF}"/>
                  </a:ext>
                </a:extLst>
              </p:cNvPr>
              <p:cNvSpPr/>
              <p:nvPr/>
            </p:nvSpPr>
            <p:spPr>
              <a:xfrm>
                <a:off x="1577586" y="2289863"/>
                <a:ext cx="358444" cy="228994"/>
              </a:xfrm>
              <a:custGeom>
                <a:avLst/>
                <a:gdLst/>
                <a:ahLst/>
                <a:cxnLst/>
                <a:rect l="l" t="t" r="r" b="b"/>
                <a:pathLst>
                  <a:path w="1213" h="775" extrusionOk="0">
                    <a:moveTo>
                      <a:pt x="252" y="105"/>
                    </a:moveTo>
                    <a:cubicBezTo>
                      <a:pt x="365" y="105"/>
                      <a:pt x="587" y="160"/>
                      <a:pt x="765" y="207"/>
                    </a:cubicBezTo>
                    <a:cubicBezTo>
                      <a:pt x="1019" y="273"/>
                      <a:pt x="952" y="642"/>
                      <a:pt x="687" y="648"/>
                    </a:cubicBezTo>
                    <a:cubicBezTo>
                      <a:pt x="656" y="648"/>
                      <a:pt x="185" y="231"/>
                      <a:pt x="179" y="140"/>
                    </a:cubicBezTo>
                    <a:cubicBezTo>
                      <a:pt x="175" y="115"/>
                      <a:pt x="204" y="105"/>
                      <a:pt x="252" y="105"/>
                    </a:cubicBezTo>
                    <a:close/>
                    <a:moveTo>
                      <a:pt x="120" y="1"/>
                    </a:moveTo>
                    <a:cubicBezTo>
                      <a:pt x="45" y="1"/>
                      <a:pt x="0" y="17"/>
                      <a:pt x="4" y="56"/>
                    </a:cubicBezTo>
                    <a:cubicBezTo>
                      <a:pt x="22" y="176"/>
                      <a:pt x="680" y="775"/>
                      <a:pt x="740" y="775"/>
                    </a:cubicBezTo>
                    <a:cubicBezTo>
                      <a:pt x="740" y="775"/>
                      <a:pt x="741" y="775"/>
                      <a:pt x="741" y="775"/>
                    </a:cubicBezTo>
                    <a:cubicBezTo>
                      <a:pt x="1116" y="769"/>
                      <a:pt x="1212" y="237"/>
                      <a:pt x="850" y="140"/>
                    </a:cubicBezTo>
                    <a:cubicBezTo>
                      <a:pt x="600" y="78"/>
                      <a:pt x="286" y="1"/>
                      <a:pt x="120" y="1"/>
                    </a:cubicBezTo>
                    <a:close/>
                  </a:path>
                </a:pathLst>
              </a:custGeom>
              <a:solidFill>
                <a:srgbClr val="FFE061"/>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83" name="Google Shape;3943;p80">
                <a:extLst>
                  <a:ext uri="{FF2B5EF4-FFF2-40B4-BE49-F238E27FC236}">
                    <a16:creationId xmlns:a16="http://schemas.microsoft.com/office/drawing/2014/main" id="{07BA79DA-92D6-31AD-AF10-6FE616F72ABD}"/>
                  </a:ext>
                </a:extLst>
              </p:cNvPr>
              <p:cNvSpPr/>
              <p:nvPr/>
            </p:nvSpPr>
            <p:spPr>
              <a:xfrm>
                <a:off x="1821097" y="2627592"/>
                <a:ext cx="338624" cy="317395"/>
              </a:xfrm>
              <a:custGeom>
                <a:avLst/>
                <a:gdLst/>
                <a:ahLst/>
                <a:cxnLst/>
                <a:rect l="l" t="t" r="r" b="b"/>
                <a:pathLst>
                  <a:path w="3892" h="3648" extrusionOk="0">
                    <a:moveTo>
                      <a:pt x="1946" y="1"/>
                    </a:moveTo>
                    <a:cubicBezTo>
                      <a:pt x="882" y="1"/>
                      <a:pt x="1" y="821"/>
                      <a:pt x="1" y="1824"/>
                    </a:cubicBezTo>
                    <a:cubicBezTo>
                      <a:pt x="1" y="2827"/>
                      <a:pt x="882" y="3648"/>
                      <a:pt x="1946" y="3648"/>
                    </a:cubicBezTo>
                    <a:cubicBezTo>
                      <a:pt x="3010" y="3648"/>
                      <a:pt x="3891" y="2827"/>
                      <a:pt x="3891" y="1824"/>
                    </a:cubicBezTo>
                    <a:cubicBezTo>
                      <a:pt x="3891" y="821"/>
                      <a:pt x="3040" y="1"/>
                      <a:pt x="1946" y="1"/>
                    </a:cubicBezTo>
                    <a:close/>
                  </a:path>
                </a:pathLst>
              </a:custGeom>
              <a:solidFill>
                <a:srgbClr val="FF4681"/>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284" name="Google Shape;3943;p80">
                <a:extLst>
                  <a:ext uri="{FF2B5EF4-FFF2-40B4-BE49-F238E27FC236}">
                    <a16:creationId xmlns:a16="http://schemas.microsoft.com/office/drawing/2014/main" id="{EE1463D4-9AF9-F775-2826-312A3D017BAF}"/>
                  </a:ext>
                </a:extLst>
              </p:cNvPr>
              <p:cNvSpPr/>
              <p:nvPr/>
            </p:nvSpPr>
            <p:spPr>
              <a:xfrm>
                <a:off x="2964387" y="2636541"/>
                <a:ext cx="334979" cy="313979"/>
              </a:xfrm>
              <a:custGeom>
                <a:avLst/>
                <a:gdLst/>
                <a:ahLst/>
                <a:cxnLst/>
                <a:rect l="l" t="t" r="r" b="b"/>
                <a:pathLst>
                  <a:path w="3892" h="3648" extrusionOk="0">
                    <a:moveTo>
                      <a:pt x="1946" y="1"/>
                    </a:moveTo>
                    <a:cubicBezTo>
                      <a:pt x="882" y="1"/>
                      <a:pt x="1" y="821"/>
                      <a:pt x="1" y="1824"/>
                    </a:cubicBezTo>
                    <a:cubicBezTo>
                      <a:pt x="1" y="2827"/>
                      <a:pt x="882" y="3648"/>
                      <a:pt x="1946" y="3648"/>
                    </a:cubicBezTo>
                    <a:cubicBezTo>
                      <a:pt x="3010" y="3648"/>
                      <a:pt x="3891" y="2827"/>
                      <a:pt x="3891" y="1824"/>
                    </a:cubicBezTo>
                    <a:cubicBezTo>
                      <a:pt x="3891" y="821"/>
                      <a:pt x="3040" y="1"/>
                      <a:pt x="1946" y="1"/>
                    </a:cubicBezTo>
                    <a:close/>
                  </a:path>
                </a:pathLst>
              </a:custGeom>
              <a:solidFill>
                <a:srgbClr val="FF4681"/>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dirty="0">
                  <a:solidFill>
                    <a:srgbClr val="000000"/>
                  </a:solidFill>
                  <a:latin typeface="Arial"/>
                  <a:cs typeface="Arial"/>
                  <a:sym typeface="Arial"/>
                </a:endParaRPr>
              </a:p>
            </p:txBody>
          </p:sp>
          <p:sp>
            <p:nvSpPr>
              <p:cNvPr id="285" name="Google Shape;2401;p67">
                <a:extLst>
                  <a:ext uri="{FF2B5EF4-FFF2-40B4-BE49-F238E27FC236}">
                    <a16:creationId xmlns:a16="http://schemas.microsoft.com/office/drawing/2014/main" id="{755A676C-4CF2-0E16-CD17-C7B3680B7204}"/>
                  </a:ext>
                </a:extLst>
              </p:cNvPr>
              <p:cNvSpPr/>
              <p:nvPr/>
            </p:nvSpPr>
            <p:spPr>
              <a:xfrm>
                <a:off x="2199912" y="1407275"/>
                <a:ext cx="1310850" cy="2482881"/>
              </a:xfrm>
              <a:custGeom>
                <a:avLst/>
                <a:gdLst/>
                <a:ahLst/>
                <a:cxnLst/>
                <a:rect l="l" t="t" r="r" b="b"/>
                <a:pathLst>
                  <a:path w="4436" h="8403" extrusionOk="0">
                    <a:moveTo>
                      <a:pt x="775" y="0"/>
                    </a:moveTo>
                    <a:cubicBezTo>
                      <a:pt x="569" y="0"/>
                      <a:pt x="363" y="23"/>
                      <a:pt x="164" y="70"/>
                    </a:cubicBezTo>
                    <a:cubicBezTo>
                      <a:pt x="109" y="82"/>
                      <a:pt x="55" y="94"/>
                      <a:pt x="1" y="112"/>
                    </a:cubicBezTo>
                    <a:cubicBezTo>
                      <a:pt x="7" y="408"/>
                      <a:pt x="7" y="711"/>
                      <a:pt x="43" y="1007"/>
                    </a:cubicBezTo>
                    <a:cubicBezTo>
                      <a:pt x="55" y="1164"/>
                      <a:pt x="85" y="1327"/>
                      <a:pt x="127" y="1478"/>
                    </a:cubicBezTo>
                    <a:cubicBezTo>
                      <a:pt x="164" y="1623"/>
                      <a:pt x="212" y="1768"/>
                      <a:pt x="278" y="1901"/>
                    </a:cubicBezTo>
                    <a:cubicBezTo>
                      <a:pt x="285" y="1913"/>
                      <a:pt x="291" y="1925"/>
                      <a:pt x="297" y="1937"/>
                    </a:cubicBezTo>
                    <a:cubicBezTo>
                      <a:pt x="417" y="2209"/>
                      <a:pt x="611" y="2445"/>
                      <a:pt x="852" y="2620"/>
                    </a:cubicBezTo>
                    <a:cubicBezTo>
                      <a:pt x="1066" y="2766"/>
                      <a:pt x="1327" y="2849"/>
                      <a:pt x="1583" y="2849"/>
                    </a:cubicBezTo>
                    <a:cubicBezTo>
                      <a:pt x="1784" y="2849"/>
                      <a:pt x="1982" y="2798"/>
                      <a:pt x="2152" y="2686"/>
                    </a:cubicBezTo>
                    <a:cubicBezTo>
                      <a:pt x="2331" y="3058"/>
                      <a:pt x="2706" y="3280"/>
                      <a:pt x="3101" y="3280"/>
                    </a:cubicBezTo>
                    <a:cubicBezTo>
                      <a:pt x="3225" y="3280"/>
                      <a:pt x="3352" y="3258"/>
                      <a:pt x="3475" y="3212"/>
                    </a:cubicBezTo>
                    <a:cubicBezTo>
                      <a:pt x="3523" y="4801"/>
                      <a:pt x="3656" y="6493"/>
                      <a:pt x="3704" y="8082"/>
                    </a:cubicBezTo>
                    <a:cubicBezTo>
                      <a:pt x="4037" y="7363"/>
                      <a:pt x="4436" y="8402"/>
                      <a:pt x="4315" y="4711"/>
                    </a:cubicBezTo>
                    <a:cubicBezTo>
                      <a:pt x="4278" y="3641"/>
                      <a:pt x="4278" y="2511"/>
                      <a:pt x="3692" y="1611"/>
                    </a:cubicBezTo>
                    <a:cubicBezTo>
                      <a:pt x="3578" y="1436"/>
                      <a:pt x="3451" y="1272"/>
                      <a:pt x="3306" y="1121"/>
                    </a:cubicBezTo>
                    <a:cubicBezTo>
                      <a:pt x="3155" y="970"/>
                      <a:pt x="2991" y="825"/>
                      <a:pt x="2816" y="698"/>
                    </a:cubicBezTo>
                    <a:cubicBezTo>
                      <a:pt x="2221" y="268"/>
                      <a:pt x="1489" y="0"/>
                      <a:pt x="775" y="0"/>
                    </a:cubicBezTo>
                    <a:close/>
                  </a:path>
                </a:pathLst>
              </a:custGeom>
              <a:solidFill>
                <a:srgbClr val="33135A"/>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86" name="Google Shape;3957;p80">
                <a:extLst>
                  <a:ext uri="{FF2B5EF4-FFF2-40B4-BE49-F238E27FC236}">
                    <a16:creationId xmlns:a16="http://schemas.microsoft.com/office/drawing/2014/main" id="{168C1A25-1AE9-E6E8-5068-FEC877B5C362}"/>
                  </a:ext>
                </a:extLst>
              </p:cNvPr>
              <p:cNvSpPr/>
              <p:nvPr/>
            </p:nvSpPr>
            <p:spPr>
              <a:xfrm>
                <a:off x="1590814" y="1287766"/>
                <a:ext cx="1239671" cy="962370"/>
              </a:xfrm>
              <a:custGeom>
                <a:avLst/>
                <a:gdLst/>
                <a:ahLst/>
                <a:cxnLst/>
                <a:rect l="l" t="t" r="r" b="b"/>
                <a:pathLst>
                  <a:path w="16657" h="12931" extrusionOk="0">
                    <a:moveTo>
                      <a:pt x="5001" y="0"/>
                    </a:moveTo>
                    <a:cubicBezTo>
                      <a:pt x="4967" y="0"/>
                      <a:pt x="4932" y="4"/>
                      <a:pt x="4894" y="13"/>
                    </a:cubicBezTo>
                    <a:cubicBezTo>
                      <a:pt x="3830" y="286"/>
                      <a:pt x="4164" y="3356"/>
                      <a:pt x="4164" y="3356"/>
                    </a:cubicBezTo>
                    <a:cubicBezTo>
                      <a:pt x="4164" y="3356"/>
                      <a:pt x="3462" y="1251"/>
                      <a:pt x="2924" y="1251"/>
                    </a:cubicBezTo>
                    <a:cubicBezTo>
                      <a:pt x="2869" y="1251"/>
                      <a:pt x="2816" y="1272"/>
                      <a:pt x="2766" y="1320"/>
                    </a:cubicBezTo>
                    <a:cubicBezTo>
                      <a:pt x="2189" y="1806"/>
                      <a:pt x="3374" y="4055"/>
                      <a:pt x="3374" y="4055"/>
                    </a:cubicBezTo>
                    <a:cubicBezTo>
                      <a:pt x="3374" y="4055"/>
                      <a:pt x="1459" y="4481"/>
                      <a:pt x="0" y="5940"/>
                    </a:cubicBezTo>
                    <a:cubicBezTo>
                      <a:pt x="1429" y="8037"/>
                      <a:pt x="3100" y="9952"/>
                      <a:pt x="5137" y="11411"/>
                    </a:cubicBezTo>
                    <a:cubicBezTo>
                      <a:pt x="5745" y="10560"/>
                      <a:pt x="6201" y="9648"/>
                      <a:pt x="6322" y="8858"/>
                    </a:cubicBezTo>
                    <a:cubicBezTo>
                      <a:pt x="6322" y="8858"/>
                      <a:pt x="8389" y="10925"/>
                      <a:pt x="10395" y="11837"/>
                    </a:cubicBezTo>
                    <a:cubicBezTo>
                      <a:pt x="10952" y="12087"/>
                      <a:pt x="11534" y="12236"/>
                      <a:pt x="12048" y="12236"/>
                    </a:cubicBezTo>
                    <a:cubicBezTo>
                      <a:pt x="12096" y="12236"/>
                      <a:pt x="12143" y="12234"/>
                      <a:pt x="12189" y="12232"/>
                    </a:cubicBezTo>
                    <a:cubicBezTo>
                      <a:pt x="14195" y="12080"/>
                      <a:pt x="13526" y="10074"/>
                      <a:pt x="13313" y="9527"/>
                    </a:cubicBezTo>
                    <a:lnTo>
                      <a:pt x="13313" y="9527"/>
                    </a:lnTo>
                    <a:cubicBezTo>
                      <a:pt x="13587" y="10165"/>
                      <a:pt x="14864" y="12809"/>
                      <a:pt x="16657" y="12931"/>
                    </a:cubicBezTo>
                    <a:cubicBezTo>
                      <a:pt x="16049" y="8706"/>
                      <a:pt x="14468" y="4633"/>
                      <a:pt x="11581" y="1502"/>
                    </a:cubicBezTo>
                    <a:cubicBezTo>
                      <a:pt x="7933" y="1745"/>
                      <a:pt x="5167" y="3052"/>
                      <a:pt x="5167" y="3052"/>
                    </a:cubicBezTo>
                    <a:cubicBezTo>
                      <a:pt x="5167" y="3052"/>
                      <a:pt x="5902" y="0"/>
                      <a:pt x="5001" y="0"/>
                    </a:cubicBezTo>
                    <a:close/>
                  </a:path>
                </a:pathLst>
              </a:custGeom>
              <a:solidFill>
                <a:srgbClr val="33135A"/>
              </a:solidFill>
              <a:ln>
                <a:solidFill>
                  <a:srgbClr val="33135A"/>
                </a:solid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sp>
            <p:nvSpPr>
              <p:cNvPr id="287" name="Google Shape;3955;p80">
                <a:extLst>
                  <a:ext uri="{FF2B5EF4-FFF2-40B4-BE49-F238E27FC236}">
                    <a16:creationId xmlns:a16="http://schemas.microsoft.com/office/drawing/2014/main" id="{3F721A38-79F0-1108-E82A-1F3A8C3B6580}"/>
                  </a:ext>
                </a:extLst>
              </p:cNvPr>
              <p:cNvSpPr/>
              <p:nvPr/>
            </p:nvSpPr>
            <p:spPr>
              <a:xfrm>
                <a:off x="1949214" y="2223324"/>
                <a:ext cx="1260063" cy="529374"/>
              </a:xfrm>
              <a:custGeom>
                <a:avLst/>
                <a:gdLst/>
                <a:ahLst/>
                <a:cxnLst/>
                <a:rect l="l" t="t" r="r" b="b"/>
                <a:pathLst>
                  <a:path w="16931" h="7113" extrusionOk="0">
                    <a:moveTo>
                      <a:pt x="3587" y="335"/>
                    </a:moveTo>
                    <a:cubicBezTo>
                      <a:pt x="5350" y="335"/>
                      <a:pt x="6779" y="1793"/>
                      <a:pt x="6779" y="3556"/>
                    </a:cubicBezTo>
                    <a:cubicBezTo>
                      <a:pt x="6779" y="5319"/>
                      <a:pt x="5350" y="6748"/>
                      <a:pt x="3587" y="6748"/>
                    </a:cubicBezTo>
                    <a:cubicBezTo>
                      <a:pt x="1794" y="6748"/>
                      <a:pt x="365" y="5319"/>
                      <a:pt x="365" y="3556"/>
                    </a:cubicBezTo>
                    <a:cubicBezTo>
                      <a:pt x="365" y="1793"/>
                      <a:pt x="1794" y="335"/>
                      <a:pt x="3587" y="335"/>
                    </a:cubicBezTo>
                    <a:close/>
                    <a:moveTo>
                      <a:pt x="13375" y="335"/>
                    </a:moveTo>
                    <a:cubicBezTo>
                      <a:pt x="15138" y="335"/>
                      <a:pt x="16566" y="1793"/>
                      <a:pt x="16566" y="3556"/>
                    </a:cubicBezTo>
                    <a:cubicBezTo>
                      <a:pt x="16566" y="5319"/>
                      <a:pt x="15138" y="6748"/>
                      <a:pt x="13375" y="6748"/>
                    </a:cubicBezTo>
                    <a:cubicBezTo>
                      <a:pt x="11612" y="6748"/>
                      <a:pt x="10183" y="5319"/>
                      <a:pt x="10183" y="3556"/>
                    </a:cubicBezTo>
                    <a:cubicBezTo>
                      <a:pt x="10183" y="1793"/>
                      <a:pt x="11612" y="335"/>
                      <a:pt x="13375" y="335"/>
                    </a:cubicBezTo>
                    <a:close/>
                    <a:moveTo>
                      <a:pt x="3557" y="0"/>
                    </a:moveTo>
                    <a:cubicBezTo>
                      <a:pt x="1612" y="0"/>
                      <a:pt x="1" y="1581"/>
                      <a:pt x="1" y="3556"/>
                    </a:cubicBezTo>
                    <a:cubicBezTo>
                      <a:pt x="1" y="5502"/>
                      <a:pt x="1612" y="7113"/>
                      <a:pt x="3557" y="7113"/>
                    </a:cubicBezTo>
                    <a:cubicBezTo>
                      <a:pt x="5411" y="7113"/>
                      <a:pt x="6931" y="5684"/>
                      <a:pt x="7113" y="3891"/>
                    </a:cubicBezTo>
                    <a:cubicBezTo>
                      <a:pt x="7223" y="3781"/>
                      <a:pt x="7573" y="3497"/>
                      <a:pt x="8203" y="3497"/>
                    </a:cubicBezTo>
                    <a:cubicBezTo>
                      <a:pt x="8623" y="3497"/>
                      <a:pt x="9168" y="3623"/>
                      <a:pt x="9849" y="4012"/>
                    </a:cubicBezTo>
                    <a:cubicBezTo>
                      <a:pt x="10062" y="5745"/>
                      <a:pt x="11581" y="7113"/>
                      <a:pt x="13375" y="7113"/>
                    </a:cubicBezTo>
                    <a:cubicBezTo>
                      <a:pt x="15350" y="7113"/>
                      <a:pt x="16931" y="5502"/>
                      <a:pt x="16931" y="3556"/>
                    </a:cubicBezTo>
                    <a:cubicBezTo>
                      <a:pt x="16931" y="1581"/>
                      <a:pt x="15350" y="0"/>
                      <a:pt x="13375" y="0"/>
                    </a:cubicBezTo>
                    <a:cubicBezTo>
                      <a:pt x="11399" y="0"/>
                      <a:pt x="9818" y="1581"/>
                      <a:pt x="9818" y="3556"/>
                    </a:cubicBezTo>
                    <a:lnTo>
                      <a:pt x="7113" y="3435"/>
                    </a:lnTo>
                    <a:cubicBezTo>
                      <a:pt x="7052" y="1520"/>
                      <a:pt x="5502" y="0"/>
                      <a:pt x="3557" y="0"/>
                    </a:cubicBezTo>
                    <a:close/>
                  </a:path>
                </a:pathLst>
              </a:custGeom>
              <a:solidFill>
                <a:srgbClr val="F16790"/>
              </a:solidFill>
              <a:ln>
                <a:noFill/>
              </a:ln>
            </p:spPr>
            <p:txBody>
              <a:bodyPr spcFirstLastPara="1" wrap="square" lIns="82939" tIns="82939" rIns="82939" bIns="82939" anchor="ctr" anchorCtr="0">
                <a:noAutofit/>
              </a:bodyPr>
              <a:lstStyle/>
              <a:p>
                <a:pPr algn="r" rtl="1">
                  <a:buClr>
                    <a:srgbClr val="000000"/>
                  </a:buClr>
                  <a:buFont typeface="Arial"/>
                  <a:buNone/>
                </a:pPr>
                <a:endParaRPr sz="1270" kern="0">
                  <a:solidFill>
                    <a:srgbClr val="000000"/>
                  </a:solidFill>
                  <a:latin typeface="Arial"/>
                  <a:cs typeface="Arial"/>
                  <a:sym typeface="Arial"/>
                </a:endParaRPr>
              </a:p>
            </p:txBody>
          </p:sp>
        </p:grpSp>
        <p:grpSp>
          <p:nvGrpSpPr>
            <p:cNvPr id="230" name="مجموعة 229">
              <a:extLst>
                <a:ext uri="{FF2B5EF4-FFF2-40B4-BE49-F238E27FC236}">
                  <a16:creationId xmlns:a16="http://schemas.microsoft.com/office/drawing/2014/main" id="{D3EF3524-AEB7-EF16-EA6C-1D278CBD17F0}"/>
                </a:ext>
              </a:extLst>
            </p:cNvPr>
            <p:cNvGrpSpPr/>
            <p:nvPr/>
          </p:nvGrpSpPr>
          <p:grpSpPr>
            <a:xfrm>
              <a:off x="1481619" y="1829581"/>
              <a:ext cx="468090" cy="423053"/>
              <a:chOff x="2995240" y="514997"/>
              <a:chExt cx="1707899" cy="1543574"/>
            </a:xfrm>
          </p:grpSpPr>
          <p:sp>
            <p:nvSpPr>
              <p:cNvPr id="233" name="Google Shape;3711;p112">
                <a:extLst>
                  <a:ext uri="{FF2B5EF4-FFF2-40B4-BE49-F238E27FC236}">
                    <a16:creationId xmlns:a16="http://schemas.microsoft.com/office/drawing/2014/main" id="{9EEB07B8-F016-C789-4139-B7A46C9557E0}"/>
                  </a:ext>
                </a:extLst>
              </p:cNvPr>
              <p:cNvSpPr/>
              <p:nvPr/>
            </p:nvSpPr>
            <p:spPr>
              <a:xfrm>
                <a:off x="3382942" y="819270"/>
                <a:ext cx="740659" cy="738438"/>
              </a:xfrm>
              <a:custGeom>
                <a:avLst/>
                <a:gdLst/>
                <a:ahLst/>
                <a:cxnLst/>
                <a:rect l="l" t="t" r="r" b="b"/>
                <a:pathLst>
                  <a:path w="10104" h="10108" extrusionOk="0">
                    <a:moveTo>
                      <a:pt x="6392" y="0"/>
                    </a:moveTo>
                    <a:cubicBezTo>
                      <a:pt x="5838" y="0"/>
                      <a:pt x="5356" y="479"/>
                      <a:pt x="4844" y="617"/>
                    </a:cubicBezTo>
                    <a:cubicBezTo>
                      <a:pt x="4316" y="759"/>
                      <a:pt x="3660" y="591"/>
                      <a:pt x="3194" y="858"/>
                    </a:cubicBezTo>
                    <a:cubicBezTo>
                      <a:pt x="2726" y="1129"/>
                      <a:pt x="2544" y="1785"/>
                      <a:pt x="2165" y="2165"/>
                    </a:cubicBezTo>
                    <a:cubicBezTo>
                      <a:pt x="1782" y="2548"/>
                      <a:pt x="1126" y="2729"/>
                      <a:pt x="855" y="3198"/>
                    </a:cubicBezTo>
                    <a:cubicBezTo>
                      <a:pt x="588" y="3660"/>
                      <a:pt x="756" y="4316"/>
                      <a:pt x="614" y="4848"/>
                    </a:cubicBezTo>
                    <a:cubicBezTo>
                      <a:pt x="479" y="5359"/>
                      <a:pt x="0" y="5841"/>
                      <a:pt x="0" y="6395"/>
                    </a:cubicBezTo>
                    <a:cubicBezTo>
                      <a:pt x="0" y="6949"/>
                      <a:pt x="479" y="7431"/>
                      <a:pt x="614" y="7943"/>
                    </a:cubicBezTo>
                    <a:cubicBezTo>
                      <a:pt x="756" y="8474"/>
                      <a:pt x="588" y="9130"/>
                      <a:pt x="855" y="9592"/>
                    </a:cubicBezTo>
                    <a:cubicBezTo>
                      <a:pt x="980" y="9810"/>
                      <a:pt x="1188" y="9965"/>
                      <a:pt x="1413" y="10107"/>
                    </a:cubicBezTo>
                    <a:lnTo>
                      <a:pt x="10104" y="1416"/>
                    </a:lnTo>
                    <a:cubicBezTo>
                      <a:pt x="9962" y="1192"/>
                      <a:pt x="9807" y="984"/>
                      <a:pt x="9593" y="858"/>
                    </a:cubicBezTo>
                    <a:cubicBezTo>
                      <a:pt x="9127" y="591"/>
                      <a:pt x="8471" y="759"/>
                      <a:pt x="7943" y="617"/>
                    </a:cubicBezTo>
                    <a:cubicBezTo>
                      <a:pt x="7431" y="479"/>
                      <a:pt x="6946" y="0"/>
                      <a:pt x="6392" y="0"/>
                    </a:cubicBezTo>
                    <a:close/>
                  </a:path>
                </a:pathLst>
              </a:custGeom>
              <a:solidFill>
                <a:srgbClr val="008DDF"/>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34" name="Google Shape;3712;p112">
                <a:extLst>
                  <a:ext uri="{FF2B5EF4-FFF2-40B4-BE49-F238E27FC236}">
                    <a16:creationId xmlns:a16="http://schemas.microsoft.com/office/drawing/2014/main" id="{91190B29-11C0-3C20-EF94-B4BF766237A6}"/>
                  </a:ext>
                </a:extLst>
              </p:cNvPr>
              <p:cNvSpPr/>
              <p:nvPr/>
            </p:nvSpPr>
            <p:spPr>
              <a:xfrm>
                <a:off x="3579616" y="1014984"/>
                <a:ext cx="740659" cy="738438"/>
              </a:xfrm>
              <a:custGeom>
                <a:avLst/>
                <a:gdLst/>
                <a:ahLst/>
                <a:cxnLst/>
                <a:rect l="l" t="t" r="r" b="b"/>
                <a:pathLst>
                  <a:path w="10104" h="10108" extrusionOk="0">
                    <a:moveTo>
                      <a:pt x="8688" y="1"/>
                    </a:moveTo>
                    <a:lnTo>
                      <a:pt x="0" y="8692"/>
                    </a:lnTo>
                    <a:cubicBezTo>
                      <a:pt x="139" y="8920"/>
                      <a:pt x="294" y="9127"/>
                      <a:pt x="511" y="9253"/>
                    </a:cubicBezTo>
                    <a:cubicBezTo>
                      <a:pt x="973" y="9520"/>
                      <a:pt x="1633" y="9352"/>
                      <a:pt x="2161" y="9494"/>
                    </a:cubicBezTo>
                    <a:cubicBezTo>
                      <a:pt x="2673" y="9629"/>
                      <a:pt x="3158" y="10107"/>
                      <a:pt x="3709" y="10107"/>
                    </a:cubicBezTo>
                    <a:cubicBezTo>
                      <a:pt x="4263" y="10107"/>
                      <a:pt x="4748" y="9629"/>
                      <a:pt x="5260" y="9494"/>
                    </a:cubicBezTo>
                    <a:cubicBezTo>
                      <a:pt x="5788" y="9352"/>
                      <a:pt x="6444" y="9520"/>
                      <a:pt x="6910" y="9253"/>
                    </a:cubicBezTo>
                    <a:cubicBezTo>
                      <a:pt x="7378" y="8982"/>
                      <a:pt x="7560" y="8326"/>
                      <a:pt x="7939" y="7943"/>
                    </a:cubicBezTo>
                    <a:cubicBezTo>
                      <a:pt x="8322" y="7563"/>
                      <a:pt x="8975" y="7382"/>
                      <a:pt x="9249" y="6913"/>
                    </a:cubicBezTo>
                    <a:cubicBezTo>
                      <a:pt x="9516" y="6451"/>
                      <a:pt x="9348" y="5792"/>
                      <a:pt x="9490" y="5264"/>
                    </a:cubicBezTo>
                    <a:cubicBezTo>
                      <a:pt x="9625" y="4752"/>
                      <a:pt x="10104" y="4267"/>
                      <a:pt x="10104" y="3716"/>
                    </a:cubicBezTo>
                    <a:cubicBezTo>
                      <a:pt x="10104" y="3162"/>
                      <a:pt x="9625" y="2677"/>
                      <a:pt x="9490" y="2165"/>
                    </a:cubicBezTo>
                    <a:cubicBezTo>
                      <a:pt x="9348" y="1637"/>
                      <a:pt x="9516" y="981"/>
                      <a:pt x="9249" y="515"/>
                    </a:cubicBezTo>
                    <a:cubicBezTo>
                      <a:pt x="9124" y="298"/>
                      <a:pt x="8912" y="146"/>
                      <a:pt x="8688" y="1"/>
                    </a:cubicBezTo>
                    <a:close/>
                  </a:path>
                </a:pathLst>
              </a:custGeom>
              <a:solidFill>
                <a:srgbClr val="008DDF"/>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35" name="Google Shape;3713;p112">
                <a:extLst>
                  <a:ext uri="{FF2B5EF4-FFF2-40B4-BE49-F238E27FC236}">
                    <a16:creationId xmlns:a16="http://schemas.microsoft.com/office/drawing/2014/main" id="{91616E36-55A7-89A9-30E2-A7ABDA6504DB}"/>
                  </a:ext>
                </a:extLst>
              </p:cNvPr>
              <p:cNvSpPr/>
              <p:nvPr/>
            </p:nvSpPr>
            <p:spPr>
              <a:xfrm>
                <a:off x="3579323" y="1015203"/>
                <a:ext cx="740952" cy="738438"/>
              </a:xfrm>
              <a:custGeom>
                <a:avLst/>
                <a:gdLst/>
                <a:ahLst/>
                <a:cxnLst/>
                <a:rect l="l" t="t" r="r" b="b"/>
                <a:pathLst>
                  <a:path w="10108" h="10108" extrusionOk="0">
                    <a:moveTo>
                      <a:pt x="8692" y="1"/>
                    </a:moveTo>
                    <a:lnTo>
                      <a:pt x="7781" y="912"/>
                    </a:lnTo>
                    <a:cubicBezTo>
                      <a:pt x="7785" y="1057"/>
                      <a:pt x="7808" y="1199"/>
                      <a:pt x="7841" y="1341"/>
                    </a:cubicBezTo>
                    <a:cubicBezTo>
                      <a:pt x="7976" y="1852"/>
                      <a:pt x="8454" y="2334"/>
                      <a:pt x="8454" y="2888"/>
                    </a:cubicBezTo>
                    <a:cubicBezTo>
                      <a:pt x="8454" y="3442"/>
                      <a:pt x="7976" y="3924"/>
                      <a:pt x="7841" y="4436"/>
                    </a:cubicBezTo>
                    <a:cubicBezTo>
                      <a:pt x="7699" y="4964"/>
                      <a:pt x="7867" y="5624"/>
                      <a:pt x="7600" y="6085"/>
                    </a:cubicBezTo>
                    <a:cubicBezTo>
                      <a:pt x="7329" y="6554"/>
                      <a:pt x="6673" y="6736"/>
                      <a:pt x="6290" y="7118"/>
                    </a:cubicBezTo>
                    <a:cubicBezTo>
                      <a:pt x="5910" y="7498"/>
                      <a:pt x="5729" y="8154"/>
                      <a:pt x="5260" y="8425"/>
                    </a:cubicBezTo>
                    <a:cubicBezTo>
                      <a:pt x="4798" y="8692"/>
                      <a:pt x="4142" y="8524"/>
                      <a:pt x="3611" y="8666"/>
                    </a:cubicBezTo>
                    <a:cubicBezTo>
                      <a:pt x="3099" y="8804"/>
                      <a:pt x="2617" y="9283"/>
                      <a:pt x="2063" y="9283"/>
                    </a:cubicBezTo>
                    <a:cubicBezTo>
                      <a:pt x="1509" y="9283"/>
                      <a:pt x="1024" y="8804"/>
                      <a:pt x="512" y="8666"/>
                    </a:cubicBezTo>
                    <a:cubicBezTo>
                      <a:pt x="374" y="8633"/>
                      <a:pt x="232" y="8613"/>
                      <a:pt x="87" y="8606"/>
                    </a:cubicBezTo>
                    <a:lnTo>
                      <a:pt x="1" y="8692"/>
                    </a:lnTo>
                    <a:cubicBezTo>
                      <a:pt x="143" y="8917"/>
                      <a:pt x="298" y="9124"/>
                      <a:pt x="515" y="9250"/>
                    </a:cubicBezTo>
                    <a:cubicBezTo>
                      <a:pt x="977" y="9517"/>
                      <a:pt x="1634" y="9349"/>
                      <a:pt x="2165" y="9491"/>
                    </a:cubicBezTo>
                    <a:cubicBezTo>
                      <a:pt x="2677" y="9629"/>
                      <a:pt x="3159" y="10108"/>
                      <a:pt x="3713" y="10108"/>
                    </a:cubicBezTo>
                    <a:cubicBezTo>
                      <a:pt x="4267" y="10108"/>
                      <a:pt x="4749" y="9629"/>
                      <a:pt x="5260" y="9491"/>
                    </a:cubicBezTo>
                    <a:cubicBezTo>
                      <a:pt x="5788" y="9349"/>
                      <a:pt x="6448" y="9517"/>
                      <a:pt x="6910" y="9250"/>
                    </a:cubicBezTo>
                    <a:cubicBezTo>
                      <a:pt x="7382" y="8979"/>
                      <a:pt x="7560" y="8323"/>
                      <a:pt x="7943" y="7943"/>
                    </a:cubicBezTo>
                    <a:cubicBezTo>
                      <a:pt x="8322" y="7560"/>
                      <a:pt x="8979" y="7379"/>
                      <a:pt x="9250" y="6910"/>
                    </a:cubicBezTo>
                    <a:cubicBezTo>
                      <a:pt x="9517" y="6448"/>
                      <a:pt x="9352" y="5792"/>
                      <a:pt x="9491" y="5261"/>
                    </a:cubicBezTo>
                    <a:cubicBezTo>
                      <a:pt x="9629" y="4749"/>
                      <a:pt x="10108" y="4267"/>
                      <a:pt x="10108" y="3713"/>
                    </a:cubicBezTo>
                    <a:cubicBezTo>
                      <a:pt x="10108" y="3159"/>
                      <a:pt x="9626" y="2674"/>
                      <a:pt x="9491" y="2166"/>
                    </a:cubicBezTo>
                    <a:cubicBezTo>
                      <a:pt x="9349" y="1638"/>
                      <a:pt x="9517" y="981"/>
                      <a:pt x="9250" y="516"/>
                    </a:cubicBezTo>
                    <a:cubicBezTo>
                      <a:pt x="9128" y="298"/>
                      <a:pt x="8916" y="146"/>
                      <a:pt x="8692" y="1"/>
                    </a:cubicBezTo>
                    <a:close/>
                  </a:path>
                </a:pathLst>
              </a:custGeom>
              <a:solidFill>
                <a:srgbClr val="0079D5"/>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36" name="Google Shape;3714;p112">
                <a:extLst>
                  <a:ext uri="{FF2B5EF4-FFF2-40B4-BE49-F238E27FC236}">
                    <a16:creationId xmlns:a16="http://schemas.microsoft.com/office/drawing/2014/main" id="{53F0490D-4BB1-FFF1-FA7C-20139B491482}"/>
                  </a:ext>
                </a:extLst>
              </p:cNvPr>
              <p:cNvSpPr/>
              <p:nvPr/>
            </p:nvSpPr>
            <p:spPr>
              <a:xfrm>
                <a:off x="3565541" y="1047785"/>
                <a:ext cx="151958" cy="151662"/>
              </a:xfrm>
              <a:custGeom>
                <a:avLst/>
                <a:gdLst/>
                <a:ahLst/>
                <a:cxnLst/>
                <a:rect l="l" t="t" r="r" b="b"/>
                <a:pathLst>
                  <a:path w="2073" h="2076" extrusionOk="0">
                    <a:moveTo>
                      <a:pt x="1037" y="0"/>
                    </a:moveTo>
                    <a:cubicBezTo>
                      <a:pt x="463" y="0"/>
                      <a:pt x="1" y="462"/>
                      <a:pt x="1" y="1036"/>
                    </a:cubicBezTo>
                    <a:cubicBezTo>
                      <a:pt x="1" y="1611"/>
                      <a:pt x="463" y="2076"/>
                      <a:pt x="1037" y="2076"/>
                    </a:cubicBezTo>
                    <a:cubicBezTo>
                      <a:pt x="1611" y="2076"/>
                      <a:pt x="2073" y="1611"/>
                      <a:pt x="2073" y="1036"/>
                    </a:cubicBezTo>
                    <a:cubicBezTo>
                      <a:pt x="2073" y="462"/>
                      <a:pt x="1611" y="0"/>
                      <a:pt x="1037" y="0"/>
                    </a:cubicBezTo>
                    <a:close/>
                  </a:path>
                </a:pathLst>
              </a:custGeom>
              <a:solidFill>
                <a:srgbClr val="FFFFFF"/>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37" name="Google Shape;3715;p112">
                <a:extLst>
                  <a:ext uri="{FF2B5EF4-FFF2-40B4-BE49-F238E27FC236}">
                    <a16:creationId xmlns:a16="http://schemas.microsoft.com/office/drawing/2014/main" id="{80219371-3750-4BD0-E7BE-3EBEFD43689B}"/>
                  </a:ext>
                </a:extLst>
              </p:cNvPr>
              <p:cNvSpPr/>
              <p:nvPr/>
            </p:nvSpPr>
            <p:spPr>
              <a:xfrm>
                <a:off x="3517674" y="1253873"/>
                <a:ext cx="105044" cy="104907"/>
              </a:xfrm>
              <a:custGeom>
                <a:avLst/>
                <a:gdLst/>
                <a:ahLst/>
                <a:cxnLst/>
                <a:rect l="l" t="t" r="r" b="b"/>
                <a:pathLst>
                  <a:path w="1433" h="1436" extrusionOk="0">
                    <a:moveTo>
                      <a:pt x="716" y="1"/>
                    </a:moveTo>
                    <a:cubicBezTo>
                      <a:pt x="320" y="1"/>
                      <a:pt x="0" y="324"/>
                      <a:pt x="0" y="720"/>
                    </a:cubicBezTo>
                    <a:cubicBezTo>
                      <a:pt x="0" y="1113"/>
                      <a:pt x="320" y="1436"/>
                      <a:pt x="716" y="1436"/>
                    </a:cubicBezTo>
                    <a:cubicBezTo>
                      <a:pt x="1112" y="1436"/>
                      <a:pt x="1432" y="1113"/>
                      <a:pt x="1432" y="720"/>
                    </a:cubicBezTo>
                    <a:cubicBezTo>
                      <a:pt x="1432" y="324"/>
                      <a:pt x="1112" y="1"/>
                      <a:pt x="716" y="1"/>
                    </a:cubicBezTo>
                    <a:close/>
                  </a:path>
                </a:pathLst>
              </a:custGeom>
              <a:solidFill>
                <a:srgbClr val="FFFFFF"/>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38" name="Google Shape;3716;p112">
                <a:extLst>
                  <a:ext uri="{FF2B5EF4-FFF2-40B4-BE49-F238E27FC236}">
                    <a16:creationId xmlns:a16="http://schemas.microsoft.com/office/drawing/2014/main" id="{88B364E1-9107-6EF1-4CAF-002FD569CF47}"/>
                  </a:ext>
                </a:extLst>
              </p:cNvPr>
              <p:cNvSpPr/>
              <p:nvPr/>
            </p:nvSpPr>
            <p:spPr>
              <a:xfrm>
                <a:off x="3839330" y="1510587"/>
                <a:ext cx="128281" cy="127846"/>
              </a:xfrm>
              <a:custGeom>
                <a:avLst/>
                <a:gdLst/>
                <a:ahLst/>
                <a:cxnLst/>
                <a:rect l="l" t="t" r="r" b="b"/>
                <a:pathLst>
                  <a:path w="1750" h="1750" extrusionOk="0">
                    <a:moveTo>
                      <a:pt x="875" y="1"/>
                    </a:moveTo>
                    <a:cubicBezTo>
                      <a:pt x="390" y="1"/>
                      <a:pt x="1" y="390"/>
                      <a:pt x="1" y="875"/>
                    </a:cubicBezTo>
                    <a:cubicBezTo>
                      <a:pt x="1" y="1357"/>
                      <a:pt x="390" y="1750"/>
                      <a:pt x="875" y="1750"/>
                    </a:cubicBezTo>
                    <a:cubicBezTo>
                      <a:pt x="1357" y="1750"/>
                      <a:pt x="1750" y="1357"/>
                      <a:pt x="1750" y="875"/>
                    </a:cubicBezTo>
                    <a:cubicBezTo>
                      <a:pt x="1750" y="390"/>
                      <a:pt x="1357" y="1"/>
                      <a:pt x="875" y="1"/>
                    </a:cubicBezTo>
                    <a:close/>
                  </a:path>
                </a:pathLst>
              </a:custGeom>
              <a:solidFill>
                <a:srgbClr val="FFFFFF"/>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39" name="Google Shape;3717;p112">
                <a:extLst>
                  <a:ext uri="{FF2B5EF4-FFF2-40B4-BE49-F238E27FC236}">
                    <a16:creationId xmlns:a16="http://schemas.microsoft.com/office/drawing/2014/main" id="{B3B172DC-A375-7193-B8E2-4941D0F0ED2D}"/>
                  </a:ext>
                </a:extLst>
              </p:cNvPr>
              <p:cNvSpPr/>
              <p:nvPr/>
            </p:nvSpPr>
            <p:spPr>
              <a:xfrm>
                <a:off x="2995240" y="514997"/>
                <a:ext cx="1630784" cy="1542843"/>
              </a:xfrm>
              <a:custGeom>
                <a:avLst/>
                <a:gdLst/>
                <a:ahLst/>
                <a:cxnLst/>
                <a:rect l="l" t="t" r="r" b="b"/>
                <a:pathLst>
                  <a:path w="22247" h="21119" extrusionOk="0">
                    <a:moveTo>
                      <a:pt x="11681" y="2410"/>
                    </a:moveTo>
                    <a:cubicBezTo>
                      <a:pt x="13344" y="2413"/>
                      <a:pt x="14964" y="2921"/>
                      <a:pt x="16330" y="3868"/>
                    </a:cubicBezTo>
                    <a:cubicBezTo>
                      <a:pt x="16432" y="3941"/>
                      <a:pt x="16446" y="4089"/>
                      <a:pt x="16356" y="4179"/>
                    </a:cubicBezTo>
                    <a:lnTo>
                      <a:pt x="5303" y="15232"/>
                    </a:lnTo>
                    <a:cubicBezTo>
                      <a:pt x="5261" y="15272"/>
                      <a:pt x="5208" y="15292"/>
                      <a:pt x="5156" y="15292"/>
                    </a:cubicBezTo>
                    <a:cubicBezTo>
                      <a:pt x="5092" y="15292"/>
                      <a:pt x="5029" y="15262"/>
                      <a:pt x="4989" y="15206"/>
                    </a:cubicBezTo>
                    <a:cubicBezTo>
                      <a:pt x="4042" y="13840"/>
                      <a:pt x="3534" y="12220"/>
                      <a:pt x="3534" y="10560"/>
                    </a:cubicBezTo>
                    <a:cubicBezTo>
                      <a:pt x="3534" y="6066"/>
                      <a:pt x="7187" y="2413"/>
                      <a:pt x="11681" y="2413"/>
                    </a:cubicBezTo>
                    <a:lnTo>
                      <a:pt x="11681" y="2410"/>
                    </a:lnTo>
                    <a:close/>
                    <a:moveTo>
                      <a:pt x="18205" y="5825"/>
                    </a:moveTo>
                    <a:cubicBezTo>
                      <a:pt x="18269" y="5825"/>
                      <a:pt x="18332" y="5856"/>
                      <a:pt x="18373" y="5914"/>
                    </a:cubicBezTo>
                    <a:cubicBezTo>
                      <a:pt x="19320" y="7277"/>
                      <a:pt x="19828" y="8897"/>
                      <a:pt x="19831" y="10560"/>
                    </a:cubicBezTo>
                    <a:cubicBezTo>
                      <a:pt x="19831" y="15051"/>
                      <a:pt x="16175" y="18707"/>
                      <a:pt x="11681" y="18707"/>
                    </a:cubicBezTo>
                    <a:cubicBezTo>
                      <a:pt x="10021" y="18707"/>
                      <a:pt x="8401" y="18199"/>
                      <a:pt x="7035" y="17252"/>
                    </a:cubicBezTo>
                    <a:cubicBezTo>
                      <a:pt x="6929" y="17179"/>
                      <a:pt x="6916" y="17031"/>
                      <a:pt x="7009" y="16938"/>
                    </a:cubicBezTo>
                    <a:lnTo>
                      <a:pt x="18062" y="5884"/>
                    </a:lnTo>
                    <a:cubicBezTo>
                      <a:pt x="18102" y="5845"/>
                      <a:pt x="18153" y="5825"/>
                      <a:pt x="18205" y="5825"/>
                    </a:cubicBezTo>
                    <a:close/>
                    <a:moveTo>
                      <a:pt x="11675" y="1"/>
                    </a:moveTo>
                    <a:cubicBezTo>
                      <a:pt x="9644" y="1"/>
                      <a:pt x="7602" y="585"/>
                      <a:pt x="5814" y="1780"/>
                    </a:cubicBezTo>
                    <a:cubicBezTo>
                      <a:pt x="1627" y="4581"/>
                      <a:pt x="0" y="9946"/>
                      <a:pt x="1930" y="14602"/>
                    </a:cubicBezTo>
                    <a:cubicBezTo>
                      <a:pt x="3588" y="18604"/>
                      <a:pt x="7478" y="21119"/>
                      <a:pt x="11677" y="21119"/>
                    </a:cubicBezTo>
                    <a:cubicBezTo>
                      <a:pt x="12360" y="21119"/>
                      <a:pt x="13052" y="21052"/>
                      <a:pt x="13743" y="20914"/>
                    </a:cubicBezTo>
                    <a:cubicBezTo>
                      <a:pt x="18683" y="19931"/>
                      <a:pt x="22240" y="15595"/>
                      <a:pt x="22240" y="10560"/>
                    </a:cubicBezTo>
                    <a:cubicBezTo>
                      <a:pt x="22246" y="7755"/>
                      <a:pt x="21134" y="5069"/>
                      <a:pt x="19148" y="3093"/>
                    </a:cubicBezTo>
                    <a:cubicBezTo>
                      <a:pt x="17106" y="1053"/>
                      <a:pt x="14401" y="1"/>
                      <a:pt x="11675" y="1"/>
                    </a:cubicBezTo>
                    <a:close/>
                  </a:path>
                </a:pathLst>
              </a:custGeom>
              <a:solidFill>
                <a:srgbClr val="FF8CA7"/>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sp>
            <p:nvSpPr>
              <p:cNvPr id="240" name="Google Shape;3718;p112">
                <a:extLst>
                  <a:ext uri="{FF2B5EF4-FFF2-40B4-BE49-F238E27FC236}">
                    <a16:creationId xmlns:a16="http://schemas.microsoft.com/office/drawing/2014/main" id="{D818D81E-5EFD-E920-5A8F-5E173BEC98D8}"/>
                  </a:ext>
                </a:extLst>
              </p:cNvPr>
              <p:cNvSpPr/>
              <p:nvPr/>
            </p:nvSpPr>
            <p:spPr>
              <a:xfrm>
                <a:off x="3446790" y="568327"/>
                <a:ext cx="1256349" cy="1490244"/>
              </a:xfrm>
              <a:custGeom>
                <a:avLst/>
                <a:gdLst/>
                <a:ahLst/>
                <a:cxnLst/>
                <a:rect l="l" t="t" r="r" b="b"/>
                <a:pathLst>
                  <a:path w="17139" h="20399" extrusionOk="0">
                    <a:moveTo>
                      <a:pt x="9391" y="0"/>
                    </a:moveTo>
                    <a:lnTo>
                      <a:pt x="9391" y="0"/>
                    </a:lnTo>
                    <a:cubicBezTo>
                      <a:pt x="10097" y="436"/>
                      <a:pt x="10751" y="951"/>
                      <a:pt x="11338" y="1538"/>
                    </a:cubicBezTo>
                    <a:cubicBezTo>
                      <a:pt x="14869" y="5079"/>
                      <a:pt x="15433" y="10609"/>
                      <a:pt x="12694" y="14789"/>
                    </a:cubicBezTo>
                    <a:cubicBezTo>
                      <a:pt x="10694" y="17842"/>
                      <a:pt x="7332" y="19565"/>
                      <a:pt x="3853" y="19565"/>
                    </a:cubicBezTo>
                    <a:cubicBezTo>
                      <a:pt x="2564" y="19565"/>
                      <a:pt x="1259" y="19328"/>
                      <a:pt x="1" y="18835"/>
                    </a:cubicBezTo>
                    <a:lnTo>
                      <a:pt x="1" y="18835"/>
                    </a:lnTo>
                    <a:cubicBezTo>
                      <a:pt x="1718" y="19890"/>
                      <a:pt x="3629" y="20399"/>
                      <a:pt x="5523" y="20399"/>
                    </a:cubicBezTo>
                    <a:cubicBezTo>
                      <a:pt x="8663" y="20399"/>
                      <a:pt x="11752" y="19001"/>
                      <a:pt x="13823" y="16377"/>
                    </a:cubicBezTo>
                    <a:cubicBezTo>
                      <a:pt x="17139" y="12169"/>
                      <a:pt x="16779" y="6148"/>
                      <a:pt x="12988" y="2363"/>
                    </a:cubicBezTo>
                    <a:cubicBezTo>
                      <a:pt x="11965" y="1337"/>
                      <a:pt x="10741" y="532"/>
                      <a:pt x="9391" y="0"/>
                    </a:cubicBezTo>
                    <a:close/>
                  </a:path>
                </a:pathLst>
              </a:custGeom>
              <a:solidFill>
                <a:srgbClr val="FF8CA7"/>
              </a:solidFill>
              <a:ln>
                <a:noFill/>
              </a:ln>
            </p:spPr>
            <p:txBody>
              <a:bodyPr spcFirstLastPara="1" wrap="square" lIns="82939" tIns="82939" rIns="82939" bIns="82939" anchor="ctr" anchorCtr="0">
                <a:noAutofit/>
              </a:bodyPr>
              <a:lstStyle/>
              <a:p>
                <a:pPr defTabSz="829544">
                  <a:buClr>
                    <a:srgbClr val="000000"/>
                  </a:buClr>
                  <a:defRPr/>
                </a:pPr>
                <a:endParaRPr sz="1270" kern="0">
                  <a:solidFill>
                    <a:srgbClr val="000000"/>
                  </a:solidFill>
                  <a:latin typeface="Arial"/>
                  <a:cs typeface="Arial"/>
                  <a:sym typeface="Arial"/>
                </a:endParaRPr>
              </a:p>
            </p:txBody>
          </p:sp>
        </p:grpSp>
        <p:pic>
          <p:nvPicPr>
            <p:cNvPr id="231" name="رسم 230">
              <a:extLst>
                <a:ext uri="{FF2B5EF4-FFF2-40B4-BE49-F238E27FC236}">
                  <a16:creationId xmlns:a16="http://schemas.microsoft.com/office/drawing/2014/main" id="{FE6BC5E2-AC87-54FB-9CE3-4BA5D47D3AD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486373" y="218667"/>
              <a:ext cx="314325" cy="314325"/>
            </a:xfrm>
            <a:prstGeom prst="rect">
              <a:avLst/>
            </a:prstGeom>
          </p:spPr>
        </p:pic>
        <p:pic>
          <p:nvPicPr>
            <p:cNvPr id="232" name="رسم 231">
              <a:extLst>
                <a:ext uri="{FF2B5EF4-FFF2-40B4-BE49-F238E27FC236}">
                  <a16:creationId xmlns:a16="http://schemas.microsoft.com/office/drawing/2014/main" id="{0562461A-4C05-C8BC-D16A-C6A2B3557237}"/>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766413" y="623437"/>
              <a:ext cx="213247" cy="213247"/>
            </a:xfrm>
            <a:prstGeom prst="rect">
              <a:avLst/>
            </a:prstGeom>
          </p:spPr>
        </p:pic>
      </p:grpSp>
    </p:spTree>
    <p:extLst>
      <p:ext uri="{BB962C8B-B14F-4D97-AF65-F5344CB8AC3E}">
        <p14:creationId xmlns:p14="http://schemas.microsoft.com/office/powerpoint/2010/main" val="862209216"/>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مخصص 1">
      <a:majorFont>
        <a:latin typeface="Harmattan"/>
        <a:ea typeface=""/>
        <a:cs typeface="Harmattan"/>
      </a:majorFont>
      <a:minorFont>
        <a:latin typeface="Harmattan"/>
        <a:ea typeface=""/>
        <a:cs typeface="Harmatta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727</Words>
  <Application>Microsoft Office PowerPoint</Application>
  <PresentationFormat>Widescreen</PresentationFormat>
  <Paragraphs>69</Paragraphs>
  <Slides>11</Slides>
  <Notes>10</Notes>
  <HiddenSlides>3</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Cairo</vt:lpstr>
      <vt:lpstr>Harmattan</vt:lpstr>
      <vt:lpstr>Arial</vt:lpstr>
      <vt:lpstr>Calibri</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ingez-ppt</dc:creator>
  <cp:lastModifiedBy>Hasan Selim</cp:lastModifiedBy>
  <cp:revision>199</cp:revision>
  <dcterms:created xsi:type="dcterms:W3CDTF">2021-04-04T15:06:35Z</dcterms:created>
  <dcterms:modified xsi:type="dcterms:W3CDTF">2025-07-18T18:08:44Z</dcterms:modified>
</cp:coreProperties>
</file>