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6"/>
  </p:notesMasterIdLst>
  <p:sldIdLst>
    <p:sldId id="358" r:id="rId2"/>
    <p:sldId id="345" r:id="rId3"/>
    <p:sldId id="481" r:id="rId4"/>
    <p:sldId id="482" r:id="rId5"/>
    <p:sldId id="483" r:id="rId6"/>
    <p:sldId id="484" r:id="rId7"/>
    <p:sldId id="485" r:id="rId8"/>
    <p:sldId id="486" r:id="rId9"/>
    <p:sldId id="487" r:id="rId10"/>
    <p:sldId id="488" r:id="rId11"/>
    <p:sldId id="480" r:id="rId12"/>
    <p:sldId id="489" r:id="rId13"/>
    <p:sldId id="344" r:id="rId14"/>
    <p:sldId id="316" r:id="rId15"/>
  </p:sldIdLst>
  <p:sldSz cx="12192000" cy="6858000"/>
  <p:notesSz cx="6858000" cy="9144000"/>
  <p:embeddedFontLst>
    <p:embeddedFont>
      <p:font typeface="Cairo" panose="020B0604020202020204" charset="-78"/>
      <p:regular r:id="rId17"/>
      <p:bold r:id="rId18"/>
    </p:embeddedFont>
    <p:embeddedFont>
      <p:font typeface="Harmattan" panose="01000503000000020003" pitchFamily="2" charset="-78"/>
      <p:regular r:id="rId19"/>
      <p:bold r:id="rId20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9D4"/>
    <a:srgbClr val="F69066"/>
    <a:srgbClr val="294F4D"/>
    <a:srgbClr val="FED18D"/>
    <a:srgbClr val="FDD1B4"/>
    <a:srgbClr val="F7A595"/>
    <a:srgbClr val="FAAC64"/>
    <a:srgbClr val="447B7B"/>
    <a:srgbClr val="FFD749"/>
    <a:srgbClr val="FF6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494831-8B35-4A0E-8845-9A0B8F0E0211}" v="77" dt="2025-07-19T15:02:36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258" autoAdjust="0"/>
    <p:restoredTop sz="93441" autoAdjust="0"/>
  </p:normalViewPr>
  <p:slideViewPr>
    <p:cSldViewPr snapToGrid="0">
      <p:cViewPr varScale="1">
        <p:scale>
          <a:sx n="97" d="100"/>
          <a:sy n="97" d="100"/>
        </p:scale>
        <p:origin x="102" y="402"/>
      </p:cViewPr>
      <p:guideLst>
        <p:guide orient="horz" pos="2160"/>
        <p:guide pos="6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9FF0F4F3-40A0-4B5B-8F0D-2BE5F8C04197}"/>
    <pc:docChg chg="undo custSel modSld">
      <pc:chgData name="hassan MH" userId="84cd2103f36ef0dc" providerId="LiveId" clId="{9FF0F4F3-40A0-4B5B-8F0D-2BE5F8C04197}" dt="2021-04-12T10:10:31.804" v="35" actId="1076"/>
      <pc:docMkLst>
        <pc:docMk/>
      </pc:docMkLst>
      <pc:sldChg chg="modSp mod">
        <pc:chgData name="hassan MH" userId="84cd2103f36ef0dc" providerId="LiveId" clId="{9FF0F4F3-40A0-4B5B-8F0D-2BE5F8C04197}" dt="2021-04-12T09:56:29.184" v="8" actId="108"/>
        <pc:sldMkLst>
          <pc:docMk/>
          <pc:sldMk cId="3171556542" sldId="325"/>
        </pc:sldMkLst>
      </pc:sldChg>
      <pc:sldChg chg="modSp mod">
        <pc:chgData name="hassan MH" userId="84cd2103f36ef0dc" providerId="LiveId" clId="{9FF0F4F3-40A0-4B5B-8F0D-2BE5F8C04197}" dt="2021-04-12T09:56:59.212" v="15" actId="207"/>
        <pc:sldMkLst>
          <pc:docMk/>
          <pc:sldMk cId="3020850079" sldId="326"/>
        </pc:sldMkLst>
      </pc:sldChg>
      <pc:sldChg chg="modSp mod">
        <pc:chgData name="hassan MH" userId="84cd2103f36ef0dc" providerId="LiveId" clId="{9FF0F4F3-40A0-4B5B-8F0D-2BE5F8C04197}" dt="2021-04-12T10:08:25.988" v="34" actId="207"/>
        <pc:sldMkLst>
          <pc:docMk/>
          <pc:sldMk cId="2735844276" sldId="327"/>
        </pc:sldMkLst>
      </pc:sldChg>
      <pc:sldChg chg="modSp mod">
        <pc:chgData name="hassan MH" userId="84cd2103f36ef0dc" providerId="LiveId" clId="{9FF0F4F3-40A0-4B5B-8F0D-2BE5F8C04197}" dt="2021-04-12T09:57:42.937" v="19" actId="1076"/>
        <pc:sldMkLst>
          <pc:docMk/>
          <pc:sldMk cId="2956901229" sldId="329"/>
        </pc:sldMkLst>
      </pc:sldChg>
      <pc:sldChg chg="modSp mod">
        <pc:chgData name="hassan MH" userId="84cd2103f36ef0dc" providerId="LiveId" clId="{9FF0F4F3-40A0-4B5B-8F0D-2BE5F8C04197}" dt="2021-04-12T09:56:31.640" v="9" actId="108"/>
        <pc:sldMkLst>
          <pc:docMk/>
          <pc:sldMk cId="7337125" sldId="331"/>
        </pc:sldMkLst>
      </pc:sldChg>
      <pc:sldChg chg="modSp mod">
        <pc:chgData name="hassan MH" userId="84cd2103f36ef0dc" providerId="LiveId" clId="{9FF0F4F3-40A0-4B5B-8F0D-2BE5F8C04197}" dt="2021-04-12T09:56:36.543" v="11" actId="108"/>
        <pc:sldMkLst>
          <pc:docMk/>
          <pc:sldMk cId="3034690765" sldId="334"/>
        </pc:sldMkLst>
      </pc:sldChg>
      <pc:sldChg chg="modSp mod">
        <pc:chgData name="hassan MH" userId="84cd2103f36ef0dc" providerId="LiveId" clId="{9FF0F4F3-40A0-4B5B-8F0D-2BE5F8C04197}" dt="2021-04-12T10:10:31.804" v="35" actId="1076"/>
        <pc:sldMkLst>
          <pc:docMk/>
          <pc:sldMk cId="849095795" sldId="335"/>
        </pc:sldMkLst>
      </pc:sldChg>
      <pc:sldChg chg="modSp mod">
        <pc:chgData name="hassan MH" userId="84cd2103f36ef0dc" providerId="LiveId" clId="{9FF0F4F3-40A0-4B5B-8F0D-2BE5F8C04197}" dt="2021-04-12T09:56:14.708" v="4" actId="108"/>
        <pc:sldMkLst>
          <pc:docMk/>
          <pc:sldMk cId="3808681735" sldId="336"/>
        </pc:sldMkLst>
      </pc:sldChg>
      <pc:sldChg chg="modSp mod">
        <pc:chgData name="hassan MH" userId="84cd2103f36ef0dc" providerId="LiveId" clId="{9FF0F4F3-40A0-4B5B-8F0D-2BE5F8C04197}" dt="2021-04-12T09:56:00.254" v="2" actId="1582"/>
        <pc:sldMkLst>
          <pc:docMk/>
          <pc:sldMk cId="3118254844" sldId="337"/>
        </pc:sldMkLst>
      </pc:sldChg>
      <pc:sldChg chg="modSp mod">
        <pc:chgData name="hassan MH" userId="84cd2103f36ef0dc" providerId="LiveId" clId="{9FF0F4F3-40A0-4B5B-8F0D-2BE5F8C04197}" dt="2021-04-12T09:56:17.465" v="5" actId="108"/>
        <pc:sldMkLst>
          <pc:docMk/>
          <pc:sldMk cId="2060135580" sldId="339"/>
        </pc:sldMkLst>
      </pc:sldChg>
      <pc:sldChg chg="modSp mod">
        <pc:chgData name="hassan MH" userId="84cd2103f36ef0dc" providerId="LiveId" clId="{9FF0F4F3-40A0-4B5B-8F0D-2BE5F8C04197}" dt="2021-04-12T09:56:20.387" v="6" actId="108"/>
        <pc:sldMkLst>
          <pc:docMk/>
          <pc:sldMk cId="3388744958" sldId="341"/>
        </pc:sldMkLst>
      </pc:sldChg>
      <pc:sldChg chg="modSp mod">
        <pc:chgData name="hassan MH" userId="84cd2103f36ef0dc" providerId="LiveId" clId="{9FF0F4F3-40A0-4B5B-8F0D-2BE5F8C04197}" dt="2021-04-12T09:56:41.315" v="13" actId="108"/>
        <pc:sldMkLst>
          <pc:docMk/>
          <pc:sldMk cId="1169945893" sldId="342"/>
        </pc:sldMkLst>
      </pc:sldChg>
      <pc:sldChg chg="modSp mod">
        <pc:chgData name="hassan MH" userId="84cd2103f36ef0dc" providerId="LiveId" clId="{9FF0F4F3-40A0-4B5B-8F0D-2BE5F8C04197}" dt="2021-04-12T09:57:29.249" v="18" actId="108"/>
        <pc:sldMkLst>
          <pc:docMk/>
          <pc:sldMk cId="2213985449" sldId="343"/>
        </pc:sldMkLst>
      </pc:sldChg>
    </pc:docChg>
  </pc:docChgLst>
  <pc:docChgLst>
    <pc:chgData name="Hassan Moddather" userId="84cd2103f36ef0dc" providerId="LiveId" clId="{E1F947C1-5A8C-40BE-A85A-2DDEB6251AE0}"/>
    <pc:docChg chg="custSel addSld modSld">
      <pc:chgData name="Hassan Moddather" userId="84cd2103f36ef0dc" providerId="LiveId" clId="{E1F947C1-5A8C-40BE-A85A-2DDEB6251AE0}" dt="2023-04-15T11:49:56.716" v="3" actId="729"/>
      <pc:docMkLst>
        <pc:docMk/>
      </pc:docMkLst>
      <pc:sldChg chg="addSp delSp modSp new mod modShow">
        <pc:chgData name="Hassan Moddather" userId="84cd2103f36ef0dc" providerId="LiveId" clId="{E1F947C1-5A8C-40BE-A85A-2DDEB6251AE0}" dt="2023-04-15T11:49:56.716" v="3" actId="729"/>
        <pc:sldMkLst>
          <pc:docMk/>
          <pc:sldMk cId="4112272708" sldId="344"/>
        </pc:sldMkLst>
      </pc:sldChg>
    </pc:docChg>
  </pc:docChgLst>
  <pc:docChgLst>
    <pc:chgData name="Hasan Selim" userId="84cd2103f36ef0dc" providerId="LiveId" clId="{23494831-8B35-4A0E-8845-9A0B8F0E0211}"/>
    <pc:docChg chg="undo custSel addSld delSld modSld sldOrd modMainMaster">
      <pc:chgData name="Hasan Selim" userId="84cd2103f36ef0dc" providerId="LiveId" clId="{23494831-8B35-4A0E-8845-9A0B8F0E0211}" dt="2025-07-19T15:02:36.165" v="843" actId="164"/>
      <pc:docMkLst>
        <pc:docMk/>
      </pc:docMkLst>
      <pc:sldChg chg="addSp delSp modSp mod setBg">
        <pc:chgData name="Hasan Selim" userId="84cd2103f36ef0dc" providerId="LiveId" clId="{23494831-8B35-4A0E-8845-9A0B8F0E0211}" dt="2025-07-19T15:02:35.754" v="842" actId="11529"/>
        <pc:sldMkLst>
          <pc:docMk/>
          <pc:sldMk cId="225812144" sldId="345"/>
        </pc:sldMkLst>
        <pc:spChg chg="mod">
          <ac:chgData name="Hasan Selim" userId="84cd2103f36ef0dc" providerId="LiveId" clId="{23494831-8B35-4A0E-8845-9A0B8F0E0211}" dt="2025-07-19T11:29:25.489" v="266" actId="12788"/>
          <ac:spMkLst>
            <pc:docMk/>
            <pc:sldMk cId="225812144" sldId="345"/>
            <ac:spMk id="2" creationId="{DFC8FCF5-DEF1-DE89-F4D1-A2B67F2BD463}"/>
          </ac:spMkLst>
        </pc:spChg>
        <pc:spChg chg="add del mod">
          <ac:chgData name="Hasan Selim" userId="84cd2103f36ef0dc" providerId="LiveId" clId="{23494831-8B35-4A0E-8845-9A0B8F0E0211}" dt="2025-07-19T15:02:35.754" v="842" actId="11529"/>
          <ac:spMkLst>
            <pc:docMk/>
            <pc:sldMk cId="225812144" sldId="345"/>
            <ac:spMk id="3" creationId="{F216A7E1-BE06-FFC1-D9AD-DD86FB4E2624}"/>
          </ac:spMkLst>
        </pc:spChg>
        <pc:spChg chg="add del mod">
          <ac:chgData name="Hasan Selim" userId="84cd2103f36ef0dc" providerId="LiveId" clId="{23494831-8B35-4A0E-8845-9A0B8F0E0211}" dt="2025-07-19T11:13:41.986" v="31"/>
          <ac:spMkLst>
            <pc:docMk/>
            <pc:sldMk cId="225812144" sldId="345"/>
            <ac:spMk id="6" creationId="{18817645-F75F-3646-B904-C93D1BE02582}"/>
          </ac:spMkLst>
        </pc:spChg>
        <pc:spChg chg="add del">
          <ac:chgData name="Hasan Selim" userId="84cd2103f36ef0dc" providerId="LiveId" clId="{23494831-8B35-4A0E-8845-9A0B8F0E0211}" dt="2025-07-19T11:13:31.801" v="28"/>
          <ac:spMkLst>
            <pc:docMk/>
            <pc:sldMk cId="225812144" sldId="345"/>
            <ac:spMk id="7" creationId="{CDCBBD2C-4962-318D-1972-8D44760C533E}"/>
          </ac:spMkLst>
        </pc:spChg>
        <pc:spChg chg="del">
          <ac:chgData name="Hasan Selim" userId="84cd2103f36ef0dc" providerId="LiveId" clId="{23494831-8B35-4A0E-8845-9A0B8F0E0211}" dt="2025-07-19T09:32:35.874" v="5" actId="478"/>
          <ac:spMkLst>
            <pc:docMk/>
            <pc:sldMk cId="225812144" sldId="345"/>
            <ac:spMk id="8" creationId="{2669B8A3-2E05-4BDE-4EA0-D0BDC16BF83B}"/>
          </ac:spMkLst>
        </pc:spChg>
        <pc:spChg chg="add del mod">
          <ac:chgData name="Hasan Selim" userId="84cd2103f36ef0dc" providerId="LiveId" clId="{23494831-8B35-4A0E-8845-9A0B8F0E0211}" dt="2025-07-19T11:13:31.801" v="28"/>
          <ac:spMkLst>
            <pc:docMk/>
            <pc:sldMk cId="225812144" sldId="345"/>
            <ac:spMk id="15" creationId="{A13BC96A-6355-90E1-9040-AA0A000DD441}"/>
          </ac:spMkLst>
        </pc:spChg>
        <pc:spChg chg="add del mod">
          <ac:chgData name="Hasan Selim" userId="84cd2103f36ef0dc" providerId="LiveId" clId="{23494831-8B35-4A0E-8845-9A0B8F0E0211}" dt="2025-07-19T11:13:41.986" v="31"/>
          <ac:spMkLst>
            <pc:docMk/>
            <pc:sldMk cId="225812144" sldId="345"/>
            <ac:spMk id="16" creationId="{406698BE-0503-915C-B14F-12BD2A08BCBA}"/>
          </ac:spMkLst>
        </pc:spChg>
        <pc:spChg chg="mod">
          <ac:chgData name="Hasan Selim" userId="84cd2103f36ef0dc" providerId="LiveId" clId="{23494831-8B35-4A0E-8845-9A0B8F0E0211}" dt="2025-07-19T11:13:39.390" v="30"/>
          <ac:spMkLst>
            <pc:docMk/>
            <pc:sldMk cId="225812144" sldId="345"/>
            <ac:spMk id="17" creationId="{F42C2A62-9B9D-3B14-0AB5-E34EC5C9996F}"/>
          </ac:spMkLst>
        </pc:spChg>
        <pc:spChg chg="del mod">
          <ac:chgData name="Hasan Selim" userId="84cd2103f36ef0dc" providerId="LiveId" clId="{23494831-8B35-4A0E-8845-9A0B8F0E0211}" dt="2025-07-19T11:30:15.214" v="281" actId="21"/>
          <ac:spMkLst>
            <pc:docMk/>
            <pc:sldMk cId="225812144" sldId="345"/>
            <ac:spMk id="18" creationId="{81054992-85F8-ABEB-C497-49848FC5322E}"/>
          </ac:spMkLst>
        </pc:spChg>
        <pc:spChg chg="del mod">
          <ac:chgData name="Hasan Selim" userId="84cd2103f36ef0dc" providerId="LiveId" clId="{23494831-8B35-4A0E-8845-9A0B8F0E0211}" dt="2025-07-19T11:13:44.686" v="33" actId="478"/>
          <ac:spMkLst>
            <pc:docMk/>
            <pc:sldMk cId="225812144" sldId="345"/>
            <ac:spMk id="19" creationId="{BEF10A62-9E32-AAB8-1814-C472ACFED71A}"/>
          </ac:spMkLst>
        </pc:spChg>
        <pc:spChg chg="del mod">
          <ac:chgData name="Hasan Selim" userId="84cd2103f36ef0dc" providerId="LiveId" clId="{23494831-8B35-4A0E-8845-9A0B8F0E0211}" dt="2025-07-19T11:13:44.103" v="32" actId="478"/>
          <ac:spMkLst>
            <pc:docMk/>
            <pc:sldMk cId="225812144" sldId="345"/>
            <ac:spMk id="25" creationId="{C06FCCB7-B576-6573-8B00-FEE337AC1109}"/>
          </ac:spMkLst>
        </pc:spChg>
        <pc:spChg chg="add del">
          <ac:chgData name="Hasan Selim" userId="84cd2103f36ef0dc" providerId="LiveId" clId="{23494831-8B35-4A0E-8845-9A0B8F0E0211}" dt="2025-07-19T11:14:01.645" v="35" actId="478"/>
          <ac:spMkLst>
            <pc:docMk/>
            <pc:sldMk cId="225812144" sldId="345"/>
            <ac:spMk id="26" creationId="{CC075544-600C-7854-87EE-BA34D05EE9C6}"/>
          </ac:spMkLst>
        </pc:spChg>
        <pc:spChg chg="add del">
          <ac:chgData name="Hasan Selim" userId="84cd2103f36ef0dc" providerId="LiveId" clId="{23494831-8B35-4A0E-8845-9A0B8F0E0211}" dt="2025-07-19T11:14:08.648" v="37" actId="11529"/>
          <ac:spMkLst>
            <pc:docMk/>
            <pc:sldMk cId="225812144" sldId="345"/>
            <ac:spMk id="27" creationId="{A4DAB1D9-A596-663C-4EE0-934543F0B455}"/>
          </ac:spMkLst>
        </pc:spChg>
        <pc:spChg chg="add del">
          <ac:chgData name="Hasan Selim" userId="84cd2103f36ef0dc" providerId="LiveId" clId="{23494831-8B35-4A0E-8845-9A0B8F0E0211}" dt="2025-07-19T11:15:15.753" v="46"/>
          <ac:spMkLst>
            <pc:docMk/>
            <pc:sldMk cId="225812144" sldId="345"/>
            <ac:spMk id="28" creationId="{F9226FCE-073C-0208-50F5-E502E214B8E3}"/>
          </ac:spMkLst>
        </pc:spChg>
        <pc:spChg chg="add del">
          <ac:chgData name="Hasan Selim" userId="84cd2103f36ef0dc" providerId="LiveId" clId="{23494831-8B35-4A0E-8845-9A0B8F0E0211}" dt="2025-07-19T11:15:12.539" v="45"/>
          <ac:spMkLst>
            <pc:docMk/>
            <pc:sldMk cId="225812144" sldId="345"/>
            <ac:spMk id="29" creationId="{2333ABFA-6279-84B8-297D-3153F3E8EAC7}"/>
          </ac:spMkLst>
        </pc:spChg>
        <pc:spChg chg="add del mod">
          <ac:chgData name="Hasan Selim" userId="84cd2103f36ef0dc" providerId="LiveId" clId="{23494831-8B35-4A0E-8845-9A0B8F0E0211}" dt="2025-07-19T11:15:12.539" v="45"/>
          <ac:spMkLst>
            <pc:docMk/>
            <pc:sldMk cId="225812144" sldId="345"/>
            <ac:spMk id="30" creationId="{766CFE7B-B8CC-7EBA-D797-04528147713E}"/>
          </ac:spMkLst>
        </pc:spChg>
        <pc:spChg chg="del mod">
          <ac:chgData name="Hasan Selim" userId="84cd2103f36ef0dc" providerId="LiveId" clId="{23494831-8B35-4A0E-8845-9A0B8F0E0211}" dt="2025-07-19T11:15:15.753" v="46"/>
          <ac:spMkLst>
            <pc:docMk/>
            <pc:sldMk cId="225812144" sldId="345"/>
            <ac:spMk id="31" creationId="{737425ED-E8F8-4EBD-C4F8-66A0954C2BE9}"/>
          </ac:spMkLst>
        </pc:spChg>
        <pc:spChg chg="del mod">
          <ac:chgData name="Hasan Selim" userId="84cd2103f36ef0dc" providerId="LiveId" clId="{23494831-8B35-4A0E-8845-9A0B8F0E0211}" dt="2025-07-19T11:30:15.214" v="281" actId="21"/>
          <ac:spMkLst>
            <pc:docMk/>
            <pc:sldMk cId="225812144" sldId="345"/>
            <ac:spMk id="32" creationId="{A56DFE42-2D2D-32F5-AD66-5558D84D4FFD}"/>
          </ac:spMkLst>
        </pc:spChg>
        <pc:spChg chg="del mod">
          <ac:chgData name="Hasan Selim" userId="84cd2103f36ef0dc" providerId="LiveId" clId="{23494831-8B35-4A0E-8845-9A0B8F0E0211}" dt="2025-07-19T11:15:18.898" v="48" actId="478"/>
          <ac:spMkLst>
            <pc:docMk/>
            <pc:sldMk cId="225812144" sldId="345"/>
            <ac:spMk id="33" creationId="{47EFABE2-8B2C-E6D2-CB3E-EC62BDA21797}"/>
          </ac:spMkLst>
        </pc:spChg>
        <pc:spChg chg="del mod">
          <ac:chgData name="Hasan Selim" userId="84cd2103f36ef0dc" providerId="LiveId" clId="{23494831-8B35-4A0E-8845-9A0B8F0E0211}" dt="2025-07-19T11:15:17.710" v="47" actId="478"/>
          <ac:spMkLst>
            <pc:docMk/>
            <pc:sldMk cId="225812144" sldId="345"/>
            <ac:spMk id="34" creationId="{B3FC275D-8508-53A2-A863-341EC76B7862}"/>
          </ac:spMkLst>
        </pc:spChg>
        <pc:spChg chg="del mod">
          <ac:chgData name="Hasan Selim" userId="84cd2103f36ef0dc" providerId="LiveId" clId="{23494831-8B35-4A0E-8845-9A0B8F0E0211}" dt="2025-07-19T11:19:08.038" v="96" actId="478"/>
          <ac:spMkLst>
            <pc:docMk/>
            <pc:sldMk cId="225812144" sldId="345"/>
            <ac:spMk id="35" creationId="{BE4C868C-FD13-CD77-C3E0-F9DABB470D43}"/>
          </ac:spMkLst>
        </pc:spChg>
        <pc:spChg chg="add del mod">
          <ac:chgData name="Hasan Selim" userId="84cd2103f36ef0dc" providerId="LiveId" clId="{23494831-8B35-4A0E-8845-9A0B8F0E0211}" dt="2025-07-19T11:30:15.214" v="281" actId="21"/>
          <ac:spMkLst>
            <pc:docMk/>
            <pc:sldMk cId="225812144" sldId="345"/>
            <ac:spMk id="36" creationId="{AA590763-8BAA-1DEF-392D-2A4B5C301004}"/>
          </ac:spMkLst>
        </pc:spChg>
        <pc:spChg chg="add del">
          <ac:chgData name="Hasan Selim" userId="84cd2103f36ef0dc" providerId="LiveId" clId="{23494831-8B35-4A0E-8845-9A0B8F0E0211}" dt="2025-07-19T11:17:38.462" v="79" actId="478"/>
          <ac:spMkLst>
            <pc:docMk/>
            <pc:sldMk cId="225812144" sldId="345"/>
            <ac:spMk id="37" creationId="{CD615C2F-E43D-5750-6718-0FFA88144BDF}"/>
          </ac:spMkLst>
        </pc:spChg>
        <pc:spChg chg="add del mod">
          <ac:chgData name="Hasan Selim" userId="84cd2103f36ef0dc" providerId="LiveId" clId="{23494831-8B35-4A0E-8845-9A0B8F0E0211}" dt="2025-07-19T11:30:15.214" v="281" actId="21"/>
          <ac:spMkLst>
            <pc:docMk/>
            <pc:sldMk cId="225812144" sldId="345"/>
            <ac:spMk id="38" creationId="{FC79A01E-0802-B770-A091-E65F3B08E2DB}"/>
          </ac:spMkLst>
        </pc:spChg>
        <pc:spChg chg="add mod">
          <ac:chgData name="Hasan Selim" userId="84cd2103f36ef0dc" providerId="LiveId" clId="{23494831-8B35-4A0E-8845-9A0B8F0E0211}" dt="2025-07-19T11:32:24.840" v="315" actId="207"/>
          <ac:spMkLst>
            <pc:docMk/>
            <pc:sldMk cId="225812144" sldId="345"/>
            <ac:spMk id="40" creationId="{79ED883D-067D-C53A-E251-FA7D70417946}"/>
          </ac:spMkLst>
        </pc:spChg>
        <pc:grpChg chg="del">
          <ac:chgData name="Hasan Selim" userId="84cd2103f36ef0dc" providerId="LiveId" clId="{23494831-8B35-4A0E-8845-9A0B8F0E0211}" dt="2025-07-19T09:32:35.874" v="5" actId="478"/>
          <ac:grpSpMkLst>
            <pc:docMk/>
            <pc:sldMk cId="225812144" sldId="345"/>
            <ac:grpSpMk id="9" creationId="{1C1D3602-0217-2124-729D-FF05371C5AA5}"/>
          </ac:grpSpMkLst>
        </pc:grpChg>
        <pc:picChg chg="add del mod">
          <ac:chgData name="Hasan Selim" userId="84cd2103f36ef0dc" providerId="LiveId" clId="{23494831-8B35-4A0E-8845-9A0B8F0E0211}" dt="2025-07-19T11:12:34.391" v="15" actId="27803"/>
          <ac:picMkLst>
            <pc:docMk/>
            <pc:sldMk cId="225812144" sldId="345"/>
            <ac:picMk id="4" creationId="{43FC8C53-8852-4314-51FD-BAA619F4D26B}"/>
          </ac:picMkLst>
        </pc:picChg>
        <pc:picChg chg="del mod">
          <ac:chgData name="Hasan Selim" userId="84cd2103f36ef0dc" providerId="LiveId" clId="{23494831-8B35-4A0E-8845-9A0B8F0E0211}" dt="2025-07-19T11:19:04.748" v="95" actId="478"/>
          <ac:picMkLst>
            <pc:docMk/>
            <pc:sldMk cId="225812144" sldId="345"/>
            <ac:picMk id="5" creationId="{43FC8C53-8852-4314-51FD-BAA619F4D26B}"/>
          </ac:picMkLst>
        </pc:picChg>
        <pc:picChg chg="del">
          <ac:chgData name="Hasan Selim" userId="84cd2103f36ef0dc" providerId="LiveId" clId="{23494831-8B35-4A0E-8845-9A0B8F0E0211}" dt="2025-07-19T09:32:37.041" v="6" actId="478"/>
          <ac:picMkLst>
            <pc:docMk/>
            <pc:sldMk cId="225812144" sldId="345"/>
            <ac:picMk id="22" creationId="{BB66B263-8DB8-67A9-084D-3563F9DB4AA9}"/>
          </ac:picMkLst>
        </pc:picChg>
        <pc:picChg chg="del">
          <ac:chgData name="Hasan Selim" userId="84cd2103f36ef0dc" providerId="LiveId" clId="{23494831-8B35-4A0E-8845-9A0B8F0E0211}" dt="2025-07-19T09:32:37.041" v="6" actId="478"/>
          <ac:picMkLst>
            <pc:docMk/>
            <pc:sldMk cId="225812144" sldId="345"/>
            <ac:picMk id="23" creationId="{DA5B9054-C293-0994-6E02-B2B6958F7360}"/>
          </ac:picMkLst>
        </pc:picChg>
        <pc:picChg chg="del">
          <ac:chgData name="Hasan Selim" userId="84cd2103f36ef0dc" providerId="LiveId" clId="{23494831-8B35-4A0E-8845-9A0B8F0E0211}" dt="2025-07-19T09:32:37.983" v="7" actId="478"/>
          <ac:picMkLst>
            <pc:docMk/>
            <pc:sldMk cId="225812144" sldId="345"/>
            <ac:picMk id="24" creationId="{2058AF56-C8BB-A59C-6D55-4380C02E5D0B}"/>
          </ac:picMkLst>
        </pc:picChg>
        <pc:picChg chg="add del mod">
          <ac:chgData name="Hasan Selim" userId="84cd2103f36ef0dc" providerId="LiveId" clId="{23494831-8B35-4A0E-8845-9A0B8F0E0211}" dt="2025-07-19T11:32:12.498" v="313" actId="478"/>
          <ac:picMkLst>
            <pc:docMk/>
            <pc:sldMk cId="225812144" sldId="345"/>
            <ac:picMk id="42" creationId="{99DC8DDB-32F8-A8CA-1269-977183BD6623}"/>
          </ac:picMkLst>
        </pc:picChg>
        <pc:picChg chg="add mod">
          <ac:chgData name="Hasan Selim" userId="84cd2103f36ef0dc" providerId="LiveId" clId="{23494831-8B35-4A0E-8845-9A0B8F0E0211}" dt="2025-07-19T11:33:54.359" v="478" actId="1076"/>
          <ac:picMkLst>
            <pc:docMk/>
            <pc:sldMk cId="225812144" sldId="345"/>
            <ac:picMk id="44" creationId="{3669841A-B0FA-87B7-2085-39649A879326}"/>
          </ac:picMkLst>
        </pc:picChg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13363779" sldId="346"/>
        </pc:sldMkLst>
      </pc:sldChg>
      <pc:sldChg chg="addSp delSp modSp mod">
        <pc:chgData name="Hasan Selim" userId="84cd2103f36ef0dc" providerId="LiveId" clId="{23494831-8B35-4A0E-8845-9A0B8F0E0211}" dt="2025-07-19T15:02:36.165" v="843" actId="164"/>
        <pc:sldMkLst>
          <pc:docMk/>
          <pc:sldMk cId="3214672097" sldId="358"/>
        </pc:sldMkLst>
        <pc:spChg chg="mod">
          <ac:chgData name="Hasan Selim" userId="84cd2103f36ef0dc" providerId="LiveId" clId="{23494831-8B35-4A0E-8845-9A0B8F0E0211}" dt="2025-07-19T11:33:08.830" v="471" actId="20577"/>
          <ac:spMkLst>
            <pc:docMk/>
            <pc:sldMk cId="3214672097" sldId="358"/>
            <ac:spMk id="4" creationId="{8C144BCA-7F74-CFC1-0451-6D182621734D}"/>
          </ac:spMkLst>
        </pc:spChg>
        <pc:grpChg chg="add mod">
          <ac:chgData name="Hasan Selim" userId="84cd2103f36ef0dc" providerId="LiveId" clId="{23494831-8B35-4A0E-8845-9A0B8F0E0211}" dt="2025-07-19T15:02:36.165" v="843" actId="164"/>
          <ac:grpSpMkLst>
            <pc:docMk/>
            <pc:sldMk cId="3214672097" sldId="358"/>
            <ac:grpSpMk id="2" creationId="{78C5EF2C-EABD-982B-770E-69CD97B31CD4}"/>
          </ac:grpSpMkLst>
        </pc:grpChg>
        <pc:picChg chg="del">
          <ac:chgData name="Hasan Selim" userId="84cd2103f36ef0dc" providerId="LiveId" clId="{23494831-8B35-4A0E-8845-9A0B8F0E0211}" dt="2025-07-19T09:32:30.957" v="4" actId="478"/>
          <ac:picMkLst>
            <pc:docMk/>
            <pc:sldMk cId="3214672097" sldId="358"/>
            <ac:picMk id="3" creationId="{15DAECEF-464D-7B7E-2ABF-C58D7DAB2D67}"/>
          </ac:picMkLst>
        </pc:picChg>
        <pc:picChg chg="del">
          <ac:chgData name="Hasan Selim" userId="84cd2103f36ef0dc" providerId="LiveId" clId="{23494831-8B35-4A0E-8845-9A0B8F0E0211}" dt="2025-07-19T09:32:30.957" v="4" actId="478"/>
          <ac:picMkLst>
            <pc:docMk/>
            <pc:sldMk cId="3214672097" sldId="358"/>
            <ac:picMk id="5" creationId="{8250E3DD-94A3-C5E7-08FD-3F26B964F983}"/>
          </ac:picMkLst>
        </pc:picChg>
        <pc:picChg chg="add mod ord">
          <ac:chgData name="Hasan Selim" userId="84cd2103f36ef0dc" providerId="LiveId" clId="{23494831-8B35-4A0E-8845-9A0B8F0E0211}" dt="2025-07-19T11:26:53.613" v="236" actId="14100"/>
          <ac:picMkLst>
            <pc:docMk/>
            <pc:sldMk cId="3214672097" sldId="358"/>
            <ac:picMk id="6" creationId="{69883324-6D27-4380-1E62-ADECAB1E34A9}"/>
          </ac:picMkLst>
        </pc:picChg>
        <pc:picChg chg="del">
          <ac:chgData name="Hasan Selim" userId="84cd2103f36ef0dc" providerId="LiveId" clId="{23494831-8B35-4A0E-8845-9A0B8F0E0211}" dt="2025-07-19T09:32:28.970" v="2" actId="478"/>
          <ac:picMkLst>
            <pc:docMk/>
            <pc:sldMk cId="3214672097" sldId="358"/>
            <ac:picMk id="7" creationId="{14FC606E-4ADA-EF64-7776-C7627AF5E4A3}"/>
          </ac:picMkLst>
        </pc:picChg>
        <pc:picChg chg="del">
          <ac:chgData name="Hasan Selim" userId="84cd2103f36ef0dc" providerId="LiveId" clId="{23494831-8B35-4A0E-8845-9A0B8F0E0211}" dt="2025-07-19T09:32:30.957" v="4" actId="478"/>
          <ac:picMkLst>
            <pc:docMk/>
            <pc:sldMk cId="3214672097" sldId="358"/>
            <ac:picMk id="8" creationId="{0ED5AE04-9E83-DAF3-D12A-66553F314775}"/>
          </ac:picMkLst>
        </pc:picChg>
        <pc:picChg chg="del">
          <ac:chgData name="Hasan Selim" userId="84cd2103f36ef0dc" providerId="LiveId" clId="{23494831-8B35-4A0E-8845-9A0B8F0E0211}" dt="2025-07-19T09:32:25.603" v="0" actId="478"/>
          <ac:picMkLst>
            <pc:docMk/>
            <pc:sldMk cId="3214672097" sldId="358"/>
            <ac:picMk id="9" creationId="{7CE2361F-7E58-DCE8-D1BE-5B0DE3538EE7}"/>
          </ac:picMkLst>
        </pc:picChg>
        <pc:picChg chg="del">
          <ac:chgData name="Hasan Selim" userId="84cd2103f36ef0dc" providerId="LiveId" clId="{23494831-8B35-4A0E-8845-9A0B8F0E0211}" dt="2025-07-19T09:32:29.646" v="3" actId="478"/>
          <ac:picMkLst>
            <pc:docMk/>
            <pc:sldMk cId="3214672097" sldId="358"/>
            <ac:picMk id="10" creationId="{3A5E040B-D501-4FEF-703F-7256F6581D3A}"/>
          </ac:picMkLst>
        </pc:picChg>
        <pc:picChg chg="del">
          <ac:chgData name="Hasan Selim" userId="84cd2103f36ef0dc" providerId="LiveId" clId="{23494831-8B35-4A0E-8845-9A0B8F0E0211}" dt="2025-07-19T09:32:27.949" v="1" actId="478"/>
          <ac:picMkLst>
            <pc:docMk/>
            <pc:sldMk cId="3214672097" sldId="358"/>
            <ac:picMk id="11" creationId="{CCBC5C1B-3C2A-D5EB-DA6C-91A072AA3241}"/>
          </ac:picMkLst>
        </pc:picChg>
        <pc:picChg chg="del">
          <ac:chgData name="Hasan Selim" userId="84cd2103f36ef0dc" providerId="LiveId" clId="{23494831-8B35-4A0E-8845-9A0B8F0E0211}" dt="2025-07-19T09:32:27.949" v="1" actId="478"/>
          <ac:picMkLst>
            <pc:docMk/>
            <pc:sldMk cId="3214672097" sldId="358"/>
            <ac:picMk id="12" creationId="{A705AA5F-97B4-8037-09A0-0FEE2973C062}"/>
          </ac:picMkLst>
        </pc:picChg>
        <pc:picChg chg="del">
          <ac:chgData name="Hasan Selim" userId="84cd2103f36ef0dc" providerId="LiveId" clId="{23494831-8B35-4A0E-8845-9A0B8F0E0211}" dt="2025-07-19T09:32:27.949" v="1" actId="478"/>
          <ac:picMkLst>
            <pc:docMk/>
            <pc:sldMk cId="3214672097" sldId="358"/>
            <ac:picMk id="13" creationId="{209342AC-FC89-6B4F-7D19-420C3B7385A6}"/>
          </ac:picMkLst>
        </pc:picChg>
        <pc:picChg chg="del">
          <ac:chgData name="Hasan Selim" userId="84cd2103f36ef0dc" providerId="LiveId" clId="{23494831-8B35-4A0E-8845-9A0B8F0E0211}" dt="2025-07-19T09:32:27.949" v="1" actId="478"/>
          <ac:picMkLst>
            <pc:docMk/>
            <pc:sldMk cId="3214672097" sldId="358"/>
            <ac:picMk id="14" creationId="{647BA683-886F-655B-2B98-F035A3C886DF}"/>
          </ac:picMkLst>
        </pc:picChg>
        <pc:picChg chg="add mod">
          <ac:chgData name="Hasan Selim" userId="84cd2103f36ef0dc" providerId="LiveId" clId="{23494831-8B35-4A0E-8845-9A0B8F0E0211}" dt="2025-07-19T15:02:36.165" v="843" actId="164"/>
          <ac:picMkLst>
            <pc:docMk/>
            <pc:sldMk cId="3214672097" sldId="358"/>
            <ac:picMk id="16" creationId="{D3EBDA74-3EC7-44E3-E36D-9CF4DE20E76E}"/>
          </ac:picMkLst>
        </pc:picChg>
        <pc:picChg chg="add mod">
          <ac:chgData name="Hasan Selim" userId="84cd2103f36ef0dc" providerId="LiveId" clId="{23494831-8B35-4A0E-8845-9A0B8F0E0211}" dt="2025-07-19T15:02:36.165" v="843" actId="164"/>
          <ac:picMkLst>
            <pc:docMk/>
            <pc:sldMk cId="3214672097" sldId="358"/>
            <ac:picMk id="18" creationId="{1956907B-2025-77D0-8B97-F3900F5B12C0}"/>
          </ac:picMkLst>
        </pc:picChg>
      </pc:sldChg>
      <pc:sldChg chg="addSp delSp modSp mod modClrScheme modShow chgLayout">
        <pc:chgData name="Hasan Selim" userId="84cd2103f36ef0dc" providerId="LiveId" clId="{23494831-8B35-4A0E-8845-9A0B8F0E0211}" dt="2025-07-19T11:51:27.499" v="832" actId="729"/>
        <pc:sldMkLst>
          <pc:docMk/>
          <pc:sldMk cId="862209216" sldId="480"/>
        </pc:sldMkLst>
        <pc:spChg chg="mod">
          <ac:chgData name="Hasan Selim" userId="84cd2103f36ef0dc" providerId="LiveId" clId="{23494831-8B35-4A0E-8845-9A0B8F0E0211}" dt="2025-07-19T11:45:39.440" v="713" actId="20577"/>
          <ac:spMkLst>
            <pc:docMk/>
            <pc:sldMk cId="862209216" sldId="480"/>
            <ac:spMk id="4" creationId="{65DFBF94-680D-FC00-900D-A56D990AC0A1}"/>
          </ac:spMkLst>
        </pc:spChg>
        <pc:grpChg chg="add del mod">
          <ac:chgData name="Hasan Selim" userId="84cd2103f36ef0dc" providerId="LiveId" clId="{23494831-8B35-4A0E-8845-9A0B8F0E0211}" dt="2025-07-19T11:47:19.609" v="764" actId="21"/>
          <ac:grpSpMkLst>
            <pc:docMk/>
            <pc:sldMk cId="862209216" sldId="480"/>
            <ac:grpSpMk id="2" creationId="{82BF91F2-C43B-8123-7576-C480E7481C78}"/>
          </ac:grpSpMkLst>
        </pc:grpChg>
        <pc:picChg chg="mod">
          <ac:chgData name="Hasan Selim" userId="84cd2103f36ef0dc" providerId="LiveId" clId="{23494831-8B35-4A0E-8845-9A0B8F0E0211}" dt="2025-07-19T11:45:27.334" v="695"/>
          <ac:picMkLst>
            <pc:docMk/>
            <pc:sldMk cId="862209216" sldId="480"/>
            <ac:picMk id="3" creationId="{7D4B7046-BB15-94D0-CB2A-74AB4DA25C62}"/>
          </ac:picMkLst>
        </pc:picChg>
        <pc:picChg chg="add del mod">
          <ac:chgData name="Hasan Selim" userId="84cd2103f36ef0dc" providerId="LiveId" clId="{23494831-8B35-4A0E-8845-9A0B8F0E0211}" dt="2025-07-19T11:46:51.298" v="742" actId="21"/>
          <ac:picMkLst>
            <pc:docMk/>
            <pc:sldMk cId="862209216" sldId="480"/>
            <ac:picMk id="6" creationId="{ADB75205-C6B8-7575-A997-4562D2D5DB55}"/>
          </ac:picMkLst>
        </pc:picChg>
        <pc:picChg chg="add del mod">
          <ac:chgData name="Hasan Selim" userId="84cd2103f36ef0dc" providerId="LiveId" clId="{23494831-8B35-4A0E-8845-9A0B8F0E0211}" dt="2025-07-19T11:46:51.298" v="742" actId="21"/>
          <ac:picMkLst>
            <pc:docMk/>
            <pc:sldMk cId="862209216" sldId="480"/>
            <ac:picMk id="8" creationId="{252AE43D-DF09-61DB-9582-90B2390CF275}"/>
          </ac:picMkLst>
        </pc:picChg>
        <pc:picChg chg="add del mod">
          <ac:chgData name="Hasan Selim" userId="84cd2103f36ef0dc" providerId="LiveId" clId="{23494831-8B35-4A0E-8845-9A0B8F0E0211}" dt="2025-07-19T11:46:51.298" v="742" actId="21"/>
          <ac:picMkLst>
            <pc:docMk/>
            <pc:sldMk cId="862209216" sldId="480"/>
            <ac:picMk id="10" creationId="{60E6B9E1-0C82-ABC0-6607-7DAB757B5177}"/>
          </ac:picMkLst>
        </pc:picChg>
        <pc:picChg chg="add del mod">
          <ac:chgData name="Hasan Selim" userId="84cd2103f36ef0dc" providerId="LiveId" clId="{23494831-8B35-4A0E-8845-9A0B8F0E0211}" dt="2025-07-19T11:46:51.298" v="742" actId="21"/>
          <ac:picMkLst>
            <pc:docMk/>
            <pc:sldMk cId="862209216" sldId="480"/>
            <ac:picMk id="12" creationId="{B1BAB765-D0CE-F708-A7D6-EA6C35BA218C}"/>
          </ac:picMkLst>
        </pc:picChg>
        <pc:picChg chg="add del mod">
          <ac:chgData name="Hasan Selim" userId="84cd2103f36ef0dc" providerId="LiveId" clId="{23494831-8B35-4A0E-8845-9A0B8F0E0211}" dt="2025-07-19T11:46:51.298" v="742" actId="21"/>
          <ac:picMkLst>
            <pc:docMk/>
            <pc:sldMk cId="862209216" sldId="480"/>
            <ac:picMk id="14" creationId="{631A8037-72B3-1E6A-D9A2-B235D2A70898}"/>
          </ac:picMkLst>
        </pc:picChg>
        <pc:picChg chg="add del mod">
          <ac:chgData name="Hasan Selim" userId="84cd2103f36ef0dc" providerId="LiveId" clId="{23494831-8B35-4A0E-8845-9A0B8F0E0211}" dt="2025-07-19T11:46:51.298" v="742" actId="21"/>
          <ac:picMkLst>
            <pc:docMk/>
            <pc:sldMk cId="862209216" sldId="480"/>
            <ac:picMk id="16" creationId="{4899DC06-6B5F-E160-ED3C-F2284A3B011A}"/>
          </ac:picMkLst>
        </pc:picChg>
        <pc:picChg chg="add mod">
          <ac:chgData name="Hasan Selim" userId="84cd2103f36ef0dc" providerId="LiveId" clId="{23494831-8B35-4A0E-8845-9A0B8F0E0211}" dt="2025-07-19T11:47:34.780" v="773" actId="1076"/>
          <ac:picMkLst>
            <pc:docMk/>
            <pc:sldMk cId="862209216" sldId="480"/>
            <ac:picMk id="18" creationId="{D13EF56C-DCCD-A111-FA6D-E6D38CE96FFF}"/>
          </ac:picMkLst>
        </pc:picChg>
        <pc:picChg chg="add del mod">
          <ac:chgData name="Hasan Selim" userId="84cd2103f36ef0dc" providerId="LiveId" clId="{23494831-8B35-4A0E-8845-9A0B8F0E0211}" dt="2025-07-19T11:46:51.298" v="742" actId="21"/>
          <ac:picMkLst>
            <pc:docMk/>
            <pc:sldMk cId="862209216" sldId="480"/>
            <ac:picMk id="20" creationId="{DF610B8F-3BB7-7973-B2D5-B7579AAFBD9B}"/>
          </ac:picMkLst>
        </pc:picChg>
        <pc:picChg chg="add mod">
          <ac:chgData name="Hasan Selim" userId="84cd2103f36ef0dc" providerId="LiveId" clId="{23494831-8B35-4A0E-8845-9A0B8F0E0211}" dt="2025-07-19T11:47:37.739" v="775" actId="1076"/>
          <ac:picMkLst>
            <pc:docMk/>
            <pc:sldMk cId="862209216" sldId="480"/>
            <ac:picMk id="22" creationId="{9807654E-8114-A68A-16A2-53707C7C0201}"/>
          </ac:picMkLst>
        </pc:picChg>
        <pc:picChg chg="add del mod">
          <ac:chgData name="Hasan Selim" userId="84cd2103f36ef0dc" providerId="LiveId" clId="{23494831-8B35-4A0E-8845-9A0B8F0E0211}" dt="2025-07-19T11:47:27.398" v="768" actId="21"/>
          <ac:picMkLst>
            <pc:docMk/>
            <pc:sldMk cId="862209216" sldId="480"/>
            <ac:picMk id="24" creationId="{9F572806-70A8-6CD7-8E2F-E23D27607BCD}"/>
          </ac:picMkLst>
        </pc:picChg>
        <pc:picChg chg="add mod">
          <ac:chgData name="Hasan Selim" userId="84cd2103f36ef0dc" providerId="LiveId" clId="{23494831-8B35-4A0E-8845-9A0B8F0E0211}" dt="2025-07-19T11:45:57.449" v="716"/>
          <ac:picMkLst>
            <pc:docMk/>
            <pc:sldMk cId="862209216" sldId="480"/>
            <ac:picMk id="25" creationId="{A8C924C6-B564-9848-71EC-5F73EE2240EC}"/>
          </ac:picMkLst>
        </pc:picChg>
        <pc:picChg chg="add mod">
          <ac:chgData name="Hasan Selim" userId="84cd2103f36ef0dc" providerId="LiveId" clId="{23494831-8B35-4A0E-8845-9A0B8F0E0211}" dt="2025-07-19T11:47:43.828" v="778" actId="1076"/>
          <ac:picMkLst>
            <pc:docMk/>
            <pc:sldMk cId="862209216" sldId="480"/>
            <ac:picMk id="26" creationId="{631A8037-72B3-1E6A-D9A2-B235D2A70898}"/>
          </ac:picMkLst>
        </pc:picChg>
        <pc:picChg chg="add mod">
          <ac:chgData name="Hasan Selim" userId="84cd2103f36ef0dc" providerId="LiveId" clId="{23494831-8B35-4A0E-8845-9A0B8F0E0211}" dt="2025-07-19T11:47:43.828" v="778" actId="1076"/>
          <ac:picMkLst>
            <pc:docMk/>
            <pc:sldMk cId="862209216" sldId="480"/>
            <ac:picMk id="27" creationId="{4899DC06-6B5F-E160-ED3C-F2284A3B011A}"/>
          </ac:picMkLst>
        </pc:picChg>
        <pc:picChg chg="del">
          <ac:chgData name="Hasan Selim" userId="84cd2103f36ef0dc" providerId="LiveId" clId="{23494831-8B35-4A0E-8845-9A0B8F0E0211}" dt="2025-07-19T09:32:46.554" v="9" actId="478"/>
          <ac:picMkLst>
            <pc:docMk/>
            <pc:sldMk cId="862209216" sldId="480"/>
            <ac:picMk id="154" creationId="{88CB4682-6D97-748A-07AB-BA856ECC7802}"/>
          </ac:picMkLst>
        </pc:picChg>
        <pc:picChg chg="del">
          <ac:chgData name="Hasan Selim" userId="84cd2103f36ef0dc" providerId="LiveId" clId="{23494831-8B35-4A0E-8845-9A0B8F0E0211}" dt="2025-07-19T09:32:46.554" v="9" actId="478"/>
          <ac:picMkLst>
            <pc:docMk/>
            <pc:sldMk cId="862209216" sldId="480"/>
            <ac:picMk id="156" creationId="{99555B28-9F09-4263-9017-72B61AC20895}"/>
          </ac:picMkLst>
        </pc:picChg>
        <pc:picChg chg="del">
          <ac:chgData name="Hasan Selim" userId="84cd2103f36ef0dc" providerId="LiveId" clId="{23494831-8B35-4A0E-8845-9A0B8F0E0211}" dt="2025-07-19T09:32:46.554" v="9" actId="478"/>
          <ac:picMkLst>
            <pc:docMk/>
            <pc:sldMk cId="862209216" sldId="480"/>
            <ac:picMk id="158" creationId="{39483C3B-8828-B63C-A3C0-B73A5AE388F4}"/>
          </ac:picMkLst>
        </pc:picChg>
        <pc:picChg chg="del">
          <ac:chgData name="Hasan Selim" userId="84cd2103f36ef0dc" providerId="LiveId" clId="{23494831-8B35-4A0E-8845-9A0B8F0E0211}" dt="2025-07-19T09:32:46.554" v="9" actId="478"/>
          <ac:picMkLst>
            <pc:docMk/>
            <pc:sldMk cId="862209216" sldId="480"/>
            <ac:picMk id="159" creationId="{2091901F-3397-BE16-710A-4E2C26F712A9}"/>
          </ac:picMkLst>
        </pc:picChg>
        <pc:picChg chg="del">
          <ac:chgData name="Hasan Selim" userId="84cd2103f36ef0dc" providerId="LiveId" clId="{23494831-8B35-4A0E-8845-9A0B8F0E0211}" dt="2025-07-19T09:32:46.554" v="9" actId="478"/>
          <ac:picMkLst>
            <pc:docMk/>
            <pc:sldMk cId="862209216" sldId="480"/>
            <ac:picMk id="160" creationId="{EF1F3184-7CA8-4BEA-5DD9-2BB10D5DC009}"/>
          </ac:picMkLst>
        </pc:picChg>
        <pc:picChg chg="del">
          <ac:chgData name="Hasan Selim" userId="84cd2103f36ef0dc" providerId="LiveId" clId="{23494831-8B35-4A0E-8845-9A0B8F0E0211}" dt="2025-07-19T09:32:46.554" v="9" actId="478"/>
          <ac:picMkLst>
            <pc:docMk/>
            <pc:sldMk cId="862209216" sldId="480"/>
            <ac:picMk id="162" creationId="{3A515BF3-1711-D432-233E-95CCF218A9A2}"/>
          </ac:picMkLst>
        </pc:picChg>
        <pc:picChg chg="del">
          <ac:chgData name="Hasan Selim" userId="84cd2103f36ef0dc" providerId="LiveId" clId="{23494831-8B35-4A0E-8845-9A0B8F0E0211}" dt="2025-07-19T09:32:46.554" v="9" actId="478"/>
          <ac:picMkLst>
            <pc:docMk/>
            <pc:sldMk cId="862209216" sldId="480"/>
            <ac:picMk id="163" creationId="{0DEA09A4-7567-3219-D5DE-6B382A2AC8BC}"/>
          </ac:picMkLst>
        </pc:picChg>
        <pc:picChg chg="del">
          <ac:chgData name="Hasan Selim" userId="84cd2103f36ef0dc" providerId="LiveId" clId="{23494831-8B35-4A0E-8845-9A0B8F0E0211}" dt="2025-07-19T09:32:46.554" v="9" actId="478"/>
          <ac:picMkLst>
            <pc:docMk/>
            <pc:sldMk cId="862209216" sldId="480"/>
            <ac:picMk id="164" creationId="{290CEFBF-BAB4-625C-8BC1-A9575B8370DC}"/>
          </ac:picMkLst>
        </pc:picChg>
        <pc:picChg chg="del">
          <ac:chgData name="Hasan Selim" userId="84cd2103f36ef0dc" providerId="LiveId" clId="{23494831-8B35-4A0E-8845-9A0B8F0E0211}" dt="2025-07-19T09:32:46.554" v="9" actId="478"/>
          <ac:picMkLst>
            <pc:docMk/>
            <pc:sldMk cId="862209216" sldId="480"/>
            <ac:picMk id="166" creationId="{EC998C78-785E-70BA-CBC1-72C954CAB7F9}"/>
          </ac:picMkLst>
        </pc:picChg>
        <pc:picChg chg="del">
          <ac:chgData name="Hasan Selim" userId="84cd2103f36ef0dc" providerId="LiveId" clId="{23494831-8B35-4A0E-8845-9A0B8F0E0211}" dt="2025-07-19T09:32:46.554" v="9" actId="478"/>
          <ac:picMkLst>
            <pc:docMk/>
            <pc:sldMk cId="862209216" sldId="480"/>
            <ac:picMk id="167" creationId="{D18CA9B1-B444-C2EF-4D3B-91951D765FB4}"/>
          </ac:picMkLst>
        </pc:picChg>
      </pc:sldChg>
      <pc:sldChg chg="addSp modSp add mod">
        <pc:chgData name="Hasan Selim" userId="84cd2103f36ef0dc" providerId="LiveId" clId="{23494831-8B35-4A0E-8845-9A0B8F0E0211}" dt="2025-07-19T11:48:18" v="790" actId="1076"/>
        <pc:sldMkLst>
          <pc:docMk/>
          <pc:sldMk cId="1767330240" sldId="481"/>
        </pc:sldMkLst>
        <pc:spChg chg="mod">
          <ac:chgData name="Hasan Selim" userId="84cd2103f36ef0dc" providerId="LiveId" clId="{23494831-8B35-4A0E-8845-9A0B8F0E0211}" dt="2025-07-19T11:38:37.574" v="550" actId="108"/>
          <ac:spMkLst>
            <pc:docMk/>
            <pc:sldMk cId="1767330240" sldId="481"/>
            <ac:spMk id="2" creationId="{9DB6ED14-9939-48C5-F031-5EDC5B619649}"/>
          </ac:spMkLst>
        </pc:spChg>
        <pc:spChg chg="mod">
          <ac:chgData name="Hasan Selim" userId="84cd2103f36ef0dc" providerId="LiveId" clId="{23494831-8B35-4A0E-8845-9A0B8F0E0211}" dt="2025-07-19T11:48:18" v="790" actId="1076"/>
          <ac:spMkLst>
            <pc:docMk/>
            <pc:sldMk cId="1767330240" sldId="481"/>
            <ac:spMk id="40" creationId="{DCF0991F-6036-7C3F-7E87-8E7D16B1CA3D}"/>
          </ac:spMkLst>
        </pc:spChg>
        <pc:picChg chg="add mod">
          <ac:chgData name="Hasan Selim" userId="84cd2103f36ef0dc" providerId="LiveId" clId="{23494831-8B35-4A0E-8845-9A0B8F0E0211}" dt="2025-07-19T11:48:16.329" v="789" actId="1076"/>
          <ac:picMkLst>
            <pc:docMk/>
            <pc:sldMk cId="1767330240" sldId="481"/>
            <ac:picMk id="4" creationId="{E347F6EA-EC4A-D989-539A-860C68D90910}"/>
          </ac:picMkLst>
        </pc:picChg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192488993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42326335" sldId="482"/>
        </pc:sldMkLst>
      </pc:sldChg>
      <pc:sldChg chg="addSp modSp add mod">
        <pc:chgData name="Hasan Selim" userId="84cd2103f36ef0dc" providerId="LiveId" clId="{23494831-8B35-4A0E-8845-9A0B8F0E0211}" dt="2025-07-19T11:49:49.588" v="817" actId="1076"/>
        <pc:sldMkLst>
          <pc:docMk/>
          <pc:sldMk cId="3758230912" sldId="482"/>
        </pc:sldMkLst>
        <pc:spChg chg="mod">
          <ac:chgData name="Hasan Selim" userId="84cd2103f36ef0dc" providerId="LiveId" clId="{23494831-8B35-4A0E-8845-9A0B8F0E0211}" dt="2025-07-19T11:38:40.909" v="551" actId="108"/>
          <ac:spMkLst>
            <pc:docMk/>
            <pc:sldMk cId="3758230912" sldId="482"/>
            <ac:spMk id="2" creationId="{D574ABCD-FD76-26C2-0F60-48246C9D6B75}"/>
          </ac:spMkLst>
        </pc:spChg>
        <pc:spChg chg="add mod">
          <ac:chgData name="Hasan Selim" userId="84cd2103f36ef0dc" providerId="LiveId" clId="{23494831-8B35-4A0E-8845-9A0B8F0E0211}" dt="2025-07-19T11:49:47.077" v="816" actId="1076"/>
          <ac:spMkLst>
            <pc:docMk/>
            <pc:sldMk cId="3758230912" sldId="482"/>
            <ac:spMk id="4" creationId="{245BFBB5-D349-FA04-FF9B-B10A9A51FE0F}"/>
          </ac:spMkLst>
        </pc:spChg>
        <pc:spChg chg="mod">
          <ac:chgData name="Hasan Selim" userId="84cd2103f36ef0dc" providerId="LiveId" clId="{23494831-8B35-4A0E-8845-9A0B8F0E0211}" dt="2025-07-19T11:49:38.347" v="814" actId="20577"/>
          <ac:spMkLst>
            <pc:docMk/>
            <pc:sldMk cId="3758230912" sldId="482"/>
            <ac:spMk id="40" creationId="{30C452FC-CA86-113C-F60E-1A51F84B37B6}"/>
          </ac:spMkLst>
        </pc:spChg>
        <pc:picChg chg="add mod">
          <ac:chgData name="Hasan Selim" userId="84cd2103f36ef0dc" providerId="LiveId" clId="{23494831-8B35-4A0E-8845-9A0B8F0E0211}" dt="2025-07-19T11:49:49.588" v="817" actId="1076"/>
          <ac:picMkLst>
            <pc:docMk/>
            <pc:sldMk cId="3758230912" sldId="482"/>
            <ac:picMk id="5" creationId="{7C60ACEB-CEC9-86F9-3A1A-98503DE44D9C}"/>
          </ac:picMkLst>
        </pc:picChg>
      </pc:sldChg>
      <pc:sldChg chg="addSp modSp add mod">
        <pc:chgData name="Hasan Selim" userId="84cd2103f36ef0dc" providerId="LiveId" clId="{23494831-8B35-4A0E-8845-9A0B8F0E0211}" dt="2025-07-19T11:50:04.528" v="819"/>
        <pc:sldMkLst>
          <pc:docMk/>
          <pc:sldMk cId="3235315179" sldId="483"/>
        </pc:sldMkLst>
        <pc:spChg chg="mod">
          <ac:chgData name="Hasan Selim" userId="84cd2103f36ef0dc" providerId="LiveId" clId="{23494831-8B35-4A0E-8845-9A0B8F0E0211}" dt="2025-07-19T11:38:43.589" v="552" actId="108"/>
          <ac:spMkLst>
            <pc:docMk/>
            <pc:sldMk cId="3235315179" sldId="483"/>
            <ac:spMk id="2" creationId="{552D4CA4-2FD9-B9C0-26E6-D453ADF94399}"/>
          </ac:spMkLst>
        </pc:spChg>
        <pc:spChg chg="mod">
          <ac:chgData name="Hasan Selim" userId="84cd2103f36ef0dc" providerId="LiveId" clId="{23494831-8B35-4A0E-8845-9A0B8F0E0211}" dt="2025-07-19T11:43:29.531" v="654" actId="1076"/>
          <ac:spMkLst>
            <pc:docMk/>
            <pc:sldMk cId="3235315179" sldId="483"/>
            <ac:spMk id="40" creationId="{4F398B3A-1663-26F0-8C58-67025864A7AD}"/>
          </ac:spMkLst>
        </pc:spChg>
        <pc:picChg chg="add mod">
          <ac:chgData name="Hasan Selim" userId="84cd2103f36ef0dc" providerId="LiveId" clId="{23494831-8B35-4A0E-8845-9A0B8F0E0211}" dt="2025-07-19T11:50:04.528" v="819"/>
          <ac:picMkLst>
            <pc:docMk/>
            <pc:sldMk cId="3235315179" sldId="483"/>
            <ac:picMk id="4" creationId="{F6DC6B66-3A56-03DD-81EF-BBD04561520C}"/>
          </ac:picMkLst>
        </pc:picChg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995631558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331781664" sldId="484"/>
        </pc:sldMkLst>
      </pc:sldChg>
      <pc:sldChg chg="addSp modSp add mod">
        <pc:chgData name="Hasan Selim" userId="84cd2103f36ef0dc" providerId="LiveId" clId="{23494831-8B35-4A0E-8845-9A0B8F0E0211}" dt="2025-07-19T11:52:12.628" v="833"/>
        <pc:sldMkLst>
          <pc:docMk/>
          <pc:sldMk cId="2154241091" sldId="484"/>
        </pc:sldMkLst>
        <pc:spChg chg="mod">
          <ac:chgData name="Hasan Selim" userId="84cd2103f36ef0dc" providerId="LiveId" clId="{23494831-8B35-4A0E-8845-9A0B8F0E0211}" dt="2025-07-19T11:41:42.248" v="618" actId="20577"/>
          <ac:spMkLst>
            <pc:docMk/>
            <pc:sldMk cId="2154241091" sldId="484"/>
            <ac:spMk id="2" creationId="{E9E05161-F408-C2C1-EB6E-09DC8E67B5B5}"/>
          </ac:spMkLst>
        </pc:spChg>
        <pc:spChg chg="mod">
          <ac:chgData name="Hasan Selim" userId="84cd2103f36ef0dc" providerId="LiveId" clId="{23494831-8B35-4A0E-8845-9A0B8F0E0211}" dt="2025-07-19T11:42:40.850" v="638" actId="1076"/>
          <ac:spMkLst>
            <pc:docMk/>
            <pc:sldMk cId="2154241091" sldId="484"/>
            <ac:spMk id="40" creationId="{E9DEDC93-F187-F495-2E17-94AACBC4912A}"/>
          </ac:spMkLst>
        </pc:spChg>
        <pc:picChg chg="add mod">
          <ac:chgData name="Hasan Selim" userId="84cd2103f36ef0dc" providerId="LiveId" clId="{23494831-8B35-4A0E-8845-9A0B8F0E0211}" dt="2025-07-19T11:52:12.628" v="833"/>
          <ac:picMkLst>
            <pc:docMk/>
            <pc:sldMk cId="2154241091" sldId="484"/>
            <ac:picMk id="4" creationId="{5A5ED9EB-70C2-D059-4191-25376621C917}"/>
          </ac:picMkLst>
        </pc:picChg>
        <pc:picChg chg="add mod">
          <ac:chgData name="Hasan Selim" userId="84cd2103f36ef0dc" providerId="LiveId" clId="{23494831-8B35-4A0E-8845-9A0B8F0E0211}" dt="2025-07-19T11:43:01.469" v="645" actId="1076"/>
          <ac:picMkLst>
            <pc:docMk/>
            <pc:sldMk cId="2154241091" sldId="484"/>
            <ac:picMk id="6" creationId="{46D8D69F-9D51-FCE7-DDD7-98A5CFA5E286}"/>
          </ac:picMkLst>
        </pc:picChg>
        <pc:picChg chg="add mod">
          <ac:chgData name="Hasan Selim" userId="84cd2103f36ef0dc" providerId="LiveId" clId="{23494831-8B35-4A0E-8845-9A0B8F0E0211}" dt="2025-07-19T11:42:58.750" v="642" actId="1076"/>
          <ac:picMkLst>
            <pc:docMk/>
            <pc:sldMk cId="2154241091" sldId="484"/>
            <ac:picMk id="8" creationId="{840F2F60-69FD-8FD0-E6AB-D6C03DE3216F}"/>
          </ac:picMkLst>
        </pc:picChg>
        <pc:picChg chg="add mod">
          <ac:chgData name="Hasan Selim" userId="84cd2103f36ef0dc" providerId="LiveId" clId="{23494831-8B35-4A0E-8845-9A0B8F0E0211}" dt="2025-07-19T11:43:05.318" v="647" actId="1076"/>
          <ac:picMkLst>
            <pc:docMk/>
            <pc:sldMk cId="2154241091" sldId="484"/>
            <ac:picMk id="9" creationId="{181476DB-2825-347A-8BB0-D1F698527FFF}"/>
          </ac:picMkLst>
        </pc:picChg>
        <pc:picChg chg="add mod">
          <ac:chgData name="Hasan Selim" userId="84cd2103f36ef0dc" providerId="LiveId" clId="{23494831-8B35-4A0E-8845-9A0B8F0E0211}" dt="2025-07-19T11:43:08.979" v="649" actId="1076"/>
          <ac:picMkLst>
            <pc:docMk/>
            <pc:sldMk cId="2154241091" sldId="484"/>
            <ac:picMk id="10" creationId="{AC2DDD15-6943-539F-55FB-DB21945B9FE6}"/>
          </ac:picMkLst>
        </pc:picChg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766896302" sldId="485"/>
        </pc:sldMkLst>
      </pc:sldChg>
      <pc:sldChg chg="addSp modSp add mod">
        <pc:chgData name="Hasan Selim" userId="84cd2103f36ef0dc" providerId="LiveId" clId="{23494831-8B35-4A0E-8845-9A0B8F0E0211}" dt="2025-07-19T11:50:55.199" v="828" actId="1076"/>
        <pc:sldMkLst>
          <pc:docMk/>
          <pc:sldMk cId="4198453735" sldId="485"/>
        </pc:sldMkLst>
        <pc:spChg chg="mod">
          <ac:chgData name="Hasan Selim" userId="84cd2103f36ef0dc" providerId="LiveId" clId="{23494831-8B35-4A0E-8845-9A0B8F0E0211}" dt="2025-07-19T11:41:22.828" v="612" actId="1076"/>
          <ac:spMkLst>
            <pc:docMk/>
            <pc:sldMk cId="4198453735" sldId="485"/>
            <ac:spMk id="2" creationId="{95918F07-0DF1-4B28-CC1C-CCA35824211E}"/>
          </ac:spMkLst>
        </pc:spChg>
        <pc:spChg chg="mod">
          <ac:chgData name="Hasan Selim" userId="84cd2103f36ef0dc" providerId="LiveId" clId="{23494831-8B35-4A0E-8845-9A0B8F0E0211}" dt="2025-07-19T11:50:51.647" v="827" actId="12"/>
          <ac:spMkLst>
            <pc:docMk/>
            <pc:sldMk cId="4198453735" sldId="485"/>
            <ac:spMk id="40" creationId="{6AB28529-4E37-61D6-776B-E7E1C7CF2622}"/>
          </ac:spMkLst>
        </pc:spChg>
        <pc:picChg chg="add mod">
          <ac:chgData name="Hasan Selim" userId="84cd2103f36ef0dc" providerId="LiveId" clId="{23494831-8B35-4A0E-8845-9A0B8F0E0211}" dt="2025-07-19T11:50:55.199" v="828" actId="1076"/>
          <ac:picMkLst>
            <pc:docMk/>
            <pc:sldMk cId="4198453735" sldId="485"/>
            <ac:picMk id="3" creationId="{2F2B11B4-7312-DB85-DED4-5E47E4CE0D38}"/>
          </ac:picMkLst>
        </pc:picChg>
      </pc:sldChg>
      <pc:sldChg chg="addSp delSp modSp add mod">
        <pc:chgData name="Hasan Selim" userId="84cd2103f36ef0dc" providerId="LiveId" clId="{23494831-8B35-4A0E-8845-9A0B8F0E0211}" dt="2025-07-19T11:51:02.418" v="829" actId="1076"/>
        <pc:sldMkLst>
          <pc:docMk/>
          <pc:sldMk cId="2375592125" sldId="486"/>
        </pc:sldMkLst>
        <pc:spChg chg="mod">
          <ac:chgData name="Hasan Selim" userId="84cd2103f36ef0dc" providerId="LiveId" clId="{23494831-8B35-4A0E-8845-9A0B8F0E0211}" dt="2025-07-19T11:38:56.714" v="555" actId="108"/>
          <ac:spMkLst>
            <pc:docMk/>
            <pc:sldMk cId="2375592125" sldId="486"/>
            <ac:spMk id="2" creationId="{F475B106-3981-3B64-1D2A-1EE9805207EC}"/>
          </ac:spMkLst>
        </pc:spChg>
        <pc:spChg chg="add mod topLvl">
          <ac:chgData name="Hasan Selim" userId="84cd2103f36ef0dc" providerId="LiveId" clId="{23494831-8B35-4A0E-8845-9A0B8F0E0211}" dt="2025-07-19T11:51:02.418" v="829" actId="1076"/>
          <ac:spMkLst>
            <pc:docMk/>
            <pc:sldMk cId="2375592125" sldId="486"/>
            <ac:spMk id="5" creationId="{97D85ED0-9072-0009-3A0F-317B4A4811DC}"/>
          </ac:spMkLst>
        </pc:spChg>
        <pc:spChg chg="mod">
          <ac:chgData name="Hasan Selim" userId="84cd2103f36ef0dc" providerId="LiveId" clId="{23494831-8B35-4A0E-8845-9A0B8F0E0211}" dt="2025-07-19T11:39:39.562" v="570" actId="1076"/>
          <ac:spMkLst>
            <pc:docMk/>
            <pc:sldMk cId="2375592125" sldId="486"/>
            <ac:spMk id="40" creationId="{C48E0C54-E0A5-DDCF-1689-4BD2B8F80118}"/>
          </ac:spMkLst>
        </pc:spChg>
        <pc:grpChg chg="add del mod">
          <ac:chgData name="Hasan Selim" userId="84cd2103f36ef0dc" providerId="LiveId" clId="{23494831-8B35-4A0E-8845-9A0B8F0E0211}" dt="2025-07-19T11:44:34.889" v="665" actId="165"/>
          <ac:grpSpMkLst>
            <pc:docMk/>
            <pc:sldMk cId="2375592125" sldId="486"/>
            <ac:grpSpMk id="6" creationId="{C00BBDAA-2F53-593D-1892-72F6E9F73266}"/>
          </ac:grpSpMkLst>
        </pc:grpChg>
        <pc:grpChg chg="add mod">
          <ac:chgData name="Hasan Selim" userId="84cd2103f36ef0dc" providerId="LiveId" clId="{23494831-8B35-4A0E-8845-9A0B8F0E0211}" dt="2025-07-19T11:45:22.379" v="694" actId="164"/>
          <ac:grpSpMkLst>
            <pc:docMk/>
            <pc:sldMk cId="2375592125" sldId="486"/>
            <ac:grpSpMk id="9" creationId="{5206F5F0-681D-CCA1-4389-59798AA43D59}"/>
          </ac:grpSpMkLst>
        </pc:grpChg>
        <pc:picChg chg="add del mod topLvl">
          <ac:chgData name="Hasan Selim" userId="84cd2103f36ef0dc" providerId="LiveId" clId="{23494831-8B35-4A0E-8845-9A0B8F0E0211}" dt="2025-07-19T11:44:37" v="666" actId="478"/>
          <ac:picMkLst>
            <pc:docMk/>
            <pc:sldMk cId="2375592125" sldId="486"/>
            <ac:picMk id="4" creationId="{04F99EC2-BBAE-D745-41FC-4C06A3B3658C}"/>
          </ac:picMkLst>
        </pc:picChg>
        <pc:picChg chg="add mod ord">
          <ac:chgData name="Hasan Selim" userId="84cd2103f36ef0dc" providerId="LiveId" clId="{23494831-8B35-4A0E-8845-9A0B8F0E0211}" dt="2025-07-19T11:45:22.379" v="694" actId="164"/>
          <ac:picMkLst>
            <pc:docMk/>
            <pc:sldMk cId="2375592125" sldId="486"/>
            <ac:picMk id="8" creationId="{045084AF-B3DC-8147-7470-13EB225FFC9D}"/>
          </ac:picMkLst>
        </pc:picChg>
      </pc:sldChg>
      <pc:sldChg chg="modSp add del mod">
        <pc:chgData name="Hasan Selim" userId="84cd2103f36ef0dc" providerId="LiveId" clId="{23494831-8B35-4A0E-8845-9A0B8F0E0211}" dt="2025-07-19T11:38:01.332" v="529" actId="47"/>
        <pc:sldMkLst>
          <pc:docMk/>
          <pc:sldMk cId="2041355991" sldId="487"/>
        </pc:sldMkLst>
        <pc:spChg chg="mod">
          <ac:chgData name="Hasan Selim" userId="84cd2103f36ef0dc" providerId="LiveId" clId="{23494831-8B35-4A0E-8845-9A0B8F0E0211}" dt="2025-07-19T11:37:59.289" v="528" actId="207"/>
          <ac:spMkLst>
            <pc:docMk/>
            <pc:sldMk cId="2041355991" sldId="487"/>
            <ac:spMk id="40" creationId="{E527B9BE-A2C1-7D52-0DA8-F27F1D79DD66}"/>
          </ac:spMkLst>
        </pc:spChg>
      </pc:sldChg>
      <pc:sldChg chg="addSp delSp modSp add mod">
        <pc:chgData name="Hasan Selim" userId="84cd2103f36ef0dc" providerId="LiveId" clId="{23494831-8B35-4A0E-8845-9A0B8F0E0211}" dt="2025-07-19T11:46:02.300" v="717" actId="21"/>
        <pc:sldMkLst>
          <pc:docMk/>
          <pc:sldMk cId="3309249833" sldId="487"/>
        </pc:sldMkLst>
        <pc:spChg chg="mod">
          <ac:chgData name="Hasan Selim" userId="84cd2103f36ef0dc" providerId="LiveId" clId="{23494831-8B35-4A0E-8845-9A0B8F0E0211}" dt="2025-07-19T11:38:25.460" v="548" actId="20577"/>
          <ac:spMkLst>
            <pc:docMk/>
            <pc:sldMk cId="3309249833" sldId="487"/>
            <ac:spMk id="4" creationId="{9784B4FD-6FA3-770B-E6AE-B1B244C95EC9}"/>
          </ac:spMkLst>
        </pc:spChg>
        <pc:picChg chg="add mod">
          <ac:chgData name="Hasan Selim" userId="84cd2103f36ef0dc" providerId="LiveId" clId="{23494831-8B35-4A0E-8845-9A0B8F0E0211}" dt="2025-07-19T11:45:54.699" v="714"/>
          <ac:picMkLst>
            <pc:docMk/>
            <pc:sldMk cId="3309249833" sldId="487"/>
            <ac:picMk id="3" creationId="{2461D07A-7CF5-9552-CB09-A1A5F61DF839}"/>
          </ac:picMkLst>
        </pc:picChg>
        <pc:picChg chg="add mod">
          <ac:chgData name="Hasan Selim" userId="84cd2103f36ef0dc" providerId="LiveId" clId="{23494831-8B35-4A0E-8845-9A0B8F0E0211}" dt="2025-07-19T11:45:54.699" v="714"/>
          <ac:picMkLst>
            <pc:docMk/>
            <pc:sldMk cId="3309249833" sldId="487"/>
            <ac:picMk id="7" creationId="{A21E90ED-4C1F-40F6-F1A3-E4A1825B7450}"/>
          </ac:picMkLst>
        </pc:picChg>
        <pc:picChg chg="add mod">
          <ac:chgData name="Hasan Selim" userId="84cd2103f36ef0dc" providerId="LiveId" clId="{23494831-8B35-4A0E-8845-9A0B8F0E0211}" dt="2025-07-19T11:45:54.699" v="714"/>
          <ac:picMkLst>
            <pc:docMk/>
            <pc:sldMk cId="3309249833" sldId="487"/>
            <ac:picMk id="9" creationId="{BF2C12D3-D252-4BE6-CE1D-850294155A4D}"/>
          </ac:picMkLst>
        </pc:picChg>
        <pc:picChg chg="add mod">
          <ac:chgData name="Hasan Selim" userId="84cd2103f36ef0dc" providerId="LiveId" clId="{23494831-8B35-4A0E-8845-9A0B8F0E0211}" dt="2025-07-19T11:45:54.699" v="714"/>
          <ac:picMkLst>
            <pc:docMk/>
            <pc:sldMk cId="3309249833" sldId="487"/>
            <ac:picMk id="11" creationId="{98AFFB87-DD93-0668-D36D-D022769FFEAC}"/>
          </ac:picMkLst>
        </pc:picChg>
        <pc:picChg chg="add mod">
          <ac:chgData name="Hasan Selim" userId="84cd2103f36ef0dc" providerId="LiveId" clId="{23494831-8B35-4A0E-8845-9A0B8F0E0211}" dt="2025-07-19T11:45:54.699" v="714"/>
          <ac:picMkLst>
            <pc:docMk/>
            <pc:sldMk cId="3309249833" sldId="487"/>
            <ac:picMk id="13" creationId="{F1A9C84F-DFE9-6D18-B18E-1D268D3EA4B4}"/>
          </ac:picMkLst>
        </pc:picChg>
        <pc:picChg chg="add mod">
          <ac:chgData name="Hasan Selim" userId="84cd2103f36ef0dc" providerId="LiveId" clId="{23494831-8B35-4A0E-8845-9A0B8F0E0211}" dt="2025-07-19T11:45:54.699" v="714"/>
          <ac:picMkLst>
            <pc:docMk/>
            <pc:sldMk cId="3309249833" sldId="487"/>
            <ac:picMk id="15" creationId="{E6D347CD-E667-A62B-F9B6-F5CFA0AE1A8B}"/>
          </ac:picMkLst>
        </pc:picChg>
        <pc:picChg chg="add mod">
          <ac:chgData name="Hasan Selim" userId="84cd2103f36ef0dc" providerId="LiveId" clId="{23494831-8B35-4A0E-8845-9A0B8F0E0211}" dt="2025-07-19T11:45:54.699" v="714"/>
          <ac:picMkLst>
            <pc:docMk/>
            <pc:sldMk cId="3309249833" sldId="487"/>
            <ac:picMk id="19" creationId="{DAC41709-F9A1-1BB0-4200-BF5A898A3EE6}"/>
          </ac:picMkLst>
        </pc:picChg>
        <pc:picChg chg="add mod">
          <ac:chgData name="Hasan Selim" userId="84cd2103f36ef0dc" providerId="LiveId" clId="{23494831-8B35-4A0E-8845-9A0B8F0E0211}" dt="2025-07-19T11:45:54.699" v="714"/>
          <ac:picMkLst>
            <pc:docMk/>
            <pc:sldMk cId="3309249833" sldId="487"/>
            <ac:picMk id="21" creationId="{9FCDF8CE-EECC-6BD9-92FC-B0948EFA3B20}"/>
          </ac:picMkLst>
        </pc:picChg>
        <pc:picChg chg="add mod">
          <ac:chgData name="Hasan Selim" userId="84cd2103f36ef0dc" providerId="LiveId" clId="{23494831-8B35-4A0E-8845-9A0B8F0E0211}" dt="2025-07-19T11:45:54.699" v="714"/>
          <ac:picMkLst>
            <pc:docMk/>
            <pc:sldMk cId="3309249833" sldId="487"/>
            <ac:picMk id="23" creationId="{CFB54B53-6EDD-47FB-71BE-A25B3E0B1F5D}"/>
          </ac:picMkLst>
        </pc:picChg>
        <pc:picChg chg="add del mod">
          <ac:chgData name="Hasan Selim" userId="84cd2103f36ef0dc" providerId="LiveId" clId="{23494831-8B35-4A0E-8845-9A0B8F0E0211}" dt="2025-07-19T11:46:02.300" v="717" actId="21"/>
          <ac:picMkLst>
            <pc:docMk/>
            <pc:sldMk cId="3309249833" sldId="487"/>
            <ac:picMk id="25" creationId="{A8C924C6-B564-9848-71EC-5F73EE2240EC}"/>
          </ac:picMkLst>
        </pc:picChg>
      </pc:sldChg>
      <pc:sldChg chg="add del">
        <pc:chgData name="Hasan Selim" userId="84cd2103f36ef0dc" providerId="LiveId" clId="{23494831-8B35-4A0E-8845-9A0B8F0E0211}" dt="2025-07-19T11:38:01.958" v="530" actId="47"/>
        <pc:sldMkLst>
          <pc:docMk/>
          <pc:sldMk cId="1143969787" sldId="488"/>
        </pc:sldMkLst>
      </pc:sldChg>
      <pc:sldChg chg="addSp delSp modSp add mod ord modShow">
        <pc:chgData name="Hasan Selim" userId="84cd2103f36ef0dc" providerId="LiveId" clId="{23494831-8B35-4A0E-8845-9A0B8F0E0211}" dt="2025-07-19T11:51:27.499" v="832" actId="729"/>
        <pc:sldMkLst>
          <pc:docMk/>
          <pc:sldMk cId="3324910339" sldId="488"/>
        </pc:sldMkLst>
        <pc:picChg chg="add mod">
          <ac:chgData name="Hasan Selim" userId="84cd2103f36ef0dc" providerId="LiveId" clId="{23494831-8B35-4A0E-8845-9A0B8F0E0211}" dt="2025-07-19T11:47:51.249" v="782"/>
          <ac:picMkLst>
            <pc:docMk/>
            <pc:sldMk cId="3324910339" sldId="488"/>
            <ac:picMk id="5" creationId="{ADB75205-C6B8-7575-A997-4562D2D5DB55}"/>
          </ac:picMkLst>
        </pc:picChg>
        <pc:picChg chg="del">
          <ac:chgData name="Hasan Selim" userId="84cd2103f36ef0dc" providerId="LiveId" clId="{23494831-8B35-4A0E-8845-9A0B8F0E0211}" dt="2025-07-19T11:46:46.333" v="741" actId="478"/>
          <ac:picMkLst>
            <pc:docMk/>
            <pc:sldMk cId="3324910339" sldId="488"/>
            <ac:picMk id="6" creationId="{0A02CF54-D2AC-8855-C7A0-0D91A316E0DD}"/>
          </ac:picMkLst>
        </pc:picChg>
        <pc:picChg chg="add del mod">
          <ac:chgData name="Hasan Selim" userId="84cd2103f36ef0dc" providerId="LiveId" clId="{23494831-8B35-4A0E-8845-9A0B8F0E0211}" dt="2025-07-19T11:47:01.488" v="751" actId="478"/>
          <ac:picMkLst>
            <pc:docMk/>
            <pc:sldMk cId="3324910339" sldId="488"/>
            <ac:picMk id="7" creationId="{252AE43D-DF09-61DB-9582-90B2390CF275}"/>
          </ac:picMkLst>
        </pc:picChg>
        <pc:picChg chg="del">
          <ac:chgData name="Hasan Selim" userId="84cd2103f36ef0dc" providerId="LiveId" clId="{23494831-8B35-4A0E-8845-9A0B8F0E0211}" dt="2025-07-19T11:46:46.333" v="741" actId="478"/>
          <ac:picMkLst>
            <pc:docMk/>
            <pc:sldMk cId="3324910339" sldId="488"/>
            <ac:picMk id="8" creationId="{F2D38A78-0E52-291F-6BE3-F9A2EECFD6DA}"/>
          </ac:picMkLst>
        </pc:picChg>
        <pc:picChg chg="add mod">
          <ac:chgData name="Hasan Selim" userId="84cd2103f36ef0dc" providerId="LiveId" clId="{23494831-8B35-4A0E-8845-9A0B8F0E0211}" dt="2025-07-19T11:47:06.089" v="755" actId="1076"/>
          <ac:picMkLst>
            <pc:docMk/>
            <pc:sldMk cId="3324910339" sldId="488"/>
            <ac:picMk id="9" creationId="{60E6B9E1-0C82-ABC0-6607-7DAB757B5177}"/>
          </ac:picMkLst>
        </pc:picChg>
        <pc:picChg chg="del">
          <ac:chgData name="Hasan Selim" userId="84cd2103f36ef0dc" providerId="LiveId" clId="{23494831-8B35-4A0E-8845-9A0B8F0E0211}" dt="2025-07-19T11:46:46.333" v="741" actId="478"/>
          <ac:picMkLst>
            <pc:docMk/>
            <pc:sldMk cId="3324910339" sldId="488"/>
            <ac:picMk id="10" creationId="{1AB82B3C-E141-D1B1-9536-2CF6C1466AD9}"/>
          </ac:picMkLst>
        </pc:picChg>
        <pc:picChg chg="add mod">
          <ac:chgData name="Hasan Selim" userId="84cd2103f36ef0dc" providerId="LiveId" clId="{23494831-8B35-4A0E-8845-9A0B8F0E0211}" dt="2025-07-19T11:47:08.087" v="757" actId="1076"/>
          <ac:picMkLst>
            <pc:docMk/>
            <pc:sldMk cId="3324910339" sldId="488"/>
            <ac:picMk id="11" creationId="{B1BAB765-D0CE-F708-A7D6-EA6C35BA218C}"/>
          </ac:picMkLst>
        </pc:picChg>
        <pc:picChg chg="del">
          <ac:chgData name="Hasan Selim" userId="84cd2103f36ef0dc" providerId="LiveId" clId="{23494831-8B35-4A0E-8845-9A0B8F0E0211}" dt="2025-07-19T11:46:46.333" v="741" actId="478"/>
          <ac:picMkLst>
            <pc:docMk/>
            <pc:sldMk cId="3324910339" sldId="488"/>
            <ac:picMk id="12" creationId="{93D1AA43-CF1F-101D-1466-56C997C79075}"/>
          </ac:picMkLst>
        </pc:picChg>
        <pc:picChg chg="add del mod">
          <ac:chgData name="Hasan Selim" userId="84cd2103f36ef0dc" providerId="LiveId" clId="{23494831-8B35-4A0E-8845-9A0B8F0E0211}" dt="2025-07-19T11:47:40.635" v="776" actId="21"/>
          <ac:picMkLst>
            <pc:docMk/>
            <pc:sldMk cId="3324910339" sldId="488"/>
            <ac:picMk id="13" creationId="{631A8037-72B3-1E6A-D9A2-B235D2A70898}"/>
          </ac:picMkLst>
        </pc:picChg>
        <pc:picChg chg="del">
          <ac:chgData name="Hasan Selim" userId="84cd2103f36ef0dc" providerId="LiveId" clId="{23494831-8B35-4A0E-8845-9A0B8F0E0211}" dt="2025-07-19T11:46:46.333" v="741" actId="478"/>
          <ac:picMkLst>
            <pc:docMk/>
            <pc:sldMk cId="3324910339" sldId="488"/>
            <ac:picMk id="14" creationId="{1D673981-C12F-CF08-02D9-777A991896C2}"/>
          </ac:picMkLst>
        </pc:picChg>
        <pc:picChg chg="add del mod">
          <ac:chgData name="Hasan Selim" userId="84cd2103f36ef0dc" providerId="LiveId" clId="{23494831-8B35-4A0E-8845-9A0B8F0E0211}" dt="2025-07-19T11:47:40.635" v="776" actId="21"/>
          <ac:picMkLst>
            <pc:docMk/>
            <pc:sldMk cId="3324910339" sldId="488"/>
            <ac:picMk id="15" creationId="{4899DC06-6B5F-E160-ED3C-F2284A3B011A}"/>
          </ac:picMkLst>
        </pc:picChg>
        <pc:picChg chg="del">
          <ac:chgData name="Hasan Selim" userId="84cd2103f36ef0dc" providerId="LiveId" clId="{23494831-8B35-4A0E-8845-9A0B8F0E0211}" dt="2025-07-19T11:46:46.333" v="741" actId="478"/>
          <ac:picMkLst>
            <pc:docMk/>
            <pc:sldMk cId="3324910339" sldId="488"/>
            <ac:picMk id="16" creationId="{B1927DE9-0949-7ED9-F17A-42F2604545F5}"/>
          </ac:picMkLst>
        </pc:picChg>
        <pc:picChg chg="add del mod">
          <ac:chgData name="Hasan Selim" userId="84cd2103f36ef0dc" providerId="LiveId" clId="{23494831-8B35-4A0E-8845-9A0B8F0E0211}" dt="2025-07-19T11:47:09.848" v="758" actId="21"/>
          <ac:picMkLst>
            <pc:docMk/>
            <pc:sldMk cId="3324910339" sldId="488"/>
            <ac:picMk id="17" creationId="{DF610B8F-3BB7-7973-B2D5-B7579AAFBD9B}"/>
          </ac:picMkLst>
        </pc:picChg>
        <pc:picChg chg="del">
          <ac:chgData name="Hasan Selim" userId="84cd2103f36ef0dc" providerId="LiveId" clId="{23494831-8B35-4A0E-8845-9A0B8F0E0211}" dt="2025-07-19T11:46:46.333" v="741" actId="478"/>
          <ac:picMkLst>
            <pc:docMk/>
            <pc:sldMk cId="3324910339" sldId="488"/>
            <ac:picMk id="18" creationId="{1B50AD1A-BFD9-06C8-314E-24A58F052AD9}"/>
          </ac:picMkLst>
        </pc:picChg>
        <pc:picChg chg="del">
          <ac:chgData name="Hasan Selim" userId="84cd2103f36ef0dc" providerId="LiveId" clId="{23494831-8B35-4A0E-8845-9A0B8F0E0211}" dt="2025-07-19T11:46:46.333" v="741" actId="478"/>
          <ac:picMkLst>
            <pc:docMk/>
            <pc:sldMk cId="3324910339" sldId="488"/>
            <ac:picMk id="20" creationId="{8D8C3E97-026C-6787-17E1-5E1DB69A4B93}"/>
          </ac:picMkLst>
        </pc:picChg>
        <pc:picChg chg="del">
          <ac:chgData name="Hasan Selim" userId="84cd2103f36ef0dc" providerId="LiveId" clId="{23494831-8B35-4A0E-8845-9A0B8F0E0211}" dt="2025-07-19T11:46:46.333" v="741" actId="478"/>
          <ac:picMkLst>
            <pc:docMk/>
            <pc:sldMk cId="3324910339" sldId="488"/>
            <ac:picMk id="22" creationId="{BE6FF4D4-BE0F-BE57-3F44-DE64E7AF6BFE}"/>
          </ac:picMkLst>
        </pc:picChg>
        <pc:picChg chg="del">
          <ac:chgData name="Hasan Selim" userId="84cd2103f36ef0dc" providerId="LiveId" clId="{23494831-8B35-4A0E-8845-9A0B8F0E0211}" dt="2025-07-19T11:46:46.333" v="741" actId="478"/>
          <ac:picMkLst>
            <pc:docMk/>
            <pc:sldMk cId="3324910339" sldId="488"/>
            <ac:picMk id="24" creationId="{643AB75B-46DF-CE90-F3AF-443ECA5334C5}"/>
          </ac:picMkLst>
        </pc:picChg>
      </pc:sldChg>
      <pc:sldChg chg="addSp delSp add del mod">
        <pc:chgData name="Hasan Selim" userId="84cd2103f36ef0dc" providerId="LiveId" clId="{23494831-8B35-4A0E-8845-9A0B8F0E0211}" dt="2025-07-19T11:46:42.639" v="739" actId="2890"/>
        <pc:sldMkLst>
          <pc:docMk/>
          <pc:sldMk cId="4094691093" sldId="488"/>
        </pc:sldMkLst>
        <pc:picChg chg="add del">
          <ac:chgData name="Hasan Selim" userId="84cd2103f36ef0dc" providerId="LiveId" clId="{23494831-8B35-4A0E-8845-9A0B8F0E0211}" dt="2025-07-19T11:46:42.200" v="738" actId="21"/>
          <ac:picMkLst>
            <pc:docMk/>
            <pc:sldMk cId="4094691093" sldId="488"/>
            <ac:picMk id="6" creationId="{4392AE94-4BB7-B6AB-E759-E0BA29536F37}"/>
          </ac:picMkLst>
        </pc:picChg>
        <pc:picChg chg="add del">
          <ac:chgData name="Hasan Selim" userId="84cd2103f36ef0dc" providerId="LiveId" clId="{23494831-8B35-4A0E-8845-9A0B8F0E0211}" dt="2025-07-19T11:46:42.200" v="738" actId="21"/>
          <ac:picMkLst>
            <pc:docMk/>
            <pc:sldMk cId="4094691093" sldId="488"/>
            <ac:picMk id="10" creationId="{07EFF39D-F421-5B5F-22C3-9CCF1CD8B995}"/>
          </ac:picMkLst>
        </pc:picChg>
        <pc:picChg chg="add del">
          <ac:chgData name="Hasan Selim" userId="84cd2103f36ef0dc" providerId="LiveId" clId="{23494831-8B35-4A0E-8845-9A0B8F0E0211}" dt="2025-07-19T11:46:42.200" v="738" actId="21"/>
          <ac:picMkLst>
            <pc:docMk/>
            <pc:sldMk cId="4094691093" sldId="488"/>
            <ac:picMk id="14" creationId="{7D831D8A-F1C3-C4C7-06C7-5697CBB75223}"/>
          </ac:picMkLst>
        </pc:picChg>
        <pc:picChg chg="add del">
          <ac:chgData name="Hasan Selim" userId="84cd2103f36ef0dc" providerId="LiveId" clId="{23494831-8B35-4A0E-8845-9A0B8F0E0211}" dt="2025-07-19T11:46:42.200" v="738" actId="21"/>
          <ac:picMkLst>
            <pc:docMk/>
            <pc:sldMk cId="4094691093" sldId="488"/>
            <ac:picMk id="16" creationId="{B03E92D7-E936-49B7-840D-E2B994843E4D}"/>
          </ac:picMkLst>
        </pc:picChg>
      </pc:sldChg>
      <pc:sldChg chg="addSp delSp modSp add mod modShow">
        <pc:chgData name="Hasan Selim" userId="84cd2103f36ef0dc" providerId="LiveId" clId="{23494831-8B35-4A0E-8845-9A0B8F0E0211}" dt="2025-07-19T11:51:27.499" v="832" actId="729"/>
        <pc:sldMkLst>
          <pc:docMk/>
          <pc:sldMk cId="177670719" sldId="489"/>
        </pc:sldMkLst>
        <pc:spChg chg="mod">
          <ac:chgData name="Hasan Selim" userId="84cd2103f36ef0dc" providerId="LiveId" clId="{23494831-8B35-4A0E-8845-9A0B8F0E0211}" dt="2025-07-19T11:51:14.068" v="830" actId="33524"/>
          <ac:spMkLst>
            <pc:docMk/>
            <pc:sldMk cId="177670719" sldId="489"/>
            <ac:spMk id="4" creationId="{65DFBF94-680D-FC00-900D-A56D990AC0A1}"/>
          </ac:spMkLst>
        </pc:spChg>
        <pc:grpChg chg="add mod">
          <ac:chgData name="Hasan Selim" userId="84cd2103f36ef0dc" providerId="LiveId" clId="{23494831-8B35-4A0E-8845-9A0B8F0E0211}" dt="2025-07-19T11:47:22.233" v="766" actId="1076"/>
          <ac:grpSpMkLst>
            <pc:docMk/>
            <pc:sldMk cId="177670719" sldId="489"/>
            <ac:grpSpMk id="2" creationId="{82BF91F2-C43B-8123-7576-C480E7481C78}"/>
          </ac:grpSpMkLst>
        </pc:grpChg>
        <pc:picChg chg="mod">
          <ac:chgData name="Hasan Selim" userId="84cd2103f36ef0dc" providerId="LiveId" clId="{23494831-8B35-4A0E-8845-9A0B8F0E0211}" dt="2025-07-19T11:47:20.309" v="765"/>
          <ac:picMkLst>
            <pc:docMk/>
            <pc:sldMk cId="177670719" sldId="489"/>
            <ac:picMk id="3" creationId="{7D4B7046-BB15-94D0-CB2A-74AB4DA25C62}"/>
          </ac:picMkLst>
        </pc:picChg>
        <pc:picChg chg="del">
          <ac:chgData name="Hasan Selim" userId="84cd2103f36ef0dc" providerId="LiveId" clId="{23494831-8B35-4A0E-8845-9A0B8F0E0211}" dt="2025-07-19T11:47:13.068" v="760" actId="478"/>
          <ac:picMkLst>
            <pc:docMk/>
            <pc:sldMk cId="177670719" sldId="489"/>
            <ac:picMk id="5" creationId="{4EC3025F-9123-EBDD-F5AC-1118262F8C6F}"/>
          </ac:picMkLst>
        </pc:picChg>
        <pc:picChg chg="del">
          <ac:chgData name="Hasan Selim" userId="84cd2103f36ef0dc" providerId="LiveId" clId="{23494831-8B35-4A0E-8845-9A0B8F0E0211}" dt="2025-07-19T11:47:13.068" v="760" actId="478"/>
          <ac:picMkLst>
            <pc:docMk/>
            <pc:sldMk cId="177670719" sldId="489"/>
            <ac:picMk id="9" creationId="{94D0BA1D-EC71-B90B-EB04-98FA1E1ED695}"/>
          </ac:picMkLst>
        </pc:picChg>
        <pc:picChg chg="del">
          <ac:chgData name="Hasan Selim" userId="84cd2103f36ef0dc" providerId="LiveId" clId="{23494831-8B35-4A0E-8845-9A0B8F0E0211}" dt="2025-07-19T11:47:13.068" v="760" actId="478"/>
          <ac:picMkLst>
            <pc:docMk/>
            <pc:sldMk cId="177670719" sldId="489"/>
            <ac:picMk id="11" creationId="{A6C470F5-14FE-7F0B-DB8F-A05942D67BCC}"/>
          </ac:picMkLst>
        </pc:picChg>
        <pc:picChg chg="del">
          <ac:chgData name="Hasan Selim" userId="84cd2103f36ef0dc" providerId="LiveId" clId="{23494831-8B35-4A0E-8845-9A0B8F0E0211}" dt="2025-07-19T11:47:13.068" v="760" actId="478"/>
          <ac:picMkLst>
            <pc:docMk/>
            <pc:sldMk cId="177670719" sldId="489"/>
            <ac:picMk id="13" creationId="{1865E007-AB92-D4D6-F4A1-1491E70F91BA}"/>
          </ac:picMkLst>
        </pc:picChg>
        <pc:picChg chg="del">
          <ac:chgData name="Hasan Selim" userId="84cd2103f36ef0dc" providerId="LiveId" clId="{23494831-8B35-4A0E-8845-9A0B8F0E0211}" dt="2025-07-19T11:47:13.068" v="760" actId="478"/>
          <ac:picMkLst>
            <pc:docMk/>
            <pc:sldMk cId="177670719" sldId="489"/>
            <ac:picMk id="15" creationId="{305B4048-F44E-52DF-0051-CB57B7C9EF3A}"/>
          </ac:picMkLst>
        </pc:picChg>
        <pc:picChg chg="add mod">
          <ac:chgData name="Hasan Selim" userId="84cd2103f36ef0dc" providerId="LiveId" clId="{23494831-8B35-4A0E-8845-9A0B8F0E0211}" dt="2025-07-19T11:47:57.348" v="783"/>
          <ac:picMkLst>
            <pc:docMk/>
            <pc:sldMk cId="177670719" sldId="489"/>
            <ac:picMk id="17" creationId="{DF610B8F-3BB7-7973-B2D5-B7579AAFBD9B}"/>
          </ac:picMkLst>
        </pc:picChg>
        <pc:picChg chg="add mod">
          <ac:chgData name="Hasan Selim" userId="84cd2103f36ef0dc" providerId="LiveId" clId="{23494831-8B35-4A0E-8845-9A0B8F0E0211}" dt="2025-07-19T11:47:31.502" v="771" actId="1076"/>
          <ac:picMkLst>
            <pc:docMk/>
            <pc:sldMk cId="177670719" sldId="489"/>
            <ac:picMk id="24" creationId="{9F572806-70A8-6CD7-8E2F-E23D27607BCD}"/>
          </ac:picMkLst>
        </pc:picChg>
      </pc:sldChg>
      <pc:sldMasterChg chg="setBg addSldLayout modSldLayout">
        <pc:chgData name="Hasan Selim" userId="84cd2103f36ef0dc" providerId="LiveId" clId="{23494831-8B35-4A0E-8845-9A0B8F0E0211}" dt="2025-07-19T14:49:33.624" v="839" actId="1076"/>
        <pc:sldMasterMkLst>
          <pc:docMk/>
          <pc:sldMasterMk cId="1097754498" sldId="2147483648"/>
        </pc:sldMasterMkLst>
        <pc:sldLayoutChg chg="addSp modSp mod setBg">
          <pc:chgData name="Hasan Selim" userId="84cd2103f36ef0dc" providerId="LiveId" clId="{23494831-8B35-4A0E-8845-9A0B8F0E0211}" dt="2025-07-19T14:49:33.624" v="839" actId="1076"/>
          <pc:sldLayoutMkLst>
            <pc:docMk/>
            <pc:sldMasterMk cId="1097754498" sldId="2147483648"/>
            <pc:sldLayoutMk cId="2703471739" sldId="2147483650"/>
          </pc:sldLayoutMkLst>
          <pc:spChg chg="add mod">
            <ac:chgData name="Hasan Selim" userId="84cd2103f36ef0dc" providerId="LiveId" clId="{23494831-8B35-4A0E-8845-9A0B8F0E0211}" dt="2025-07-19T11:30:46.998" v="289" actId="164"/>
            <ac:spMkLst>
              <pc:docMk/>
              <pc:sldMasterMk cId="1097754498" sldId="2147483648"/>
              <pc:sldLayoutMk cId="2703471739" sldId="2147483650"/>
              <ac:spMk id="2" creationId="{7679CBEC-3273-A35F-78E9-C0B5BD3FE36A}"/>
            </ac:spMkLst>
          </pc:spChg>
          <pc:spChg chg="add mod">
            <ac:chgData name="Hasan Selim" userId="84cd2103f36ef0dc" providerId="LiveId" clId="{23494831-8B35-4A0E-8845-9A0B8F0E0211}" dt="2025-07-19T11:30:46.017" v="288" actId="164"/>
            <ac:spMkLst>
              <pc:docMk/>
              <pc:sldMasterMk cId="1097754498" sldId="2147483648"/>
              <pc:sldLayoutMk cId="2703471739" sldId="2147483650"/>
              <ac:spMk id="3" creationId="{A71EC509-CAD0-83A0-E3E6-FBF1E2B41615}"/>
            </ac:spMkLst>
          </pc:spChg>
          <pc:spChg chg="add mod">
            <ac:chgData name="Hasan Selim" userId="84cd2103f36ef0dc" providerId="LiveId" clId="{23494831-8B35-4A0E-8845-9A0B8F0E0211}" dt="2025-07-19T11:30:46.017" v="288" actId="164"/>
            <ac:spMkLst>
              <pc:docMk/>
              <pc:sldMasterMk cId="1097754498" sldId="2147483648"/>
              <pc:sldLayoutMk cId="2703471739" sldId="2147483650"/>
              <ac:spMk id="4" creationId="{E224664C-8533-E6D2-EAC6-ADB264CDD15E}"/>
            </ac:spMkLst>
          </pc:spChg>
          <pc:spChg chg="add mod">
            <ac:chgData name="Hasan Selim" userId="84cd2103f36ef0dc" providerId="LiveId" clId="{23494831-8B35-4A0E-8845-9A0B8F0E0211}" dt="2025-07-19T11:30:46.998" v="289" actId="164"/>
            <ac:spMkLst>
              <pc:docMk/>
              <pc:sldMasterMk cId="1097754498" sldId="2147483648"/>
              <pc:sldLayoutMk cId="2703471739" sldId="2147483650"/>
              <ac:spMk id="5" creationId="{0B080E67-875E-D988-62A2-406A2885437E}"/>
            </ac:spMkLst>
          </pc:spChg>
          <pc:spChg chg="add mod">
            <ac:chgData name="Hasan Selim" userId="84cd2103f36ef0dc" providerId="LiveId" clId="{23494831-8B35-4A0E-8845-9A0B8F0E0211}" dt="2025-07-19T11:30:44.038" v="287" actId="571"/>
            <ac:spMkLst>
              <pc:docMk/>
              <pc:sldMasterMk cId="1097754498" sldId="2147483648"/>
              <pc:sldLayoutMk cId="2703471739" sldId="2147483650"/>
              <ac:spMk id="6" creationId="{D9761F5F-A5BE-8CE3-1589-7768E0CC3093}"/>
            </ac:spMkLst>
          </pc:spChg>
          <pc:grpChg chg="add mod">
            <ac:chgData name="Hasan Selim" userId="84cd2103f36ef0dc" providerId="LiveId" clId="{23494831-8B35-4A0E-8845-9A0B8F0E0211}" dt="2025-07-19T14:49:33.624" v="839" actId="1076"/>
            <ac:grpSpMkLst>
              <pc:docMk/>
              <pc:sldMasterMk cId="1097754498" sldId="2147483648"/>
              <pc:sldLayoutMk cId="2703471739" sldId="2147483650"/>
              <ac:grpSpMk id="7" creationId="{773E2EF2-1499-EE8B-3F9E-C20BF84D702B}"/>
            </ac:grpSpMkLst>
          </pc:grpChg>
          <pc:grpChg chg="add mod">
            <ac:chgData name="Hasan Selim" userId="84cd2103f36ef0dc" providerId="LiveId" clId="{23494831-8B35-4A0E-8845-9A0B8F0E0211}" dt="2025-07-19T11:31:05.209" v="301" actId="1076"/>
            <ac:grpSpMkLst>
              <pc:docMk/>
              <pc:sldMasterMk cId="1097754498" sldId="2147483648"/>
              <pc:sldLayoutMk cId="2703471739" sldId="2147483650"/>
              <ac:grpSpMk id="8" creationId="{F4F5DEF3-8DA2-A7E0-E23C-E6686FF94595}"/>
            </ac:grpSpMkLst>
          </pc:grpChg>
        </pc:sldLayoutChg>
        <pc:sldLayoutChg chg="addSp modSp setBg">
          <pc:chgData name="Hasan Selim" userId="84cd2103f36ef0dc" providerId="LiveId" clId="{23494831-8B35-4A0E-8845-9A0B8F0E0211}" dt="2025-07-19T11:30:18.419" v="282"/>
          <pc:sldLayoutMkLst>
            <pc:docMk/>
            <pc:sldMasterMk cId="1097754498" sldId="2147483648"/>
            <pc:sldLayoutMk cId="742326489" sldId="2147483651"/>
          </pc:sldLayoutMkLst>
          <pc:spChg chg="add mod">
            <ac:chgData name="Hasan Selim" userId="84cd2103f36ef0dc" providerId="LiveId" clId="{23494831-8B35-4A0E-8845-9A0B8F0E0211}" dt="2025-07-19T11:30:18.419" v="282"/>
            <ac:spMkLst>
              <pc:docMk/>
              <pc:sldMasterMk cId="1097754498" sldId="2147483648"/>
              <pc:sldLayoutMk cId="742326489" sldId="2147483651"/>
              <ac:spMk id="18" creationId="{81054992-85F8-ABEB-C497-49848FC5322E}"/>
            </ac:spMkLst>
          </pc:spChg>
          <pc:spChg chg="add mod">
            <ac:chgData name="Hasan Selim" userId="84cd2103f36ef0dc" providerId="LiveId" clId="{23494831-8B35-4A0E-8845-9A0B8F0E0211}" dt="2025-07-19T11:30:18.419" v="282"/>
            <ac:spMkLst>
              <pc:docMk/>
              <pc:sldMasterMk cId="1097754498" sldId="2147483648"/>
              <pc:sldLayoutMk cId="742326489" sldId="2147483651"/>
              <ac:spMk id="32" creationId="{A56DFE42-2D2D-32F5-AD66-5558D84D4FFD}"/>
            </ac:spMkLst>
          </pc:spChg>
          <pc:spChg chg="add mod">
            <ac:chgData name="Hasan Selim" userId="84cd2103f36ef0dc" providerId="LiveId" clId="{23494831-8B35-4A0E-8845-9A0B8F0E0211}" dt="2025-07-19T11:30:18.419" v="282"/>
            <ac:spMkLst>
              <pc:docMk/>
              <pc:sldMasterMk cId="1097754498" sldId="2147483648"/>
              <pc:sldLayoutMk cId="742326489" sldId="2147483651"/>
              <ac:spMk id="36" creationId="{AA590763-8BAA-1DEF-392D-2A4B5C301004}"/>
            </ac:spMkLst>
          </pc:spChg>
          <pc:spChg chg="add mod">
            <ac:chgData name="Hasan Selim" userId="84cd2103f36ef0dc" providerId="LiveId" clId="{23494831-8B35-4A0E-8845-9A0B8F0E0211}" dt="2025-07-19T11:30:18.419" v="282"/>
            <ac:spMkLst>
              <pc:docMk/>
              <pc:sldMasterMk cId="1097754498" sldId="2147483648"/>
              <pc:sldLayoutMk cId="742326489" sldId="2147483651"/>
              <ac:spMk id="38" creationId="{FC79A01E-0802-B770-A091-E65F3B08E2DB}"/>
            </ac:spMkLst>
          </pc:spChg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4258842081" sldId="2147483652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925262472" sldId="2147483653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1446034390" sldId="2147483654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563704803" sldId="2147483655"/>
          </pc:sldLayoutMkLst>
        </pc:sldLayoutChg>
        <pc:sldLayoutChg chg="addSp modSp mod setBg">
          <pc:chgData name="Hasan Selim" userId="84cd2103f36ef0dc" providerId="LiveId" clId="{23494831-8B35-4A0E-8845-9A0B8F0E0211}" dt="2025-07-19T11:31:24.247" v="304" actId="207"/>
          <pc:sldLayoutMkLst>
            <pc:docMk/>
            <pc:sldMasterMk cId="1097754498" sldId="2147483648"/>
            <pc:sldLayoutMk cId="4187499995" sldId="2147483657"/>
          </pc:sldLayoutMkLst>
          <pc:spChg chg="add mod">
            <ac:chgData name="Hasan Selim" userId="84cd2103f36ef0dc" providerId="LiveId" clId="{23494831-8B35-4A0E-8845-9A0B8F0E0211}" dt="2025-07-19T11:31:20.658" v="303" actId="207"/>
            <ac:spMkLst>
              <pc:docMk/>
              <pc:sldMasterMk cId="1097754498" sldId="2147483648"/>
              <pc:sldLayoutMk cId="4187499995" sldId="2147483657"/>
              <ac:spMk id="2" creationId="{D6735199-4B79-FC36-A4AA-73DA3AD8DC4E}"/>
            </ac:spMkLst>
          </pc:spChg>
          <pc:spChg chg="add mod">
            <ac:chgData name="Hasan Selim" userId="84cd2103f36ef0dc" providerId="LiveId" clId="{23494831-8B35-4A0E-8845-9A0B8F0E0211}" dt="2025-07-19T11:31:24.247" v="304" actId="207"/>
            <ac:spMkLst>
              <pc:docMk/>
              <pc:sldMasterMk cId="1097754498" sldId="2147483648"/>
              <pc:sldLayoutMk cId="4187499995" sldId="2147483657"/>
              <ac:spMk id="3" creationId="{5B5F2537-C042-41D3-4FF0-613179B32CC7}"/>
            </ac:spMkLst>
          </pc:spChg>
          <pc:spChg chg="add mod">
            <ac:chgData name="Hasan Selim" userId="84cd2103f36ef0dc" providerId="LiveId" clId="{23494831-8B35-4A0E-8845-9A0B8F0E0211}" dt="2025-07-19T11:31:12.620" v="302"/>
            <ac:spMkLst>
              <pc:docMk/>
              <pc:sldMasterMk cId="1097754498" sldId="2147483648"/>
              <pc:sldLayoutMk cId="4187499995" sldId="2147483657"/>
              <ac:spMk id="4" creationId="{F109F5C3-8A64-9C8A-C482-9F1BB4A5CF8D}"/>
            </ac:spMkLst>
          </pc:spChg>
          <pc:spChg chg="add mod">
            <ac:chgData name="Hasan Selim" userId="84cd2103f36ef0dc" providerId="LiveId" clId="{23494831-8B35-4A0E-8845-9A0B8F0E0211}" dt="2025-07-19T11:31:12.620" v="302"/>
            <ac:spMkLst>
              <pc:docMk/>
              <pc:sldMasterMk cId="1097754498" sldId="2147483648"/>
              <pc:sldLayoutMk cId="4187499995" sldId="2147483657"/>
              <ac:spMk id="5" creationId="{AF087B2A-C3E9-1DC4-32CE-6D9961594BEE}"/>
            </ac:spMkLst>
          </pc:spChg>
        </pc:sldLayoutChg>
        <pc:sldLayoutChg chg="delSp add mod modTransition">
          <pc:chgData name="Hasan Selim" userId="84cd2103f36ef0dc" providerId="LiveId" clId="{23494831-8B35-4A0E-8845-9A0B8F0E0211}" dt="2025-07-19T11:31:41.958" v="306" actId="478"/>
          <pc:sldLayoutMkLst>
            <pc:docMk/>
            <pc:sldMasterMk cId="1097754498" sldId="2147483648"/>
            <pc:sldLayoutMk cId="2611383697" sldId="2147483658"/>
          </pc:sldLayoutMkLst>
          <pc:spChg chg="del">
            <ac:chgData name="Hasan Selim" userId="84cd2103f36ef0dc" providerId="LiveId" clId="{23494831-8B35-4A0E-8845-9A0B8F0E0211}" dt="2025-07-19T11:31:41.958" v="306" actId="478"/>
            <ac:spMkLst>
              <pc:docMk/>
              <pc:sldMasterMk cId="1097754498" sldId="2147483648"/>
              <pc:sldLayoutMk cId="2611383697" sldId="2147483658"/>
              <ac:spMk id="2" creationId="{D6735199-4B79-FC36-A4AA-73DA3AD8DC4E}"/>
            </ac:spMkLst>
          </pc:spChg>
          <pc:spChg chg="del">
            <ac:chgData name="Hasan Selim" userId="84cd2103f36ef0dc" providerId="LiveId" clId="{23494831-8B35-4A0E-8845-9A0B8F0E0211}" dt="2025-07-19T11:31:41.958" v="306" actId="478"/>
            <ac:spMkLst>
              <pc:docMk/>
              <pc:sldMasterMk cId="1097754498" sldId="2147483648"/>
              <pc:sldLayoutMk cId="2611383697" sldId="2147483658"/>
              <ac:spMk id="3" creationId="{5B5F2537-C042-41D3-4FF0-613179B32CC7}"/>
            </ac:spMkLst>
          </pc:spChg>
          <pc:spChg chg="del">
            <ac:chgData name="Hasan Selim" userId="84cd2103f36ef0dc" providerId="LiveId" clId="{23494831-8B35-4A0E-8845-9A0B8F0E0211}" dt="2025-07-19T11:31:41.958" v="306" actId="478"/>
            <ac:spMkLst>
              <pc:docMk/>
              <pc:sldMasterMk cId="1097754498" sldId="2147483648"/>
              <pc:sldLayoutMk cId="2611383697" sldId="2147483658"/>
              <ac:spMk id="4" creationId="{F109F5C3-8A64-9C8A-C482-9F1BB4A5CF8D}"/>
            </ac:spMkLst>
          </pc:spChg>
          <pc:spChg chg="del">
            <ac:chgData name="Hasan Selim" userId="84cd2103f36ef0dc" providerId="LiveId" clId="{23494831-8B35-4A0E-8845-9A0B8F0E0211}" dt="2025-07-19T11:31:41.958" v="306" actId="478"/>
            <ac:spMkLst>
              <pc:docMk/>
              <pc:sldMasterMk cId="1097754498" sldId="2147483648"/>
              <pc:sldLayoutMk cId="2611383697" sldId="2147483658"/>
              <ac:spMk id="5" creationId="{AF087B2A-C3E9-1DC4-32CE-6D9961594BEE}"/>
            </ac:spMkLst>
          </pc:spChg>
        </pc:sldLayoutChg>
      </pc:sldMasterChg>
    </pc:docChg>
  </pc:docChgLst>
  <pc:docChgLst>
    <pc:chgData name="H M" userId="84cd2103f36ef0dc" providerId="LiveId" clId="{635711BE-DD7B-4290-8060-B33CB27336AA}"/>
    <pc:docChg chg="undo custSel modSld">
      <pc:chgData name="H M" userId="84cd2103f36ef0dc" providerId="LiveId" clId="{635711BE-DD7B-4290-8060-B33CB27336AA}" dt="2024-03-12T13:26:51.155" v="20" actId="20577"/>
      <pc:docMkLst>
        <pc:docMk/>
      </pc:docMkLst>
      <pc:sldChg chg="modSp mod">
        <pc:chgData name="H M" userId="84cd2103f36ef0dc" providerId="LiveId" clId="{635711BE-DD7B-4290-8060-B33CB27336AA}" dt="2024-03-12T13:26:51.155" v="20" actId="20577"/>
        <pc:sldMkLst>
          <pc:docMk/>
          <pc:sldMk cId="225812144" sldId="345"/>
        </pc:sldMkLst>
      </pc:sldChg>
      <pc:sldChg chg="modSp mod">
        <pc:chgData name="H M" userId="84cd2103f36ef0dc" providerId="LiveId" clId="{635711BE-DD7B-4290-8060-B33CB27336AA}" dt="2024-03-12T13:01:31.841" v="18" actId="1076"/>
        <pc:sldMkLst>
          <pc:docMk/>
          <pc:sldMk cId="2112975359" sldId="352"/>
        </pc:sldMkLst>
      </pc:sldChg>
      <pc:sldChg chg="modSp mod">
        <pc:chgData name="H M" userId="84cd2103f36ef0dc" providerId="LiveId" clId="{635711BE-DD7B-4290-8060-B33CB27336AA}" dt="2024-03-12T12:48:56.784" v="16" actId="14100"/>
        <pc:sldMkLst>
          <pc:docMk/>
          <pc:sldMk cId="3866401930" sldId="364"/>
        </pc:sldMkLst>
      </pc:sldChg>
    </pc:docChg>
  </pc:docChgLst>
  <pc:docChgLst>
    <pc:chgData name="H M" userId="84cd2103f36ef0dc" providerId="LiveId" clId="{6CAE7A2D-79C2-4968-A769-05EBCE3FB552}"/>
    <pc:docChg chg="undo custSel addSld delSld modSld sldOrd modMainMaster">
      <pc:chgData name="H M" userId="84cd2103f36ef0dc" providerId="LiveId" clId="{6CAE7A2D-79C2-4968-A769-05EBCE3FB552}" dt="2024-03-12T11:26:35.294" v="1880" actId="20577"/>
      <pc:docMkLst>
        <pc:docMk/>
      </pc:docMkLst>
      <pc:sldChg chg="addSp delSp modSp mod">
        <pc:chgData name="H M" userId="84cd2103f36ef0dc" providerId="LiveId" clId="{6CAE7A2D-79C2-4968-A769-05EBCE3FB552}" dt="2024-03-12T11:25:54.170" v="1878" actId="20577"/>
        <pc:sldMkLst>
          <pc:docMk/>
          <pc:sldMk cId="1487315265" sldId="31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71556542" sldId="325"/>
        </pc:sldMkLst>
      </pc:sldChg>
      <pc:sldChg chg="addSp delSp modSp del mod setBg">
        <pc:chgData name="H M" userId="84cd2103f36ef0dc" providerId="LiveId" clId="{6CAE7A2D-79C2-4968-A769-05EBCE3FB552}" dt="2024-03-11T11:55:27.150" v="177" actId="47"/>
        <pc:sldMkLst>
          <pc:docMk/>
          <pc:sldMk cId="3020850079" sldId="32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735844276" sldId="32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956901229" sldId="32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7337125" sldId="33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034690765" sldId="334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849095795" sldId="335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808681735" sldId="33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18254844" sldId="33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060135580" sldId="33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388744958" sldId="34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1169945893" sldId="342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213985449" sldId="343"/>
        </pc:sldMkLst>
      </pc:sldChg>
      <pc:sldChg chg="modNotesTx">
        <pc:chgData name="H M" userId="84cd2103f36ef0dc" providerId="LiveId" clId="{6CAE7A2D-79C2-4968-A769-05EBCE3FB552}" dt="2024-03-12T11:26:35.294" v="1880" actId="20577"/>
        <pc:sldMkLst>
          <pc:docMk/>
          <pc:sldMk cId="4112272708" sldId="344"/>
        </pc:sldMkLst>
      </pc:sldChg>
      <pc:sldChg chg="addSp delSp modSp add mod modClrScheme chgLayout">
        <pc:chgData name="H M" userId="84cd2103f36ef0dc" providerId="LiveId" clId="{6CAE7A2D-79C2-4968-A769-05EBCE3FB552}" dt="2024-03-12T11:24:12.743" v="1857" actId="2710"/>
        <pc:sldMkLst>
          <pc:docMk/>
          <pc:sldMk cId="225812144" sldId="345"/>
        </pc:sldMkLst>
      </pc:sldChg>
      <pc:sldChg chg="addSp delSp modSp add mod modClrScheme chgLayout">
        <pc:chgData name="H M" userId="84cd2103f36ef0dc" providerId="LiveId" clId="{6CAE7A2D-79C2-4968-A769-05EBCE3FB552}" dt="2024-03-12T10:36:10.878" v="1084" actId="207"/>
        <pc:sldMkLst>
          <pc:docMk/>
          <pc:sldMk cId="113363779" sldId="346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719150837" sldId="347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571113366" sldId="348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389847154" sldId="349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4278193591" sldId="350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3578469296" sldId="351"/>
        </pc:sldMkLst>
      </pc:sldChg>
      <pc:sldChg chg="addSp delSp modSp add mod">
        <pc:chgData name="H M" userId="84cd2103f36ef0dc" providerId="LiveId" clId="{6CAE7A2D-79C2-4968-A769-05EBCE3FB552}" dt="2024-03-12T11:20:31.053" v="1832" actId="1076"/>
        <pc:sldMkLst>
          <pc:docMk/>
          <pc:sldMk cId="2112975359" sldId="352"/>
        </pc:sldMkLst>
      </pc:sldChg>
      <pc:sldChg chg="addSp delSp modSp new del mod">
        <pc:chgData name="H M" userId="84cd2103f36ef0dc" providerId="LiveId" clId="{6CAE7A2D-79C2-4968-A769-05EBCE3FB552}" dt="2024-03-12T11:17:10.846" v="1755" actId="47"/>
        <pc:sldMkLst>
          <pc:docMk/>
          <pc:sldMk cId="3308766786" sldId="353"/>
        </pc:sldMkLst>
      </pc:sldChg>
      <pc:sldChg chg="addSp modSp new del mod">
        <pc:chgData name="H M" userId="84cd2103f36ef0dc" providerId="LiveId" clId="{6CAE7A2D-79C2-4968-A769-05EBCE3FB552}" dt="2024-03-12T11:17:10.846" v="1755" actId="47"/>
        <pc:sldMkLst>
          <pc:docMk/>
          <pc:sldMk cId="3241919268" sldId="354"/>
        </pc:sldMkLst>
      </pc:sldChg>
      <pc:sldChg chg="addSp modSp new del mod modShow">
        <pc:chgData name="H M" userId="84cd2103f36ef0dc" providerId="LiveId" clId="{6CAE7A2D-79C2-4968-A769-05EBCE3FB552}" dt="2024-03-12T11:17:10.846" v="1755" actId="47"/>
        <pc:sldMkLst>
          <pc:docMk/>
          <pc:sldMk cId="4008161020" sldId="355"/>
        </pc:sldMkLst>
      </pc:sldChg>
      <pc:sldChg chg="addSp modSp new del mod ord">
        <pc:chgData name="H M" userId="84cd2103f36ef0dc" providerId="LiveId" clId="{6CAE7A2D-79C2-4968-A769-05EBCE3FB552}" dt="2024-03-12T11:17:10.846" v="1755" actId="47"/>
        <pc:sldMkLst>
          <pc:docMk/>
          <pc:sldMk cId="1208826595" sldId="356"/>
        </pc:sldMkLst>
      </pc:sldChg>
      <pc:sldChg chg="addSp delSp modSp add del mod setBg modShow">
        <pc:chgData name="H M" userId="84cd2103f36ef0dc" providerId="LiveId" clId="{6CAE7A2D-79C2-4968-A769-05EBCE3FB552}" dt="2024-03-12T10:24:30.712" v="886" actId="47"/>
        <pc:sldMkLst>
          <pc:docMk/>
          <pc:sldMk cId="3483367541" sldId="357"/>
        </pc:sldMkLst>
      </pc:sldChg>
      <pc:sldChg chg="addSp delSp modSp add mod">
        <pc:chgData name="H M" userId="84cd2103f36ef0dc" providerId="LiveId" clId="{6CAE7A2D-79C2-4968-A769-05EBCE3FB552}" dt="2024-03-12T11:25:24.569" v="1877" actId="782"/>
        <pc:sldMkLst>
          <pc:docMk/>
          <pc:sldMk cId="3214672097" sldId="35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548566474" sldId="359"/>
        </pc:sldMkLst>
      </pc:sldChg>
      <pc:sldChg chg="addSp delSp modSp add del mod ord">
        <pc:chgData name="H M" userId="84cd2103f36ef0dc" providerId="LiveId" clId="{6CAE7A2D-79C2-4968-A769-05EBCE3FB552}" dt="2024-03-12T11:17:15.346" v="1756" actId="47"/>
        <pc:sldMkLst>
          <pc:docMk/>
          <pc:sldMk cId="3565586265" sldId="360"/>
        </pc:sldMkLst>
      </pc:sldChg>
      <pc:sldChg chg="addSp delSp modSp add mod modClrScheme chgLayout">
        <pc:chgData name="H M" userId="84cd2103f36ef0dc" providerId="LiveId" clId="{6CAE7A2D-79C2-4968-A769-05EBCE3FB552}" dt="2024-03-12T11:25:13.243" v="1876" actId="782"/>
        <pc:sldMkLst>
          <pc:docMk/>
          <pc:sldMk cId="3549360952" sldId="361"/>
        </pc:sldMkLst>
      </pc:sldChg>
      <pc:sldChg chg="delSp modSp add del mod">
        <pc:chgData name="H M" userId="84cd2103f36ef0dc" providerId="LiveId" clId="{6CAE7A2D-79C2-4968-A769-05EBCE3FB552}" dt="2024-03-12T11:17:10.846" v="1755" actId="47"/>
        <pc:sldMkLst>
          <pc:docMk/>
          <pc:sldMk cId="4149057027" sldId="362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1501647201" sldId="363"/>
        </pc:sldMkLst>
      </pc:sldChg>
      <pc:sldChg chg="addSp delSp modSp add mod ord modClrScheme chgLayout">
        <pc:chgData name="H M" userId="84cd2103f36ef0dc" providerId="LiveId" clId="{6CAE7A2D-79C2-4968-A769-05EBCE3FB552}" dt="2024-03-12T11:25:05.313" v="1874" actId="782"/>
        <pc:sldMkLst>
          <pc:docMk/>
          <pc:sldMk cId="3866401930" sldId="364"/>
        </pc:sldMkLst>
      </pc:sldChg>
      <pc:sldChg chg="modSp add del mod">
        <pc:chgData name="H M" userId="84cd2103f36ef0dc" providerId="LiveId" clId="{6CAE7A2D-79C2-4968-A769-05EBCE3FB552}" dt="2024-03-12T11:17:10.846" v="1755" actId="47"/>
        <pc:sldMkLst>
          <pc:docMk/>
          <pc:sldMk cId="181932397" sldId="365"/>
        </pc:sldMkLst>
      </pc:sldChg>
      <pc:sldChg chg="addSp delSp modSp add mod modClrScheme chgLayout">
        <pc:chgData name="H M" userId="84cd2103f36ef0dc" providerId="LiveId" clId="{6CAE7A2D-79C2-4968-A769-05EBCE3FB552}" dt="2024-03-12T11:04:45.147" v="1570" actId="1076"/>
        <pc:sldMkLst>
          <pc:docMk/>
          <pc:sldMk cId="3828169734" sldId="366"/>
        </pc:sldMkLst>
      </pc:sldChg>
      <pc:sldChg chg="addSp modSp add mod ord">
        <pc:chgData name="H M" userId="84cd2103f36ef0dc" providerId="LiveId" clId="{6CAE7A2D-79C2-4968-A769-05EBCE3FB552}" dt="2024-03-12T11:24:54.263" v="1873" actId="2710"/>
        <pc:sldMkLst>
          <pc:docMk/>
          <pc:sldMk cId="1031316223" sldId="367"/>
        </pc:sldMkLst>
      </pc:sldChg>
      <pc:sldChg chg="addSp delSp modSp add del mod">
        <pc:chgData name="H M" userId="84cd2103f36ef0dc" providerId="LiveId" clId="{6CAE7A2D-79C2-4968-A769-05EBCE3FB552}" dt="2024-03-12T11:03:36.226" v="1548" actId="47"/>
        <pc:sldMkLst>
          <pc:docMk/>
          <pc:sldMk cId="2673674966" sldId="367"/>
        </pc:sldMkLst>
      </pc:sldChg>
      <pc:sldChg chg="addSp delSp modSp add mod modClrScheme chgLayout">
        <pc:chgData name="H M" userId="84cd2103f36ef0dc" providerId="LiveId" clId="{6CAE7A2D-79C2-4968-A769-05EBCE3FB552}" dt="2024-03-12T11:25:08.186" v="1875" actId="782"/>
        <pc:sldMkLst>
          <pc:docMk/>
          <pc:sldMk cId="1530241913" sldId="36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015458603" sldId="369"/>
        </pc:sldMkLst>
      </pc:sldChg>
      <pc:sldChg chg="addSp delSp modSp add del mod ord">
        <pc:chgData name="H M" userId="84cd2103f36ef0dc" providerId="LiveId" clId="{6CAE7A2D-79C2-4968-A769-05EBCE3FB552}" dt="2024-03-12T11:23:04.478" v="1851" actId="47"/>
        <pc:sldMkLst>
          <pc:docMk/>
          <pc:sldMk cId="2103838033" sldId="369"/>
        </pc:sldMkLst>
      </pc:sldChg>
      <pc:sldMasterChg chg="addSp delSp modSp mod setBg addSldLayout delSldLayout modSldLayout">
        <pc:chgData name="H M" userId="84cd2103f36ef0dc" providerId="LiveId" clId="{6CAE7A2D-79C2-4968-A769-05EBCE3FB552}" dt="2024-03-12T11:17:21.543" v="1757" actId="478"/>
        <pc:sldMasterMkLst>
          <pc:docMk/>
          <pc:sldMasterMk cId="1097754498" sldId="2147483648"/>
        </pc:sldMasterMkLst>
        <pc:sldLayoutChg chg="del">
          <pc:chgData name="H M" userId="84cd2103f36ef0dc" providerId="LiveId" clId="{6CAE7A2D-79C2-4968-A769-05EBCE3FB552}" dt="2024-03-11T11:04:21.342" v="2" actId="2696"/>
          <pc:sldLayoutMkLst>
            <pc:docMk/>
            <pc:sldMasterMk cId="1097754498" sldId="2147483648"/>
            <pc:sldLayoutMk cId="3051916789" sldId="2147483649"/>
          </pc:sldLayoutMkLst>
        </pc:sldLayoutChg>
        <pc:sldLayoutChg chg="delSp mod setBg">
          <pc:chgData name="H M" userId="84cd2103f36ef0dc" providerId="LiveId" clId="{6CAE7A2D-79C2-4968-A769-05EBCE3FB552}" dt="2024-03-11T12:33:25.642" v="555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new mod">
          <pc:chgData name="H M" userId="84cd2103f36ef0dc" providerId="LiveId" clId="{6CAE7A2D-79C2-4968-A769-05EBCE3FB552}" dt="2024-03-12T10:45:25.512" v="1224" actId="1076"/>
          <pc:sldLayoutMkLst>
            <pc:docMk/>
            <pc:sldMasterMk cId="1097754498" sldId="2147483648"/>
            <pc:sldLayoutMk cId="742326489" sldId="2147483651"/>
          </pc:sldLayoutMkLst>
        </pc:sldLayoutChg>
        <pc:sldLayoutChg chg="del">
          <pc:chgData name="H M" userId="84cd2103f36ef0dc" providerId="LiveId" clId="{6CAE7A2D-79C2-4968-A769-05EBCE3FB552}" dt="2024-03-11T11:04:22.872" v="3" actId="2696"/>
          <pc:sldLayoutMkLst>
            <pc:docMk/>
            <pc:sldMasterMk cId="1097754498" sldId="2147483648"/>
            <pc:sldLayoutMk cId="1638918670" sldId="2147483651"/>
          </pc:sldLayoutMkLst>
        </pc:sldLayoutChg>
        <pc:sldLayoutChg chg="del">
          <pc:chgData name="H M" userId="84cd2103f36ef0dc" providerId="LiveId" clId="{6CAE7A2D-79C2-4968-A769-05EBCE3FB552}" dt="2024-03-11T11:04:23.099" v="4" actId="2696"/>
          <pc:sldLayoutMkLst>
            <pc:docMk/>
            <pc:sldMasterMk cId="1097754498" sldId="2147483648"/>
            <pc:sldLayoutMk cId="98103365" sldId="2147483652"/>
          </pc:sldLayoutMkLst>
        </pc:sldLayoutChg>
        <pc:sldLayoutChg chg="addSp delSp modSp add mod modTransition">
          <pc:chgData name="H M" userId="84cd2103f36ef0dc" providerId="LiveId" clId="{6CAE7A2D-79C2-4968-A769-05EBCE3FB552}" dt="2024-03-12T10:35:04.521" v="1075"/>
          <pc:sldLayoutMkLst>
            <pc:docMk/>
            <pc:sldMasterMk cId="1097754498" sldId="2147483648"/>
            <pc:sldLayoutMk cId="4258842081" sldId="2147483652"/>
          </pc:sldLayoutMkLst>
        </pc:sldLayoutChg>
        <pc:sldLayoutChg chg="del">
          <pc:chgData name="H M" userId="84cd2103f36ef0dc" providerId="LiveId" clId="{6CAE7A2D-79C2-4968-A769-05EBCE3FB552}" dt="2024-03-11T11:04:23.318" v="5" actId="2696"/>
          <pc:sldLayoutMkLst>
            <pc:docMk/>
            <pc:sldMasterMk cId="1097754498" sldId="2147483648"/>
            <pc:sldLayoutMk cId="1763561092" sldId="2147483653"/>
          </pc:sldLayoutMkLst>
        </pc:sldLayoutChg>
        <pc:sldLayoutChg chg="modSp add mod modTransition">
          <pc:chgData name="H M" userId="84cd2103f36ef0dc" providerId="LiveId" clId="{6CAE7A2D-79C2-4968-A769-05EBCE3FB552}" dt="2024-03-12T10:45:55.765" v="1230" actId="1076"/>
          <pc:sldLayoutMkLst>
            <pc:docMk/>
            <pc:sldMasterMk cId="1097754498" sldId="2147483648"/>
            <pc:sldLayoutMk cId="3925262472" sldId="2147483653"/>
          </pc:sldLayoutMkLst>
        </pc:sldLayoutChg>
        <pc:sldLayoutChg chg="del">
          <pc:chgData name="H M" userId="84cd2103f36ef0dc" providerId="LiveId" clId="{6CAE7A2D-79C2-4968-A769-05EBCE3FB552}" dt="2024-03-11T11:04:23.498" v="6" actId="2696"/>
          <pc:sldLayoutMkLst>
            <pc:docMk/>
            <pc:sldMasterMk cId="1097754498" sldId="2147483648"/>
            <pc:sldLayoutMk cId="28774288" sldId="2147483654"/>
          </pc:sldLayoutMkLst>
        </pc:sldLayoutChg>
        <pc:sldLayoutChg chg="addSp delSp modSp add mod modTransition">
          <pc:chgData name="H M" userId="84cd2103f36ef0dc" providerId="LiveId" clId="{6CAE7A2D-79C2-4968-A769-05EBCE3FB552}" dt="2024-03-12T10:59:40.004" v="1462" actId="1076"/>
          <pc:sldLayoutMkLst>
            <pc:docMk/>
            <pc:sldMasterMk cId="1097754498" sldId="2147483648"/>
            <pc:sldLayoutMk cId="1446034390" sldId="2147483654"/>
          </pc:sldLayoutMkLst>
        </pc:sldLayoutChg>
        <pc:sldLayoutChg chg="del">
          <pc:chgData name="H M" userId="84cd2103f36ef0dc" providerId="LiveId" clId="{6CAE7A2D-79C2-4968-A769-05EBCE3FB552}" dt="2024-03-11T11:04:23.662" v="7" actId="2696"/>
          <pc:sldLayoutMkLst>
            <pc:docMk/>
            <pc:sldMasterMk cId="1097754498" sldId="2147483648"/>
            <pc:sldLayoutMk cId="447194141" sldId="2147483655"/>
          </pc:sldLayoutMkLst>
        </pc:sldLayoutChg>
        <pc:sldLayoutChg chg="addSp modSp add mod modTransition">
          <pc:chgData name="H M" userId="84cd2103f36ef0dc" providerId="LiveId" clId="{6CAE7A2D-79C2-4968-A769-05EBCE3FB552}" dt="2024-03-12T11:15:51.534" v="1729" actId="1076"/>
          <pc:sldLayoutMkLst>
            <pc:docMk/>
            <pc:sldMasterMk cId="1097754498" sldId="2147483648"/>
            <pc:sldLayoutMk cId="3563704803" sldId="2147483655"/>
          </pc:sldLayoutMkLst>
        </pc:sldLayoutChg>
        <pc:sldLayoutChg chg="del">
          <pc:chgData name="H M" userId="84cd2103f36ef0dc" providerId="LiveId" clId="{6CAE7A2D-79C2-4968-A769-05EBCE3FB552}" dt="2024-03-11T11:04:23.810" v="8" actId="2696"/>
          <pc:sldLayoutMkLst>
            <pc:docMk/>
            <pc:sldMasterMk cId="1097754498" sldId="2147483648"/>
            <pc:sldLayoutMk cId="3221266688" sldId="2147483656"/>
          </pc:sldLayoutMkLst>
        </pc:sldLayoutChg>
        <pc:sldLayoutChg chg="del">
          <pc:chgData name="H M" userId="84cd2103f36ef0dc" providerId="LiveId" clId="{6CAE7A2D-79C2-4968-A769-05EBCE3FB552}" dt="2024-03-11T11:04:23.969" v="9" actId="2696"/>
          <pc:sldLayoutMkLst>
            <pc:docMk/>
            <pc:sldMasterMk cId="1097754498" sldId="2147483648"/>
            <pc:sldLayoutMk cId="2062996586" sldId="2147483657"/>
          </pc:sldLayoutMkLst>
        </pc:sldLayoutChg>
        <pc:sldLayoutChg chg="del">
          <pc:chgData name="H M" userId="84cd2103f36ef0dc" providerId="LiveId" clId="{6CAE7A2D-79C2-4968-A769-05EBCE3FB552}" dt="2024-03-11T11:04:24.170" v="10" actId="2696"/>
          <pc:sldLayoutMkLst>
            <pc:docMk/>
            <pc:sldMasterMk cId="1097754498" sldId="2147483648"/>
            <pc:sldLayoutMk cId="2778550816" sldId="2147483658"/>
          </pc:sldLayoutMkLst>
        </pc:sldLayoutChg>
        <pc:sldLayoutChg chg="del">
          <pc:chgData name="H M" userId="84cd2103f36ef0dc" providerId="LiveId" clId="{6CAE7A2D-79C2-4968-A769-05EBCE3FB552}" dt="2024-03-11T11:04:24.410" v="11" actId="2696"/>
          <pc:sldLayoutMkLst>
            <pc:docMk/>
            <pc:sldMasterMk cId="1097754498" sldId="2147483648"/>
            <pc:sldLayoutMk cId="887080976" sldId="2147483659"/>
          </pc:sldLayoutMkLst>
        </pc:sldLayoutChg>
      </pc:sldMasterChg>
    </pc:docChg>
  </pc:docChgLst>
  <pc:docChgLst>
    <pc:chgData name="H M" userId="84cd2103f36ef0dc" providerId="LiveId" clId="{21D1EDDF-5B17-4E62-893C-24F98FE4BE66}"/>
    <pc:docChg chg="undo custSel modSld">
      <pc:chgData name="H M" userId="84cd2103f36ef0dc" providerId="LiveId" clId="{21D1EDDF-5B17-4E62-893C-24F98FE4BE66}" dt="2024-03-07T15:14:40.539" v="9" actId="164"/>
      <pc:docMkLst>
        <pc:docMk/>
      </pc:docMkLst>
      <pc:sldChg chg="addSp modSp mod">
        <pc:chgData name="H M" userId="84cd2103f36ef0dc" providerId="LiveId" clId="{21D1EDDF-5B17-4E62-893C-24F98FE4BE66}" dt="2024-03-07T15:14:40.539" v="9" actId="164"/>
        <pc:sldMkLst>
          <pc:docMk/>
          <pc:sldMk cId="3020850079" sldId="326"/>
        </pc:sldMkLst>
      </pc:sldChg>
      <pc:sldChg chg="modSp mod">
        <pc:chgData name="H M" userId="84cd2103f36ef0dc" providerId="LiveId" clId="{21D1EDDF-5B17-4E62-893C-24F98FE4BE66}" dt="2024-03-07T15:06:19.828" v="6" actId="1076"/>
        <pc:sldMkLst>
          <pc:docMk/>
          <pc:sldMk cId="2735844276" sldId="327"/>
        </pc:sldMkLst>
      </pc:sldChg>
      <pc:sldChg chg="modSp mod">
        <pc:chgData name="H M" userId="84cd2103f36ef0dc" providerId="LiveId" clId="{21D1EDDF-5B17-4E62-893C-24F98FE4BE66}" dt="2024-03-07T15:09:29.067" v="8" actId="1076"/>
        <pc:sldMkLst>
          <pc:docMk/>
          <pc:sldMk cId="3034690765" sldId="3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661963-7CE1-4AE6-A018-4F1F456F3430}" type="datetimeFigureOut">
              <a:rPr lang="ar-SA" smtClean="0"/>
              <a:t>24/01/1447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3AEE65-B85F-4666-B6BC-9C3C3B1403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73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9166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5685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873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14358-E3A6-E143-B75D-8FE5DFC6D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011FDD-2D86-C9FF-6191-416C34920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CFB0FBE-54A5-A759-AC71-F0304667D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07D88C5-7C83-C3A7-F96C-EB844E3FA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183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DE5CA-6B53-4D67-7A41-E66EE3544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BFC4A21-1480-A565-AB58-47D985E37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F169BE4-E2C8-DA3B-E0B3-B36A82F92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CC298D2-9397-EF13-2560-71D4334FF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473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82F97-B357-5DB6-764F-CEC127B7A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78E4843-7D94-84F8-6D60-EF9EA859FD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A50E8E5-54A8-A1FC-2B13-A8EF6B99D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474B6AD-841C-E264-EC69-4692FCC67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9540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77A7B-034C-FBC0-1FE4-9F4DC8E4F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FE6B36D-281C-F16D-BCCB-93431A7BB2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158F42E-7521-1960-10E3-FB1B1C1C4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60428DF-439E-DE2A-6FCA-736A09782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6320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21855-3560-49EF-1848-18C8DF5A7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EFE3869-CC6B-1919-0A76-7BEB20319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E73E72E-A902-3616-B33D-8017673EE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40EDC9D-AF82-714F-E26E-EFB0B4CD7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8050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9C0F3-F835-C567-4F23-D3BDA8A6A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FFD6D2D-81A6-8454-C066-81B9808C0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28886A5-A887-D4C1-F951-C6D5B64F2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AE60C6-48AA-68C5-9913-BB2E95E48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8406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636D4-057C-772C-B9C1-0EEE084C0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FCBCFD9-FAF9-9C64-423E-E7D8BB741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419FC76-1403-31BF-6A39-44704E724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E1D9FE-BDEB-483D-5F12-2C94C9760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242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73E2EF2-1499-EE8B-3F9E-C20BF84D702B}"/>
              </a:ext>
            </a:extLst>
          </p:cNvPr>
          <p:cNvGrpSpPr/>
          <p:nvPr userDrawn="1"/>
        </p:nvGrpSpPr>
        <p:grpSpPr>
          <a:xfrm rot="10800000">
            <a:off x="8591265" y="4640182"/>
            <a:ext cx="3638835" cy="2296189"/>
            <a:chOff x="-44735" y="-55643"/>
            <a:chExt cx="3638835" cy="2296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71EC509-CAD0-83A0-E3E6-FBF1E2B41615}"/>
                </a:ext>
              </a:extLst>
            </p:cNvPr>
            <p:cNvSpPr/>
            <p:nvPr userDrawn="1"/>
          </p:nvSpPr>
          <p:spPr>
            <a:xfrm>
              <a:off x="6075" y="0"/>
              <a:ext cx="3588025" cy="1685992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9342" h="2522937">
                  <a:moveTo>
                    <a:pt x="0" y="0"/>
                  </a:moveTo>
                  <a:lnTo>
                    <a:pt x="6134788" y="0"/>
                  </a:lnTo>
                  <a:lnTo>
                    <a:pt x="6137215" y="12064"/>
                  </a:lnTo>
                  <a:cubicBezTo>
                    <a:pt x="6181429" y="238050"/>
                    <a:pt x="6223473" y="510778"/>
                    <a:pt x="6147075" y="647700"/>
                  </a:cubicBezTo>
                  <a:cubicBezTo>
                    <a:pt x="6024838" y="866775"/>
                    <a:pt x="5837512" y="981075"/>
                    <a:pt x="5346975" y="1009650"/>
                  </a:cubicBezTo>
                  <a:cubicBezTo>
                    <a:pt x="4856438" y="1038225"/>
                    <a:pt x="3873775" y="574675"/>
                    <a:pt x="3203850" y="819150"/>
                  </a:cubicBezTo>
                  <a:cubicBezTo>
                    <a:pt x="2533925" y="1063625"/>
                    <a:pt x="2011637" y="2298700"/>
                    <a:pt x="1327425" y="2476500"/>
                  </a:cubicBezTo>
                  <a:cubicBezTo>
                    <a:pt x="985319" y="2565400"/>
                    <a:pt x="514625" y="2519363"/>
                    <a:pt x="86199" y="2400300"/>
                  </a:cubicBezTo>
                  <a:lnTo>
                    <a:pt x="0" y="2374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1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224664C-8533-E6D2-EAC6-ADB264CDD15E}"/>
                </a:ext>
              </a:extLst>
            </p:cNvPr>
            <p:cNvSpPr/>
            <p:nvPr userDrawn="1"/>
          </p:nvSpPr>
          <p:spPr>
            <a:xfrm>
              <a:off x="-44735" y="-55643"/>
              <a:ext cx="2902235" cy="2296189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  <a:gd name="connsiteX0" fmla="*/ 0 w 6189342"/>
                <a:gd name="connsiteY0" fmla="*/ 0 h 2522937"/>
                <a:gd name="connsiteX1" fmla="*/ 6137215 w 6189342"/>
                <a:gd name="connsiteY1" fmla="*/ 12064 h 2522937"/>
                <a:gd name="connsiteX2" fmla="*/ 6147075 w 6189342"/>
                <a:gd name="connsiteY2" fmla="*/ 647700 h 2522937"/>
                <a:gd name="connsiteX3" fmla="*/ 5346975 w 6189342"/>
                <a:gd name="connsiteY3" fmla="*/ 1009650 h 2522937"/>
                <a:gd name="connsiteX4" fmla="*/ 3203850 w 6189342"/>
                <a:gd name="connsiteY4" fmla="*/ 819150 h 2522937"/>
                <a:gd name="connsiteX5" fmla="*/ 1327425 w 6189342"/>
                <a:gd name="connsiteY5" fmla="*/ 2476500 h 2522937"/>
                <a:gd name="connsiteX6" fmla="*/ 86199 w 6189342"/>
                <a:gd name="connsiteY6" fmla="*/ 2400300 h 2522937"/>
                <a:gd name="connsiteX7" fmla="*/ 0 w 6189342"/>
                <a:gd name="connsiteY7" fmla="*/ 2374197 h 2522937"/>
                <a:gd name="connsiteX8" fmla="*/ 0 w 6189342"/>
                <a:gd name="connsiteY8" fmla="*/ 0 h 2522937"/>
                <a:gd name="connsiteX0" fmla="*/ 6137215 w 6329505"/>
                <a:gd name="connsiteY0" fmla="*/ 12064 h 2522937"/>
                <a:gd name="connsiteX1" fmla="*/ 6147075 w 6329505"/>
                <a:gd name="connsiteY1" fmla="*/ 647700 h 2522937"/>
                <a:gd name="connsiteX2" fmla="*/ 5346975 w 6329505"/>
                <a:gd name="connsiteY2" fmla="*/ 1009650 h 2522937"/>
                <a:gd name="connsiteX3" fmla="*/ 3203850 w 6329505"/>
                <a:gd name="connsiteY3" fmla="*/ 819150 h 2522937"/>
                <a:gd name="connsiteX4" fmla="*/ 1327425 w 6329505"/>
                <a:gd name="connsiteY4" fmla="*/ 2476500 h 2522937"/>
                <a:gd name="connsiteX5" fmla="*/ 86199 w 6329505"/>
                <a:gd name="connsiteY5" fmla="*/ 2400300 h 2522937"/>
                <a:gd name="connsiteX6" fmla="*/ 0 w 6329505"/>
                <a:gd name="connsiteY6" fmla="*/ 2374197 h 2522937"/>
                <a:gd name="connsiteX7" fmla="*/ 0 w 6329505"/>
                <a:gd name="connsiteY7" fmla="*/ 0 h 2522937"/>
                <a:gd name="connsiteX8" fmla="*/ 6329505 w 6329505"/>
                <a:gd name="connsiteY8" fmla="*/ 112053 h 2522937"/>
                <a:gd name="connsiteX0" fmla="*/ 6137215 w 6189342"/>
                <a:gd name="connsiteY0" fmla="*/ 12064 h 2522937"/>
                <a:gd name="connsiteX1" fmla="*/ 6147075 w 6189342"/>
                <a:gd name="connsiteY1" fmla="*/ 647700 h 2522937"/>
                <a:gd name="connsiteX2" fmla="*/ 5346975 w 6189342"/>
                <a:gd name="connsiteY2" fmla="*/ 1009650 h 2522937"/>
                <a:gd name="connsiteX3" fmla="*/ 3203850 w 6189342"/>
                <a:gd name="connsiteY3" fmla="*/ 819150 h 2522937"/>
                <a:gd name="connsiteX4" fmla="*/ 1327425 w 6189342"/>
                <a:gd name="connsiteY4" fmla="*/ 2476500 h 2522937"/>
                <a:gd name="connsiteX5" fmla="*/ 86199 w 6189342"/>
                <a:gd name="connsiteY5" fmla="*/ 2400300 h 2522937"/>
                <a:gd name="connsiteX6" fmla="*/ 0 w 6189342"/>
                <a:gd name="connsiteY6" fmla="*/ 2374197 h 2522937"/>
                <a:gd name="connsiteX7" fmla="*/ 0 w 6189342"/>
                <a:gd name="connsiteY7" fmla="*/ 0 h 2522937"/>
                <a:gd name="connsiteX0" fmla="*/ 6137215 w 6189342"/>
                <a:gd name="connsiteY0" fmla="*/ -1 h 2510872"/>
                <a:gd name="connsiteX1" fmla="*/ 6147075 w 6189342"/>
                <a:gd name="connsiteY1" fmla="*/ 635635 h 2510872"/>
                <a:gd name="connsiteX2" fmla="*/ 5346975 w 6189342"/>
                <a:gd name="connsiteY2" fmla="*/ 997585 h 2510872"/>
                <a:gd name="connsiteX3" fmla="*/ 3203850 w 6189342"/>
                <a:gd name="connsiteY3" fmla="*/ 807085 h 2510872"/>
                <a:gd name="connsiteX4" fmla="*/ 1327425 w 6189342"/>
                <a:gd name="connsiteY4" fmla="*/ 2464435 h 2510872"/>
                <a:gd name="connsiteX5" fmla="*/ 86199 w 6189342"/>
                <a:gd name="connsiteY5" fmla="*/ 2388235 h 2510872"/>
                <a:gd name="connsiteX6" fmla="*/ 0 w 6189342"/>
                <a:gd name="connsiteY6" fmla="*/ 2362132 h 2510872"/>
                <a:gd name="connsiteX0" fmla="*/ 6051017 w 6103144"/>
                <a:gd name="connsiteY0" fmla="*/ 0 h 2510873"/>
                <a:gd name="connsiteX1" fmla="*/ 6060877 w 6103144"/>
                <a:gd name="connsiteY1" fmla="*/ 635636 h 2510873"/>
                <a:gd name="connsiteX2" fmla="*/ 5260777 w 6103144"/>
                <a:gd name="connsiteY2" fmla="*/ 997586 h 2510873"/>
                <a:gd name="connsiteX3" fmla="*/ 3117652 w 6103144"/>
                <a:gd name="connsiteY3" fmla="*/ 807086 h 2510873"/>
                <a:gd name="connsiteX4" fmla="*/ 1241227 w 6103144"/>
                <a:gd name="connsiteY4" fmla="*/ 2464436 h 2510873"/>
                <a:gd name="connsiteX5" fmla="*/ 1 w 6103144"/>
                <a:gd name="connsiteY5" fmla="*/ 2388236 h 25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3144" h="2510873">
                  <a:moveTo>
                    <a:pt x="6051017" y="0"/>
                  </a:moveTo>
                  <a:cubicBezTo>
                    <a:pt x="6095231" y="225986"/>
                    <a:pt x="6137275" y="498714"/>
                    <a:pt x="6060877" y="635636"/>
                  </a:cubicBezTo>
                  <a:cubicBezTo>
                    <a:pt x="5938640" y="854711"/>
                    <a:pt x="5751314" y="969011"/>
                    <a:pt x="5260777" y="997586"/>
                  </a:cubicBezTo>
                  <a:cubicBezTo>
                    <a:pt x="4770240" y="1026161"/>
                    <a:pt x="3787577" y="562611"/>
                    <a:pt x="3117652" y="807086"/>
                  </a:cubicBezTo>
                  <a:cubicBezTo>
                    <a:pt x="2447727" y="1051561"/>
                    <a:pt x="1925439" y="2286636"/>
                    <a:pt x="1241227" y="2464436"/>
                  </a:cubicBezTo>
                  <a:cubicBezTo>
                    <a:pt x="899121" y="2553336"/>
                    <a:pt x="428427" y="2507299"/>
                    <a:pt x="1" y="2388236"/>
                  </a:cubicBezTo>
                </a:path>
              </a:pathLst>
            </a:custGeom>
            <a:noFill/>
            <a:ln w="28575">
              <a:solidFill>
                <a:srgbClr val="F69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F5DEF3-8DA2-A7E0-E23C-E6686FF94595}"/>
              </a:ext>
            </a:extLst>
          </p:cNvPr>
          <p:cNvGrpSpPr/>
          <p:nvPr userDrawn="1"/>
        </p:nvGrpSpPr>
        <p:grpSpPr>
          <a:xfrm rot="10800000">
            <a:off x="0" y="-351761"/>
            <a:ext cx="2130311" cy="1924987"/>
            <a:chOff x="10061688" y="5279742"/>
            <a:chExt cx="2130311" cy="1924987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7679CBEC-3273-A35F-78E9-C0B5BD3FE36A}"/>
                </a:ext>
              </a:extLst>
            </p:cNvPr>
            <p:cNvSpPr/>
            <p:nvPr userDrawn="1"/>
          </p:nvSpPr>
          <p:spPr>
            <a:xfrm>
              <a:off x="10087428" y="5279742"/>
              <a:ext cx="2104571" cy="1578257"/>
            </a:xfrm>
            <a:custGeom>
              <a:avLst/>
              <a:gdLst>
                <a:gd name="connsiteX0" fmla="*/ 2527305 w 3036892"/>
                <a:gd name="connsiteY0" fmla="*/ 947 h 2277422"/>
                <a:gd name="connsiteX1" fmla="*/ 2982087 w 3036892"/>
                <a:gd name="connsiteY1" fmla="*/ 25406 h 2277422"/>
                <a:gd name="connsiteX2" fmla="*/ 3036892 w 3036892"/>
                <a:gd name="connsiteY2" fmla="*/ 36150 h 2277422"/>
                <a:gd name="connsiteX3" fmla="*/ 3036892 w 3036892"/>
                <a:gd name="connsiteY3" fmla="*/ 2277422 h 2277422"/>
                <a:gd name="connsiteX4" fmla="*/ 0 w 3036892"/>
                <a:gd name="connsiteY4" fmla="*/ 2277422 h 2277422"/>
                <a:gd name="connsiteX5" fmla="*/ 70210 w 3036892"/>
                <a:gd name="connsiteY5" fmla="*/ 2126912 h 2277422"/>
                <a:gd name="connsiteX6" fmla="*/ 2527305 w 3036892"/>
                <a:gd name="connsiteY6" fmla="*/ 947 h 227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6892" h="2277422">
                  <a:moveTo>
                    <a:pt x="2527305" y="947"/>
                  </a:moveTo>
                  <a:cubicBezTo>
                    <a:pt x="2694389" y="-3022"/>
                    <a:pt x="2845524" y="5563"/>
                    <a:pt x="2982087" y="25406"/>
                  </a:cubicBezTo>
                  <a:lnTo>
                    <a:pt x="3036892" y="36150"/>
                  </a:lnTo>
                  <a:lnTo>
                    <a:pt x="3036892" y="2277422"/>
                  </a:lnTo>
                  <a:lnTo>
                    <a:pt x="0" y="2277422"/>
                  </a:lnTo>
                  <a:lnTo>
                    <a:pt x="70210" y="2126912"/>
                  </a:lnTo>
                  <a:cubicBezTo>
                    <a:pt x="499614" y="1232600"/>
                    <a:pt x="1274172" y="30713"/>
                    <a:pt x="2527305" y="947"/>
                  </a:cubicBezTo>
                  <a:close/>
                </a:path>
              </a:pathLst>
            </a:custGeom>
            <a:solidFill>
              <a:srgbClr val="FED1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B080E67-875E-D988-62A2-406A2885437E}"/>
                </a:ext>
              </a:extLst>
            </p:cNvPr>
            <p:cNvSpPr/>
            <p:nvPr userDrawn="1"/>
          </p:nvSpPr>
          <p:spPr>
            <a:xfrm rot="11700000">
              <a:off x="10061688" y="5412602"/>
              <a:ext cx="1975498" cy="1792127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  <a:gd name="connsiteX0" fmla="*/ 0 w 6189342"/>
                <a:gd name="connsiteY0" fmla="*/ 0 h 2522937"/>
                <a:gd name="connsiteX1" fmla="*/ 6137215 w 6189342"/>
                <a:gd name="connsiteY1" fmla="*/ 12064 h 2522937"/>
                <a:gd name="connsiteX2" fmla="*/ 6147075 w 6189342"/>
                <a:gd name="connsiteY2" fmla="*/ 647700 h 2522937"/>
                <a:gd name="connsiteX3" fmla="*/ 5346975 w 6189342"/>
                <a:gd name="connsiteY3" fmla="*/ 1009650 h 2522937"/>
                <a:gd name="connsiteX4" fmla="*/ 3203850 w 6189342"/>
                <a:gd name="connsiteY4" fmla="*/ 819150 h 2522937"/>
                <a:gd name="connsiteX5" fmla="*/ 1327425 w 6189342"/>
                <a:gd name="connsiteY5" fmla="*/ 2476500 h 2522937"/>
                <a:gd name="connsiteX6" fmla="*/ 86199 w 6189342"/>
                <a:gd name="connsiteY6" fmla="*/ 2400300 h 2522937"/>
                <a:gd name="connsiteX7" fmla="*/ 0 w 6189342"/>
                <a:gd name="connsiteY7" fmla="*/ 2374197 h 2522937"/>
                <a:gd name="connsiteX8" fmla="*/ 0 w 6189342"/>
                <a:gd name="connsiteY8" fmla="*/ 0 h 2522937"/>
                <a:gd name="connsiteX0" fmla="*/ 6137215 w 6329505"/>
                <a:gd name="connsiteY0" fmla="*/ 12064 h 2522937"/>
                <a:gd name="connsiteX1" fmla="*/ 6147075 w 6329505"/>
                <a:gd name="connsiteY1" fmla="*/ 647700 h 2522937"/>
                <a:gd name="connsiteX2" fmla="*/ 5346975 w 6329505"/>
                <a:gd name="connsiteY2" fmla="*/ 1009650 h 2522937"/>
                <a:gd name="connsiteX3" fmla="*/ 3203850 w 6329505"/>
                <a:gd name="connsiteY3" fmla="*/ 819150 h 2522937"/>
                <a:gd name="connsiteX4" fmla="*/ 1327425 w 6329505"/>
                <a:gd name="connsiteY4" fmla="*/ 2476500 h 2522937"/>
                <a:gd name="connsiteX5" fmla="*/ 86199 w 6329505"/>
                <a:gd name="connsiteY5" fmla="*/ 2400300 h 2522937"/>
                <a:gd name="connsiteX6" fmla="*/ 0 w 6329505"/>
                <a:gd name="connsiteY6" fmla="*/ 2374197 h 2522937"/>
                <a:gd name="connsiteX7" fmla="*/ 0 w 6329505"/>
                <a:gd name="connsiteY7" fmla="*/ 0 h 2522937"/>
                <a:gd name="connsiteX8" fmla="*/ 6329505 w 6329505"/>
                <a:gd name="connsiteY8" fmla="*/ 112053 h 2522937"/>
                <a:gd name="connsiteX0" fmla="*/ 6137215 w 6189342"/>
                <a:gd name="connsiteY0" fmla="*/ 12064 h 2522937"/>
                <a:gd name="connsiteX1" fmla="*/ 6147075 w 6189342"/>
                <a:gd name="connsiteY1" fmla="*/ 647700 h 2522937"/>
                <a:gd name="connsiteX2" fmla="*/ 5346975 w 6189342"/>
                <a:gd name="connsiteY2" fmla="*/ 1009650 h 2522937"/>
                <a:gd name="connsiteX3" fmla="*/ 3203850 w 6189342"/>
                <a:gd name="connsiteY3" fmla="*/ 819150 h 2522937"/>
                <a:gd name="connsiteX4" fmla="*/ 1327425 w 6189342"/>
                <a:gd name="connsiteY4" fmla="*/ 2476500 h 2522937"/>
                <a:gd name="connsiteX5" fmla="*/ 86199 w 6189342"/>
                <a:gd name="connsiteY5" fmla="*/ 2400300 h 2522937"/>
                <a:gd name="connsiteX6" fmla="*/ 0 w 6189342"/>
                <a:gd name="connsiteY6" fmla="*/ 2374197 h 2522937"/>
                <a:gd name="connsiteX7" fmla="*/ 0 w 6189342"/>
                <a:gd name="connsiteY7" fmla="*/ 0 h 2522937"/>
                <a:gd name="connsiteX0" fmla="*/ 6137215 w 6189342"/>
                <a:gd name="connsiteY0" fmla="*/ -1 h 2510872"/>
                <a:gd name="connsiteX1" fmla="*/ 6147075 w 6189342"/>
                <a:gd name="connsiteY1" fmla="*/ 635635 h 2510872"/>
                <a:gd name="connsiteX2" fmla="*/ 5346975 w 6189342"/>
                <a:gd name="connsiteY2" fmla="*/ 997585 h 2510872"/>
                <a:gd name="connsiteX3" fmla="*/ 3203850 w 6189342"/>
                <a:gd name="connsiteY3" fmla="*/ 807085 h 2510872"/>
                <a:gd name="connsiteX4" fmla="*/ 1327425 w 6189342"/>
                <a:gd name="connsiteY4" fmla="*/ 2464435 h 2510872"/>
                <a:gd name="connsiteX5" fmla="*/ 86199 w 6189342"/>
                <a:gd name="connsiteY5" fmla="*/ 2388235 h 2510872"/>
                <a:gd name="connsiteX6" fmla="*/ 0 w 6189342"/>
                <a:gd name="connsiteY6" fmla="*/ 2362132 h 2510872"/>
                <a:gd name="connsiteX0" fmla="*/ 6051017 w 6103144"/>
                <a:gd name="connsiteY0" fmla="*/ 0 h 2510873"/>
                <a:gd name="connsiteX1" fmla="*/ 6060877 w 6103144"/>
                <a:gd name="connsiteY1" fmla="*/ 635636 h 2510873"/>
                <a:gd name="connsiteX2" fmla="*/ 5260777 w 6103144"/>
                <a:gd name="connsiteY2" fmla="*/ 997586 h 2510873"/>
                <a:gd name="connsiteX3" fmla="*/ 3117652 w 6103144"/>
                <a:gd name="connsiteY3" fmla="*/ 807086 h 2510873"/>
                <a:gd name="connsiteX4" fmla="*/ 1241227 w 6103144"/>
                <a:gd name="connsiteY4" fmla="*/ 2464436 h 2510873"/>
                <a:gd name="connsiteX5" fmla="*/ 1 w 6103144"/>
                <a:gd name="connsiteY5" fmla="*/ 2388236 h 2510873"/>
                <a:gd name="connsiteX0" fmla="*/ 6051017 w 6103144"/>
                <a:gd name="connsiteY0" fmla="*/ 0 h 2406541"/>
                <a:gd name="connsiteX1" fmla="*/ 6060877 w 6103144"/>
                <a:gd name="connsiteY1" fmla="*/ 635636 h 2406541"/>
                <a:gd name="connsiteX2" fmla="*/ 5260777 w 6103144"/>
                <a:gd name="connsiteY2" fmla="*/ 997586 h 2406541"/>
                <a:gd name="connsiteX3" fmla="*/ 3117652 w 6103144"/>
                <a:gd name="connsiteY3" fmla="*/ 807086 h 2406541"/>
                <a:gd name="connsiteX4" fmla="*/ 2122515 w 6103144"/>
                <a:gd name="connsiteY4" fmla="*/ 1921109 h 2406541"/>
                <a:gd name="connsiteX5" fmla="*/ 1 w 6103144"/>
                <a:gd name="connsiteY5" fmla="*/ 2388236 h 2406541"/>
                <a:gd name="connsiteX0" fmla="*/ 3928502 w 3980629"/>
                <a:gd name="connsiteY0" fmla="*/ 0 h 1921109"/>
                <a:gd name="connsiteX1" fmla="*/ 3938362 w 3980629"/>
                <a:gd name="connsiteY1" fmla="*/ 635636 h 1921109"/>
                <a:gd name="connsiteX2" fmla="*/ 3138262 w 3980629"/>
                <a:gd name="connsiteY2" fmla="*/ 997586 h 1921109"/>
                <a:gd name="connsiteX3" fmla="*/ 995137 w 3980629"/>
                <a:gd name="connsiteY3" fmla="*/ 807086 h 1921109"/>
                <a:gd name="connsiteX4" fmla="*/ 0 w 3980629"/>
                <a:gd name="connsiteY4" fmla="*/ 1921109 h 1921109"/>
                <a:gd name="connsiteX0" fmla="*/ 4102171 w 4154298"/>
                <a:gd name="connsiteY0" fmla="*/ 0 h 1959683"/>
                <a:gd name="connsiteX1" fmla="*/ 4112031 w 4154298"/>
                <a:gd name="connsiteY1" fmla="*/ 635636 h 1959683"/>
                <a:gd name="connsiteX2" fmla="*/ 3311931 w 4154298"/>
                <a:gd name="connsiteY2" fmla="*/ 997586 h 1959683"/>
                <a:gd name="connsiteX3" fmla="*/ 1168806 w 4154298"/>
                <a:gd name="connsiteY3" fmla="*/ 807086 h 1959683"/>
                <a:gd name="connsiteX4" fmla="*/ 1 w 4154298"/>
                <a:gd name="connsiteY4" fmla="*/ 1959683 h 195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4298" h="1959683">
                  <a:moveTo>
                    <a:pt x="4102171" y="0"/>
                  </a:moveTo>
                  <a:cubicBezTo>
                    <a:pt x="4146385" y="225986"/>
                    <a:pt x="4188429" y="498714"/>
                    <a:pt x="4112031" y="635636"/>
                  </a:cubicBezTo>
                  <a:cubicBezTo>
                    <a:pt x="3989794" y="854711"/>
                    <a:pt x="3802468" y="969011"/>
                    <a:pt x="3311931" y="997586"/>
                  </a:cubicBezTo>
                  <a:cubicBezTo>
                    <a:pt x="2821394" y="1026161"/>
                    <a:pt x="1720794" y="646737"/>
                    <a:pt x="1168806" y="807086"/>
                  </a:cubicBezTo>
                  <a:cubicBezTo>
                    <a:pt x="616818" y="967435"/>
                    <a:pt x="684213" y="1781883"/>
                    <a:pt x="1" y="1959683"/>
                  </a:cubicBezTo>
                </a:path>
              </a:pathLst>
            </a:custGeom>
            <a:noFill/>
            <a:ln w="28575">
              <a:solidFill>
                <a:srgbClr val="F69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0347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1054992-85F8-ABEB-C497-49848FC5322E}"/>
              </a:ext>
            </a:extLst>
          </p:cNvPr>
          <p:cNvSpPr/>
          <p:nvPr userDrawn="1"/>
        </p:nvSpPr>
        <p:spPr>
          <a:xfrm>
            <a:off x="10087428" y="5279742"/>
            <a:ext cx="2104571" cy="1578257"/>
          </a:xfrm>
          <a:custGeom>
            <a:avLst/>
            <a:gdLst>
              <a:gd name="connsiteX0" fmla="*/ 2527305 w 3036892"/>
              <a:gd name="connsiteY0" fmla="*/ 947 h 2277422"/>
              <a:gd name="connsiteX1" fmla="*/ 2982087 w 3036892"/>
              <a:gd name="connsiteY1" fmla="*/ 25406 h 2277422"/>
              <a:gd name="connsiteX2" fmla="*/ 3036892 w 3036892"/>
              <a:gd name="connsiteY2" fmla="*/ 36150 h 2277422"/>
              <a:gd name="connsiteX3" fmla="*/ 3036892 w 3036892"/>
              <a:gd name="connsiteY3" fmla="*/ 2277422 h 2277422"/>
              <a:gd name="connsiteX4" fmla="*/ 0 w 3036892"/>
              <a:gd name="connsiteY4" fmla="*/ 2277422 h 2277422"/>
              <a:gd name="connsiteX5" fmla="*/ 70210 w 3036892"/>
              <a:gd name="connsiteY5" fmla="*/ 2126912 h 2277422"/>
              <a:gd name="connsiteX6" fmla="*/ 2527305 w 3036892"/>
              <a:gd name="connsiteY6" fmla="*/ 947 h 227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892" h="2277422">
                <a:moveTo>
                  <a:pt x="2527305" y="947"/>
                </a:moveTo>
                <a:cubicBezTo>
                  <a:pt x="2694389" y="-3022"/>
                  <a:pt x="2845524" y="5563"/>
                  <a:pt x="2982087" y="25406"/>
                </a:cubicBezTo>
                <a:lnTo>
                  <a:pt x="3036892" y="36150"/>
                </a:lnTo>
                <a:lnTo>
                  <a:pt x="3036892" y="2277422"/>
                </a:lnTo>
                <a:lnTo>
                  <a:pt x="0" y="2277422"/>
                </a:lnTo>
                <a:lnTo>
                  <a:pt x="70210" y="2126912"/>
                </a:lnTo>
                <a:cubicBezTo>
                  <a:pt x="499614" y="1232600"/>
                  <a:pt x="1274172" y="30713"/>
                  <a:pt x="2527305" y="947"/>
                </a:cubicBezTo>
                <a:close/>
              </a:path>
            </a:pathLst>
          </a:custGeom>
          <a:solidFill>
            <a:srgbClr val="FED1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56DFE42-2D2D-32F5-AD66-5558D84D4FFD}"/>
              </a:ext>
            </a:extLst>
          </p:cNvPr>
          <p:cNvSpPr/>
          <p:nvPr userDrawn="1"/>
        </p:nvSpPr>
        <p:spPr>
          <a:xfrm>
            <a:off x="6075" y="0"/>
            <a:ext cx="3588025" cy="1685992"/>
          </a:xfrm>
          <a:custGeom>
            <a:avLst/>
            <a:gdLst>
              <a:gd name="connsiteX0" fmla="*/ 0 w 6189342"/>
              <a:gd name="connsiteY0" fmla="*/ 0 h 2522937"/>
              <a:gd name="connsiteX1" fmla="*/ 6134788 w 6189342"/>
              <a:gd name="connsiteY1" fmla="*/ 0 h 2522937"/>
              <a:gd name="connsiteX2" fmla="*/ 6137215 w 6189342"/>
              <a:gd name="connsiteY2" fmla="*/ 12064 h 2522937"/>
              <a:gd name="connsiteX3" fmla="*/ 6147075 w 6189342"/>
              <a:gd name="connsiteY3" fmla="*/ 647700 h 2522937"/>
              <a:gd name="connsiteX4" fmla="*/ 5346975 w 6189342"/>
              <a:gd name="connsiteY4" fmla="*/ 1009650 h 2522937"/>
              <a:gd name="connsiteX5" fmla="*/ 3203850 w 6189342"/>
              <a:gd name="connsiteY5" fmla="*/ 819150 h 2522937"/>
              <a:gd name="connsiteX6" fmla="*/ 1327425 w 6189342"/>
              <a:gd name="connsiteY6" fmla="*/ 2476500 h 2522937"/>
              <a:gd name="connsiteX7" fmla="*/ 86199 w 6189342"/>
              <a:gd name="connsiteY7" fmla="*/ 2400300 h 2522937"/>
              <a:gd name="connsiteX8" fmla="*/ 0 w 6189342"/>
              <a:gd name="connsiteY8" fmla="*/ 2374197 h 2522937"/>
              <a:gd name="connsiteX9" fmla="*/ 0 w 6189342"/>
              <a:gd name="connsiteY9" fmla="*/ 0 h 252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9342" h="2522937">
                <a:moveTo>
                  <a:pt x="0" y="0"/>
                </a:moveTo>
                <a:lnTo>
                  <a:pt x="6134788" y="0"/>
                </a:lnTo>
                <a:lnTo>
                  <a:pt x="6137215" y="12064"/>
                </a:lnTo>
                <a:cubicBezTo>
                  <a:pt x="6181429" y="238050"/>
                  <a:pt x="6223473" y="510778"/>
                  <a:pt x="6147075" y="647700"/>
                </a:cubicBezTo>
                <a:cubicBezTo>
                  <a:pt x="6024838" y="866775"/>
                  <a:pt x="5837512" y="981075"/>
                  <a:pt x="5346975" y="1009650"/>
                </a:cubicBezTo>
                <a:cubicBezTo>
                  <a:pt x="4856438" y="1038225"/>
                  <a:pt x="3873775" y="574675"/>
                  <a:pt x="3203850" y="819150"/>
                </a:cubicBezTo>
                <a:cubicBezTo>
                  <a:pt x="2533925" y="1063625"/>
                  <a:pt x="2011637" y="2298700"/>
                  <a:pt x="1327425" y="2476500"/>
                </a:cubicBezTo>
                <a:cubicBezTo>
                  <a:pt x="985319" y="2565400"/>
                  <a:pt x="514625" y="2519363"/>
                  <a:pt x="86199" y="2400300"/>
                </a:cubicBezTo>
                <a:lnTo>
                  <a:pt x="0" y="2374197"/>
                </a:lnTo>
                <a:lnTo>
                  <a:pt x="0" y="0"/>
                </a:lnTo>
                <a:close/>
              </a:path>
            </a:pathLst>
          </a:custGeom>
          <a:solidFill>
            <a:srgbClr val="FDD1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A590763-8BAA-1DEF-392D-2A4B5C301004}"/>
              </a:ext>
            </a:extLst>
          </p:cNvPr>
          <p:cNvSpPr/>
          <p:nvPr userDrawn="1"/>
        </p:nvSpPr>
        <p:spPr>
          <a:xfrm>
            <a:off x="-44735" y="-55643"/>
            <a:ext cx="2902235" cy="2296189"/>
          </a:xfrm>
          <a:custGeom>
            <a:avLst/>
            <a:gdLst>
              <a:gd name="connsiteX0" fmla="*/ 0 w 6189342"/>
              <a:gd name="connsiteY0" fmla="*/ 0 h 2522937"/>
              <a:gd name="connsiteX1" fmla="*/ 6134788 w 6189342"/>
              <a:gd name="connsiteY1" fmla="*/ 0 h 2522937"/>
              <a:gd name="connsiteX2" fmla="*/ 6137215 w 6189342"/>
              <a:gd name="connsiteY2" fmla="*/ 12064 h 2522937"/>
              <a:gd name="connsiteX3" fmla="*/ 6147075 w 6189342"/>
              <a:gd name="connsiteY3" fmla="*/ 647700 h 2522937"/>
              <a:gd name="connsiteX4" fmla="*/ 5346975 w 6189342"/>
              <a:gd name="connsiteY4" fmla="*/ 1009650 h 2522937"/>
              <a:gd name="connsiteX5" fmla="*/ 3203850 w 6189342"/>
              <a:gd name="connsiteY5" fmla="*/ 819150 h 2522937"/>
              <a:gd name="connsiteX6" fmla="*/ 1327425 w 6189342"/>
              <a:gd name="connsiteY6" fmla="*/ 2476500 h 2522937"/>
              <a:gd name="connsiteX7" fmla="*/ 86199 w 6189342"/>
              <a:gd name="connsiteY7" fmla="*/ 2400300 h 2522937"/>
              <a:gd name="connsiteX8" fmla="*/ 0 w 6189342"/>
              <a:gd name="connsiteY8" fmla="*/ 2374197 h 2522937"/>
              <a:gd name="connsiteX9" fmla="*/ 0 w 6189342"/>
              <a:gd name="connsiteY9" fmla="*/ 0 h 2522937"/>
              <a:gd name="connsiteX0" fmla="*/ 0 w 6189342"/>
              <a:gd name="connsiteY0" fmla="*/ 0 h 2522937"/>
              <a:gd name="connsiteX1" fmla="*/ 6137215 w 6189342"/>
              <a:gd name="connsiteY1" fmla="*/ 12064 h 2522937"/>
              <a:gd name="connsiteX2" fmla="*/ 6147075 w 6189342"/>
              <a:gd name="connsiteY2" fmla="*/ 647700 h 2522937"/>
              <a:gd name="connsiteX3" fmla="*/ 5346975 w 6189342"/>
              <a:gd name="connsiteY3" fmla="*/ 1009650 h 2522937"/>
              <a:gd name="connsiteX4" fmla="*/ 3203850 w 6189342"/>
              <a:gd name="connsiteY4" fmla="*/ 819150 h 2522937"/>
              <a:gd name="connsiteX5" fmla="*/ 1327425 w 6189342"/>
              <a:gd name="connsiteY5" fmla="*/ 2476500 h 2522937"/>
              <a:gd name="connsiteX6" fmla="*/ 86199 w 6189342"/>
              <a:gd name="connsiteY6" fmla="*/ 2400300 h 2522937"/>
              <a:gd name="connsiteX7" fmla="*/ 0 w 6189342"/>
              <a:gd name="connsiteY7" fmla="*/ 2374197 h 2522937"/>
              <a:gd name="connsiteX8" fmla="*/ 0 w 6189342"/>
              <a:gd name="connsiteY8" fmla="*/ 0 h 2522937"/>
              <a:gd name="connsiteX0" fmla="*/ 6137215 w 6329505"/>
              <a:gd name="connsiteY0" fmla="*/ 12064 h 2522937"/>
              <a:gd name="connsiteX1" fmla="*/ 6147075 w 6329505"/>
              <a:gd name="connsiteY1" fmla="*/ 647700 h 2522937"/>
              <a:gd name="connsiteX2" fmla="*/ 5346975 w 6329505"/>
              <a:gd name="connsiteY2" fmla="*/ 1009650 h 2522937"/>
              <a:gd name="connsiteX3" fmla="*/ 3203850 w 6329505"/>
              <a:gd name="connsiteY3" fmla="*/ 819150 h 2522937"/>
              <a:gd name="connsiteX4" fmla="*/ 1327425 w 6329505"/>
              <a:gd name="connsiteY4" fmla="*/ 2476500 h 2522937"/>
              <a:gd name="connsiteX5" fmla="*/ 86199 w 6329505"/>
              <a:gd name="connsiteY5" fmla="*/ 2400300 h 2522937"/>
              <a:gd name="connsiteX6" fmla="*/ 0 w 6329505"/>
              <a:gd name="connsiteY6" fmla="*/ 2374197 h 2522937"/>
              <a:gd name="connsiteX7" fmla="*/ 0 w 6329505"/>
              <a:gd name="connsiteY7" fmla="*/ 0 h 2522937"/>
              <a:gd name="connsiteX8" fmla="*/ 6329505 w 6329505"/>
              <a:gd name="connsiteY8" fmla="*/ 112053 h 2522937"/>
              <a:gd name="connsiteX0" fmla="*/ 6137215 w 6189342"/>
              <a:gd name="connsiteY0" fmla="*/ 12064 h 2522937"/>
              <a:gd name="connsiteX1" fmla="*/ 6147075 w 6189342"/>
              <a:gd name="connsiteY1" fmla="*/ 647700 h 2522937"/>
              <a:gd name="connsiteX2" fmla="*/ 5346975 w 6189342"/>
              <a:gd name="connsiteY2" fmla="*/ 1009650 h 2522937"/>
              <a:gd name="connsiteX3" fmla="*/ 3203850 w 6189342"/>
              <a:gd name="connsiteY3" fmla="*/ 819150 h 2522937"/>
              <a:gd name="connsiteX4" fmla="*/ 1327425 w 6189342"/>
              <a:gd name="connsiteY4" fmla="*/ 2476500 h 2522937"/>
              <a:gd name="connsiteX5" fmla="*/ 86199 w 6189342"/>
              <a:gd name="connsiteY5" fmla="*/ 2400300 h 2522937"/>
              <a:gd name="connsiteX6" fmla="*/ 0 w 6189342"/>
              <a:gd name="connsiteY6" fmla="*/ 2374197 h 2522937"/>
              <a:gd name="connsiteX7" fmla="*/ 0 w 6189342"/>
              <a:gd name="connsiteY7" fmla="*/ 0 h 2522937"/>
              <a:gd name="connsiteX0" fmla="*/ 6137215 w 6189342"/>
              <a:gd name="connsiteY0" fmla="*/ -1 h 2510872"/>
              <a:gd name="connsiteX1" fmla="*/ 6147075 w 6189342"/>
              <a:gd name="connsiteY1" fmla="*/ 635635 h 2510872"/>
              <a:gd name="connsiteX2" fmla="*/ 5346975 w 6189342"/>
              <a:gd name="connsiteY2" fmla="*/ 997585 h 2510872"/>
              <a:gd name="connsiteX3" fmla="*/ 3203850 w 6189342"/>
              <a:gd name="connsiteY3" fmla="*/ 807085 h 2510872"/>
              <a:gd name="connsiteX4" fmla="*/ 1327425 w 6189342"/>
              <a:gd name="connsiteY4" fmla="*/ 2464435 h 2510872"/>
              <a:gd name="connsiteX5" fmla="*/ 86199 w 6189342"/>
              <a:gd name="connsiteY5" fmla="*/ 2388235 h 2510872"/>
              <a:gd name="connsiteX6" fmla="*/ 0 w 6189342"/>
              <a:gd name="connsiteY6" fmla="*/ 2362132 h 2510872"/>
              <a:gd name="connsiteX0" fmla="*/ 6051017 w 6103144"/>
              <a:gd name="connsiteY0" fmla="*/ 0 h 2510873"/>
              <a:gd name="connsiteX1" fmla="*/ 6060877 w 6103144"/>
              <a:gd name="connsiteY1" fmla="*/ 635636 h 2510873"/>
              <a:gd name="connsiteX2" fmla="*/ 5260777 w 6103144"/>
              <a:gd name="connsiteY2" fmla="*/ 997586 h 2510873"/>
              <a:gd name="connsiteX3" fmla="*/ 3117652 w 6103144"/>
              <a:gd name="connsiteY3" fmla="*/ 807086 h 2510873"/>
              <a:gd name="connsiteX4" fmla="*/ 1241227 w 6103144"/>
              <a:gd name="connsiteY4" fmla="*/ 2464436 h 2510873"/>
              <a:gd name="connsiteX5" fmla="*/ 1 w 6103144"/>
              <a:gd name="connsiteY5" fmla="*/ 2388236 h 251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3144" h="2510873">
                <a:moveTo>
                  <a:pt x="6051017" y="0"/>
                </a:moveTo>
                <a:cubicBezTo>
                  <a:pt x="6095231" y="225986"/>
                  <a:pt x="6137275" y="498714"/>
                  <a:pt x="6060877" y="635636"/>
                </a:cubicBezTo>
                <a:cubicBezTo>
                  <a:pt x="5938640" y="854711"/>
                  <a:pt x="5751314" y="969011"/>
                  <a:pt x="5260777" y="997586"/>
                </a:cubicBezTo>
                <a:cubicBezTo>
                  <a:pt x="4770240" y="1026161"/>
                  <a:pt x="3787577" y="562611"/>
                  <a:pt x="3117652" y="807086"/>
                </a:cubicBezTo>
                <a:cubicBezTo>
                  <a:pt x="2447727" y="1051561"/>
                  <a:pt x="1925439" y="2286636"/>
                  <a:pt x="1241227" y="2464436"/>
                </a:cubicBezTo>
                <a:cubicBezTo>
                  <a:pt x="899121" y="2553336"/>
                  <a:pt x="428427" y="2507299"/>
                  <a:pt x="1" y="2388236"/>
                </a:cubicBezTo>
              </a:path>
            </a:pathLst>
          </a:custGeom>
          <a:noFill/>
          <a:ln w="28575">
            <a:solidFill>
              <a:srgbClr val="F69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C79A01E-0802-B770-A091-E65F3B08E2DB}"/>
              </a:ext>
            </a:extLst>
          </p:cNvPr>
          <p:cNvSpPr/>
          <p:nvPr userDrawn="1"/>
        </p:nvSpPr>
        <p:spPr>
          <a:xfrm rot="11700000">
            <a:off x="10061688" y="5412602"/>
            <a:ext cx="1975498" cy="1792127"/>
          </a:xfrm>
          <a:custGeom>
            <a:avLst/>
            <a:gdLst>
              <a:gd name="connsiteX0" fmla="*/ 0 w 6189342"/>
              <a:gd name="connsiteY0" fmla="*/ 0 h 2522937"/>
              <a:gd name="connsiteX1" fmla="*/ 6134788 w 6189342"/>
              <a:gd name="connsiteY1" fmla="*/ 0 h 2522937"/>
              <a:gd name="connsiteX2" fmla="*/ 6137215 w 6189342"/>
              <a:gd name="connsiteY2" fmla="*/ 12064 h 2522937"/>
              <a:gd name="connsiteX3" fmla="*/ 6147075 w 6189342"/>
              <a:gd name="connsiteY3" fmla="*/ 647700 h 2522937"/>
              <a:gd name="connsiteX4" fmla="*/ 5346975 w 6189342"/>
              <a:gd name="connsiteY4" fmla="*/ 1009650 h 2522937"/>
              <a:gd name="connsiteX5" fmla="*/ 3203850 w 6189342"/>
              <a:gd name="connsiteY5" fmla="*/ 819150 h 2522937"/>
              <a:gd name="connsiteX6" fmla="*/ 1327425 w 6189342"/>
              <a:gd name="connsiteY6" fmla="*/ 2476500 h 2522937"/>
              <a:gd name="connsiteX7" fmla="*/ 86199 w 6189342"/>
              <a:gd name="connsiteY7" fmla="*/ 2400300 h 2522937"/>
              <a:gd name="connsiteX8" fmla="*/ 0 w 6189342"/>
              <a:gd name="connsiteY8" fmla="*/ 2374197 h 2522937"/>
              <a:gd name="connsiteX9" fmla="*/ 0 w 6189342"/>
              <a:gd name="connsiteY9" fmla="*/ 0 h 2522937"/>
              <a:gd name="connsiteX0" fmla="*/ 0 w 6189342"/>
              <a:gd name="connsiteY0" fmla="*/ 0 h 2522937"/>
              <a:gd name="connsiteX1" fmla="*/ 6137215 w 6189342"/>
              <a:gd name="connsiteY1" fmla="*/ 12064 h 2522937"/>
              <a:gd name="connsiteX2" fmla="*/ 6147075 w 6189342"/>
              <a:gd name="connsiteY2" fmla="*/ 647700 h 2522937"/>
              <a:gd name="connsiteX3" fmla="*/ 5346975 w 6189342"/>
              <a:gd name="connsiteY3" fmla="*/ 1009650 h 2522937"/>
              <a:gd name="connsiteX4" fmla="*/ 3203850 w 6189342"/>
              <a:gd name="connsiteY4" fmla="*/ 819150 h 2522937"/>
              <a:gd name="connsiteX5" fmla="*/ 1327425 w 6189342"/>
              <a:gd name="connsiteY5" fmla="*/ 2476500 h 2522937"/>
              <a:gd name="connsiteX6" fmla="*/ 86199 w 6189342"/>
              <a:gd name="connsiteY6" fmla="*/ 2400300 h 2522937"/>
              <a:gd name="connsiteX7" fmla="*/ 0 w 6189342"/>
              <a:gd name="connsiteY7" fmla="*/ 2374197 h 2522937"/>
              <a:gd name="connsiteX8" fmla="*/ 0 w 6189342"/>
              <a:gd name="connsiteY8" fmla="*/ 0 h 2522937"/>
              <a:gd name="connsiteX0" fmla="*/ 6137215 w 6329505"/>
              <a:gd name="connsiteY0" fmla="*/ 12064 h 2522937"/>
              <a:gd name="connsiteX1" fmla="*/ 6147075 w 6329505"/>
              <a:gd name="connsiteY1" fmla="*/ 647700 h 2522937"/>
              <a:gd name="connsiteX2" fmla="*/ 5346975 w 6329505"/>
              <a:gd name="connsiteY2" fmla="*/ 1009650 h 2522937"/>
              <a:gd name="connsiteX3" fmla="*/ 3203850 w 6329505"/>
              <a:gd name="connsiteY3" fmla="*/ 819150 h 2522937"/>
              <a:gd name="connsiteX4" fmla="*/ 1327425 w 6329505"/>
              <a:gd name="connsiteY4" fmla="*/ 2476500 h 2522937"/>
              <a:gd name="connsiteX5" fmla="*/ 86199 w 6329505"/>
              <a:gd name="connsiteY5" fmla="*/ 2400300 h 2522937"/>
              <a:gd name="connsiteX6" fmla="*/ 0 w 6329505"/>
              <a:gd name="connsiteY6" fmla="*/ 2374197 h 2522937"/>
              <a:gd name="connsiteX7" fmla="*/ 0 w 6329505"/>
              <a:gd name="connsiteY7" fmla="*/ 0 h 2522937"/>
              <a:gd name="connsiteX8" fmla="*/ 6329505 w 6329505"/>
              <a:gd name="connsiteY8" fmla="*/ 112053 h 2522937"/>
              <a:gd name="connsiteX0" fmla="*/ 6137215 w 6189342"/>
              <a:gd name="connsiteY0" fmla="*/ 12064 h 2522937"/>
              <a:gd name="connsiteX1" fmla="*/ 6147075 w 6189342"/>
              <a:gd name="connsiteY1" fmla="*/ 647700 h 2522937"/>
              <a:gd name="connsiteX2" fmla="*/ 5346975 w 6189342"/>
              <a:gd name="connsiteY2" fmla="*/ 1009650 h 2522937"/>
              <a:gd name="connsiteX3" fmla="*/ 3203850 w 6189342"/>
              <a:gd name="connsiteY3" fmla="*/ 819150 h 2522937"/>
              <a:gd name="connsiteX4" fmla="*/ 1327425 w 6189342"/>
              <a:gd name="connsiteY4" fmla="*/ 2476500 h 2522937"/>
              <a:gd name="connsiteX5" fmla="*/ 86199 w 6189342"/>
              <a:gd name="connsiteY5" fmla="*/ 2400300 h 2522937"/>
              <a:gd name="connsiteX6" fmla="*/ 0 w 6189342"/>
              <a:gd name="connsiteY6" fmla="*/ 2374197 h 2522937"/>
              <a:gd name="connsiteX7" fmla="*/ 0 w 6189342"/>
              <a:gd name="connsiteY7" fmla="*/ 0 h 2522937"/>
              <a:gd name="connsiteX0" fmla="*/ 6137215 w 6189342"/>
              <a:gd name="connsiteY0" fmla="*/ -1 h 2510872"/>
              <a:gd name="connsiteX1" fmla="*/ 6147075 w 6189342"/>
              <a:gd name="connsiteY1" fmla="*/ 635635 h 2510872"/>
              <a:gd name="connsiteX2" fmla="*/ 5346975 w 6189342"/>
              <a:gd name="connsiteY2" fmla="*/ 997585 h 2510872"/>
              <a:gd name="connsiteX3" fmla="*/ 3203850 w 6189342"/>
              <a:gd name="connsiteY3" fmla="*/ 807085 h 2510872"/>
              <a:gd name="connsiteX4" fmla="*/ 1327425 w 6189342"/>
              <a:gd name="connsiteY4" fmla="*/ 2464435 h 2510872"/>
              <a:gd name="connsiteX5" fmla="*/ 86199 w 6189342"/>
              <a:gd name="connsiteY5" fmla="*/ 2388235 h 2510872"/>
              <a:gd name="connsiteX6" fmla="*/ 0 w 6189342"/>
              <a:gd name="connsiteY6" fmla="*/ 2362132 h 2510872"/>
              <a:gd name="connsiteX0" fmla="*/ 6051017 w 6103144"/>
              <a:gd name="connsiteY0" fmla="*/ 0 h 2510873"/>
              <a:gd name="connsiteX1" fmla="*/ 6060877 w 6103144"/>
              <a:gd name="connsiteY1" fmla="*/ 635636 h 2510873"/>
              <a:gd name="connsiteX2" fmla="*/ 5260777 w 6103144"/>
              <a:gd name="connsiteY2" fmla="*/ 997586 h 2510873"/>
              <a:gd name="connsiteX3" fmla="*/ 3117652 w 6103144"/>
              <a:gd name="connsiteY3" fmla="*/ 807086 h 2510873"/>
              <a:gd name="connsiteX4" fmla="*/ 1241227 w 6103144"/>
              <a:gd name="connsiteY4" fmla="*/ 2464436 h 2510873"/>
              <a:gd name="connsiteX5" fmla="*/ 1 w 6103144"/>
              <a:gd name="connsiteY5" fmla="*/ 2388236 h 2510873"/>
              <a:gd name="connsiteX0" fmla="*/ 6051017 w 6103144"/>
              <a:gd name="connsiteY0" fmla="*/ 0 h 2406541"/>
              <a:gd name="connsiteX1" fmla="*/ 6060877 w 6103144"/>
              <a:gd name="connsiteY1" fmla="*/ 635636 h 2406541"/>
              <a:gd name="connsiteX2" fmla="*/ 5260777 w 6103144"/>
              <a:gd name="connsiteY2" fmla="*/ 997586 h 2406541"/>
              <a:gd name="connsiteX3" fmla="*/ 3117652 w 6103144"/>
              <a:gd name="connsiteY3" fmla="*/ 807086 h 2406541"/>
              <a:gd name="connsiteX4" fmla="*/ 2122515 w 6103144"/>
              <a:gd name="connsiteY4" fmla="*/ 1921109 h 2406541"/>
              <a:gd name="connsiteX5" fmla="*/ 1 w 6103144"/>
              <a:gd name="connsiteY5" fmla="*/ 2388236 h 2406541"/>
              <a:gd name="connsiteX0" fmla="*/ 3928502 w 3980629"/>
              <a:gd name="connsiteY0" fmla="*/ 0 h 1921109"/>
              <a:gd name="connsiteX1" fmla="*/ 3938362 w 3980629"/>
              <a:gd name="connsiteY1" fmla="*/ 635636 h 1921109"/>
              <a:gd name="connsiteX2" fmla="*/ 3138262 w 3980629"/>
              <a:gd name="connsiteY2" fmla="*/ 997586 h 1921109"/>
              <a:gd name="connsiteX3" fmla="*/ 995137 w 3980629"/>
              <a:gd name="connsiteY3" fmla="*/ 807086 h 1921109"/>
              <a:gd name="connsiteX4" fmla="*/ 0 w 3980629"/>
              <a:gd name="connsiteY4" fmla="*/ 1921109 h 1921109"/>
              <a:gd name="connsiteX0" fmla="*/ 4102171 w 4154298"/>
              <a:gd name="connsiteY0" fmla="*/ 0 h 1959683"/>
              <a:gd name="connsiteX1" fmla="*/ 4112031 w 4154298"/>
              <a:gd name="connsiteY1" fmla="*/ 635636 h 1959683"/>
              <a:gd name="connsiteX2" fmla="*/ 3311931 w 4154298"/>
              <a:gd name="connsiteY2" fmla="*/ 997586 h 1959683"/>
              <a:gd name="connsiteX3" fmla="*/ 1168806 w 4154298"/>
              <a:gd name="connsiteY3" fmla="*/ 807086 h 1959683"/>
              <a:gd name="connsiteX4" fmla="*/ 1 w 4154298"/>
              <a:gd name="connsiteY4" fmla="*/ 1959683 h 195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298" h="1959683">
                <a:moveTo>
                  <a:pt x="4102171" y="0"/>
                </a:moveTo>
                <a:cubicBezTo>
                  <a:pt x="4146385" y="225986"/>
                  <a:pt x="4188429" y="498714"/>
                  <a:pt x="4112031" y="635636"/>
                </a:cubicBezTo>
                <a:cubicBezTo>
                  <a:pt x="3989794" y="854711"/>
                  <a:pt x="3802468" y="969011"/>
                  <a:pt x="3311931" y="997586"/>
                </a:cubicBezTo>
                <a:cubicBezTo>
                  <a:pt x="2821394" y="1026161"/>
                  <a:pt x="1720794" y="646737"/>
                  <a:pt x="1168806" y="807086"/>
                </a:cubicBezTo>
                <a:cubicBezTo>
                  <a:pt x="616818" y="967435"/>
                  <a:pt x="684213" y="1781883"/>
                  <a:pt x="1" y="1959683"/>
                </a:cubicBezTo>
              </a:path>
            </a:pathLst>
          </a:custGeom>
          <a:noFill/>
          <a:ln w="28575">
            <a:solidFill>
              <a:srgbClr val="F69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2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6735199-4B79-FC36-A4AA-73DA3AD8DC4E}"/>
              </a:ext>
            </a:extLst>
          </p:cNvPr>
          <p:cNvSpPr/>
          <p:nvPr userDrawn="1"/>
        </p:nvSpPr>
        <p:spPr>
          <a:xfrm>
            <a:off x="10087428" y="5279742"/>
            <a:ext cx="2104571" cy="1578257"/>
          </a:xfrm>
          <a:custGeom>
            <a:avLst/>
            <a:gdLst>
              <a:gd name="connsiteX0" fmla="*/ 2527305 w 3036892"/>
              <a:gd name="connsiteY0" fmla="*/ 947 h 2277422"/>
              <a:gd name="connsiteX1" fmla="*/ 2982087 w 3036892"/>
              <a:gd name="connsiteY1" fmla="*/ 25406 h 2277422"/>
              <a:gd name="connsiteX2" fmla="*/ 3036892 w 3036892"/>
              <a:gd name="connsiteY2" fmla="*/ 36150 h 2277422"/>
              <a:gd name="connsiteX3" fmla="*/ 3036892 w 3036892"/>
              <a:gd name="connsiteY3" fmla="*/ 2277422 h 2277422"/>
              <a:gd name="connsiteX4" fmla="*/ 0 w 3036892"/>
              <a:gd name="connsiteY4" fmla="*/ 2277422 h 2277422"/>
              <a:gd name="connsiteX5" fmla="*/ 70210 w 3036892"/>
              <a:gd name="connsiteY5" fmla="*/ 2126912 h 2277422"/>
              <a:gd name="connsiteX6" fmla="*/ 2527305 w 3036892"/>
              <a:gd name="connsiteY6" fmla="*/ 947 h 227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892" h="2277422">
                <a:moveTo>
                  <a:pt x="2527305" y="947"/>
                </a:moveTo>
                <a:cubicBezTo>
                  <a:pt x="2694389" y="-3022"/>
                  <a:pt x="2845524" y="5563"/>
                  <a:pt x="2982087" y="25406"/>
                </a:cubicBezTo>
                <a:lnTo>
                  <a:pt x="3036892" y="36150"/>
                </a:lnTo>
                <a:lnTo>
                  <a:pt x="3036892" y="2277422"/>
                </a:lnTo>
                <a:lnTo>
                  <a:pt x="0" y="2277422"/>
                </a:lnTo>
                <a:lnTo>
                  <a:pt x="70210" y="2126912"/>
                </a:lnTo>
                <a:cubicBezTo>
                  <a:pt x="499614" y="1232600"/>
                  <a:pt x="1274172" y="30713"/>
                  <a:pt x="2527305" y="947"/>
                </a:cubicBezTo>
                <a:close/>
              </a:path>
            </a:pathLst>
          </a:custGeom>
          <a:solidFill>
            <a:srgbClr val="FDD1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B5F2537-C042-41D3-4FF0-613179B32CC7}"/>
              </a:ext>
            </a:extLst>
          </p:cNvPr>
          <p:cNvSpPr/>
          <p:nvPr userDrawn="1"/>
        </p:nvSpPr>
        <p:spPr>
          <a:xfrm>
            <a:off x="6075" y="0"/>
            <a:ext cx="3588025" cy="1685992"/>
          </a:xfrm>
          <a:custGeom>
            <a:avLst/>
            <a:gdLst>
              <a:gd name="connsiteX0" fmla="*/ 0 w 6189342"/>
              <a:gd name="connsiteY0" fmla="*/ 0 h 2522937"/>
              <a:gd name="connsiteX1" fmla="*/ 6134788 w 6189342"/>
              <a:gd name="connsiteY1" fmla="*/ 0 h 2522937"/>
              <a:gd name="connsiteX2" fmla="*/ 6137215 w 6189342"/>
              <a:gd name="connsiteY2" fmla="*/ 12064 h 2522937"/>
              <a:gd name="connsiteX3" fmla="*/ 6147075 w 6189342"/>
              <a:gd name="connsiteY3" fmla="*/ 647700 h 2522937"/>
              <a:gd name="connsiteX4" fmla="*/ 5346975 w 6189342"/>
              <a:gd name="connsiteY4" fmla="*/ 1009650 h 2522937"/>
              <a:gd name="connsiteX5" fmla="*/ 3203850 w 6189342"/>
              <a:gd name="connsiteY5" fmla="*/ 819150 h 2522937"/>
              <a:gd name="connsiteX6" fmla="*/ 1327425 w 6189342"/>
              <a:gd name="connsiteY6" fmla="*/ 2476500 h 2522937"/>
              <a:gd name="connsiteX7" fmla="*/ 86199 w 6189342"/>
              <a:gd name="connsiteY7" fmla="*/ 2400300 h 2522937"/>
              <a:gd name="connsiteX8" fmla="*/ 0 w 6189342"/>
              <a:gd name="connsiteY8" fmla="*/ 2374197 h 2522937"/>
              <a:gd name="connsiteX9" fmla="*/ 0 w 6189342"/>
              <a:gd name="connsiteY9" fmla="*/ 0 h 252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9342" h="2522937">
                <a:moveTo>
                  <a:pt x="0" y="0"/>
                </a:moveTo>
                <a:lnTo>
                  <a:pt x="6134788" y="0"/>
                </a:lnTo>
                <a:lnTo>
                  <a:pt x="6137215" y="12064"/>
                </a:lnTo>
                <a:cubicBezTo>
                  <a:pt x="6181429" y="238050"/>
                  <a:pt x="6223473" y="510778"/>
                  <a:pt x="6147075" y="647700"/>
                </a:cubicBezTo>
                <a:cubicBezTo>
                  <a:pt x="6024838" y="866775"/>
                  <a:pt x="5837512" y="981075"/>
                  <a:pt x="5346975" y="1009650"/>
                </a:cubicBezTo>
                <a:cubicBezTo>
                  <a:pt x="4856438" y="1038225"/>
                  <a:pt x="3873775" y="574675"/>
                  <a:pt x="3203850" y="819150"/>
                </a:cubicBezTo>
                <a:cubicBezTo>
                  <a:pt x="2533925" y="1063625"/>
                  <a:pt x="2011637" y="2298700"/>
                  <a:pt x="1327425" y="2476500"/>
                </a:cubicBezTo>
                <a:cubicBezTo>
                  <a:pt x="985319" y="2565400"/>
                  <a:pt x="514625" y="2519363"/>
                  <a:pt x="86199" y="2400300"/>
                </a:cubicBezTo>
                <a:lnTo>
                  <a:pt x="0" y="2374197"/>
                </a:lnTo>
                <a:lnTo>
                  <a:pt x="0" y="0"/>
                </a:lnTo>
                <a:close/>
              </a:path>
            </a:pathLst>
          </a:custGeom>
          <a:solidFill>
            <a:srgbClr val="FED1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109F5C3-8A64-9C8A-C482-9F1BB4A5CF8D}"/>
              </a:ext>
            </a:extLst>
          </p:cNvPr>
          <p:cNvSpPr/>
          <p:nvPr userDrawn="1"/>
        </p:nvSpPr>
        <p:spPr>
          <a:xfrm>
            <a:off x="-44735" y="-55643"/>
            <a:ext cx="2902235" cy="2296189"/>
          </a:xfrm>
          <a:custGeom>
            <a:avLst/>
            <a:gdLst>
              <a:gd name="connsiteX0" fmla="*/ 0 w 6189342"/>
              <a:gd name="connsiteY0" fmla="*/ 0 h 2522937"/>
              <a:gd name="connsiteX1" fmla="*/ 6134788 w 6189342"/>
              <a:gd name="connsiteY1" fmla="*/ 0 h 2522937"/>
              <a:gd name="connsiteX2" fmla="*/ 6137215 w 6189342"/>
              <a:gd name="connsiteY2" fmla="*/ 12064 h 2522937"/>
              <a:gd name="connsiteX3" fmla="*/ 6147075 w 6189342"/>
              <a:gd name="connsiteY3" fmla="*/ 647700 h 2522937"/>
              <a:gd name="connsiteX4" fmla="*/ 5346975 w 6189342"/>
              <a:gd name="connsiteY4" fmla="*/ 1009650 h 2522937"/>
              <a:gd name="connsiteX5" fmla="*/ 3203850 w 6189342"/>
              <a:gd name="connsiteY5" fmla="*/ 819150 h 2522937"/>
              <a:gd name="connsiteX6" fmla="*/ 1327425 w 6189342"/>
              <a:gd name="connsiteY6" fmla="*/ 2476500 h 2522937"/>
              <a:gd name="connsiteX7" fmla="*/ 86199 w 6189342"/>
              <a:gd name="connsiteY7" fmla="*/ 2400300 h 2522937"/>
              <a:gd name="connsiteX8" fmla="*/ 0 w 6189342"/>
              <a:gd name="connsiteY8" fmla="*/ 2374197 h 2522937"/>
              <a:gd name="connsiteX9" fmla="*/ 0 w 6189342"/>
              <a:gd name="connsiteY9" fmla="*/ 0 h 2522937"/>
              <a:gd name="connsiteX0" fmla="*/ 0 w 6189342"/>
              <a:gd name="connsiteY0" fmla="*/ 0 h 2522937"/>
              <a:gd name="connsiteX1" fmla="*/ 6137215 w 6189342"/>
              <a:gd name="connsiteY1" fmla="*/ 12064 h 2522937"/>
              <a:gd name="connsiteX2" fmla="*/ 6147075 w 6189342"/>
              <a:gd name="connsiteY2" fmla="*/ 647700 h 2522937"/>
              <a:gd name="connsiteX3" fmla="*/ 5346975 w 6189342"/>
              <a:gd name="connsiteY3" fmla="*/ 1009650 h 2522937"/>
              <a:gd name="connsiteX4" fmla="*/ 3203850 w 6189342"/>
              <a:gd name="connsiteY4" fmla="*/ 819150 h 2522937"/>
              <a:gd name="connsiteX5" fmla="*/ 1327425 w 6189342"/>
              <a:gd name="connsiteY5" fmla="*/ 2476500 h 2522937"/>
              <a:gd name="connsiteX6" fmla="*/ 86199 w 6189342"/>
              <a:gd name="connsiteY6" fmla="*/ 2400300 h 2522937"/>
              <a:gd name="connsiteX7" fmla="*/ 0 w 6189342"/>
              <a:gd name="connsiteY7" fmla="*/ 2374197 h 2522937"/>
              <a:gd name="connsiteX8" fmla="*/ 0 w 6189342"/>
              <a:gd name="connsiteY8" fmla="*/ 0 h 2522937"/>
              <a:gd name="connsiteX0" fmla="*/ 6137215 w 6329505"/>
              <a:gd name="connsiteY0" fmla="*/ 12064 h 2522937"/>
              <a:gd name="connsiteX1" fmla="*/ 6147075 w 6329505"/>
              <a:gd name="connsiteY1" fmla="*/ 647700 h 2522937"/>
              <a:gd name="connsiteX2" fmla="*/ 5346975 w 6329505"/>
              <a:gd name="connsiteY2" fmla="*/ 1009650 h 2522937"/>
              <a:gd name="connsiteX3" fmla="*/ 3203850 w 6329505"/>
              <a:gd name="connsiteY3" fmla="*/ 819150 h 2522937"/>
              <a:gd name="connsiteX4" fmla="*/ 1327425 w 6329505"/>
              <a:gd name="connsiteY4" fmla="*/ 2476500 h 2522937"/>
              <a:gd name="connsiteX5" fmla="*/ 86199 w 6329505"/>
              <a:gd name="connsiteY5" fmla="*/ 2400300 h 2522937"/>
              <a:gd name="connsiteX6" fmla="*/ 0 w 6329505"/>
              <a:gd name="connsiteY6" fmla="*/ 2374197 h 2522937"/>
              <a:gd name="connsiteX7" fmla="*/ 0 w 6329505"/>
              <a:gd name="connsiteY7" fmla="*/ 0 h 2522937"/>
              <a:gd name="connsiteX8" fmla="*/ 6329505 w 6329505"/>
              <a:gd name="connsiteY8" fmla="*/ 112053 h 2522937"/>
              <a:gd name="connsiteX0" fmla="*/ 6137215 w 6189342"/>
              <a:gd name="connsiteY0" fmla="*/ 12064 h 2522937"/>
              <a:gd name="connsiteX1" fmla="*/ 6147075 w 6189342"/>
              <a:gd name="connsiteY1" fmla="*/ 647700 h 2522937"/>
              <a:gd name="connsiteX2" fmla="*/ 5346975 w 6189342"/>
              <a:gd name="connsiteY2" fmla="*/ 1009650 h 2522937"/>
              <a:gd name="connsiteX3" fmla="*/ 3203850 w 6189342"/>
              <a:gd name="connsiteY3" fmla="*/ 819150 h 2522937"/>
              <a:gd name="connsiteX4" fmla="*/ 1327425 w 6189342"/>
              <a:gd name="connsiteY4" fmla="*/ 2476500 h 2522937"/>
              <a:gd name="connsiteX5" fmla="*/ 86199 w 6189342"/>
              <a:gd name="connsiteY5" fmla="*/ 2400300 h 2522937"/>
              <a:gd name="connsiteX6" fmla="*/ 0 w 6189342"/>
              <a:gd name="connsiteY6" fmla="*/ 2374197 h 2522937"/>
              <a:gd name="connsiteX7" fmla="*/ 0 w 6189342"/>
              <a:gd name="connsiteY7" fmla="*/ 0 h 2522937"/>
              <a:gd name="connsiteX0" fmla="*/ 6137215 w 6189342"/>
              <a:gd name="connsiteY0" fmla="*/ -1 h 2510872"/>
              <a:gd name="connsiteX1" fmla="*/ 6147075 w 6189342"/>
              <a:gd name="connsiteY1" fmla="*/ 635635 h 2510872"/>
              <a:gd name="connsiteX2" fmla="*/ 5346975 w 6189342"/>
              <a:gd name="connsiteY2" fmla="*/ 997585 h 2510872"/>
              <a:gd name="connsiteX3" fmla="*/ 3203850 w 6189342"/>
              <a:gd name="connsiteY3" fmla="*/ 807085 h 2510872"/>
              <a:gd name="connsiteX4" fmla="*/ 1327425 w 6189342"/>
              <a:gd name="connsiteY4" fmla="*/ 2464435 h 2510872"/>
              <a:gd name="connsiteX5" fmla="*/ 86199 w 6189342"/>
              <a:gd name="connsiteY5" fmla="*/ 2388235 h 2510872"/>
              <a:gd name="connsiteX6" fmla="*/ 0 w 6189342"/>
              <a:gd name="connsiteY6" fmla="*/ 2362132 h 2510872"/>
              <a:gd name="connsiteX0" fmla="*/ 6051017 w 6103144"/>
              <a:gd name="connsiteY0" fmla="*/ 0 h 2510873"/>
              <a:gd name="connsiteX1" fmla="*/ 6060877 w 6103144"/>
              <a:gd name="connsiteY1" fmla="*/ 635636 h 2510873"/>
              <a:gd name="connsiteX2" fmla="*/ 5260777 w 6103144"/>
              <a:gd name="connsiteY2" fmla="*/ 997586 h 2510873"/>
              <a:gd name="connsiteX3" fmla="*/ 3117652 w 6103144"/>
              <a:gd name="connsiteY3" fmla="*/ 807086 h 2510873"/>
              <a:gd name="connsiteX4" fmla="*/ 1241227 w 6103144"/>
              <a:gd name="connsiteY4" fmla="*/ 2464436 h 2510873"/>
              <a:gd name="connsiteX5" fmla="*/ 1 w 6103144"/>
              <a:gd name="connsiteY5" fmla="*/ 2388236 h 251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3144" h="2510873">
                <a:moveTo>
                  <a:pt x="6051017" y="0"/>
                </a:moveTo>
                <a:cubicBezTo>
                  <a:pt x="6095231" y="225986"/>
                  <a:pt x="6137275" y="498714"/>
                  <a:pt x="6060877" y="635636"/>
                </a:cubicBezTo>
                <a:cubicBezTo>
                  <a:pt x="5938640" y="854711"/>
                  <a:pt x="5751314" y="969011"/>
                  <a:pt x="5260777" y="997586"/>
                </a:cubicBezTo>
                <a:cubicBezTo>
                  <a:pt x="4770240" y="1026161"/>
                  <a:pt x="3787577" y="562611"/>
                  <a:pt x="3117652" y="807086"/>
                </a:cubicBezTo>
                <a:cubicBezTo>
                  <a:pt x="2447727" y="1051561"/>
                  <a:pt x="1925439" y="2286636"/>
                  <a:pt x="1241227" y="2464436"/>
                </a:cubicBezTo>
                <a:cubicBezTo>
                  <a:pt x="899121" y="2553336"/>
                  <a:pt x="428427" y="2507299"/>
                  <a:pt x="1" y="2388236"/>
                </a:cubicBezTo>
              </a:path>
            </a:pathLst>
          </a:custGeom>
          <a:noFill/>
          <a:ln w="28575">
            <a:solidFill>
              <a:srgbClr val="F69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F087B2A-C3E9-1DC4-32CE-6D9961594BEE}"/>
              </a:ext>
            </a:extLst>
          </p:cNvPr>
          <p:cNvSpPr/>
          <p:nvPr userDrawn="1"/>
        </p:nvSpPr>
        <p:spPr>
          <a:xfrm rot="11700000">
            <a:off x="10061688" y="5412602"/>
            <a:ext cx="1975498" cy="1792127"/>
          </a:xfrm>
          <a:custGeom>
            <a:avLst/>
            <a:gdLst>
              <a:gd name="connsiteX0" fmla="*/ 0 w 6189342"/>
              <a:gd name="connsiteY0" fmla="*/ 0 h 2522937"/>
              <a:gd name="connsiteX1" fmla="*/ 6134788 w 6189342"/>
              <a:gd name="connsiteY1" fmla="*/ 0 h 2522937"/>
              <a:gd name="connsiteX2" fmla="*/ 6137215 w 6189342"/>
              <a:gd name="connsiteY2" fmla="*/ 12064 h 2522937"/>
              <a:gd name="connsiteX3" fmla="*/ 6147075 w 6189342"/>
              <a:gd name="connsiteY3" fmla="*/ 647700 h 2522937"/>
              <a:gd name="connsiteX4" fmla="*/ 5346975 w 6189342"/>
              <a:gd name="connsiteY4" fmla="*/ 1009650 h 2522937"/>
              <a:gd name="connsiteX5" fmla="*/ 3203850 w 6189342"/>
              <a:gd name="connsiteY5" fmla="*/ 819150 h 2522937"/>
              <a:gd name="connsiteX6" fmla="*/ 1327425 w 6189342"/>
              <a:gd name="connsiteY6" fmla="*/ 2476500 h 2522937"/>
              <a:gd name="connsiteX7" fmla="*/ 86199 w 6189342"/>
              <a:gd name="connsiteY7" fmla="*/ 2400300 h 2522937"/>
              <a:gd name="connsiteX8" fmla="*/ 0 w 6189342"/>
              <a:gd name="connsiteY8" fmla="*/ 2374197 h 2522937"/>
              <a:gd name="connsiteX9" fmla="*/ 0 w 6189342"/>
              <a:gd name="connsiteY9" fmla="*/ 0 h 2522937"/>
              <a:gd name="connsiteX0" fmla="*/ 0 w 6189342"/>
              <a:gd name="connsiteY0" fmla="*/ 0 h 2522937"/>
              <a:gd name="connsiteX1" fmla="*/ 6137215 w 6189342"/>
              <a:gd name="connsiteY1" fmla="*/ 12064 h 2522937"/>
              <a:gd name="connsiteX2" fmla="*/ 6147075 w 6189342"/>
              <a:gd name="connsiteY2" fmla="*/ 647700 h 2522937"/>
              <a:gd name="connsiteX3" fmla="*/ 5346975 w 6189342"/>
              <a:gd name="connsiteY3" fmla="*/ 1009650 h 2522937"/>
              <a:gd name="connsiteX4" fmla="*/ 3203850 w 6189342"/>
              <a:gd name="connsiteY4" fmla="*/ 819150 h 2522937"/>
              <a:gd name="connsiteX5" fmla="*/ 1327425 w 6189342"/>
              <a:gd name="connsiteY5" fmla="*/ 2476500 h 2522937"/>
              <a:gd name="connsiteX6" fmla="*/ 86199 w 6189342"/>
              <a:gd name="connsiteY6" fmla="*/ 2400300 h 2522937"/>
              <a:gd name="connsiteX7" fmla="*/ 0 w 6189342"/>
              <a:gd name="connsiteY7" fmla="*/ 2374197 h 2522937"/>
              <a:gd name="connsiteX8" fmla="*/ 0 w 6189342"/>
              <a:gd name="connsiteY8" fmla="*/ 0 h 2522937"/>
              <a:gd name="connsiteX0" fmla="*/ 6137215 w 6329505"/>
              <a:gd name="connsiteY0" fmla="*/ 12064 h 2522937"/>
              <a:gd name="connsiteX1" fmla="*/ 6147075 w 6329505"/>
              <a:gd name="connsiteY1" fmla="*/ 647700 h 2522937"/>
              <a:gd name="connsiteX2" fmla="*/ 5346975 w 6329505"/>
              <a:gd name="connsiteY2" fmla="*/ 1009650 h 2522937"/>
              <a:gd name="connsiteX3" fmla="*/ 3203850 w 6329505"/>
              <a:gd name="connsiteY3" fmla="*/ 819150 h 2522937"/>
              <a:gd name="connsiteX4" fmla="*/ 1327425 w 6329505"/>
              <a:gd name="connsiteY4" fmla="*/ 2476500 h 2522937"/>
              <a:gd name="connsiteX5" fmla="*/ 86199 w 6329505"/>
              <a:gd name="connsiteY5" fmla="*/ 2400300 h 2522937"/>
              <a:gd name="connsiteX6" fmla="*/ 0 w 6329505"/>
              <a:gd name="connsiteY6" fmla="*/ 2374197 h 2522937"/>
              <a:gd name="connsiteX7" fmla="*/ 0 w 6329505"/>
              <a:gd name="connsiteY7" fmla="*/ 0 h 2522937"/>
              <a:gd name="connsiteX8" fmla="*/ 6329505 w 6329505"/>
              <a:gd name="connsiteY8" fmla="*/ 112053 h 2522937"/>
              <a:gd name="connsiteX0" fmla="*/ 6137215 w 6189342"/>
              <a:gd name="connsiteY0" fmla="*/ 12064 h 2522937"/>
              <a:gd name="connsiteX1" fmla="*/ 6147075 w 6189342"/>
              <a:gd name="connsiteY1" fmla="*/ 647700 h 2522937"/>
              <a:gd name="connsiteX2" fmla="*/ 5346975 w 6189342"/>
              <a:gd name="connsiteY2" fmla="*/ 1009650 h 2522937"/>
              <a:gd name="connsiteX3" fmla="*/ 3203850 w 6189342"/>
              <a:gd name="connsiteY3" fmla="*/ 819150 h 2522937"/>
              <a:gd name="connsiteX4" fmla="*/ 1327425 w 6189342"/>
              <a:gd name="connsiteY4" fmla="*/ 2476500 h 2522937"/>
              <a:gd name="connsiteX5" fmla="*/ 86199 w 6189342"/>
              <a:gd name="connsiteY5" fmla="*/ 2400300 h 2522937"/>
              <a:gd name="connsiteX6" fmla="*/ 0 w 6189342"/>
              <a:gd name="connsiteY6" fmla="*/ 2374197 h 2522937"/>
              <a:gd name="connsiteX7" fmla="*/ 0 w 6189342"/>
              <a:gd name="connsiteY7" fmla="*/ 0 h 2522937"/>
              <a:gd name="connsiteX0" fmla="*/ 6137215 w 6189342"/>
              <a:gd name="connsiteY0" fmla="*/ -1 h 2510872"/>
              <a:gd name="connsiteX1" fmla="*/ 6147075 w 6189342"/>
              <a:gd name="connsiteY1" fmla="*/ 635635 h 2510872"/>
              <a:gd name="connsiteX2" fmla="*/ 5346975 w 6189342"/>
              <a:gd name="connsiteY2" fmla="*/ 997585 h 2510872"/>
              <a:gd name="connsiteX3" fmla="*/ 3203850 w 6189342"/>
              <a:gd name="connsiteY3" fmla="*/ 807085 h 2510872"/>
              <a:gd name="connsiteX4" fmla="*/ 1327425 w 6189342"/>
              <a:gd name="connsiteY4" fmla="*/ 2464435 h 2510872"/>
              <a:gd name="connsiteX5" fmla="*/ 86199 w 6189342"/>
              <a:gd name="connsiteY5" fmla="*/ 2388235 h 2510872"/>
              <a:gd name="connsiteX6" fmla="*/ 0 w 6189342"/>
              <a:gd name="connsiteY6" fmla="*/ 2362132 h 2510872"/>
              <a:gd name="connsiteX0" fmla="*/ 6051017 w 6103144"/>
              <a:gd name="connsiteY0" fmla="*/ 0 h 2510873"/>
              <a:gd name="connsiteX1" fmla="*/ 6060877 w 6103144"/>
              <a:gd name="connsiteY1" fmla="*/ 635636 h 2510873"/>
              <a:gd name="connsiteX2" fmla="*/ 5260777 w 6103144"/>
              <a:gd name="connsiteY2" fmla="*/ 997586 h 2510873"/>
              <a:gd name="connsiteX3" fmla="*/ 3117652 w 6103144"/>
              <a:gd name="connsiteY3" fmla="*/ 807086 h 2510873"/>
              <a:gd name="connsiteX4" fmla="*/ 1241227 w 6103144"/>
              <a:gd name="connsiteY4" fmla="*/ 2464436 h 2510873"/>
              <a:gd name="connsiteX5" fmla="*/ 1 w 6103144"/>
              <a:gd name="connsiteY5" fmla="*/ 2388236 h 2510873"/>
              <a:gd name="connsiteX0" fmla="*/ 6051017 w 6103144"/>
              <a:gd name="connsiteY0" fmla="*/ 0 h 2406541"/>
              <a:gd name="connsiteX1" fmla="*/ 6060877 w 6103144"/>
              <a:gd name="connsiteY1" fmla="*/ 635636 h 2406541"/>
              <a:gd name="connsiteX2" fmla="*/ 5260777 w 6103144"/>
              <a:gd name="connsiteY2" fmla="*/ 997586 h 2406541"/>
              <a:gd name="connsiteX3" fmla="*/ 3117652 w 6103144"/>
              <a:gd name="connsiteY3" fmla="*/ 807086 h 2406541"/>
              <a:gd name="connsiteX4" fmla="*/ 2122515 w 6103144"/>
              <a:gd name="connsiteY4" fmla="*/ 1921109 h 2406541"/>
              <a:gd name="connsiteX5" fmla="*/ 1 w 6103144"/>
              <a:gd name="connsiteY5" fmla="*/ 2388236 h 2406541"/>
              <a:gd name="connsiteX0" fmla="*/ 3928502 w 3980629"/>
              <a:gd name="connsiteY0" fmla="*/ 0 h 1921109"/>
              <a:gd name="connsiteX1" fmla="*/ 3938362 w 3980629"/>
              <a:gd name="connsiteY1" fmla="*/ 635636 h 1921109"/>
              <a:gd name="connsiteX2" fmla="*/ 3138262 w 3980629"/>
              <a:gd name="connsiteY2" fmla="*/ 997586 h 1921109"/>
              <a:gd name="connsiteX3" fmla="*/ 995137 w 3980629"/>
              <a:gd name="connsiteY3" fmla="*/ 807086 h 1921109"/>
              <a:gd name="connsiteX4" fmla="*/ 0 w 3980629"/>
              <a:gd name="connsiteY4" fmla="*/ 1921109 h 1921109"/>
              <a:gd name="connsiteX0" fmla="*/ 4102171 w 4154298"/>
              <a:gd name="connsiteY0" fmla="*/ 0 h 1959683"/>
              <a:gd name="connsiteX1" fmla="*/ 4112031 w 4154298"/>
              <a:gd name="connsiteY1" fmla="*/ 635636 h 1959683"/>
              <a:gd name="connsiteX2" fmla="*/ 3311931 w 4154298"/>
              <a:gd name="connsiteY2" fmla="*/ 997586 h 1959683"/>
              <a:gd name="connsiteX3" fmla="*/ 1168806 w 4154298"/>
              <a:gd name="connsiteY3" fmla="*/ 807086 h 1959683"/>
              <a:gd name="connsiteX4" fmla="*/ 1 w 4154298"/>
              <a:gd name="connsiteY4" fmla="*/ 1959683 h 195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298" h="1959683">
                <a:moveTo>
                  <a:pt x="4102171" y="0"/>
                </a:moveTo>
                <a:cubicBezTo>
                  <a:pt x="4146385" y="225986"/>
                  <a:pt x="4188429" y="498714"/>
                  <a:pt x="4112031" y="635636"/>
                </a:cubicBezTo>
                <a:cubicBezTo>
                  <a:pt x="3989794" y="854711"/>
                  <a:pt x="3802468" y="969011"/>
                  <a:pt x="3311931" y="997586"/>
                </a:cubicBezTo>
                <a:cubicBezTo>
                  <a:pt x="2821394" y="1026161"/>
                  <a:pt x="1720794" y="646737"/>
                  <a:pt x="1168806" y="807086"/>
                </a:cubicBezTo>
                <a:cubicBezTo>
                  <a:pt x="616818" y="967435"/>
                  <a:pt x="684213" y="1781883"/>
                  <a:pt x="1" y="1959683"/>
                </a:cubicBezTo>
              </a:path>
            </a:pathLst>
          </a:custGeom>
          <a:noFill/>
          <a:ln w="28575">
            <a:solidFill>
              <a:srgbClr val="F69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9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38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A88B3CB5-9E15-4627-80DE-5E8F6A632FDB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7" r:id="rId3"/>
    <p:sldLayoutId id="2147483658" r:id="rId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883324-6D27-4380-1E62-ADECAB1E3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1"/>
            <a:ext cx="6880390" cy="6400800"/>
          </a:xfrm>
          <a:prstGeom prst="rect">
            <a:avLst/>
          </a:prstGeom>
        </p:spPr>
      </p:pic>
      <p:sp>
        <p:nvSpPr>
          <p:cNvPr id="4" name="مربع نص 76">
            <a:extLst>
              <a:ext uri="{FF2B5EF4-FFF2-40B4-BE49-F238E27FC236}">
                <a16:creationId xmlns:a16="http://schemas.microsoft.com/office/drawing/2014/main" id="{8C144BCA-7F74-CFC1-0451-6D182621734D}"/>
              </a:ext>
            </a:extLst>
          </p:cNvPr>
          <p:cNvSpPr txBox="1"/>
          <p:nvPr/>
        </p:nvSpPr>
        <p:spPr>
          <a:xfrm>
            <a:off x="6726320" y="1383000"/>
            <a:ext cx="5238750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13800" b="1" dirty="0">
                <a:ln w="19050">
                  <a:solidFill>
                    <a:srgbClr val="F7A595"/>
                  </a:solidFill>
                </a:ln>
                <a:solidFill>
                  <a:srgbClr val="F69066"/>
                </a:solidFill>
              </a:rPr>
              <a:t>بــــــــــــّر                         </a:t>
            </a:r>
          </a:p>
          <a:p>
            <a:pPr algn="ctr" rtl="1"/>
            <a:r>
              <a:rPr lang="ar-SA" sz="13800" b="1" dirty="0">
                <a:ln w="19050">
                  <a:solidFill>
                    <a:srgbClr val="F7A595"/>
                  </a:solidFill>
                </a:ln>
                <a:solidFill>
                  <a:srgbClr val="F69066"/>
                </a:solidFill>
              </a:rPr>
              <a:t>الوالدين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EBDA74-3EC7-44E3-E36D-9CF4DE20E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241" y="3219436"/>
            <a:ext cx="700454" cy="6667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56907B-2025-77D0-8B97-F3900F5B1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508">
            <a:off x="8245220" y="3507879"/>
            <a:ext cx="502921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7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6F70F3-DE91-1D51-3DB8-417222E91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B75205-C6B8-7575-A997-4562D2D5DB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1433" y="1327399"/>
            <a:ext cx="2929134" cy="4203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6B9E1-0C82-ABC0-6607-7DAB757B5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985" y="1327398"/>
            <a:ext cx="3206503" cy="3931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BAB765-D0CE-F708-A7D6-EA6C35BA2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84" y="1485894"/>
            <a:ext cx="4048453" cy="36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1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A8B971-42DE-191D-A439-186C2D7E3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13EF56C-DCCD-A111-FA6D-E6D38CE96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152400"/>
            <a:ext cx="3431115" cy="49161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07654E-8114-A68A-16A2-53707C7C0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485" y="1152400"/>
            <a:ext cx="3300374" cy="46902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1A8037-72B3-1E6A-D9A2-B235D2A70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282" y="2384679"/>
            <a:ext cx="633985" cy="6035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99DC06-6B5F-E160-ED3C-F2284A3B0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992" y="789428"/>
            <a:ext cx="502921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0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7A9CED8-E7AA-6CEC-4B52-EA01BDB6B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F610B8F-3BB7-7973-B2D5-B7579AAFBD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AF5"/>
              </a:clrFrom>
              <a:clrTo>
                <a:srgbClr val="FFFA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5697" y="1184985"/>
            <a:ext cx="3166503" cy="483329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2BF91F2-C43B-8123-7576-C480E7481C78}"/>
              </a:ext>
            </a:extLst>
          </p:cNvPr>
          <p:cNvGrpSpPr/>
          <p:nvPr/>
        </p:nvGrpSpPr>
        <p:grpSpPr>
          <a:xfrm>
            <a:off x="4335684" y="1356435"/>
            <a:ext cx="2996577" cy="4343750"/>
            <a:chOff x="6793134" y="1570217"/>
            <a:chExt cx="3634927" cy="52690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D4B7046-BB15-94D0-CB2A-74AB4DA2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AF5"/>
                </a:clrFrom>
                <a:clrTo>
                  <a:srgbClr val="FFFA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93134" y="1570217"/>
              <a:ext cx="3634927" cy="526908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DFBF94-680D-FC00-900D-A56D990AC0A1}"/>
                </a:ext>
              </a:extLst>
            </p:cNvPr>
            <p:cNvSpPr txBox="1"/>
            <p:nvPr/>
          </p:nvSpPr>
          <p:spPr>
            <a:xfrm>
              <a:off x="7029450" y="1695451"/>
              <a:ext cx="3000376" cy="634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</a:rPr>
                <a:t>أضف نص هنا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F572806-70A8-6CD7-8E2F-E23D27607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018" y="1721286"/>
            <a:ext cx="3158164" cy="41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8CA2D86-3FEF-056B-96C4-8C53232AF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72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3473486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1113680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505F29-6A9E-2FC7-EFBB-D3553C5AFCAA}"/>
              </a:ext>
            </a:extLst>
          </p:cNvPr>
          <p:cNvGrpSpPr/>
          <p:nvPr/>
        </p:nvGrpSpPr>
        <p:grpSpPr>
          <a:xfrm>
            <a:off x="3016898" y="4555728"/>
            <a:ext cx="6158205" cy="1432131"/>
            <a:chOff x="2948473" y="5071306"/>
            <a:chExt cx="6158205" cy="1432131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D1A3BEDF-1337-5963-C7D8-B852855E95F5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03AF8DD8-1B6F-A69E-73A5-53386E3C2EB4}"/>
                </a:ext>
              </a:extLst>
            </p:cNvPr>
            <p:cNvSpPr txBox="1"/>
            <p:nvPr/>
          </p:nvSpPr>
          <p:spPr>
            <a:xfrm>
              <a:off x="3167637" y="5071306"/>
              <a:ext cx="474472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rtl="1"/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ولا يحق لأي شخص إعادة نشر أو توزيع ملفات القوالب</a:t>
              </a:r>
            </a:p>
            <a:p>
              <a:pPr algn="ctr" rtl="1"/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833DC2DA-97B0-06BF-88CB-E40F1D8E3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DFC8FCF5-DEF1-DE89-F4D1-A2B67F2BD463}"/>
              </a:ext>
            </a:extLst>
          </p:cNvPr>
          <p:cNvSpPr txBox="1"/>
          <p:nvPr/>
        </p:nvSpPr>
        <p:spPr>
          <a:xfrm>
            <a:off x="3198471" y="554554"/>
            <a:ext cx="57950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ما معنى </a:t>
            </a:r>
            <a:r>
              <a:rPr lang="ar-SA" sz="60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بر الوالدين؟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ED883D-067D-C53A-E251-FA7D70417946}"/>
              </a:ext>
            </a:extLst>
          </p:cNvPr>
          <p:cNvSpPr txBox="1"/>
          <p:nvPr/>
        </p:nvSpPr>
        <p:spPr>
          <a:xfrm>
            <a:off x="4958200" y="2538710"/>
            <a:ext cx="62622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EG" sz="3600" dirty="0">
                <a:solidFill>
                  <a:srgbClr val="F69066"/>
                </a:solidFill>
              </a:rPr>
              <a:t>برّ الوالدين </a:t>
            </a:r>
            <a:r>
              <a:rPr lang="ar-EG" sz="3600" dirty="0">
                <a:solidFill>
                  <a:srgbClr val="294F4D"/>
                </a:solidFill>
              </a:rPr>
              <a:t>يعني أن نعامل والدينا بلطف واحترام، وأن نسمع كلامهم، ونساعدهم، ونقول لهم كلمات جميلة.</a:t>
            </a:r>
            <a:r>
              <a:rPr lang="ar-SA" sz="3600" dirty="0">
                <a:solidFill>
                  <a:srgbClr val="294F4D"/>
                </a:solidFill>
              </a:rPr>
              <a:t>و</a:t>
            </a:r>
            <a:r>
              <a:rPr lang="ar-EG" sz="3600" dirty="0">
                <a:solidFill>
                  <a:srgbClr val="294F4D"/>
                </a:solidFill>
              </a:rPr>
              <a:t>هو أن نكون طيبين معهم ونبتعد عن الصراخ أو الغضب.</a:t>
            </a:r>
            <a:endParaRPr lang="en-US" sz="3600" dirty="0">
              <a:solidFill>
                <a:srgbClr val="294F4D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669841A-B0FA-87B7-2085-39649A87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8725" y="1801670"/>
            <a:ext cx="3276599" cy="470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06FF6-3F41-4062-98CA-8860C9B7D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DB6ED14-9939-48C5-F031-5EDC5B619649}"/>
              </a:ext>
            </a:extLst>
          </p:cNvPr>
          <p:cNvSpPr txBox="1"/>
          <p:nvPr/>
        </p:nvSpPr>
        <p:spPr>
          <a:xfrm>
            <a:off x="3198471" y="554554"/>
            <a:ext cx="57950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لماذا </a:t>
            </a:r>
            <a:r>
              <a:rPr lang="ar-SA" sz="60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نبر والدينا؟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F0991F-6036-7C3F-7E87-8E7D16B1CA3D}"/>
              </a:ext>
            </a:extLst>
          </p:cNvPr>
          <p:cNvSpPr txBox="1"/>
          <p:nvPr/>
        </p:nvSpPr>
        <p:spPr>
          <a:xfrm>
            <a:off x="1205350" y="2538710"/>
            <a:ext cx="62622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3600" dirty="0">
                <a:solidFill>
                  <a:srgbClr val="294F4D"/>
                </a:solidFill>
              </a:rPr>
              <a:t>أ</a:t>
            </a:r>
            <a:r>
              <a:rPr lang="ar-EG" sz="3600" dirty="0">
                <a:solidFill>
                  <a:srgbClr val="294F4D"/>
                </a:solidFill>
              </a:rPr>
              <a:t>بي وأمي أحباني وربّياني، سهرا عليّ عندما كنت مريضًا، وأطعماني، وألبساني.</a:t>
            </a:r>
          </a:p>
          <a:p>
            <a:pPr algn="just"/>
            <a:r>
              <a:rPr lang="ar-EG" sz="3600" dirty="0">
                <a:solidFill>
                  <a:srgbClr val="294F4D"/>
                </a:solidFill>
              </a:rPr>
              <a:t>هما سبب سعادتي، ويستحقان مني كل الاحترام والشكر.</a:t>
            </a:r>
            <a:endParaRPr lang="en-US" sz="3600" dirty="0">
              <a:solidFill>
                <a:srgbClr val="294F4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7F6EA-EC4A-D989-539A-860C68D90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350" y="1684517"/>
            <a:ext cx="3598548" cy="47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30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A10CC-BABF-2051-B42E-B55F5F990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D574ABCD-FD76-26C2-0F60-48246C9D6B75}"/>
              </a:ext>
            </a:extLst>
          </p:cNvPr>
          <p:cNvSpPr txBox="1"/>
          <p:nvPr/>
        </p:nvSpPr>
        <p:spPr>
          <a:xfrm>
            <a:off x="3198471" y="554554"/>
            <a:ext cx="57950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من وصانا </a:t>
            </a:r>
            <a:r>
              <a:rPr lang="ar-SA" sz="60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ببر الوالدين؟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C452FC-CA86-113C-F60E-1A51F84B37B6}"/>
              </a:ext>
            </a:extLst>
          </p:cNvPr>
          <p:cNvSpPr txBox="1"/>
          <p:nvPr/>
        </p:nvSpPr>
        <p:spPr>
          <a:xfrm>
            <a:off x="3861384" y="1706762"/>
            <a:ext cx="77781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dirty="0">
                <a:solidFill>
                  <a:srgbClr val="294F4D"/>
                </a:solidFill>
              </a:rPr>
              <a:t>الله سبحانه وتعالى هو من أمرنا ببرّ الوالدين، ووضعه بعد عبادته مباشرة.</a:t>
            </a:r>
            <a:endParaRPr lang="ar-SA" sz="3600" dirty="0">
              <a:solidFill>
                <a:srgbClr val="294F4D"/>
              </a:solidFill>
            </a:endParaRPr>
          </a:p>
          <a:p>
            <a:r>
              <a:rPr lang="ar-EG" sz="3600" dirty="0">
                <a:solidFill>
                  <a:srgbClr val="294F4D"/>
                </a:solidFill>
              </a:rPr>
              <a:t>قال تعالى</a:t>
            </a:r>
            <a:r>
              <a:rPr lang="ar-SA" sz="3600" dirty="0">
                <a:solidFill>
                  <a:srgbClr val="294F4D"/>
                </a:solidFill>
              </a:rPr>
              <a:t> </a:t>
            </a:r>
            <a:r>
              <a:rPr lang="ar-EG" sz="3600" dirty="0">
                <a:solidFill>
                  <a:srgbClr val="294F4D"/>
                </a:solidFill>
              </a:rPr>
              <a:t>:</a:t>
            </a:r>
            <a:r>
              <a:rPr lang="ar-SA" sz="3600" dirty="0">
                <a:solidFill>
                  <a:srgbClr val="294F4D"/>
                </a:solidFill>
              </a:rPr>
              <a:t> </a:t>
            </a:r>
            <a:r>
              <a:rPr lang="ar-EG" sz="3600" dirty="0">
                <a:solidFill>
                  <a:srgbClr val="294F4D"/>
                </a:solidFill>
              </a:rPr>
              <a:t>"وَقَضَىٰ رَبُّكَ أَلَّا تَعْبُدُوا إِلَّا إِيَّاهُ وَبِالْوَالِدَيْنِ إِحْسَانًا"(سورة الإسراء: 23)</a:t>
            </a:r>
            <a:endParaRPr lang="en-US" sz="3600" dirty="0">
              <a:solidFill>
                <a:srgbClr val="294F4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BFBB5-D349-FA04-FF9B-B10A9A51FE0F}"/>
              </a:ext>
            </a:extLst>
          </p:cNvPr>
          <p:cNvSpPr txBox="1"/>
          <p:nvPr/>
        </p:nvSpPr>
        <p:spPr>
          <a:xfrm>
            <a:off x="3737559" y="4328874"/>
            <a:ext cx="64208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rgbClr val="294F4D"/>
                </a:solidFill>
              </a:rPr>
              <a:t>و</a:t>
            </a:r>
            <a:r>
              <a:rPr lang="ar-EG" sz="3600" dirty="0">
                <a:solidFill>
                  <a:srgbClr val="294F4D"/>
                </a:solidFill>
              </a:rPr>
              <a:t>كان النبي محمد ﷺ يوصي الصحابة ببرّ الوالدين، </a:t>
            </a:r>
            <a:r>
              <a:rPr lang="ar-EG" sz="3600" dirty="0" err="1">
                <a:solidFill>
                  <a:srgbClr val="294F4D"/>
                </a:solidFill>
              </a:rPr>
              <a:t>ويقول:"رِضا</a:t>
            </a:r>
            <a:r>
              <a:rPr lang="ar-EG" sz="3600" dirty="0">
                <a:solidFill>
                  <a:srgbClr val="294F4D"/>
                </a:solidFill>
              </a:rPr>
              <a:t> اللهِ في رِضا الوالد، وسخط الله في سخط الوالد"</a:t>
            </a:r>
            <a:endParaRPr lang="en-US" sz="3600" dirty="0">
              <a:solidFill>
                <a:srgbClr val="294F4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0ACEB-CEC9-86F9-3A1A-98503DE44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10" y="1706762"/>
            <a:ext cx="3300374" cy="469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3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3325F-7625-ED09-9211-542AE92C9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52D4CA4-2FD9-B9C0-26E6-D453ADF94399}"/>
              </a:ext>
            </a:extLst>
          </p:cNvPr>
          <p:cNvSpPr txBox="1"/>
          <p:nvPr/>
        </p:nvSpPr>
        <p:spPr>
          <a:xfrm>
            <a:off x="3198471" y="554554"/>
            <a:ext cx="57950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كيف </a:t>
            </a:r>
            <a:r>
              <a:rPr lang="ar-SA" sz="60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أبر والديّ؟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398B3A-1663-26F0-8C58-67025864A7AD}"/>
              </a:ext>
            </a:extLst>
          </p:cNvPr>
          <p:cNvSpPr txBox="1"/>
          <p:nvPr/>
        </p:nvSpPr>
        <p:spPr>
          <a:xfrm>
            <a:off x="-1447800" y="2424410"/>
            <a:ext cx="86677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EG" sz="3600" dirty="0">
                <a:solidFill>
                  <a:srgbClr val="294F4D"/>
                </a:solidFill>
              </a:rPr>
              <a:t>أستأذن قبل أخذ أي شيء.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r-EG" sz="3600" dirty="0">
                <a:solidFill>
                  <a:srgbClr val="294F4D"/>
                </a:solidFill>
              </a:rPr>
              <a:t>أقول: "شكرًا – جزاك الله خيرًا – أحبك".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r-EG" sz="3600" dirty="0">
                <a:solidFill>
                  <a:srgbClr val="294F4D"/>
                </a:solidFill>
              </a:rPr>
              <a:t>أساعد في ترتيب المنزل.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r-EG" sz="3600" dirty="0">
                <a:solidFill>
                  <a:srgbClr val="294F4D"/>
                </a:solidFill>
              </a:rPr>
              <a:t>لا أرفع صوتي عليهم.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r-EG" sz="3600" dirty="0">
                <a:solidFill>
                  <a:srgbClr val="294F4D"/>
                </a:solidFill>
              </a:rPr>
              <a:t>أدعو لهم دائمًا.</a:t>
            </a:r>
            <a:endParaRPr lang="en-US" sz="3600" dirty="0">
              <a:solidFill>
                <a:srgbClr val="294F4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C6B66-3A56-03DD-81EF-BBD0456152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AF5"/>
              </a:clrFrom>
              <a:clrTo>
                <a:srgbClr val="FFFA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1901" y="1444911"/>
            <a:ext cx="3546350" cy="54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1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52737-D869-1104-6EED-9D7D43490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9E05161-F408-C2C1-EB6E-09DC8E67B5B5}"/>
              </a:ext>
            </a:extLst>
          </p:cNvPr>
          <p:cNvSpPr txBox="1"/>
          <p:nvPr/>
        </p:nvSpPr>
        <p:spPr>
          <a:xfrm>
            <a:off x="3476625" y="211654"/>
            <a:ext cx="523875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كلمات جميلة </a:t>
            </a:r>
          </a:p>
          <a:p>
            <a:pPr algn="ctr"/>
            <a:r>
              <a:rPr lang="ar-SA" sz="54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أقولها لوالديّ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DEDC93-F187-F495-2E17-94AACBC4912A}"/>
              </a:ext>
            </a:extLst>
          </p:cNvPr>
          <p:cNvSpPr txBox="1"/>
          <p:nvPr/>
        </p:nvSpPr>
        <p:spPr>
          <a:xfrm>
            <a:off x="1028700" y="1965980"/>
            <a:ext cx="101917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dirty="0">
                <a:solidFill>
                  <a:srgbClr val="294F4D"/>
                </a:solidFill>
              </a:rPr>
              <a:t>"</a:t>
            </a:r>
            <a:r>
              <a:rPr lang="ar-EG" sz="3600" i="1" dirty="0">
                <a:solidFill>
                  <a:srgbClr val="294F4D"/>
                </a:solidFill>
              </a:rPr>
              <a:t>أحبك يا أمي!"</a:t>
            </a:r>
          </a:p>
          <a:p>
            <a:endParaRPr lang="ar-EG" sz="3600" i="1" dirty="0">
              <a:solidFill>
                <a:srgbClr val="294F4D"/>
              </a:solidFill>
            </a:endParaRPr>
          </a:p>
          <a:p>
            <a:r>
              <a:rPr lang="ar-EG" sz="3600" i="1" dirty="0">
                <a:solidFill>
                  <a:srgbClr val="294F4D"/>
                </a:solidFill>
              </a:rPr>
              <a:t>"شكرا يا أبي لأنك تعمل لأجلنا!"</a:t>
            </a:r>
          </a:p>
          <a:p>
            <a:endParaRPr lang="ar-EG" sz="3600" i="1" dirty="0">
              <a:solidFill>
                <a:srgbClr val="294F4D"/>
              </a:solidFill>
            </a:endParaRPr>
          </a:p>
          <a:p>
            <a:r>
              <a:rPr lang="ar-EG" sz="3600" i="1" dirty="0">
                <a:solidFill>
                  <a:srgbClr val="294F4D"/>
                </a:solidFill>
              </a:rPr>
              <a:t>"أنتما أفضل أب وأم في العالم!"</a:t>
            </a:r>
          </a:p>
          <a:p>
            <a:pPr algn="ctr"/>
            <a:endParaRPr lang="ar-SA" sz="3600" dirty="0">
              <a:solidFill>
                <a:srgbClr val="294F4D"/>
              </a:solidFill>
            </a:endParaRPr>
          </a:p>
          <a:p>
            <a:r>
              <a:rPr lang="ar-EG" sz="3600" dirty="0">
                <a:solidFill>
                  <a:srgbClr val="294F4D"/>
                </a:solidFill>
              </a:rPr>
              <a:t>قول هذه الكلمات يدخل الفرح إلى قلوبهم.</a:t>
            </a:r>
            <a:endParaRPr lang="en-US" sz="3600" dirty="0">
              <a:solidFill>
                <a:srgbClr val="294F4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ED9EB-70C2-D059-4191-25376621C9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AF5"/>
              </a:clrFrom>
              <a:clrTo>
                <a:srgbClr val="FFFA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" y="1308656"/>
            <a:ext cx="3810003" cy="5459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8D69F-9D51-FCE7-DDD7-98A5CFA5E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1965980"/>
            <a:ext cx="504825" cy="480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0F2F60-69FD-8FD0-E6AB-D6C03DE32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586" y="3069716"/>
            <a:ext cx="502921" cy="509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476DB-2825-347A-8BB0-D1F698527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5" y="4201914"/>
            <a:ext cx="504825" cy="480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2DDD15-6943-539F-55FB-DB21945B9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704" y="4201914"/>
            <a:ext cx="502921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4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61B9C-B3A2-C57C-8FB3-51408A0BB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5918F07-0DF1-4B28-CC1C-CCA35824211E}"/>
              </a:ext>
            </a:extLst>
          </p:cNvPr>
          <p:cNvSpPr txBox="1"/>
          <p:nvPr/>
        </p:nvSpPr>
        <p:spPr>
          <a:xfrm>
            <a:off x="3198471" y="278329"/>
            <a:ext cx="579505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ماذا يحدث </a:t>
            </a:r>
          </a:p>
          <a:p>
            <a:pPr algn="ctr"/>
            <a:r>
              <a:rPr lang="ar-SA" sz="54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إذا لم أبرّ والديّ؟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B28529-4E37-61D6-776B-E7E1C7CF2622}"/>
              </a:ext>
            </a:extLst>
          </p:cNvPr>
          <p:cNvSpPr txBox="1"/>
          <p:nvPr/>
        </p:nvSpPr>
        <p:spPr>
          <a:xfrm>
            <a:off x="4801722" y="2304187"/>
            <a:ext cx="60579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3600" dirty="0">
                <a:solidFill>
                  <a:srgbClr val="294F4D"/>
                </a:solidFill>
              </a:rPr>
              <a:t>إذا أغضبت والديّ، فإنهم سيحزنون، والله لن يرضى عني.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3600" dirty="0">
                <a:solidFill>
                  <a:srgbClr val="294F4D"/>
                </a:solidFill>
              </a:rPr>
              <a:t>قد أخسر بركتهم ودعواتهم، وأشعر بالحزن والوحدة.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3600" dirty="0">
                <a:solidFill>
                  <a:srgbClr val="294F4D"/>
                </a:solidFill>
              </a:rPr>
              <a:t>برّ الوالدين طريق إلى السعادة، أما عقوقهم فهو طريق الضيق.</a:t>
            </a:r>
            <a:endParaRPr lang="en-US" sz="3600" dirty="0">
              <a:solidFill>
                <a:srgbClr val="294F4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2B11B4-7312-DB85-DED4-5E47E4CE0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019" y="2032655"/>
            <a:ext cx="3206503" cy="393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5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85B1C-A275-25B4-0EB4-262B54DC4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F475B106-3981-3B64-1D2A-1EE9805207EC}"/>
              </a:ext>
            </a:extLst>
          </p:cNvPr>
          <p:cNvSpPr txBox="1"/>
          <p:nvPr/>
        </p:nvSpPr>
        <p:spPr>
          <a:xfrm>
            <a:off x="3198471" y="554554"/>
            <a:ext cx="57950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الختام – </a:t>
            </a:r>
            <a:r>
              <a:rPr lang="ar-SA" sz="60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ماذا تعلمنا؟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8E0C54-E0A5-DDCF-1689-4BD2B8F80118}"/>
              </a:ext>
            </a:extLst>
          </p:cNvPr>
          <p:cNvSpPr txBox="1"/>
          <p:nvPr/>
        </p:nvSpPr>
        <p:spPr>
          <a:xfrm>
            <a:off x="224275" y="2657445"/>
            <a:ext cx="62622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dirty="0">
                <a:solidFill>
                  <a:srgbClr val="F69066"/>
                </a:solidFill>
              </a:rPr>
              <a:t>✔</a:t>
            </a:r>
            <a:r>
              <a:rPr lang="ar-EG" sz="3600" dirty="0">
                <a:solidFill>
                  <a:srgbClr val="294F4D"/>
                </a:solidFill>
              </a:rPr>
              <a:t> برّ الوالدين واجب علينا</a:t>
            </a:r>
          </a:p>
          <a:p>
            <a:r>
              <a:rPr lang="ar-EG" sz="3600" dirty="0">
                <a:solidFill>
                  <a:srgbClr val="F69066"/>
                </a:solidFill>
              </a:rPr>
              <a:t>✔</a:t>
            </a:r>
            <a:r>
              <a:rPr lang="ar-EG" sz="3600" dirty="0">
                <a:solidFill>
                  <a:srgbClr val="294F4D"/>
                </a:solidFill>
              </a:rPr>
              <a:t> هو سبب رضا الله عنا</a:t>
            </a:r>
          </a:p>
          <a:p>
            <a:r>
              <a:rPr lang="ar-EG" sz="3600" dirty="0">
                <a:solidFill>
                  <a:srgbClr val="F69066"/>
                </a:solidFill>
              </a:rPr>
              <a:t>✔</a:t>
            </a:r>
            <a:r>
              <a:rPr lang="ar-EG" sz="3600" dirty="0">
                <a:solidFill>
                  <a:srgbClr val="294F4D"/>
                </a:solidFill>
              </a:rPr>
              <a:t> يجب أن نساعدهم ونحترمهم</a:t>
            </a:r>
          </a:p>
          <a:p>
            <a:r>
              <a:rPr lang="ar-EG" sz="3600" dirty="0">
                <a:solidFill>
                  <a:srgbClr val="F69066"/>
                </a:solidFill>
              </a:rPr>
              <a:t>✔</a:t>
            </a:r>
            <a:r>
              <a:rPr lang="ar-EG" sz="3600" dirty="0">
                <a:solidFill>
                  <a:srgbClr val="294F4D"/>
                </a:solidFill>
              </a:rPr>
              <a:t> كلماتنا الطيبة تجعلهم يفرحون</a:t>
            </a:r>
          </a:p>
          <a:p>
            <a:r>
              <a:rPr lang="ar-EG" sz="3600" dirty="0">
                <a:solidFill>
                  <a:srgbClr val="F69066"/>
                </a:solidFill>
              </a:rPr>
              <a:t>✔</a:t>
            </a:r>
            <a:r>
              <a:rPr lang="ar-EG" sz="3600" dirty="0">
                <a:solidFill>
                  <a:srgbClr val="294F4D"/>
                </a:solidFill>
              </a:rPr>
              <a:t> لنكن بارين دومًا!</a:t>
            </a:r>
            <a:endParaRPr lang="en-US" sz="3600" dirty="0">
              <a:solidFill>
                <a:srgbClr val="294F4D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06F5F0-681D-CCA1-4389-59798AA43D59}"/>
              </a:ext>
            </a:extLst>
          </p:cNvPr>
          <p:cNvGrpSpPr/>
          <p:nvPr/>
        </p:nvGrpSpPr>
        <p:grpSpPr>
          <a:xfrm>
            <a:off x="6793134" y="1570217"/>
            <a:ext cx="3634927" cy="5269083"/>
            <a:chOff x="6793134" y="1570217"/>
            <a:chExt cx="3634927" cy="52690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5084AF-B3DC-8147-7470-13EB225FF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AF5"/>
                </a:clrFrom>
                <a:clrTo>
                  <a:srgbClr val="FFFA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93134" y="1570217"/>
              <a:ext cx="3634927" cy="52690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D85ED0-9072-0009-3A0F-317B4A4811DC}"/>
                </a:ext>
              </a:extLst>
            </p:cNvPr>
            <p:cNvSpPr txBox="1"/>
            <p:nvPr/>
          </p:nvSpPr>
          <p:spPr>
            <a:xfrm>
              <a:off x="7029450" y="1657351"/>
              <a:ext cx="3000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</a:rPr>
                <a:t>أحب ابي وامي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59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D3A52-5278-142A-5E15-865645C5E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43DDA9-DADF-281D-EBF4-74290FBA9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1"/>
            <a:ext cx="6880390" cy="6400800"/>
          </a:xfrm>
          <a:prstGeom prst="rect">
            <a:avLst/>
          </a:prstGeom>
        </p:spPr>
      </p:pic>
      <p:sp>
        <p:nvSpPr>
          <p:cNvPr id="4" name="مربع نص 76">
            <a:extLst>
              <a:ext uri="{FF2B5EF4-FFF2-40B4-BE49-F238E27FC236}">
                <a16:creationId xmlns:a16="http://schemas.microsoft.com/office/drawing/2014/main" id="{9784B4FD-6FA3-770B-E6AE-B1B244C95EC9}"/>
              </a:ext>
            </a:extLst>
          </p:cNvPr>
          <p:cNvSpPr txBox="1"/>
          <p:nvPr/>
        </p:nvSpPr>
        <p:spPr>
          <a:xfrm>
            <a:off x="6726320" y="1383000"/>
            <a:ext cx="5238750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13800" b="1" dirty="0">
                <a:ln w="19050">
                  <a:solidFill>
                    <a:srgbClr val="F7A595"/>
                  </a:solidFill>
                </a:ln>
                <a:solidFill>
                  <a:srgbClr val="F69066"/>
                </a:solidFill>
              </a:rPr>
              <a:t>شكــــرا                         </a:t>
            </a:r>
          </a:p>
          <a:p>
            <a:pPr algn="ctr" rtl="1"/>
            <a:r>
              <a:rPr lang="ar-SA" sz="13800" b="1" dirty="0">
                <a:ln w="19050">
                  <a:solidFill>
                    <a:srgbClr val="F7A595"/>
                  </a:solidFill>
                </a:ln>
                <a:solidFill>
                  <a:srgbClr val="F69066"/>
                </a:solidFill>
              </a:rPr>
              <a:t>لكــــــم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A2AA53-F494-9E80-1542-B8E79431C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241" y="3219436"/>
            <a:ext cx="700454" cy="6667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29FF0D-8DDA-94A9-0EC2-21CE3262C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508">
            <a:off x="8245220" y="3507879"/>
            <a:ext cx="502921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4983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Widescreen</PresentationFormat>
  <Paragraphs>80</Paragraphs>
  <Slides>14</Slides>
  <Notes>11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Wingdings</vt:lpstr>
      <vt:lpstr>Arial</vt:lpstr>
      <vt:lpstr>Cairo</vt:lpstr>
      <vt:lpstr>Calibri</vt:lpstr>
      <vt:lpstr>Harmattan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Hasan Selim</cp:lastModifiedBy>
  <cp:revision>199</cp:revision>
  <dcterms:created xsi:type="dcterms:W3CDTF">2021-04-04T15:06:35Z</dcterms:created>
  <dcterms:modified xsi:type="dcterms:W3CDTF">2025-07-19T15:02:38Z</dcterms:modified>
</cp:coreProperties>
</file>