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13"/>
  </p:notesMasterIdLst>
  <p:sldIdLst>
    <p:sldId id="269" r:id="rId2"/>
    <p:sldId id="270" r:id="rId3"/>
    <p:sldId id="256" r:id="rId4"/>
    <p:sldId id="268" r:id="rId5"/>
    <p:sldId id="257" r:id="rId6"/>
    <p:sldId id="259" r:id="rId7"/>
    <p:sldId id="263" r:id="rId8"/>
    <p:sldId id="262" r:id="rId9"/>
    <p:sldId id="271" r:id="rId10"/>
    <p:sldId id="317" r:id="rId11"/>
    <p:sldId id="316" r:id="rId12"/>
  </p:sldIdLst>
  <p:sldSz cx="12192000" cy="6858000"/>
  <p:notesSz cx="6858000" cy="9144000"/>
  <p:embeddedFontLst>
    <p:embeddedFont>
      <p:font typeface="Cairo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armattan" panose="01000503000000020003" pitchFamily="2" charset="-78"/>
      <p:regular r:id="rId20"/>
      <p:bold r:id="rId21"/>
    </p:embeddedFont>
    <p:embeddedFont>
      <p:font typeface="Lalezar" panose="00000500000000000000" pitchFamily="2" charset="-78"/>
      <p:regular r:id="rId22"/>
    </p:embeddedFont>
  </p:embeddedFontLst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3042"/>
    <a:srgbClr val="474747"/>
    <a:srgbClr val="FFBC1A"/>
    <a:srgbClr val="205C75"/>
    <a:srgbClr val="EC5500"/>
    <a:srgbClr val="E8F5EE"/>
    <a:srgbClr val="246658"/>
    <a:srgbClr val="C37279"/>
    <a:srgbClr val="FFC000"/>
    <a:srgbClr val="E661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66490-82FA-4E88-8E00-4F8045B6FDA4}" v="1" dt="2023-04-15T12:10:27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78" d="100"/>
          <a:sy n="78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54C66490-82FA-4E88-8E00-4F8045B6FDA4}"/>
    <pc:docChg chg="addSld modSld">
      <pc:chgData name="Hassan Moddather" userId="84cd2103f36ef0dc" providerId="LiveId" clId="{54C66490-82FA-4E88-8E00-4F8045B6FDA4}" dt="2023-04-15T12:10:29.455" v="2" actId="729"/>
      <pc:docMkLst>
        <pc:docMk/>
      </pc:docMkLst>
      <pc:sldChg chg="addSp modSp new mod modShow">
        <pc:chgData name="Hassan Moddather" userId="84cd2103f36ef0dc" providerId="LiveId" clId="{54C66490-82FA-4E88-8E00-4F8045B6FDA4}" dt="2023-04-15T12:10:29.455" v="2" actId="729"/>
        <pc:sldMkLst>
          <pc:docMk/>
          <pc:sldMk cId="1334829686" sldId="317"/>
        </pc:sldMkLst>
        <pc:picChg chg="add mod">
          <ac:chgData name="Hassan Moddather" userId="84cd2103f36ef0dc" providerId="LiveId" clId="{54C66490-82FA-4E88-8E00-4F8045B6FDA4}" dt="2023-04-15T12:10:27.652" v="1"/>
          <ac:picMkLst>
            <pc:docMk/>
            <pc:sldMk cId="1334829686" sldId="317"/>
            <ac:picMk id="4" creationId="{B51DC7DC-49E5-3913-47B2-0476617341AB}"/>
          </ac:picMkLst>
        </pc:picChg>
      </pc:sldChg>
    </pc:docChg>
  </pc:docChgLst>
  <pc:docChgLst>
    <pc:chgData name="hassan MH" userId="84cd2103f36ef0dc" providerId="LiveId" clId="{91F8504C-556C-42E3-A68D-9CD7AB4B9AAE}"/>
    <pc:docChg chg="undo custSel modSld">
      <pc:chgData name="hassan MH" userId="84cd2103f36ef0dc" providerId="LiveId" clId="{91F8504C-556C-42E3-A68D-9CD7AB4B9AAE}" dt="2021-03-22T14:01:52.508" v="26" actId="478"/>
      <pc:docMkLst>
        <pc:docMk/>
      </pc:docMkLst>
      <pc:sldChg chg="delSp modSp mod">
        <pc:chgData name="hassan MH" userId="84cd2103f36ef0dc" providerId="LiveId" clId="{91F8504C-556C-42E3-A68D-9CD7AB4B9AAE}" dt="2021-03-22T14:00:11.767" v="9" actId="478"/>
        <pc:sldMkLst>
          <pc:docMk/>
          <pc:sldMk cId="1930365710" sldId="256"/>
        </pc:sldMkLst>
        <pc:spChg chg="del mod">
          <ac:chgData name="hassan MH" userId="84cd2103f36ef0dc" providerId="LiveId" clId="{91F8504C-556C-42E3-A68D-9CD7AB4B9AAE}" dt="2021-03-22T13:59:33.244" v="2" actId="21"/>
          <ac:spMkLst>
            <pc:docMk/>
            <pc:sldMk cId="1930365710" sldId="256"/>
            <ac:spMk id="17" creationId="{13211080-D013-4BA6-A40F-743B9A77B76C}"/>
          </ac:spMkLst>
        </pc:spChg>
        <pc:spChg chg="mod">
          <ac:chgData name="hassan MH" userId="84cd2103f36ef0dc" providerId="LiveId" clId="{91F8504C-556C-42E3-A68D-9CD7AB4B9AAE}" dt="2021-03-22T13:59:26.221" v="1" actId="1076"/>
          <ac:spMkLst>
            <pc:docMk/>
            <pc:sldMk cId="1930365710" sldId="256"/>
            <ac:spMk id="65" creationId="{A3219E14-A1BE-4131-A861-B9F37A29E1DF}"/>
          </ac:spMkLst>
        </pc:spChg>
        <pc:spChg chg="mod">
          <ac:chgData name="hassan MH" userId="84cd2103f36ef0dc" providerId="LiveId" clId="{91F8504C-556C-42E3-A68D-9CD7AB4B9AAE}" dt="2021-03-22T13:59:26.221" v="1" actId="1076"/>
          <ac:spMkLst>
            <pc:docMk/>
            <pc:sldMk cId="1930365710" sldId="256"/>
            <ac:spMk id="66" creationId="{B9226DFD-153C-4104-BAF3-2222D8247BBA}"/>
          </ac:spMkLst>
        </pc:spChg>
        <pc:spChg chg="mod">
          <ac:chgData name="hassan MH" userId="84cd2103f36ef0dc" providerId="LiveId" clId="{91F8504C-556C-42E3-A68D-9CD7AB4B9AAE}" dt="2021-03-22T13:59:26.221" v="1" actId="1076"/>
          <ac:spMkLst>
            <pc:docMk/>
            <pc:sldMk cId="1930365710" sldId="256"/>
            <ac:spMk id="67" creationId="{0DF6E9C9-1AF2-4CA8-B418-A5A053FDFB8E}"/>
          </ac:spMkLst>
        </pc:spChg>
        <pc:spChg chg="mod">
          <ac:chgData name="hassan MH" userId="84cd2103f36ef0dc" providerId="LiveId" clId="{91F8504C-556C-42E3-A68D-9CD7AB4B9AAE}" dt="2021-03-22T13:59:26.221" v="1" actId="1076"/>
          <ac:spMkLst>
            <pc:docMk/>
            <pc:sldMk cId="1930365710" sldId="256"/>
            <ac:spMk id="68" creationId="{D2E8E791-3E4C-4D3D-B8F5-E283BCEF756B}"/>
          </ac:spMkLst>
        </pc:spChg>
        <pc:spChg chg="mod">
          <ac:chgData name="hassan MH" userId="84cd2103f36ef0dc" providerId="LiveId" clId="{91F8504C-556C-42E3-A68D-9CD7AB4B9AAE}" dt="2021-03-22T13:59:26.221" v="1" actId="1076"/>
          <ac:spMkLst>
            <pc:docMk/>
            <pc:sldMk cId="1930365710" sldId="256"/>
            <ac:spMk id="69" creationId="{3B9B6315-7D4F-41A6-87FC-D5483FFF905D}"/>
          </ac:spMkLst>
        </pc:spChg>
        <pc:spChg chg="del mod">
          <ac:chgData name="hassan MH" userId="84cd2103f36ef0dc" providerId="LiveId" clId="{91F8504C-556C-42E3-A68D-9CD7AB4B9AAE}" dt="2021-03-22T14:00:11.767" v="9" actId="478"/>
          <ac:spMkLst>
            <pc:docMk/>
            <pc:sldMk cId="1930365710" sldId="256"/>
            <ac:spMk id="70" creationId="{0BC5AB2B-3705-46CA-96E5-5E128750B99C}"/>
          </ac:spMkLst>
        </pc:spChg>
        <pc:spChg chg="mod">
          <ac:chgData name="hassan MH" userId="84cd2103f36ef0dc" providerId="LiveId" clId="{91F8504C-556C-42E3-A68D-9CD7AB4B9AAE}" dt="2021-03-22T13:59:26.221" v="1" actId="1076"/>
          <ac:spMkLst>
            <pc:docMk/>
            <pc:sldMk cId="1930365710" sldId="256"/>
            <ac:spMk id="71" creationId="{9B15641A-F319-4604-A6FB-2EC0C46F8567}"/>
          </ac:spMkLst>
        </pc:spChg>
        <pc:spChg chg="mod">
          <ac:chgData name="hassan MH" userId="84cd2103f36ef0dc" providerId="LiveId" clId="{91F8504C-556C-42E3-A68D-9CD7AB4B9AAE}" dt="2021-03-22T13:59:26.221" v="1" actId="1076"/>
          <ac:spMkLst>
            <pc:docMk/>
            <pc:sldMk cId="1930365710" sldId="256"/>
            <ac:spMk id="343" creationId="{3F588482-6A5A-4E69-A30E-D24A4994003C}"/>
          </ac:spMkLst>
        </pc:spChg>
        <pc:spChg chg="mod">
          <ac:chgData name="hassan MH" userId="84cd2103f36ef0dc" providerId="LiveId" clId="{91F8504C-556C-42E3-A68D-9CD7AB4B9AAE}" dt="2021-03-22T13:59:26.221" v="1" actId="1076"/>
          <ac:spMkLst>
            <pc:docMk/>
            <pc:sldMk cId="1930365710" sldId="256"/>
            <ac:spMk id="345" creationId="{F1312F44-8B0E-4410-BB42-ACDD121A13FF}"/>
          </ac:spMkLst>
        </pc:spChg>
        <pc:spChg chg="mod">
          <ac:chgData name="hassan MH" userId="84cd2103f36ef0dc" providerId="LiveId" clId="{91F8504C-556C-42E3-A68D-9CD7AB4B9AAE}" dt="2021-03-22T13:59:26.221" v="1" actId="1076"/>
          <ac:spMkLst>
            <pc:docMk/>
            <pc:sldMk cId="1930365710" sldId="256"/>
            <ac:spMk id="347" creationId="{9C2D53FA-963A-45BF-9C9E-49CE56DF2ECE}"/>
          </ac:spMkLst>
        </pc:spChg>
        <pc:spChg chg="mod">
          <ac:chgData name="hassan MH" userId="84cd2103f36ef0dc" providerId="LiveId" clId="{91F8504C-556C-42E3-A68D-9CD7AB4B9AAE}" dt="2021-03-22T13:59:26.221" v="1" actId="1076"/>
          <ac:spMkLst>
            <pc:docMk/>
            <pc:sldMk cId="1930365710" sldId="256"/>
            <ac:spMk id="349" creationId="{350A2ABB-2518-4618-ADCB-D02ACDC6A9C5}"/>
          </ac:spMkLst>
        </pc:spChg>
        <pc:spChg chg="del mod">
          <ac:chgData name="hassan MH" userId="84cd2103f36ef0dc" providerId="LiveId" clId="{91F8504C-556C-42E3-A68D-9CD7AB4B9AAE}" dt="2021-03-22T14:00:11.767" v="9" actId="478"/>
          <ac:spMkLst>
            <pc:docMk/>
            <pc:sldMk cId="1930365710" sldId="256"/>
            <ac:spMk id="385" creationId="{2F0BDE7C-F8F1-4148-A978-6A45E4D8E601}"/>
          </ac:spMkLst>
        </pc:spChg>
        <pc:grpChg chg="mod">
          <ac:chgData name="hassan MH" userId="84cd2103f36ef0dc" providerId="LiveId" clId="{91F8504C-556C-42E3-A68D-9CD7AB4B9AAE}" dt="2021-03-22T13:59:26.221" v="1" actId="1076"/>
          <ac:grpSpMkLst>
            <pc:docMk/>
            <pc:sldMk cId="1930365710" sldId="256"/>
            <ac:grpSpMk id="3" creationId="{E62473C8-7A90-4840-8299-78CCC6120BFE}"/>
          </ac:grpSpMkLst>
        </pc:grpChg>
        <pc:grpChg chg="del">
          <ac:chgData name="hassan MH" userId="84cd2103f36ef0dc" providerId="LiveId" clId="{91F8504C-556C-42E3-A68D-9CD7AB4B9AAE}" dt="2021-03-22T14:00:10.227" v="8" actId="478"/>
          <ac:grpSpMkLst>
            <pc:docMk/>
            <pc:sldMk cId="1930365710" sldId="256"/>
            <ac:grpSpMk id="8" creationId="{47457D01-8E18-4ED3-8F66-DEE5F2441B76}"/>
          </ac:grpSpMkLst>
        </pc:grpChg>
        <pc:grpChg chg="mod">
          <ac:chgData name="hassan MH" userId="84cd2103f36ef0dc" providerId="LiveId" clId="{91F8504C-556C-42E3-A68D-9CD7AB4B9AAE}" dt="2021-03-22T13:59:26.221" v="1" actId="1076"/>
          <ac:grpSpMkLst>
            <pc:docMk/>
            <pc:sldMk cId="1930365710" sldId="256"/>
            <ac:grpSpMk id="362" creationId="{D6CE4F0A-8085-40F2-9DEB-8A73BD72E76F}"/>
          </ac:grpSpMkLst>
        </pc:grpChg>
        <pc:grpChg chg="mod">
          <ac:chgData name="hassan MH" userId="84cd2103f36ef0dc" providerId="LiveId" clId="{91F8504C-556C-42E3-A68D-9CD7AB4B9AAE}" dt="2021-03-22T13:59:26.221" v="1" actId="1076"/>
          <ac:grpSpMkLst>
            <pc:docMk/>
            <pc:sldMk cId="1930365710" sldId="256"/>
            <ac:grpSpMk id="367" creationId="{ACD8979F-3A39-4573-B456-CC05455571E2}"/>
          </ac:grpSpMkLst>
        </pc:grpChg>
        <pc:grpChg chg="mod">
          <ac:chgData name="hassan MH" userId="84cd2103f36ef0dc" providerId="LiveId" clId="{91F8504C-556C-42E3-A68D-9CD7AB4B9AAE}" dt="2021-03-22T13:59:26.221" v="1" actId="1076"/>
          <ac:grpSpMkLst>
            <pc:docMk/>
            <pc:sldMk cId="1930365710" sldId="256"/>
            <ac:grpSpMk id="383" creationId="{39D2EA8C-C68B-40F6-AB85-A7E85BBB6E1E}"/>
          </ac:grpSpMkLst>
        </pc:grpChg>
        <pc:grpChg chg="mod">
          <ac:chgData name="hassan MH" userId="84cd2103f36ef0dc" providerId="LiveId" clId="{91F8504C-556C-42E3-A68D-9CD7AB4B9AAE}" dt="2021-03-22T13:59:26.221" v="1" actId="1076"/>
          <ac:grpSpMkLst>
            <pc:docMk/>
            <pc:sldMk cId="1930365710" sldId="256"/>
            <ac:grpSpMk id="384" creationId="{71F3BCCC-1759-4A2D-9621-69AA86AFA32E}"/>
          </ac:grpSpMkLst>
        </pc:grpChg>
        <pc:picChg chg="mod">
          <ac:chgData name="hassan MH" userId="84cd2103f36ef0dc" providerId="LiveId" clId="{91F8504C-556C-42E3-A68D-9CD7AB4B9AAE}" dt="2021-03-22T13:59:26.221" v="1" actId="1076"/>
          <ac:picMkLst>
            <pc:docMk/>
            <pc:sldMk cId="1930365710" sldId="256"/>
            <ac:picMk id="425" creationId="{637A44B7-5427-4F29-A431-3786FB917870}"/>
          </ac:picMkLst>
        </pc:picChg>
      </pc:sldChg>
      <pc:sldChg chg="delSp mod">
        <pc:chgData name="hassan MH" userId="84cd2103f36ef0dc" providerId="LiveId" clId="{91F8504C-556C-42E3-A68D-9CD7AB4B9AAE}" dt="2021-03-22T14:00:15.522" v="11" actId="478"/>
        <pc:sldMkLst>
          <pc:docMk/>
          <pc:sldMk cId="3507754620" sldId="257"/>
        </pc:sldMkLst>
        <pc:grpChg chg="del">
          <ac:chgData name="hassan MH" userId="84cd2103f36ef0dc" providerId="LiveId" clId="{91F8504C-556C-42E3-A68D-9CD7AB4B9AAE}" dt="2021-03-22T14:00:15.522" v="11" actId="478"/>
          <ac:grpSpMkLst>
            <pc:docMk/>
            <pc:sldMk cId="3507754620" sldId="257"/>
            <ac:grpSpMk id="54" creationId="{BC002662-A6B8-4F74-BE6A-A63869A79A90}"/>
          </ac:grpSpMkLst>
        </pc:grpChg>
      </pc:sldChg>
      <pc:sldChg chg="addSp delSp modSp">
        <pc:chgData name="hassan MH" userId="84cd2103f36ef0dc" providerId="LiveId" clId="{91F8504C-556C-42E3-A68D-9CD7AB4B9AAE}" dt="2021-03-22T14:00:36.876" v="14"/>
        <pc:sldMkLst>
          <pc:docMk/>
          <pc:sldMk cId="1218389726" sldId="262"/>
        </pc:sldMkLst>
        <pc:grpChg chg="add del mod">
          <ac:chgData name="hassan MH" userId="84cd2103f36ef0dc" providerId="LiveId" clId="{91F8504C-556C-42E3-A68D-9CD7AB4B9AAE}" dt="2021-03-22T14:00:36.876" v="14"/>
          <ac:grpSpMkLst>
            <pc:docMk/>
            <pc:sldMk cId="1218389726" sldId="262"/>
            <ac:grpSpMk id="40" creationId="{E7076794-91A4-466F-952F-DF04F8C7FC16}"/>
          </ac:grpSpMkLst>
        </pc:grpChg>
        <pc:grpChg chg="add del mod">
          <ac:chgData name="hassan MH" userId="84cd2103f36ef0dc" providerId="LiveId" clId="{91F8504C-556C-42E3-A68D-9CD7AB4B9AAE}" dt="2021-03-22T14:00:36.876" v="14"/>
          <ac:grpSpMkLst>
            <pc:docMk/>
            <pc:sldMk cId="1218389726" sldId="262"/>
            <ac:grpSpMk id="67" creationId="{89196D72-C697-4977-8D43-CFC846214294}"/>
          </ac:grpSpMkLst>
        </pc:grp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41" creationId="{D9200CF2-EDD5-4C38-B8B0-E53D7BC9CC1D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42" creationId="{CAF4E602-6CC8-4E2D-838B-C85467626C5F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43" creationId="{FB63250E-B619-467F-B0FE-4648493598A5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44" creationId="{848B96B8-643B-4153-B7CD-6110ABA18C61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45" creationId="{B7AACBB1-F308-4C9E-B61F-BF5A3290B729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46" creationId="{A4369CC0-B456-4944-850A-369D1AA1572B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47" creationId="{48E7422A-2180-4FF9-B544-6719AF4FA984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48" creationId="{CF72DD82-071C-4871-BAA4-D10276C2DCEE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49" creationId="{6855AE76-B53F-447F-A958-6B70500008F4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50" creationId="{A48DD125-93BF-47D4-8B4D-51193E7B7E5A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51" creationId="{AECE274D-D078-4973-9178-9F41E93C2F55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52" creationId="{176FFEDB-4575-4EFB-9E83-0A4DFF88AB41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53" creationId="{DED21D1E-2DBC-42E3-A6DA-9BF526C36D94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54" creationId="{BD7883B5-8B6A-4AFE-B38F-2A75E3BF2922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55" creationId="{792601D6-8701-47BC-8E3C-ADDA689A7C56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56" creationId="{1157F243-9C89-41B8-9DCB-4F6412B4F8F0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57" creationId="{08ED9725-124A-4846-86C2-B32F587189F2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58" creationId="{0C121324-983D-410B-8085-2D80E9F62D58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59" creationId="{A528620D-C848-4FAF-BDED-D3DC8ECB64B6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60" creationId="{D3E72A23-CB37-41C2-B867-5020A7B2992A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61" creationId="{A1D838B4-420E-4D1D-97B8-B4D38DDAFF02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62" creationId="{522C469B-F425-4486-BFB3-2640D0D0C198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63" creationId="{76756230-76D0-402A-93C7-5CE457710073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64" creationId="{A4527458-8378-4064-A440-39502653B0AF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65" creationId="{682B3C0F-C1B5-4FF1-9091-94FA0CAA4BFE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66" creationId="{E89A03C9-54CC-4E39-8767-F55F70EB7360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68" creationId="{DA489234-E200-4D82-8252-3E9EC3C46F47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69" creationId="{8A383012-E7E5-4F51-807D-6538B3C78BBA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70" creationId="{3C410F1C-4F67-4D7B-966F-F3754C38103D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71" creationId="{69357374-A708-418D-828D-6A927EF9EA77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72" creationId="{1E870D11-C7DF-4BE4-B241-8F64BE194FF2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73" creationId="{F146E837-A0E5-4D1B-9575-794D6E431003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74" creationId="{A14A8AAC-2CB3-4553-95AF-07F5D1DBB949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75" creationId="{F51D1427-BDBD-41F0-8A9E-2E58A4F92D20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76" creationId="{952A97C6-8A13-4F5D-8A59-B9A16DF1768F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77" creationId="{792C316C-3E3B-42A9-A0B4-99B6212CDBE1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78" creationId="{0CC5C206-7B9E-4B31-B36F-4F4D69CF3097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79" creationId="{38A5505C-9F0E-43E5-A1E4-88A9583DD904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80" creationId="{530D5DE9-F57A-4615-8610-54FD601EBA8A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81" creationId="{0E6ED4C6-8F88-4C06-92E8-50820A9F5ED7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82" creationId="{10A7F957-E48C-422F-89F1-35E5FF72A09C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83" creationId="{354A4E8F-2473-4E75-9ED5-0B1663388D7B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84" creationId="{5C36DD32-15F9-4B44-A6B6-E0CA21944097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85" creationId="{ADD975E3-54B7-4E44-B496-853B0D5E9502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86" creationId="{8A9DC785-E53D-440E-9F9C-D77CFC8DA66D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87" creationId="{3F105925-64A4-40C5-AFFF-D801305EE5FD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88" creationId="{9F0F009E-DC3B-4CF9-A047-B87D8225E3D0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89" creationId="{B7F880B3-7440-4D98-BE85-800321E97BCB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90" creationId="{C614253E-D0C8-4B70-AA3B-2E4217F375EC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91" creationId="{D243DC72-0B12-47F7-9031-7568851EE2B8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92" creationId="{D42F932B-15C0-4E17-946E-8F11FA5A91C2}"/>
          </ac:picMkLst>
        </pc:picChg>
        <pc:picChg chg="mod">
          <ac:chgData name="hassan MH" userId="84cd2103f36ef0dc" providerId="LiveId" clId="{91F8504C-556C-42E3-A68D-9CD7AB4B9AAE}" dt="2021-03-22T14:00:28.928" v="13"/>
          <ac:picMkLst>
            <pc:docMk/>
            <pc:sldMk cId="1218389726" sldId="262"/>
            <ac:picMk id="93" creationId="{4A1F0B71-274A-43FF-8478-8C8B9FB54ECF}"/>
          </ac:picMkLst>
        </pc:picChg>
      </pc:sldChg>
      <pc:sldChg chg="delSp mod">
        <pc:chgData name="hassan MH" userId="84cd2103f36ef0dc" providerId="LiveId" clId="{91F8504C-556C-42E3-A68D-9CD7AB4B9AAE}" dt="2021-03-22T14:00:19.223" v="12" actId="478"/>
        <pc:sldMkLst>
          <pc:docMk/>
          <pc:sldMk cId="2151617990" sldId="263"/>
        </pc:sldMkLst>
        <pc:grpChg chg="del">
          <ac:chgData name="hassan MH" userId="84cd2103f36ef0dc" providerId="LiveId" clId="{91F8504C-556C-42E3-A68D-9CD7AB4B9AAE}" dt="2021-03-22T14:00:19.223" v="12" actId="478"/>
          <ac:grpSpMkLst>
            <pc:docMk/>
            <pc:sldMk cId="2151617990" sldId="263"/>
            <ac:grpSpMk id="61" creationId="{E3A7D8C9-AA17-42B4-928D-446B0ECFE555}"/>
          </ac:grpSpMkLst>
        </pc:grpChg>
      </pc:sldChg>
      <pc:sldChg chg="addSp delSp modSp mod">
        <pc:chgData name="hassan MH" userId="84cd2103f36ef0dc" providerId="LiveId" clId="{91F8504C-556C-42E3-A68D-9CD7AB4B9AAE}" dt="2021-03-22T14:00:13.859" v="10" actId="478"/>
        <pc:sldMkLst>
          <pc:docMk/>
          <pc:sldMk cId="1753117050" sldId="268"/>
        </pc:sldMkLst>
        <pc:spChg chg="mod">
          <ac:chgData name="hassan MH" userId="84cd2103f36ef0dc" providerId="LiveId" clId="{91F8504C-556C-42E3-A68D-9CD7AB4B9AAE}" dt="2021-03-22T13:59:44.601" v="5" actId="1076"/>
          <ac:spMkLst>
            <pc:docMk/>
            <pc:sldMk cId="1753117050" sldId="268"/>
            <ac:spMk id="29" creationId="{75BD85E1-1E66-4BDD-B129-6E9338F49926}"/>
          </ac:spMkLst>
        </pc:spChg>
        <pc:spChg chg="mod">
          <ac:chgData name="hassan MH" userId="84cd2103f36ef0dc" providerId="LiveId" clId="{91F8504C-556C-42E3-A68D-9CD7AB4B9AAE}" dt="2021-03-22T13:59:44.601" v="5" actId="1076"/>
          <ac:spMkLst>
            <pc:docMk/>
            <pc:sldMk cId="1753117050" sldId="268"/>
            <ac:spMk id="31" creationId="{F9B49203-B197-41CD-9A9C-56AF440F7534}"/>
          </ac:spMkLst>
        </pc:spChg>
        <pc:spChg chg="add mod">
          <ac:chgData name="hassan MH" userId="84cd2103f36ef0dc" providerId="LiveId" clId="{91F8504C-556C-42E3-A68D-9CD7AB4B9AAE}" dt="2021-03-22T13:59:55.669" v="7" actId="1076"/>
          <ac:spMkLst>
            <pc:docMk/>
            <pc:sldMk cId="1753117050" sldId="268"/>
            <ac:spMk id="45" creationId="{B69E9135-AAFD-4364-8FC1-A0B93F216373}"/>
          </ac:spMkLst>
        </pc:spChg>
        <pc:grpChg chg="mod">
          <ac:chgData name="hassan MH" userId="84cd2103f36ef0dc" providerId="LiveId" clId="{91F8504C-556C-42E3-A68D-9CD7AB4B9AAE}" dt="2021-03-22T13:59:44.601" v="5" actId="1076"/>
          <ac:grpSpMkLst>
            <pc:docMk/>
            <pc:sldMk cId="1753117050" sldId="268"/>
            <ac:grpSpMk id="2" creationId="{1E44A3E8-4962-4A1B-9C14-D5522F0FDABC}"/>
          </ac:grpSpMkLst>
        </pc:grpChg>
        <pc:grpChg chg="del">
          <ac:chgData name="hassan MH" userId="84cd2103f36ef0dc" providerId="LiveId" clId="{91F8504C-556C-42E3-A68D-9CD7AB4B9AAE}" dt="2021-03-22T14:00:13.859" v="10" actId="478"/>
          <ac:grpSpMkLst>
            <pc:docMk/>
            <pc:sldMk cId="1753117050" sldId="268"/>
            <ac:grpSpMk id="16" creationId="{E5D66224-63A0-4BBA-900E-38ED8F7B5ED3}"/>
          </ac:grpSpMkLst>
        </pc:grpChg>
      </pc:sldChg>
      <pc:sldChg chg="addSp delSp mod">
        <pc:chgData name="hassan MH" userId="84cd2103f36ef0dc" providerId="LiveId" clId="{91F8504C-556C-42E3-A68D-9CD7AB4B9AAE}" dt="2021-03-22T14:01:45.123" v="23" actId="478"/>
        <pc:sldMkLst>
          <pc:docMk/>
          <pc:sldMk cId="582691157" sldId="269"/>
        </pc:sldMkLst>
        <pc:spChg chg="add del">
          <ac:chgData name="hassan MH" userId="84cd2103f36ef0dc" providerId="LiveId" clId="{91F8504C-556C-42E3-A68D-9CD7AB4B9AAE}" dt="2021-03-22T14:01:44.746" v="22" actId="478"/>
          <ac:spMkLst>
            <pc:docMk/>
            <pc:sldMk cId="582691157" sldId="269"/>
            <ac:spMk id="127" creationId="{82B2A673-7FDE-4B77-A0D1-5A267B7D6544}"/>
          </ac:spMkLst>
        </pc:spChg>
        <pc:spChg chg="add del">
          <ac:chgData name="hassan MH" userId="84cd2103f36ef0dc" providerId="LiveId" clId="{91F8504C-556C-42E3-A68D-9CD7AB4B9AAE}" dt="2021-03-22T14:01:45.123" v="23" actId="478"/>
          <ac:spMkLst>
            <pc:docMk/>
            <pc:sldMk cId="582691157" sldId="269"/>
            <ac:spMk id="155" creationId="{D2D49A73-D199-49C5-ACA0-4AA2F2BA2782}"/>
          </ac:spMkLst>
        </pc:spChg>
        <pc:picChg chg="add del">
          <ac:chgData name="hassan MH" userId="84cd2103f36ef0dc" providerId="LiveId" clId="{91F8504C-556C-42E3-A68D-9CD7AB4B9AAE}" dt="2021-03-22T14:01:44.369" v="21" actId="478"/>
          <ac:picMkLst>
            <pc:docMk/>
            <pc:sldMk cId="582691157" sldId="269"/>
            <ac:picMk id="183" creationId="{8CF7F525-4979-413B-995A-FC5494BBF83E}"/>
          </ac:picMkLst>
        </pc:picChg>
      </pc:sldChg>
      <pc:sldChg chg="addSp delSp mod">
        <pc:chgData name="hassan MH" userId="84cd2103f36ef0dc" providerId="LiveId" clId="{91F8504C-556C-42E3-A68D-9CD7AB4B9AAE}" dt="2021-03-22T14:01:52.508" v="26" actId="478"/>
        <pc:sldMkLst>
          <pc:docMk/>
          <pc:sldMk cId="2058759726" sldId="271"/>
        </pc:sldMkLst>
        <pc:spChg chg="add del">
          <ac:chgData name="hassan MH" userId="84cd2103f36ef0dc" providerId="LiveId" clId="{91F8504C-556C-42E3-A68D-9CD7AB4B9AAE}" dt="2021-03-22T14:01:52.293" v="25" actId="478"/>
          <ac:spMkLst>
            <pc:docMk/>
            <pc:sldMk cId="2058759726" sldId="271"/>
            <ac:spMk id="127" creationId="{82B2A673-7FDE-4B77-A0D1-5A267B7D6544}"/>
          </ac:spMkLst>
        </pc:spChg>
        <pc:spChg chg="add del">
          <ac:chgData name="hassan MH" userId="84cd2103f36ef0dc" providerId="LiveId" clId="{91F8504C-556C-42E3-A68D-9CD7AB4B9AAE}" dt="2021-03-22T14:01:52.508" v="26" actId="478"/>
          <ac:spMkLst>
            <pc:docMk/>
            <pc:sldMk cId="2058759726" sldId="271"/>
            <ac:spMk id="155" creationId="{D2D49A73-D199-49C5-ACA0-4AA2F2BA2782}"/>
          </ac:spMkLst>
        </pc:spChg>
        <pc:picChg chg="add del">
          <ac:chgData name="hassan MH" userId="84cd2103f36ef0dc" providerId="LiveId" clId="{91F8504C-556C-42E3-A68D-9CD7AB4B9AAE}" dt="2021-03-22T14:01:52.087" v="24" actId="478"/>
          <ac:picMkLst>
            <pc:docMk/>
            <pc:sldMk cId="2058759726" sldId="271"/>
            <ac:picMk id="183" creationId="{8CF7F525-4979-413B-995A-FC5494BBF83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CA15515-509F-4FA3-A688-D2BCD29BDEAB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29EDB3A-9EF7-4623-A6BB-30C8D0F49AC8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8891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EDB3A-9EF7-4623-A6BB-30C8D0F49AC8}" type="slidenum">
              <a:rPr lang="ar-EG" smtClean="0"/>
              <a:t>1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33150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EDB3A-9EF7-4623-A6BB-30C8D0F49AC8}" type="slidenum">
              <a:rPr lang="ar-EG" smtClean="0"/>
              <a:t>2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63633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EDB3A-9EF7-4623-A6BB-30C8D0F49AC8}" type="slidenum">
              <a:rPr lang="ar-EG" smtClean="0"/>
              <a:t>3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96344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EDB3A-9EF7-4623-A6BB-30C8D0F49AC8}" type="slidenum">
              <a:rPr lang="ar-EG" smtClean="0"/>
              <a:t>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302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EDB3A-9EF7-4623-A6BB-30C8D0F49AC8}" type="slidenum">
              <a:rPr lang="ar-EG" smtClean="0"/>
              <a:t>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3186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EDB3A-9EF7-4623-A6BB-30C8D0F49AC8}" type="slidenum">
              <a:rPr lang="ar-EG" smtClean="0"/>
              <a:t>6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7876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EDB3A-9EF7-4623-A6BB-30C8D0F49AC8}" type="slidenum">
              <a:rPr lang="ar-EG" smtClean="0"/>
              <a:t>7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22451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EDB3A-9EF7-4623-A6BB-30C8D0F49AC8}" type="slidenum">
              <a:rPr lang="ar-EG" smtClean="0"/>
              <a:t>8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5755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/>
              <a:t>تم تنزيل هذا القالب من موقع </a:t>
            </a:r>
            <a:r>
              <a:rPr lang="en-US" dirty="0"/>
              <a:t>ingez-ppt.com </a:t>
            </a:r>
            <a:r>
              <a:rPr lang="ar-SA" dirty="0"/>
              <a:t> روابط تحميل الخطوط المستخدمة :</a:t>
            </a:r>
          </a:p>
          <a:p>
            <a:r>
              <a:rPr lang="en-GB" dirty="0"/>
              <a:t>https://fonts.google.com/specimen/Lalezar?subset=Arabic</a:t>
            </a:r>
            <a:endParaRPr lang="ar-SA" dirty="0"/>
          </a:p>
          <a:p>
            <a:r>
              <a:rPr lang="en-GB" dirty="0"/>
              <a:t>https://fonts.google.com/specimen/Harmattan?subset=arabic</a:t>
            </a:r>
          </a:p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9EDB3A-9EF7-4623-A6BB-30C8D0F49AC8}" type="slidenum">
              <a:rPr lang="ar-EG" smtClean="0"/>
              <a:t>9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99275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5A69F8-7E25-4885-ACDB-6FCCE5612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4AFF47-438D-4037-9682-F919AA2190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D19B4F-FAD6-4F15-8BF8-9E142807A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D545-6FA4-452C-891E-97F536F55C68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511FE48-DC09-45F6-A455-0BA98E6F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AAA48D-E7E2-473A-A477-E541C575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F46C-86E1-4D89-97AB-2B4EB31DCF2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58466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BFCA2E-2F89-4A1E-8EE9-3E82FC451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1BD8CA0-EA98-4D28-ADB4-36E7C068F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C82140-868E-4CF4-B20E-262ADB79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D545-6FA4-452C-891E-97F536F55C68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BED7E29-C8E7-4A53-9E87-447E55F2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7B147D-39E3-44F2-AF07-6BA4A4808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F46C-86E1-4D89-97AB-2B4EB31DCF2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85436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DA78E76-2BC2-4F88-815A-E8654E54D5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60071A-E9EF-4921-BD08-3DEFAB3AE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28944C4-57B0-4D4A-B47D-89B928226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D545-6FA4-452C-891E-97F536F55C68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7C11607-4DD7-45A9-898E-A1425BB8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87D141A-157B-46BE-A0CB-3A7065AE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F46C-86E1-4D89-97AB-2B4EB31DCF2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976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29B096-296C-4B8D-A826-3E5973E92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6F2DA2A-704F-4A0B-92AF-582D24D81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17F659-3146-415A-96F8-DEA371BF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D545-6FA4-452C-891E-97F536F55C68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AEE51E-4E02-40A6-9E73-71FB75F0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7D04AE-6850-4D2D-995B-F21B2AD75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F46C-86E1-4D89-97AB-2B4EB31DCF2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9769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2E09B9-81C7-4B7E-B457-B85DC347A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1B4668B-ADB0-4879-A2DD-5911721FB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B48C609-9921-4D47-90A0-0E103C77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D545-6FA4-452C-891E-97F536F55C68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3EEB297-8C2B-4666-8FFA-64517FAB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366214-9D53-451B-921B-CFA0513A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F46C-86E1-4D89-97AB-2B4EB31DCF2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1742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0B2FCEF-3B1A-46E9-9D91-49836D3FA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A99E8D3-08E9-4F92-A709-D047A4CE67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0A1A41F-E812-4336-8FF4-EF46573DE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FBE3D0-3367-4EA7-9BA9-E4495FC9B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D545-6FA4-452C-891E-97F536F55C68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103E81A-F1AE-4738-B1C1-976AE46F7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C31D574-7FFB-4A6B-9017-11C196E4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F46C-86E1-4D89-97AB-2B4EB31DCF2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3329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5052F3-8B40-44DF-992E-81343189C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2EC4174-98FB-4FDB-B69E-D49AA4E3E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20893E6-82A7-42E8-B11E-4BEBC66B7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794C2A02-F0ED-4FBC-850B-327217651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BD0D385-C6B1-4921-8851-00B66AEC2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402B734-0280-4924-8F0A-8E3E30C3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D545-6FA4-452C-891E-97F536F55C68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6B56BA5-8876-4F88-A2B8-6B0D603B3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1AB9EBF-CAD4-4A43-B43E-63D669816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F46C-86E1-4D89-97AB-2B4EB31DCF2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1235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9342BF8-B402-4D60-90CB-368FA70E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41234A8-59BC-44E8-90C9-ADA0370F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D545-6FA4-452C-891E-97F536F55C68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D19DAE1-81D1-4B76-8BA2-C75B66C20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819CADD-9F45-4E4C-8651-3731A0EE2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F46C-86E1-4D89-97AB-2B4EB31DCF2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2209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40A655E-2800-47D9-9526-C167C39B0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D545-6FA4-452C-891E-97F536F55C68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3FAE348-8F42-4FBC-92D4-256525F4C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67BC192-3DD4-4C84-BA7C-823DBC59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F46C-86E1-4D89-97AB-2B4EB31DCF2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54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851BE8-0D3B-48FE-AD03-0D82FA203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7A6AA8-7763-4D74-B363-B6A8AD1AC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C10953D6-E336-4B63-A2E0-093B95E2D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42B9DF-3F38-44C2-9192-C748FC702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D545-6FA4-452C-891E-97F536F55C68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71E4C84-076A-4178-AF47-BF984097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08FC37F-575D-4072-A8D7-1B8BD016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F46C-86E1-4D89-97AB-2B4EB31DCF2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9036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529CD30-A5CF-48E8-957D-866BF5C6F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AA81FA01-BD6E-4ADF-B0D1-C2E2E5C4B2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C27031A-0365-4E9D-81B7-B13D9E72A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1601BC5-7187-4AFE-8DE9-F65A17195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D545-6FA4-452C-891E-97F536F55C68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E67AD7C-BABF-4A29-812F-41C083CFD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BD1AE39-C5F0-421D-AD45-72438D18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F46C-86E1-4D89-97AB-2B4EB31DCF2E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07902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CBE7D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4D59937-7347-4C40-AB70-2D7CB9EBC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DC890FA-E65C-4ACC-86B8-396D23B82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40D79D5-402B-4B43-B35C-251F04CA3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D545-6FA4-452C-891E-97F536F55C68}" type="datetimeFigureOut">
              <a:rPr lang="ar-EG" smtClean="0"/>
              <a:t>25/09/1444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1671CC-7D83-41BF-8DE4-AB7805817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090276F-4F25-41B4-A3F5-622408D0FC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3F46C-86E1-4D89-97AB-2B4EB31DCF2E}" type="slidenum">
              <a:rPr lang="ar-EG" smtClean="0"/>
              <a:t>‹#›</a:t>
            </a:fld>
            <a:endParaRPr lang="ar-EG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0360E24-B122-4035-83D9-3A9BDD943DFD}"/>
              </a:ext>
            </a:extLst>
          </p:cNvPr>
          <p:cNvSpPr txBox="1"/>
          <p:nvPr userDrawn="1"/>
        </p:nvSpPr>
        <p:spPr>
          <a:xfrm>
            <a:off x="399905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68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Lalezar?subset=arabic&amp;preview.text=%D8%A7%D9%84%D8%AD%D8%A8%20%D8%B3%D9%85%D8%A7%D8%A1%20%D9%84%D8%A7%20%D8%AA%D9%85%D8%B7%D8%B1%20%D8%BA%D9%8A%D8%B1%20%D8%A7%D9%84%D8%A3%D8%AD%D9%84%D8%A7%D9%85.&amp;preview.text_type=cust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onts.google.com/specimen/Harmattan?subset=arabic&amp;preview.text=%D8%A7%D9%84%D8%AD%D8%A8%20%D8%B3%D9%85%D8%A7%D8%A1%20%D9%84%D8%A7%20%D8%AA%D9%85%D8%B7%D8%B1%20%D8%BA%D9%8A%D8%B1%20%D8%A7%D9%84%D8%A3%D8%AD%D9%84%D8%A7%D9%85.&amp;preview.text_type=cust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57.svg"/><Relationship Id="rId26" Type="http://schemas.openxmlformats.org/officeDocument/2006/relationships/image" Target="../media/image65.svg"/><Relationship Id="rId39" Type="http://schemas.openxmlformats.org/officeDocument/2006/relationships/image" Target="../media/image78.png"/><Relationship Id="rId21" Type="http://schemas.openxmlformats.org/officeDocument/2006/relationships/image" Target="../media/image60.png"/><Relationship Id="rId34" Type="http://schemas.openxmlformats.org/officeDocument/2006/relationships/image" Target="../media/image73.svg"/><Relationship Id="rId42" Type="http://schemas.openxmlformats.org/officeDocument/2006/relationships/image" Target="../media/image81.svg"/><Relationship Id="rId47" Type="http://schemas.openxmlformats.org/officeDocument/2006/relationships/image" Target="../media/image34.png"/><Relationship Id="rId50" Type="http://schemas.openxmlformats.org/officeDocument/2006/relationships/image" Target="../media/image37.sv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5.svg"/><Relationship Id="rId29" Type="http://schemas.openxmlformats.org/officeDocument/2006/relationships/image" Target="../media/image68.png"/><Relationship Id="rId11" Type="http://schemas.openxmlformats.org/officeDocument/2006/relationships/image" Target="../media/image50.png"/><Relationship Id="rId24" Type="http://schemas.openxmlformats.org/officeDocument/2006/relationships/image" Target="../media/image63.svg"/><Relationship Id="rId32" Type="http://schemas.openxmlformats.org/officeDocument/2006/relationships/image" Target="../media/image71.svg"/><Relationship Id="rId37" Type="http://schemas.openxmlformats.org/officeDocument/2006/relationships/image" Target="../media/image76.png"/><Relationship Id="rId40" Type="http://schemas.openxmlformats.org/officeDocument/2006/relationships/image" Target="../media/image79.svg"/><Relationship Id="rId45" Type="http://schemas.openxmlformats.org/officeDocument/2006/relationships/image" Target="../media/image84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svg"/><Relationship Id="rId36" Type="http://schemas.openxmlformats.org/officeDocument/2006/relationships/image" Target="../media/image75.svg"/><Relationship Id="rId49" Type="http://schemas.openxmlformats.org/officeDocument/2006/relationships/image" Target="../media/image36.png"/><Relationship Id="rId10" Type="http://schemas.openxmlformats.org/officeDocument/2006/relationships/image" Target="../media/image49.sv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4" Type="http://schemas.openxmlformats.org/officeDocument/2006/relationships/image" Target="../media/image83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Relationship Id="rId22" Type="http://schemas.openxmlformats.org/officeDocument/2006/relationships/image" Target="../media/image61.svg"/><Relationship Id="rId27" Type="http://schemas.openxmlformats.org/officeDocument/2006/relationships/image" Target="../media/image66.png"/><Relationship Id="rId30" Type="http://schemas.openxmlformats.org/officeDocument/2006/relationships/image" Target="../media/image69.svg"/><Relationship Id="rId35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image" Target="../media/image35.svg"/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12" Type="http://schemas.openxmlformats.org/officeDocument/2006/relationships/image" Target="../media/image51.sv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7.svg"/><Relationship Id="rId46" Type="http://schemas.openxmlformats.org/officeDocument/2006/relationships/image" Target="../media/image85.svg"/><Relationship Id="rId20" Type="http://schemas.openxmlformats.org/officeDocument/2006/relationships/image" Target="../media/image59.svg"/><Relationship Id="rId41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874C07D-2B1B-4D41-B6B5-DB32B3FD99D5}"/>
              </a:ext>
            </a:extLst>
          </p:cNvPr>
          <p:cNvGrpSpPr/>
          <p:nvPr/>
        </p:nvGrpSpPr>
        <p:grpSpPr>
          <a:xfrm>
            <a:off x="2056663" y="2300553"/>
            <a:ext cx="7738444" cy="2256894"/>
            <a:chOff x="517953" y="3211884"/>
            <a:chExt cx="2508409" cy="731570"/>
          </a:xfrm>
        </p:grpSpPr>
        <p:sp>
          <p:nvSpPr>
            <p:cNvPr id="5" name="Google Shape;767;p22">
              <a:extLst>
                <a:ext uri="{FF2B5EF4-FFF2-40B4-BE49-F238E27FC236}">
                  <a16:creationId xmlns:a16="http://schemas.microsoft.com/office/drawing/2014/main" id="{0E86FDC7-FAD1-4572-9CB3-637598441389}"/>
                </a:ext>
              </a:extLst>
            </p:cNvPr>
            <p:cNvSpPr/>
            <p:nvPr/>
          </p:nvSpPr>
          <p:spPr>
            <a:xfrm>
              <a:off x="618030" y="3312554"/>
              <a:ext cx="2359363" cy="596860"/>
            </a:xfrm>
            <a:prstGeom prst="roundRect">
              <a:avLst>
                <a:gd name="adj" fmla="val 50000"/>
              </a:avLst>
            </a:prstGeom>
            <a:solidFill>
              <a:srgbClr val="E8F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96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تطوير الذات</a:t>
              </a:r>
              <a:endParaRPr lang="ar-EG" sz="9600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6" name="Google Shape;2113;p32">
              <a:extLst>
                <a:ext uri="{FF2B5EF4-FFF2-40B4-BE49-F238E27FC236}">
                  <a16:creationId xmlns:a16="http://schemas.microsoft.com/office/drawing/2014/main" id="{D619F67D-DA6C-460C-BE01-C84BEF3B835A}"/>
                </a:ext>
              </a:extLst>
            </p:cNvPr>
            <p:cNvSpPr/>
            <p:nvPr/>
          </p:nvSpPr>
          <p:spPr>
            <a:xfrm>
              <a:off x="517953" y="3211884"/>
              <a:ext cx="2508409" cy="731570"/>
            </a:xfrm>
            <a:custGeom>
              <a:avLst/>
              <a:gdLst/>
              <a:ahLst/>
              <a:cxnLst/>
              <a:rect l="l" t="t" r="r" b="b"/>
              <a:pathLst>
                <a:path w="10316" h="4949" fill="none" extrusionOk="0">
                  <a:moveTo>
                    <a:pt x="584" y="1900"/>
                  </a:moveTo>
                  <a:cubicBezTo>
                    <a:pt x="1" y="2883"/>
                    <a:pt x="417" y="4599"/>
                    <a:pt x="1301" y="4782"/>
                  </a:cubicBezTo>
                  <a:cubicBezTo>
                    <a:pt x="2200" y="4949"/>
                    <a:pt x="7932" y="4949"/>
                    <a:pt x="9099" y="4616"/>
                  </a:cubicBezTo>
                  <a:cubicBezTo>
                    <a:pt x="10282" y="4266"/>
                    <a:pt x="10315" y="2849"/>
                    <a:pt x="9932" y="1533"/>
                  </a:cubicBezTo>
                  <a:cubicBezTo>
                    <a:pt x="9565" y="217"/>
                    <a:pt x="2167" y="0"/>
                    <a:pt x="217" y="1750"/>
                  </a:cubicBezTo>
                </a:path>
              </a:pathLst>
            </a:custGeom>
            <a:solidFill>
              <a:srgbClr val="BF3042"/>
            </a:solidFill>
            <a:ln w="28575" cap="rnd" cmpd="sng">
              <a:solidFill>
                <a:srgbClr val="C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/>
            </a:p>
          </p:txBody>
        </p:sp>
      </p:grpSp>
      <p:sp>
        <p:nvSpPr>
          <p:cNvPr id="127" name="مستطيل 126">
            <a:extLst>
              <a:ext uri="{FF2B5EF4-FFF2-40B4-BE49-F238E27FC236}">
                <a16:creationId xmlns:a16="http://schemas.microsoft.com/office/drawing/2014/main" id="{82B2A673-7FDE-4B77-A0D1-5A267B7D6544}"/>
              </a:ext>
            </a:extLst>
          </p:cNvPr>
          <p:cNvSpPr/>
          <p:nvPr/>
        </p:nvSpPr>
        <p:spPr>
          <a:xfrm>
            <a:off x="0" y="6330302"/>
            <a:ext cx="12192000" cy="527697"/>
          </a:xfrm>
          <a:prstGeom prst="rect">
            <a:avLst/>
          </a:prstGeom>
          <a:solidFill>
            <a:srgbClr val="E8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 dirty="0"/>
          </a:p>
        </p:txBody>
      </p:sp>
      <p:grpSp>
        <p:nvGrpSpPr>
          <p:cNvPr id="128" name="مجموعة 127">
            <a:extLst>
              <a:ext uri="{FF2B5EF4-FFF2-40B4-BE49-F238E27FC236}">
                <a16:creationId xmlns:a16="http://schemas.microsoft.com/office/drawing/2014/main" id="{5CB7FB9E-249C-4154-8A63-83618E704A5B}"/>
              </a:ext>
            </a:extLst>
          </p:cNvPr>
          <p:cNvGrpSpPr/>
          <p:nvPr/>
        </p:nvGrpSpPr>
        <p:grpSpPr>
          <a:xfrm flipH="1">
            <a:off x="13492" y="6330303"/>
            <a:ext cx="12112356" cy="516942"/>
            <a:chOff x="94772" y="213983"/>
            <a:chExt cx="12112356" cy="516942"/>
          </a:xfrm>
        </p:grpSpPr>
        <p:pic>
          <p:nvPicPr>
            <p:cNvPr id="129" name="رسم 128" descr="كتب خطوط عريضة">
              <a:extLst>
                <a:ext uri="{FF2B5EF4-FFF2-40B4-BE49-F238E27FC236}">
                  <a16:creationId xmlns:a16="http://schemas.microsoft.com/office/drawing/2014/main" id="{76D52CEC-D3DA-4928-B4BE-445E5FC80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46235" y="286553"/>
              <a:ext cx="400126" cy="400125"/>
            </a:xfrm>
            <a:prstGeom prst="rect">
              <a:avLst/>
            </a:prstGeom>
          </p:spPr>
        </p:pic>
        <p:pic>
          <p:nvPicPr>
            <p:cNvPr id="130" name="رسم 129" descr="مشهد استوائي خطوط عريضة">
              <a:extLst>
                <a:ext uri="{FF2B5EF4-FFF2-40B4-BE49-F238E27FC236}">
                  <a16:creationId xmlns:a16="http://schemas.microsoft.com/office/drawing/2014/main" id="{99045CF4-6B5A-4103-88DF-11841B98D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07816" y="310710"/>
              <a:ext cx="375968" cy="375968"/>
            </a:xfrm>
            <a:prstGeom prst="rect">
              <a:avLst/>
            </a:prstGeom>
          </p:spPr>
        </p:pic>
        <p:pic>
          <p:nvPicPr>
            <p:cNvPr id="131" name="رسم 130" descr="وحش خطوط عريضة">
              <a:extLst>
                <a:ext uri="{FF2B5EF4-FFF2-40B4-BE49-F238E27FC236}">
                  <a16:creationId xmlns:a16="http://schemas.microsoft.com/office/drawing/2014/main" id="{364BB558-7550-47FD-9EE2-6FA8D5530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11696" y="266463"/>
              <a:ext cx="443908" cy="443908"/>
            </a:xfrm>
            <a:prstGeom prst="rect">
              <a:avLst/>
            </a:prstGeom>
          </p:spPr>
        </p:pic>
        <p:pic>
          <p:nvPicPr>
            <p:cNvPr id="132" name="رسم 131" descr="نقطة الهدف خطوط عريضة">
              <a:extLst>
                <a:ext uri="{FF2B5EF4-FFF2-40B4-BE49-F238E27FC236}">
                  <a16:creationId xmlns:a16="http://schemas.microsoft.com/office/drawing/2014/main" id="{510F924D-A71D-49AA-98DD-5F86A5734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45240" y="266463"/>
              <a:ext cx="464463" cy="464462"/>
            </a:xfrm>
            <a:prstGeom prst="rect">
              <a:avLst/>
            </a:prstGeom>
          </p:spPr>
        </p:pic>
        <p:pic>
          <p:nvPicPr>
            <p:cNvPr id="133" name="رسم 132" descr="موجة خطوط عريضة">
              <a:extLst>
                <a:ext uri="{FF2B5EF4-FFF2-40B4-BE49-F238E27FC236}">
                  <a16:creationId xmlns:a16="http://schemas.microsoft.com/office/drawing/2014/main" id="{30662393-4FC5-4DB4-A9FF-F7D576463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39718" y="272536"/>
              <a:ext cx="399636" cy="399636"/>
            </a:xfrm>
            <a:prstGeom prst="rect">
              <a:avLst/>
            </a:prstGeom>
          </p:spPr>
        </p:pic>
        <p:pic>
          <p:nvPicPr>
            <p:cNvPr id="134" name="رسم 133" descr="ذكر الفنان خطوط عريضة">
              <a:extLst>
                <a:ext uri="{FF2B5EF4-FFF2-40B4-BE49-F238E27FC236}">
                  <a16:creationId xmlns:a16="http://schemas.microsoft.com/office/drawing/2014/main" id="{8240B356-7D40-43BC-969B-34976788E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22059" y="237560"/>
              <a:ext cx="493166" cy="493166"/>
            </a:xfrm>
            <a:prstGeom prst="rect">
              <a:avLst/>
            </a:prstGeom>
          </p:spPr>
        </p:pic>
        <p:pic>
          <p:nvPicPr>
            <p:cNvPr id="135" name="رسم 134" descr="فصي المخ الأيمن والأيسر خطوط عريضة">
              <a:extLst>
                <a:ext uri="{FF2B5EF4-FFF2-40B4-BE49-F238E27FC236}">
                  <a16:creationId xmlns:a16="http://schemas.microsoft.com/office/drawing/2014/main" id="{94E700B7-BC60-491B-AAA8-2F1E06C27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52004" y="253628"/>
              <a:ext cx="473509" cy="473508"/>
            </a:xfrm>
            <a:prstGeom prst="rect">
              <a:avLst/>
            </a:prstGeom>
          </p:spPr>
        </p:pic>
        <p:pic>
          <p:nvPicPr>
            <p:cNvPr id="136" name="رسم 135" descr="تخطيط خارجي لوجه ملاك خطوط عريضة">
              <a:extLst>
                <a:ext uri="{FF2B5EF4-FFF2-40B4-BE49-F238E27FC236}">
                  <a16:creationId xmlns:a16="http://schemas.microsoft.com/office/drawing/2014/main" id="{17ACE7CC-AD0A-4A69-B138-7C8B7853F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84606" y="253628"/>
              <a:ext cx="437453" cy="437453"/>
            </a:xfrm>
            <a:prstGeom prst="rect">
              <a:avLst/>
            </a:prstGeom>
          </p:spPr>
        </p:pic>
        <p:pic>
          <p:nvPicPr>
            <p:cNvPr id="137" name="رسم 136" descr="ذكر الفنان خطوط عريضة">
              <a:extLst>
                <a:ext uri="{FF2B5EF4-FFF2-40B4-BE49-F238E27FC236}">
                  <a16:creationId xmlns:a16="http://schemas.microsoft.com/office/drawing/2014/main" id="{C7CBBF9D-134C-4DF3-B25D-78010A04A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713962" y="237560"/>
              <a:ext cx="493166" cy="493166"/>
            </a:xfrm>
            <a:prstGeom prst="rect">
              <a:avLst/>
            </a:prstGeom>
          </p:spPr>
        </p:pic>
        <p:pic>
          <p:nvPicPr>
            <p:cNvPr id="138" name="رسم 137" descr="كتب خطوط عريضة">
              <a:extLst>
                <a:ext uri="{FF2B5EF4-FFF2-40B4-BE49-F238E27FC236}">
                  <a16:creationId xmlns:a16="http://schemas.microsoft.com/office/drawing/2014/main" id="{4DAF9734-F379-4945-A53D-0BDF52A1D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01675" y="286553"/>
              <a:ext cx="400126" cy="400125"/>
            </a:xfrm>
            <a:prstGeom prst="rect">
              <a:avLst/>
            </a:prstGeom>
          </p:spPr>
        </p:pic>
        <p:pic>
          <p:nvPicPr>
            <p:cNvPr id="139" name="رسم 138" descr="مشهد استوائي خطوط عريضة">
              <a:extLst>
                <a:ext uri="{FF2B5EF4-FFF2-40B4-BE49-F238E27FC236}">
                  <a16:creationId xmlns:a16="http://schemas.microsoft.com/office/drawing/2014/main" id="{479E22F6-E6D8-47AE-8062-74A863AE6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63256" y="310710"/>
              <a:ext cx="375968" cy="375968"/>
            </a:xfrm>
            <a:prstGeom prst="rect">
              <a:avLst/>
            </a:prstGeom>
          </p:spPr>
        </p:pic>
        <p:pic>
          <p:nvPicPr>
            <p:cNvPr id="140" name="رسم 139" descr="وحش خطوط عريضة">
              <a:extLst>
                <a:ext uri="{FF2B5EF4-FFF2-40B4-BE49-F238E27FC236}">
                  <a16:creationId xmlns:a16="http://schemas.microsoft.com/office/drawing/2014/main" id="{77D09650-65C5-458C-BF30-F77A776B5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67135" y="266463"/>
              <a:ext cx="443908" cy="443908"/>
            </a:xfrm>
            <a:prstGeom prst="rect">
              <a:avLst/>
            </a:prstGeom>
          </p:spPr>
        </p:pic>
        <p:pic>
          <p:nvPicPr>
            <p:cNvPr id="141" name="رسم 140" descr="نقطة الهدف خطوط عريضة">
              <a:extLst>
                <a:ext uri="{FF2B5EF4-FFF2-40B4-BE49-F238E27FC236}">
                  <a16:creationId xmlns:a16="http://schemas.microsoft.com/office/drawing/2014/main" id="{391D8FA7-DAA8-4B73-958C-3239D988F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00680" y="266463"/>
              <a:ext cx="464463" cy="464462"/>
            </a:xfrm>
            <a:prstGeom prst="rect">
              <a:avLst/>
            </a:prstGeom>
          </p:spPr>
        </p:pic>
        <p:pic>
          <p:nvPicPr>
            <p:cNvPr id="142" name="رسم 141" descr="ذكر عامل Office خطوط عريضة">
              <a:extLst>
                <a:ext uri="{FF2B5EF4-FFF2-40B4-BE49-F238E27FC236}">
                  <a16:creationId xmlns:a16="http://schemas.microsoft.com/office/drawing/2014/main" id="{AE45AB7A-B069-4221-8590-D7E987A27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246880" y="213983"/>
              <a:ext cx="516743" cy="516743"/>
            </a:xfrm>
            <a:prstGeom prst="rect">
              <a:avLst/>
            </a:prstGeom>
          </p:spPr>
        </p:pic>
        <p:pic>
          <p:nvPicPr>
            <p:cNvPr id="143" name="رسم 142" descr="موجة خطوط عريضة">
              <a:extLst>
                <a:ext uri="{FF2B5EF4-FFF2-40B4-BE49-F238E27FC236}">
                  <a16:creationId xmlns:a16="http://schemas.microsoft.com/office/drawing/2014/main" id="{3767F004-31AD-48F8-B032-F350E8482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995158" y="272536"/>
              <a:ext cx="399636" cy="399636"/>
            </a:xfrm>
            <a:prstGeom prst="rect">
              <a:avLst/>
            </a:prstGeom>
          </p:spPr>
        </p:pic>
        <p:pic>
          <p:nvPicPr>
            <p:cNvPr id="144" name="رسم 143" descr="ذكر الفنان خطوط عريضة">
              <a:extLst>
                <a:ext uri="{FF2B5EF4-FFF2-40B4-BE49-F238E27FC236}">
                  <a16:creationId xmlns:a16="http://schemas.microsoft.com/office/drawing/2014/main" id="{B705AAD3-278D-424C-BF38-C72D655C7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77499" y="237560"/>
              <a:ext cx="493166" cy="493166"/>
            </a:xfrm>
            <a:prstGeom prst="rect">
              <a:avLst/>
            </a:prstGeom>
          </p:spPr>
        </p:pic>
        <p:pic>
          <p:nvPicPr>
            <p:cNvPr id="145" name="رسم 144" descr="فصي المخ الأيمن والأيسر خطوط عريضة">
              <a:extLst>
                <a:ext uri="{FF2B5EF4-FFF2-40B4-BE49-F238E27FC236}">
                  <a16:creationId xmlns:a16="http://schemas.microsoft.com/office/drawing/2014/main" id="{EF441510-B401-413D-BA8B-823878BD3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107444" y="253628"/>
              <a:ext cx="473509" cy="473509"/>
            </a:xfrm>
            <a:prstGeom prst="rect">
              <a:avLst/>
            </a:prstGeom>
          </p:spPr>
        </p:pic>
        <p:pic>
          <p:nvPicPr>
            <p:cNvPr id="146" name="رسم 145" descr="تخطيط خارجي لوجه ملاك خطوط عريضة">
              <a:extLst>
                <a:ext uri="{FF2B5EF4-FFF2-40B4-BE49-F238E27FC236}">
                  <a16:creationId xmlns:a16="http://schemas.microsoft.com/office/drawing/2014/main" id="{B0E5D5E1-DD9B-45B6-BEB0-9CCE5288C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740046" y="253628"/>
              <a:ext cx="437453" cy="437453"/>
            </a:xfrm>
            <a:prstGeom prst="rect">
              <a:avLst/>
            </a:prstGeom>
          </p:spPr>
        </p:pic>
        <p:pic>
          <p:nvPicPr>
            <p:cNvPr id="147" name="رسم 146" descr="مشهد استوائي خطوط عريضة">
              <a:extLst>
                <a:ext uri="{FF2B5EF4-FFF2-40B4-BE49-F238E27FC236}">
                  <a16:creationId xmlns:a16="http://schemas.microsoft.com/office/drawing/2014/main" id="{771FF20F-9876-443B-9679-DD3A56AB2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269496" y="310710"/>
              <a:ext cx="375968" cy="375968"/>
            </a:xfrm>
            <a:prstGeom prst="rect">
              <a:avLst/>
            </a:prstGeom>
          </p:spPr>
        </p:pic>
        <p:pic>
          <p:nvPicPr>
            <p:cNvPr id="148" name="رسم 147" descr="وحش خطوط عريضة">
              <a:extLst>
                <a:ext uri="{FF2B5EF4-FFF2-40B4-BE49-F238E27FC236}">
                  <a16:creationId xmlns:a16="http://schemas.microsoft.com/office/drawing/2014/main" id="{253C8846-1A76-4EE1-B618-827252F2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73375" y="266463"/>
              <a:ext cx="443908" cy="443908"/>
            </a:xfrm>
            <a:prstGeom prst="rect">
              <a:avLst/>
            </a:prstGeom>
          </p:spPr>
        </p:pic>
        <p:pic>
          <p:nvPicPr>
            <p:cNvPr id="149" name="رسم 148" descr="نقطة الهدف خطوط عريضة">
              <a:extLst>
                <a:ext uri="{FF2B5EF4-FFF2-40B4-BE49-F238E27FC236}">
                  <a16:creationId xmlns:a16="http://schemas.microsoft.com/office/drawing/2014/main" id="{74B22BFE-9C77-4743-9CE6-0A52B5A77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06920" y="266463"/>
              <a:ext cx="464463" cy="464462"/>
            </a:xfrm>
            <a:prstGeom prst="rect">
              <a:avLst/>
            </a:prstGeom>
          </p:spPr>
        </p:pic>
        <p:pic>
          <p:nvPicPr>
            <p:cNvPr id="150" name="رسم 149" descr="ذكر عامل Office خطوط عريضة">
              <a:extLst>
                <a:ext uri="{FF2B5EF4-FFF2-40B4-BE49-F238E27FC236}">
                  <a16:creationId xmlns:a16="http://schemas.microsoft.com/office/drawing/2014/main" id="{CE83D70F-0E30-4793-82E6-AAA02950B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453120" y="213983"/>
              <a:ext cx="516743" cy="516743"/>
            </a:xfrm>
            <a:prstGeom prst="rect">
              <a:avLst/>
            </a:prstGeom>
          </p:spPr>
        </p:pic>
        <p:pic>
          <p:nvPicPr>
            <p:cNvPr id="151" name="رسم 150" descr="ذكر الفنان خطوط عريضة">
              <a:extLst>
                <a:ext uri="{FF2B5EF4-FFF2-40B4-BE49-F238E27FC236}">
                  <a16:creationId xmlns:a16="http://schemas.microsoft.com/office/drawing/2014/main" id="{AF8F6494-42EF-4CC0-B8B8-DA837EF21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383739" y="237560"/>
              <a:ext cx="493166" cy="493166"/>
            </a:xfrm>
            <a:prstGeom prst="rect">
              <a:avLst/>
            </a:prstGeom>
          </p:spPr>
        </p:pic>
        <p:pic>
          <p:nvPicPr>
            <p:cNvPr id="152" name="رسم 151" descr="فصي المخ الأيمن والأيسر خطوط عريضة">
              <a:extLst>
                <a:ext uri="{FF2B5EF4-FFF2-40B4-BE49-F238E27FC236}">
                  <a16:creationId xmlns:a16="http://schemas.microsoft.com/office/drawing/2014/main" id="{A303127C-F8AA-4F1B-8A1A-6ACE24060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313684" y="253628"/>
              <a:ext cx="473509" cy="473509"/>
            </a:xfrm>
            <a:prstGeom prst="rect">
              <a:avLst/>
            </a:prstGeom>
          </p:spPr>
        </p:pic>
        <p:pic>
          <p:nvPicPr>
            <p:cNvPr id="153" name="رسم 152" descr="تخطيط خارجي لوجه ملاك خطوط عريضة">
              <a:extLst>
                <a:ext uri="{FF2B5EF4-FFF2-40B4-BE49-F238E27FC236}">
                  <a16:creationId xmlns:a16="http://schemas.microsoft.com/office/drawing/2014/main" id="{0807FA98-FD00-4275-AF50-C8B47858D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946286" y="253628"/>
              <a:ext cx="437453" cy="437453"/>
            </a:xfrm>
            <a:prstGeom prst="rect">
              <a:avLst/>
            </a:prstGeom>
          </p:spPr>
        </p:pic>
        <p:pic>
          <p:nvPicPr>
            <p:cNvPr id="154" name="رسم 153" descr="مشهد استوائي خطوط عريضة">
              <a:extLst>
                <a:ext uri="{FF2B5EF4-FFF2-40B4-BE49-F238E27FC236}">
                  <a16:creationId xmlns:a16="http://schemas.microsoft.com/office/drawing/2014/main" id="{FAB451A8-5CC4-48F4-89EB-1C2409ACE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772" y="310710"/>
              <a:ext cx="375968" cy="375968"/>
            </a:xfrm>
            <a:prstGeom prst="rect">
              <a:avLst/>
            </a:prstGeom>
          </p:spPr>
        </p:pic>
      </p:grpSp>
      <p:sp>
        <p:nvSpPr>
          <p:cNvPr id="155" name="مستطيل 154">
            <a:extLst>
              <a:ext uri="{FF2B5EF4-FFF2-40B4-BE49-F238E27FC236}">
                <a16:creationId xmlns:a16="http://schemas.microsoft.com/office/drawing/2014/main" id="{D2D49A73-D199-49C5-ACA0-4AA2F2BA2782}"/>
              </a:ext>
            </a:extLst>
          </p:cNvPr>
          <p:cNvSpPr/>
          <p:nvPr/>
        </p:nvSpPr>
        <p:spPr>
          <a:xfrm>
            <a:off x="0" y="0"/>
            <a:ext cx="12192000" cy="527697"/>
          </a:xfrm>
          <a:prstGeom prst="rect">
            <a:avLst/>
          </a:prstGeom>
          <a:solidFill>
            <a:srgbClr val="E8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/>
          </a:p>
        </p:txBody>
      </p:sp>
      <p:grpSp>
        <p:nvGrpSpPr>
          <p:cNvPr id="156" name="مجموعة 155">
            <a:extLst>
              <a:ext uri="{FF2B5EF4-FFF2-40B4-BE49-F238E27FC236}">
                <a16:creationId xmlns:a16="http://schemas.microsoft.com/office/drawing/2014/main" id="{85089D7C-2D8E-49FF-8C90-5DD2ABA77A1E}"/>
              </a:ext>
            </a:extLst>
          </p:cNvPr>
          <p:cNvGrpSpPr/>
          <p:nvPr/>
        </p:nvGrpSpPr>
        <p:grpSpPr>
          <a:xfrm flipH="1">
            <a:off x="13492" y="1"/>
            <a:ext cx="12112356" cy="516942"/>
            <a:chOff x="94772" y="213983"/>
            <a:chExt cx="12112356" cy="516942"/>
          </a:xfrm>
        </p:grpSpPr>
        <p:pic>
          <p:nvPicPr>
            <p:cNvPr id="157" name="رسم 156" descr="كتب خطوط عريضة">
              <a:extLst>
                <a:ext uri="{FF2B5EF4-FFF2-40B4-BE49-F238E27FC236}">
                  <a16:creationId xmlns:a16="http://schemas.microsoft.com/office/drawing/2014/main" id="{0307A825-197D-4A71-847A-C3B9F3C91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46235" y="286553"/>
              <a:ext cx="400126" cy="400125"/>
            </a:xfrm>
            <a:prstGeom prst="rect">
              <a:avLst/>
            </a:prstGeom>
          </p:spPr>
        </p:pic>
        <p:pic>
          <p:nvPicPr>
            <p:cNvPr id="158" name="رسم 157" descr="مشهد استوائي خطوط عريضة">
              <a:extLst>
                <a:ext uri="{FF2B5EF4-FFF2-40B4-BE49-F238E27FC236}">
                  <a16:creationId xmlns:a16="http://schemas.microsoft.com/office/drawing/2014/main" id="{BA76081C-AEB7-44DC-8C3F-B7FB235A0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07816" y="310710"/>
              <a:ext cx="375968" cy="375968"/>
            </a:xfrm>
            <a:prstGeom prst="rect">
              <a:avLst/>
            </a:prstGeom>
          </p:spPr>
        </p:pic>
        <p:pic>
          <p:nvPicPr>
            <p:cNvPr id="159" name="رسم 158" descr="وحش خطوط عريضة">
              <a:extLst>
                <a:ext uri="{FF2B5EF4-FFF2-40B4-BE49-F238E27FC236}">
                  <a16:creationId xmlns:a16="http://schemas.microsoft.com/office/drawing/2014/main" id="{2C7FB4F0-7C27-48A4-B660-728125779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11696" y="266463"/>
              <a:ext cx="443908" cy="443908"/>
            </a:xfrm>
            <a:prstGeom prst="rect">
              <a:avLst/>
            </a:prstGeom>
          </p:spPr>
        </p:pic>
        <p:pic>
          <p:nvPicPr>
            <p:cNvPr id="160" name="رسم 159" descr="نقطة الهدف خطوط عريضة">
              <a:extLst>
                <a:ext uri="{FF2B5EF4-FFF2-40B4-BE49-F238E27FC236}">
                  <a16:creationId xmlns:a16="http://schemas.microsoft.com/office/drawing/2014/main" id="{11025930-93FE-4753-8580-D155E8C95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45240" y="266463"/>
              <a:ext cx="464463" cy="464462"/>
            </a:xfrm>
            <a:prstGeom prst="rect">
              <a:avLst/>
            </a:prstGeom>
          </p:spPr>
        </p:pic>
        <p:pic>
          <p:nvPicPr>
            <p:cNvPr id="161" name="رسم 160" descr="موجة خطوط عريضة">
              <a:extLst>
                <a:ext uri="{FF2B5EF4-FFF2-40B4-BE49-F238E27FC236}">
                  <a16:creationId xmlns:a16="http://schemas.microsoft.com/office/drawing/2014/main" id="{210D96C1-C8E6-44AE-9716-AFF80203B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39718" y="272536"/>
              <a:ext cx="399636" cy="399636"/>
            </a:xfrm>
            <a:prstGeom prst="rect">
              <a:avLst/>
            </a:prstGeom>
          </p:spPr>
        </p:pic>
        <p:pic>
          <p:nvPicPr>
            <p:cNvPr id="162" name="رسم 161" descr="ذكر الفنان خطوط عريضة">
              <a:extLst>
                <a:ext uri="{FF2B5EF4-FFF2-40B4-BE49-F238E27FC236}">
                  <a16:creationId xmlns:a16="http://schemas.microsoft.com/office/drawing/2014/main" id="{C8346A99-A64D-47BD-A070-DD472970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22059" y="237560"/>
              <a:ext cx="493166" cy="493166"/>
            </a:xfrm>
            <a:prstGeom prst="rect">
              <a:avLst/>
            </a:prstGeom>
          </p:spPr>
        </p:pic>
        <p:pic>
          <p:nvPicPr>
            <p:cNvPr id="163" name="رسم 162" descr="فصي المخ الأيمن والأيسر خطوط عريضة">
              <a:extLst>
                <a:ext uri="{FF2B5EF4-FFF2-40B4-BE49-F238E27FC236}">
                  <a16:creationId xmlns:a16="http://schemas.microsoft.com/office/drawing/2014/main" id="{DC2CF013-49CC-4DEE-9129-C820866DB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52004" y="253628"/>
              <a:ext cx="473509" cy="473508"/>
            </a:xfrm>
            <a:prstGeom prst="rect">
              <a:avLst/>
            </a:prstGeom>
          </p:spPr>
        </p:pic>
        <p:pic>
          <p:nvPicPr>
            <p:cNvPr id="164" name="رسم 163" descr="تخطيط خارجي لوجه ملاك خطوط عريضة">
              <a:extLst>
                <a:ext uri="{FF2B5EF4-FFF2-40B4-BE49-F238E27FC236}">
                  <a16:creationId xmlns:a16="http://schemas.microsoft.com/office/drawing/2014/main" id="{A6EB4F6C-2BB2-45BE-817B-759F0C294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84606" y="253628"/>
              <a:ext cx="437453" cy="437453"/>
            </a:xfrm>
            <a:prstGeom prst="rect">
              <a:avLst/>
            </a:prstGeom>
          </p:spPr>
        </p:pic>
        <p:pic>
          <p:nvPicPr>
            <p:cNvPr id="165" name="رسم 164" descr="ذكر الفنان خطوط عريضة">
              <a:extLst>
                <a:ext uri="{FF2B5EF4-FFF2-40B4-BE49-F238E27FC236}">
                  <a16:creationId xmlns:a16="http://schemas.microsoft.com/office/drawing/2014/main" id="{771F1426-D2A4-4043-A3BD-A8EFADFC6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713962" y="237560"/>
              <a:ext cx="493166" cy="493166"/>
            </a:xfrm>
            <a:prstGeom prst="rect">
              <a:avLst/>
            </a:prstGeom>
          </p:spPr>
        </p:pic>
        <p:pic>
          <p:nvPicPr>
            <p:cNvPr id="166" name="رسم 165" descr="كتب خطوط عريضة">
              <a:extLst>
                <a:ext uri="{FF2B5EF4-FFF2-40B4-BE49-F238E27FC236}">
                  <a16:creationId xmlns:a16="http://schemas.microsoft.com/office/drawing/2014/main" id="{E28ACC44-D30F-400A-9219-5742E990E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01675" y="286553"/>
              <a:ext cx="400126" cy="400125"/>
            </a:xfrm>
            <a:prstGeom prst="rect">
              <a:avLst/>
            </a:prstGeom>
          </p:spPr>
        </p:pic>
        <p:pic>
          <p:nvPicPr>
            <p:cNvPr id="167" name="رسم 166" descr="مشهد استوائي خطوط عريضة">
              <a:extLst>
                <a:ext uri="{FF2B5EF4-FFF2-40B4-BE49-F238E27FC236}">
                  <a16:creationId xmlns:a16="http://schemas.microsoft.com/office/drawing/2014/main" id="{305B9AED-D4AC-4904-A74E-94133AE6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63256" y="310710"/>
              <a:ext cx="375968" cy="375968"/>
            </a:xfrm>
            <a:prstGeom prst="rect">
              <a:avLst/>
            </a:prstGeom>
          </p:spPr>
        </p:pic>
        <p:pic>
          <p:nvPicPr>
            <p:cNvPr id="168" name="رسم 167" descr="وحش خطوط عريضة">
              <a:extLst>
                <a:ext uri="{FF2B5EF4-FFF2-40B4-BE49-F238E27FC236}">
                  <a16:creationId xmlns:a16="http://schemas.microsoft.com/office/drawing/2014/main" id="{36A4160F-1225-4B02-A721-CA4D1F42B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67135" y="266463"/>
              <a:ext cx="443908" cy="443908"/>
            </a:xfrm>
            <a:prstGeom prst="rect">
              <a:avLst/>
            </a:prstGeom>
          </p:spPr>
        </p:pic>
        <p:pic>
          <p:nvPicPr>
            <p:cNvPr id="169" name="رسم 168" descr="نقطة الهدف خطوط عريضة">
              <a:extLst>
                <a:ext uri="{FF2B5EF4-FFF2-40B4-BE49-F238E27FC236}">
                  <a16:creationId xmlns:a16="http://schemas.microsoft.com/office/drawing/2014/main" id="{3E4EB66D-7A24-4F21-8E2B-212C184B9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00680" y="266463"/>
              <a:ext cx="464463" cy="464462"/>
            </a:xfrm>
            <a:prstGeom prst="rect">
              <a:avLst/>
            </a:prstGeom>
          </p:spPr>
        </p:pic>
        <p:pic>
          <p:nvPicPr>
            <p:cNvPr id="170" name="رسم 169" descr="ذكر عامل Office خطوط عريضة">
              <a:extLst>
                <a:ext uri="{FF2B5EF4-FFF2-40B4-BE49-F238E27FC236}">
                  <a16:creationId xmlns:a16="http://schemas.microsoft.com/office/drawing/2014/main" id="{7D5C4D68-E6A4-458E-86AD-1BF331302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246880" y="213983"/>
              <a:ext cx="516743" cy="516743"/>
            </a:xfrm>
            <a:prstGeom prst="rect">
              <a:avLst/>
            </a:prstGeom>
          </p:spPr>
        </p:pic>
        <p:pic>
          <p:nvPicPr>
            <p:cNvPr id="171" name="رسم 170" descr="موجة خطوط عريضة">
              <a:extLst>
                <a:ext uri="{FF2B5EF4-FFF2-40B4-BE49-F238E27FC236}">
                  <a16:creationId xmlns:a16="http://schemas.microsoft.com/office/drawing/2014/main" id="{259B145A-83F4-41A9-B20F-0C7E105DC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995158" y="272536"/>
              <a:ext cx="399636" cy="399636"/>
            </a:xfrm>
            <a:prstGeom prst="rect">
              <a:avLst/>
            </a:prstGeom>
          </p:spPr>
        </p:pic>
        <p:pic>
          <p:nvPicPr>
            <p:cNvPr id="172" name="رسم 171" descr="ذكر الفنان خطوط عريضة">
              <a:extLst>
                <a:ext uri="{FF2B5EF4-FFF2-40B4-BE49-F238E27FC236}">
                  <a16:creationId xmlns:a16="http://schemas.microsoft.com/office/drawing/2014/main" id="{5A481155-2184-4475-A388-FE0ED17C3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77499" y="237560"/>
              <a:ext cx="493166" cy="493166"/>
            </a:xfrm>
            <a:prstGeom prst="rect">
              <a:avLst/>
            </a:prstGeom>
          </p:spPr>
        </p:pic>
        <p:pic>
          <p:nvPicPr>
            <p:cNvPr id="173" name="رسم 172" descr="فصي المخ الأيمن والأيسر خطوط عريضة">
              <a:extLst>
                <a:ext uri="{FF2B5EF4-FFF2-40B4-BE49-F238E27FC236}">
                  <a16:creationId xmlns:a16="http://schemas.microsoft.com/office/drawing/2014/main" id="{EE122763-BD41-4D11-BF6E-C20EF5110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107444" y="253628"/>
              <a:ext cx="473509" cy="473509"/>
            </a:xfrm>
            <a:prstGeom prst="rect">
              <a:avLst/>
            </a:prstGeom>
          </p:spPr>
        </p:pic>
        <p:pic>
          <p:nvPicPr>
            <p:cNvPr id="174" name="رسم 173" descr="تخطيط خارجي لوجه ملاك خطوط عريضة">
              <a:extLst>
                <a:ext uri="{FF2B5EF4-FFF2-40B4-BE49-F238E27FC236}">
                  <a16:creationId xmlns:a16="http://schemas.microsoft.com/office/drawing/2014/main" id="{7248CB1D-BA13-48EC-8B45-B817497A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740046" y="253628"/>
              <a:ext cx="437453" cy="437453"/>
            </a:xfrm>
            <a:prstGeom prst="rect">
              <a:avLst/>
            </a:prstGeom>
          </p:spPr>
        </p:pic>
        <p:pic>
          <p:nvPicPr>
            <p:cNvPr id="175" name="رسم 174" descr="مشهد استوائي خطوط عريضة">
              <a:extLst>
                <a:ext uri="{FF2B5EF4-FFF2-40B4-BE49-F238E27FC236}">
                  <a16:creationId xmlns:a16="http://schemas.microsoft.com/office/drawing/2014/main" id="{99FC697D-073E-48EF-AC35-C974EEB8D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269496" y="310710"/>
              <a:ext cx="375968" cy="375968"/>
            </a:xfrm>
            <a:prstGeom prst="rect">
              <a:avLst/>
            </a:prstGeom>
          </p:spPr>
        </p:pic>
        <p:pic>
          <p:nvPicPr>
            <p:cNvPr id="176" name="رسم 175" descr="وحش خطوط عريضة">
              <a:extLst>
                <a:ext uri="{FF2B5EF4-FFF2-40B4-BE49-F238E27FC236}">
                  <a16:creationId xmlns:a16="http://schemas.microsoft.com/office/drawing/2014/main" id="{2848BADC-8E7F-46BC-B6AF-1754DEA55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73375" y="266463"/>
              <a:ext cx="443908" cy="443908"/>
            </a:xfrm>
            <a:prstGeom prst="rect">
              <a:avLst/>
            </a:prstGeom>
          </p:spPr>
        </p:pic>
        <p:pic>
          <p:nvPicPr>
            <p:cNvPr id="177" name="رسم 176" descr="نقطة الهدف خطوط عريضة">
              <a:extLst>
                <a:ext uri="{FF2B5EF4-FFF2-40B4-BE49-F238E27FC236}">
                  <a16:creationId xmlns:a16="http://schemas.microsoft.com/office/drawing/2014/main" id="{6F006988-38C5-4661-82B0-9A3262003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06920" y="266463"/>
              <a:ext cx="464463" cy="464462"/>
            </a:xfrm>
            <a:prstGeom prst="rect">
              <a:avLst/>
            </a:prstGeom>
          </p:spPr>
        </p:pic>
        <p:pic>
          <p:nvPicPr>
            <p:cNvPr id="178" name="رسم 177" descr="ذكر عامل Office خطوط عريضة">
              <a:extLst>
                <a:ext uri="{FF2B5EF4-FFF2-40B4-BE49-F238E27FC236}">
                  <a16:creationId xmlns:a16="http://schemas.microsoft.com/office/drawing/2014/main" id="{45065522-2AF8-4AC8-AB9C-0B7D7AC91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453120" y="213983"/>
              <a:ext cx="516743" cy="516743"/>
            </a:xfrm>
            <a:prstGeom prst="rect">
              <a:avLst/>
            </a:prstGeom>
          </p:spPr>
        </p:pic>
        <p:pic>
          <p:nvPicPr>
            <p:cNvPr id="179" name="رسم 178" descr="ذكر الفنان خطوط عريضة">
              <a:extLst>
                <a:ext uri="{FF2B5EF4-FFF2-40B4-BE49-F238E27FC236}">
                  <a16:creationId xmlns:a16="http://schemas.microsoft.com/office/drawing/2014/main" id="{9358B415-4300-4101-BB06-ECE38C7F5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383739" y="237560"/>
              <a:ext cx="493166" cy="493166"/>
            </a:xfrm>
            <a:prstGeom prst="rect">
              <a:avLst/>
            </a:prstGeom>
          </p:spPr>
        </p:pic>
        <p:pic>
          <p:nvPicPr>
            <p:cNvPr id="180" name="رسم 179" descr="فصي المخ الأيمن والأيسر خطوط عريضة">
              <a:extLst>
                <a:ext uri="{FF2B5EF4-FFF2-40B4-BE49-F238E27FC236}">
                  <a16:creationId xmlns:a16="http://schemas.microsoft.com/office/drawing/2014/main" id="{43E6CF71-176B-4776-B1E0-0BB7A8367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313684" y="253628"/>
              <a:ext cx="473509" cy="473509"/>
            </a:xfrm>
            <a:prstGeom prst="rect">
              <a:avLst/>
            </a:prstGeom>
          </p:spPr>
        </p:pic>
        <p:pic>
          <p:nvPicPr>
            <p:cNvPr id="181" name="رسم 180" descr="تخطيط خارجي لوجه ملاك خطوط عريضة">
              <a:extLst>
                <a:ext uri="{FF2B5EF4-FFF2-40B4-BE49-F238E27FC236}">
                  <a16:creationId xmlns:a16="http://schemas.microsoft.com/office/drawing/2014/main" id="{92AE60DD-125E-49D8-8A31-1E8774AD5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946286" y="253628"/>
              <a:ext cx="437453" cy="437453"/>
            </a:xfrm>
            <a:prstGeom prst="rect">
              <a:avLst/>
            </a:prstGeom>
          </p:spPr>
        </p:pic>
        <p:pic>
          <p:nvPicPr>
            <p:cNvPr id="182" name="رسم 181" descr="مشهد استوائي خطوط عريضة">
              <a:extLst>
                <a:ext uri="{FF2B5EF4-FFF2-40B4-BE49-F238E27FC236}">
                  <a16:creationId xmlns:a16="http://schemas.microsoft.com/office/drawing/2014/main" id="{EAEE2C6E-DEEB-4092-AFF0-50280AC58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772" y="310710"/>
              <a:ext cx="375968" cy="375968"/>
            </a:xfrm>
            <a:prstGeom prst="rect">
              <a:avLst/>
            </a:prstGeom>
          </p:spPr>
        </p:pic>
      </p:grpSp>
      <p:pic>
        <p:nvPicPr>
          <p:cNvPr id="183" name="رسم 182" descr="فصي المخ الأيمن والأيسر خطوط عريضة">
            <a:extLst>
              <a:ext uri="{FF2B5EF4-FFF2-40B4-BE49-F238E27FC236}">
                <a16:creationId xmlns:a16="http://schemas.microsoft.com/office/drawing/2014/main" id="{8CF7F525-4979-413B-995A-FC5494BBF83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0348684" flipH="1">
            <a:off x="1351928" y="1745502"/>
            <a:ext cx="1110099" cy="11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9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9E44EF-426B-FF5B-C071-E89265F40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E782DC-13F6-16DB-26A1-ED33E9894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B51DC7DC-49E5-3913-47B2-047661734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795302A-6729-4AA3-81AA-067917998FC2}"/>
              </a:ext>
            </a:extLst>
          </p:cNvPr>
          <p:cNvSpPr/>
          <p:nvPr/>
        </p:nvSpPr>
        <p:spPr>
          <a:xfrm>
            <a:off x="0" y="600"/>
            <a:ext cx="12191935" cy="6857400"/>
          </a:xfrm>
          <a:prstGeom prst="rect">
            <a:avLst/>
          </a:prstGeom>
          <a:solidFill>
            <a:srgbClr val="DC5223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2221761" y="4244612"/>
            <a:ext cx="7748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الخط</a:t>
            </a:r>
            <a:r>
              <a:rPr lang="ar-SA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وط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المستخدم</a:t>
            </a:r>
            <a:r>
              <a:rPr lang="ar-SA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r>
              <a:rPr lang="en-GB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في القالب </a:t>
            </a:r>
            <a:endParaRPr lang="ar-SA" b="1" dirty="0"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lalezar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S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Harmattan</a:t>
            </a:r>
            <a:r>
              <a:rPr lang="ar-EG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EG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82C14B5-31EE-4DEA-92CF-433615C23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Cairo" panose="000005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3" y="2011505"/>
            <a:ext cx="121919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تم تصميم هذا القالب بواسط</a:t>
            </a:r>
            <a:r>
              <a:rPr lang="ar-SA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</a:p>
          <a:p>
            <a:pPr algn="ctr"/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ingez-ppt.com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7E6DAA68-7F12-4D7C-9F30-ED29299F8AE8}"/>
              </a:ext>
            </a:extLst>
          </p:cNvPr>
          <p:cNvSpPr txBox="1"/>
          <p:nvPr/>
        </p:nvSpPr>
        <p:spPr>
          <a:xfrm>
            <a:off x="0" y="550265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b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</a:b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*تم تصميم هذا القالب بواسطة موقع انجز </a:t>
            </a:r>
            <a:r>
              <a:rPr lang="en-US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ingez-ppt </a:t>
            </a:r>
            <a:r>
              <a:rPr lang="ar-SA" sz="1200" b="1" i="1" dirty="0">
                <a:solidFill>
                  <a:srgbClr val="FFC94D"/>
                </a:solidFill>
                <a:effectLst/>
                <a:latin typeface="Times New Roman" panose="02020603050405020304" pitchFamily="18" charset="0"/>
              </a:rPr>
              <a:t>ولا يحق لأي شخص إعادة نشر أو توزيع ملفات القوالب أو إصدارات معدلة في مواقع أخرى بدون إذن خطي من انجز</a:t>
            </a:r>
            <a:endParaRPr lang="ar-SA" sz="1200" dirty="0">
              <a:solidFill>
                <a:srgbClr val="FFC9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315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874C07D-2B1B-4D41-B6B5-DB32B3FD99D5}"/>
              </a:ext>
            </a:extLst>
          </p:cNvPr>
          <p:cNvGrpSpPr/>
          <p:nvPr/>
        </p:nvGrpSpPr>
        <p:grpSpPr>
          <a:xfrm>
            <a:off x="4206591" y="3183333"/>
            <a:ext cx="3778818" cy="1102081"/>
            <a:chOff x="517953" y="3211884"/>
            <a:chExt cx="2508409" cy="731570"/>
          </a:xfrm>
        </p:grpSpPr>
        <p:sp>
          <p:nvSpPr>
            <p:cNvPr id="5" name="Google Shape;767;p22">
              <a:extLst>
                <a:ext uri="{FF2B5EF4-FFF2-40B4-BE49-F238E27FC236}">
                  <a16:creationId xmlns:a16="http://schemas.microsoft.com/office/drawing/2014/main" id="{0E86FDC7-FAD1-4572-9CB3-637598441389}"/>
                </a:ext>
              </a:extLst>
            </p:cNvPr>
            <p:cNvSpPr/>
            <p:nvPr/>
          </p:nvSpPr>
          <p:spPr>
            <a:xfrm>
              <a:off x="618030" y="3354705"/>
              <a:ext cx="2359363" cy="544830"/>
            </a:xfrm>
            <a:prstGeom prst="roundRect">
              <a:avLst>
                <a:gd name="adj" fmla="val 50000"/>
              </a:avLst>
            </a:prstGeom>
            <a:solidFill>
              <a:srgbClr val="E8F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48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محتويات العرض</a:t>
              </a:r>
              <a:endParaRPr lang="ar-EG" sz="4800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6" name="Google Shape;2113;p32">
              <a:extLst>
                <a:ext uri="{FF2B5EF4-FFF2-40B4-BE49-F238E27FC236}">
                  <a16:creationId xmlns:a16="http://schemas.microsoft.com/office/drawing/2014/main" id="{D619F67D-DA6C-460C-BE01-C84BEF3B835A}"/>
                </a:ext>
              </a:extLst>
            </p:cNvPr>
            <p:cNvSpPr/>
            <p:nvPr/>
          </p:nvSpPr>
          <p:spPr>
            <a:xfrm>
              <a:off x="517953" y="3211884"/>
              <a:ext cx="2508409" cy="731570"/>
            </a:xfrm>
            <a:custGeom>
              <a:avLst/>
              <a:gdLst/>
              <a:ahLst/>
              <a:cxnLst/>
              <a:rect l="l" t="t" r="r" b="b"/>
              <a:pathLst>
                <a:path w="10316" h="4949" fill="none" extrusionOk="0">
                  <a:moveTo>
                    <a:pt x="584" y="1900"/>
                  </a:moveTo>
                  <a:cubicBezTo>
                    <a:pt x="1" y="2883"/>
                    <a:pt x="417" y="4599"/>
                    <a:pt x="1301" y="4782"/>
                  </a:cubicBezTo>
                  <a:cubicBezTo>
                    <a:pt x="2200" y="4949"/>
                    <a:pt x="7932" y="4949"/>
                    <a:pt x="9099" y="4616"/>
                  </a:cubicBezTo>
                  <a:cubicBezTo>
                    <a:pt x="10282" y="4266"/>
                    <a:pt x="10315" y="2849"/>
                    <a:pt x="9932" y="1533"/>
                  </a:cubicBezTo>
                  <a:cubicBezTo>
                    <a:pt x="9565" y="217"/>
                    <a:pt x="2167" y="0"/>
                    <a:pt x="217" y="1750"/>
                  </a:cubicBezTo>
                </a:path>
              </a:pathLst>
            </a:custGeom>
            <a:solidFill>
              <a:srgbClr val="BF3042"/>
            </a:solidFill>
            <a:ln w="28575" cap="rnd" cmpd="sng">
              <a:solidFill>
                <a:srgbClr val="C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08751F6D-C09B-4213-A125-AEC8CA19C195}"/>
              </a:ext>
            </a:extLst>
          </p:cNvPr>
          <p:cNvGrpSpPr/>
          <p:nvPr/>
        </p:nvGrpSpPr>
        <p:grpSpPr>
          <a:xfrm>
            <a:off x="4857548" y="610529"/>
            <a:ext cx="2476905" cy="2441501"/>
            <a:chOff x="4602266" y="2050729"/>
            <a:chExt cx="3017573" cy="2974441"/>
          </a:xfrm>
        </p:grpSpPr>
        <p:sp>
          <p:nvSpPr>
            <p:cNvPr id="54" name="شكل بيضاوي 53">
              <a:extLst>
                <a:ext uri="{FF2B5EF4-FFF2-40B4-BE49-F238E27FC236}">
                  <a16:creationId xmlns:a16="http://schemas.microsoft.com/office/drawing/2014/main" id="{99A42A66-AD8F-4627-A916-3A48D3D497EC}"/>
                </a:ext>
              </a:extLst>
            </p:cNvPr>
            <p:cNvSpPr/>
            <p:nvPr/>
          </p:nvSpPr>
          <p:spPr>
            <a:xfrm>
              <a:off x="4723375" y="2089717"/>
              <a:ext cx="2896464" cy="2896464"/>
            </a:xfrm>
            <a:prstGeom prst="ellipse">
              <a:avLst/>
            </a:prstGeom>
            <a:solidFill>
              <a:srgbClr val="E8F5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55" name="صورة 54">
              <a:extLst>
                <a:ext uri="{FF2B5EF4-FFF2-40B4-BE49-F238E27FC236}">
                  <a16:creationId xmlns:a16="http://schemas.microsoft.com/office/drawing/2014/main" id="{127C9785-4FA5-4024-B92B-D259B22444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1400" t="-1" r="-14530" b="38225"/>
            <a:stretch/>
          </p:blipFill>
          <p:spPr>
            <a:xfrm>
              <a:off x="4602266" y="2377541"/>
              <a:ext cx="2924428" cy="2647629"/>
            </a:xfrm>
            <a:prstGeom prst="ellipse">
              <a:avLst/>
            </a:prstGeom>
          </p:spPr>
        </p:pic>
        <p:sp>
          <p:nvSpPr>
            <p:cNvPr id="56" name="Google Shape;549;p19">
              <a:extLst>
                <a:ext uri="{FF2B5EF4-FFF2-40B4-BE49-F238E27FC236}">
                  <a16:creationId xmlns:a16="http://schemas.microsoft.com/office/drawing/2014/main" id="{D15EFDE0-6A56-4032-A28F-CD6B8E3C978A}"/>
                </a:ext>
              </a:extLst>
            </p:cNvPr>
            <p:cNvSpPr/>
            <p:nvPr/>
          </p:nvSpPr>
          <p:spPr>
            <a:xfrm rot="16200000">
              <a:off x="4623422" y="2141461"/>
              <a:ext cx="2974441" cy="2792977"/>
            </a:xfrm>
            <a:custGeom>
              <a:avLst/>
              <a:gdLst/>
              <a:ahLst/>
              <a:cxnLst/>
              <a:rect l="l" t="t" r="r" b="b"/>
              <a:pathLst>
                <a:path w="68961" h="34360" extrusionOk="0">
                  <a:moveTo>
                    <a:pt x="29793" y="627"/>
                  </a:moveTo>
                  <a:cubicBezTo>
                    <a:pt x="31042" y="627"/>
                    <a:pt x="32291" y="656"/>
                    <a:pt x="33536" y="708"/>
                  </a:cubicBezTo>
                  <a:cubicBezTo>
                    <a:pt x="39019" y="872"/>
                    <a:pt x="44666" y="1385"/>
                    <a:pt x="50149" y="2248"/>
                  </a:cubicBezTo>
                  <a:cubicBezTo>
                    <a:pt x="55612" y="3193"/>
                    <a:pt x="61444" y="4897"/>
                    <a:pt x="65120" y="9600"/>
                  </a:cubicBezTo>
                  <a:cubicBezTo>
                    <a:pt x="68960" y="14570"/>
                    <a:pt x="68550" y="20977"/>
                    <a:pt x="64340" y="25597"/>
                  </a:cubicBezTo>
                  <a:cubicBezTo>
                    <a:pt x="60417" y="30054"/>
                    <a:pt x="54421" y="31512"/>
                    <a:pt x="48855" y="32456"/>
                  </a:cubicBezTo>
                  <a:cubicBezTo>
                    <a:pt x="43610" y="33353"/>
                    <a:pt x="38244" y="33806"/>
                    <a:pt x="32898" y="33806"/>
                  </a:cubicBezTo>
                  <a:cubicBezTo>
                    <a:pt x="31630" y="33806"/>
                    <a:pt x="30364" y="33781"/>
                    <a:pt x="29100" y="33730"/>
                  </a:cubicBezTo>
                  <a:cubicBezTo>
                    <a:pt x="23699" y="33483"/>
                    <a:pt x="18134" y="33052"/>
                    <a:pt x="12917" y="31245"/>
                  </a:cubicBezTo>
                  <a:cubicBezTo>
                    <a:pt x="7619" y="29376"/>
                    <a:pt x="2485" y="25782"/>
                    <a:pt x="1109" y="19786"/>
                  </a:cubicBezTo>
                  <a:cubicBezTo>
                    <a:pt x="0" y="15432"/>
                    <a:pt x="1027" y="10627"/>
                    <a:pt x="3594" y="7115"/>
                  </a:cubicBezTo>
                  <a:cubicBezTo>
                    <a:pt x="11507" y="2147"/>
                    <a:pt x="20660" y="627"/>
                    <a:pt x="29793" y="627"/>
                  </a:cubicBezTo>
                  <a:close/>
                  <a:moveTo>
                    <a:pt x="30015" y="1"/>
                  </a:moveTo>
                  <a:cubicBezTo>
                    <a:pt x="21187" y="1"/>
                    <a:pt x="12367" y="1344"/>
                    <a:pt x="4621" y="5760"/>
                  </a:cubicBezTo>
                  <a:cubicBezTo>
                    <a:pt x="5134" y="5246"/>
                    <a:pt x="5730" y="4733"/>
                    <a:pt x="6325" y="4219"/>
                  </a:cubicBezTo>
                  <a:cubicBezTo>
                    <a:pt x="6486" y="4148"/>
                    <a:pt x="6367" y="3937"/>
                    <a:pt x="6226" y="3937"/>
                  </a:cubicBezTo>
                  <a:cubicBezTo>
                    <a:pt x="6204" y="3937"/>
                    <a:pt x="6182" y="3942"/>
                    <a:pt x="6161" y="3952"/>
                  </a:cubicBezTo>
                  <a:cubicBezTo>
                    <a:pt x="5216" y="4651"/>
                    <a:pt x="4374" y="5493"/>
                    <a:pt x="3676" y="6355"/>
                  </a:cubicBezTo>
                  <a:cubicBezTo>
                    <a:pt x="3081" y="6704"/>
                    <a:pt x="2485" y="7115"/>
                    <a:pt x="1890" y="7464"/>
                  </a:cubicBezTo>
                  <a:cubicBezTo>
                    <a:pt x="1675" y="7679"/>
                    <a:pt x="1805" y="8052"/>
                    <a:pt x="1993" y="8052"/>
                  </a:cubicBezTo>
                  <a:cubicBezTo>
                    <a:pt x="2038" y="8052"/>
                    <a:pt x="2088" y="8030"/>
                    <a:pt x="2136" y="7977"/>
                  </a:cubicBezTo>
                  <a:cubicBezTo>
                    <a:pt x="2403" y="7895"/>
                    <a:pt x="2567" y="7731"/>
                    <a:pt x="2731" y="7628"/>
                  </a:cubicBezTo>
                  <a:lnTo>
                    <a:pt x="2731" y="7628"/>
                  </a:lnTo>
                  <a:cubicBezTo>
                    <a:pt x="1109" y="10031"/>
                    <a:pt x="267" y="12947"/>
                    <a:pt x="164" y="15945"/>
                  </a:cubicBezTo>
                  <a:cubicBezTo>
                    <a:pt x="82" y="20895"/>
                    <a:pt x="2403" y="25351"/>
                    <a:pt x="6161" y="28267"/>
                  </a:cubicBezTo>
                  <a:cubicBezTo>
                    <a:pt x="10350" y="31594"/>
                    <a:pt x="15751" y="32888"/>
                    <a:pt x="20803" y="33565"/>
                  </a:cubicBezTo>
                  <a:cubicBezTo>
                    <a:pt x="24877" y="34101"/>
                    <a:pt x="28950" y="34359"/>
                    <a:pt x="33024" y="34359"/>
                  </a:cubicBezTo>
                  <a:cubicBezTo>
                    <a:pt x="36138" y="34359"/>
                    <a:pt x="39252" y="34208"/>
                    <a:pt x="42366" y="33915"/>
                  </a:cubicBezTo>
                  <a:cubicBezTo>
                    <a:pt x="48609" y="33216"/>
                    <a:pt x="55530" y="32456"/>
                    <a:pt x="61013" y="29027"/>
                  </a:cubicBezTo>
                  <a:cubicBezTo>
                    <a:pt x="65366" y="26378"/>
                    <a:pt x="68960" y="21490"/>
                    <a:pt x="68365" y="16028"/>
                  </a:cubicBezTo>
                  <a:cubicBezTo>
                    <a:pt x="67851" y="10811"/>
                    <a:pt x="63826" y="6602"/>
                    <a:pt x="59473" y="4384"/>
                  </a:cubicBezTo>
                  <a:cubicBezTo>
                    <a:pt x="53907" y="1652"/>
                    <a:pt x="47500" y="1221"/>
                    <a:pt x="41504" y="626"/>
                  </a:cubicBezTo>
                  <a:cubicBezTo>
                    <a:pt x="37732" y="257"/>
                    <a:pt x="33873" y="1"/>
                    <a:pt x="3001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1C3848C2-60DB-4B6A-84C9-F160AA48FE67}"/>
              </a:ext>
            </a:extLst>
          </p:cNvPr>
          <p:cNvGrpSpPr/>
          <p:nvPr/>
        </p:nvGrpSpPr>
        <p:grpSpPr>
          <a:xfrm>
            <a:off x="8427582" y="4661921"/>
            <a:ext cx="299582" cy="295769"/>
            <a:chOff x="7972966" y="658129"/>
            <a:chExt cx="152567" cy="150625"/>
          </a:xfrm>
        </p:grpSpPr>
        <p:sp>
          <p:nvSpPr>
            <p:cNvPr id="59" name="Google Shape;2170;p33">
              <a:extLst>
                <a:ext uri="{FF2B5EF4-FFF2-40B4-BE49-F238E27FC236}">
                  <a16:creationId xmlns:a16="http://schemas.microsoft.com/office/drawing/2014/main" id="{DC9571AF-6394-45C6-9F57-8E80F3C10114}"/>
                </a:ext>
              </a:extLst>
            </p:cNvPr>
            <p:cNvSpPr/>
            <p:nvPr/>
          </p:nvSpPr>
          <p:spPr>
            <a:xfrm>
              <a:off x="7978233" y="662654"/>
              <a:ext cx="147300" cy="146100"/>
            </a:xfrm>
            <a:prstGeom prst="rect">
              <a:avLst/>
            </a:prstGeom>
            <a:solidFill>
              <a:srgbClr val="BF3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173;p33">
              <a:extLst>
                <a:ext uri="{FF2B5EF4-FFF2-40B4-BE49-F238E27FC236}">
                  <a16:creationId xmlns:a16="http://schemas.microsoft.com/office/drawing/2014/main" id="{2135B0BE-0D62-4406-9F4D-0973531EEA96}"/>
                </a:ext>
              </a:extLst>
            </p:cNvPr>
            <p:cNvSpPr/>
            <p:nvPr/>
          </p:nvSpPr>
          <p:spPr>
            <a:xfrm>
              <a:off x="7972966" y="658129"/>
              <a:ext cx="147194" cy="145765"/>
            </a:xfrm>
            <a:custGeom>
              <a:avLst/>
              <a:gdLst/>
              <a:ahLst/>
              <a:cxnLst/>
              <a:rect l="l" t="t" r="r" b="b"/>
              <a:pathLst>
                <a:path w="55336" h="9687" fill="none" extrusionOk="0">
                  <a:moveTo>
                    <a:pt x="26732" y="279"/>
                  </a:moveTo>
                  <a:lnTo>
                    <a:pt x="20840" y="304"/>
                  </a:lnTo>
                  <a:lnTo>
                    <a:pt x="11483" y="330"/>
                  </a:lnTo>
                  <a:lnTo>
                    <a:pt x="6677" y="279"/>
                  </a:lnTo>
                  <a:lnTo>
                    <a:pt x="5236" y="203"/>
                  </a:lnTo>
                  <a:lnTo>
                    <a:pt x="3794" y="52"/>
                  </a:lnTo>
                  <a:lnTo>
                    <a:pt x="2226" y="1"/>
                  </a:lnTo>
                  <a:lnTo>
                    <a:pt x="1468" y="102"/>
                  </a:lnTo>
                  <a:lnTo>
                    <a:pt x="911" y="431"/>
                  </a:lnTo>
                  <a:lnTo>
                    <a:pt x="557" y="1013"/>
                  </a:lnTo>
                  <a:lnTo>
                    <a:pt x="330" y="1898"/>
                  </a:lnTo>
                  <a:lnTo>
                    <a:pt x="254" y="3187"/>
                  </a:lnTo>
                  <a:lnTo>
                    <a:pt x="229" y="3997"/>
                  </a:lnTo>
                  <a:lnTo>
                    <a:pt x="153" y="5767"/>
                  </a:lnTo>
                  <a:lnTo>
                    <a:pt x="1" y="7613"/>
                  </a:lnTo>
                  <a:lnTo>
                    <a:pt x="127" y="8271"/>
                  </a:lnTo>
                  <a:lnTo>
                    <a:pt x="330" y="8650"/>
                  </a:lnTo>
                  <a:lnTo>
                    <a:pt x="684" y="8954"/>
                  </a:lnTo>
                  <a:lnTo>
                    <a:pt x="1190" y="9206"/>
                  </a:lnTo>
                  <a:lnTo>
                    <a:pt x="2277" y="9485"/>
                  </a:lnTo>
                  <a:lnTo>
                    <a:pt x="4578" y="9662"/>
                  </a:lnTo>
                  <a:lnTo>
                    <a:pt x="8018" y="9687"/>
                  </a:lnTo>
                  <a:lnTo>
                    <a:pt x="10269" y="9636"/>
                  </a:lnTo>
                  <a:lnTo>
                    <a:pt x="19929" y="9434"/>
                  </a:lnTo>
                  <a:lnTo>
                    <a:pt x="33712" y="9232"/>
                  </a:lnTo>
                  <a:lnTo>
                    <a:pt x="41325" y="9257"/>
                  </a:lnTo>
                  <a:lnTo>
                    <a:pt x="44283" y="9333"/>
                  </a:lnTo>
                  <a:lnTo>
                    <a:pt x="46888" y="9459"/>
                  </a:lnTo>
                  <a:lnTo>
                    <a:pt x="50909" y="9611"/>
                  </a:lnTo>
                  <a:lnTo>
                    <a:pt x="52958" y="9535"/>
                  </a:lnTo>
                  <a:lnTo>
                    <a:pt x="53919" y="9358"/>
                  </a:lnTo>
                  <a:lnTo>
                    <a:pt x="54551" y="9004"/>
                  </a:lnTo>
                  <a:lnTo>
                    <a:pt x="54855" y="8498"/>
                  </a:lnTo>
                  <a:lnTo>
                    <a:pt x="54880" y="8170"/>
                  </a:lnTo>
                  <a:lnTo>
                    <a:pt x="54931" y="6981"/>
                  </a:lnTo>
                  <a:lnTo>
                    <a:pt x="55259" y="4503"/>
                  </a:lnTo>
                  <a:lnTo>
                    <a:pt x="55335" y="2783"/>
                  </a:lnTo>
                  <a:lnTo>
                    <a:pt x="55158" y="1797"/>
                  </a:lnTo>
                  <a:lnTo>
                    <a:pt x="54703" y="1038"/>
                  </a:lnTo>
                  <a:lnTo>
                    <a:pt x="53868" y="557"/>
                  </a:lnTo>
                  <a:lnTo>
                    <a:pt x="53287" y="456"/>
                  </a:lnTo>
                  <a:lnTo>
                    <a:pt x="51592" y="355"/>
                  </a:lnTo>
                  <a:lnTo>
                    <a:pt x="43727" y="254"/>
                  </a:lnTo>
                  <a:lnTo>
                    <a:pt x="29691" y="254"/>
                  </a:lnTo>
                  <a:lnTo>
                    <a:pt x="26732" y="279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52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61D300E6-E96E-42C8-9DE5-715CF78AF771}"/>
              </a:ext>
            </a:extLst>
          </p:cNvPr>
          <p:cNvSpPr txBox="1"/>
          <p:nvPr/>
        </p:nvSpPr>
        <p:spPr>
          <a:xfrm>
            <a:off x="6029186" y="4583415"/>
            <a:ext cx="2274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/>
              <a:t>تعريف تطوير الذات</a:t>
            </a: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A24123A6-0F64-49B3-8CB4-8C432E0A0421}"/>
              </a:ext>
            </a:extLst>
          </p:cNvPr>
          <p:cNvSpPr txBox="1"/>
          <p:nvPr/>
        </p:nvSpPr>
        <p:spPr>
          <a:xfrm>
            <a:off x="6029186" y="5161267"/>
            <a:ext cx="2274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ar-SA" sz="2400" dirty="0"/>
              <a:t>طرق تطوير الذات</a:t>
            </a:r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id="{7B2A5F2D-B079-4B93-A5A0-00F63D8857FC}"/>
              </a:ext>
            </a:extLst>
          </p:cNvPr>
          <p:cNvSpPr txBox="1"/>
          <p:nvPr/>
        </p:nvSpPr>
        <p:spPr>
          <a:xfrm>
            <a:off x="6029186" y="5737838"/>
            <a:ext cx="2274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ar-SA" sz="2400" dirty="0"/>
              <a:t>تقدير الذات للأطفال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E4720F64-346C-4EAF-8843-F80BC592D5E6}"/>
              </a:ext>
            </a:extLst>
          </p:cNvPr>
          <p:cNvSpPr txBox="1"/>
          <p:nvPr/>
        </p:nvSpPr>
        <p:spPr>
          <a:xfrm>
            <a:off x="3203455" y="4577845"/>
            <a:ext cx="2274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ar-SA" sz="2400" dirty="0"/>
              <a:t>مهارات تطوير الذات</a:t>
            </a: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DF278AB3-EE84-47B4-B8CE-3FC0EA1D9B30}"/>
              </a:ext>
            </a:extLst>
          </p:cNvPr>
          <p:cNvSpPr txBox="1"/>
          <p:nvPr/>
        </p:nvSpPr>
        <p:spPr>
          <a:xfrm>
            <a:off x="3203455" y="5154416"/>
            <a:ext cx="2274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ar-SA" sz="2400" dirty="0"/>
              <a:t>خطوات تطوير الذات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1CC5046A-EE28-476C-AD95-AAD923975D3D}"/>
              </a:ext>
            </a:extLst>
          </p:cNvPr>
          <p:cNvSpPr txBox="1"/>
          <p:nvPr/>
        </p:nvSpPr>
        <p:spPr>
          <a:xfrm>
            <a:off x="3203455" y="5730987"/>
            <a:ext cx="22747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ar-SA" sz="2400" dirty="0"/>
              <a:t>تعريف تطوير الذات</a:t>
            </a:r>
          </a:p>
        </p:txBody>
      </p: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0B780BF8-892A-4B75-B9F2-F1E861976EF8}"/>
              </a:ext>
            </a:extLst>
          </p:cNvPr>
          <p:cNvGrpSpPr/>
          <p:nvPr/>
        </p:nvGrpSpPr>
        <p:grpSpPr>
          <a:xfrm>
            <a:off x="8427582" y="5202817"/>
            <a:ext cx="299582" cy="295769"/>
            <a:chOff x="7972966" y="658129"/>
            <a:chExt cx="152567" cy="150625"/>
          </a:xfrm>
        </p:grpSpPr>
        <p:sp>
          <p:nvSpPr>
            <p:cNvPr id="69" name="Google Shape;2170;p33">
              <a:extLst>
                <a:ext uri="{FF2B5EF4-FFF2-40B4-BE49-F238E27FC236}">
                  <a16:creationId xmlns:a16="http://schemas.microsoft.com/office/drawing/2014/main" id="{A90D6EB3-2765-4D6B-A36F-7E44D66C458C}"/>
                </a:ext>
              </a:extLst>
            </p:cNvPr>
            <p:cNvSpPr/>
            <p:nvPr/>
          </p:nvSpPr>
          <p:spPr>
            <a:xfrm>
              <a:off x="7978233" y="662654"/>
              <a:ext cx="147300" cy="146100"/>
            </a:xfrm>
            <a:prstGeom prst="rect">
              <a:avLst/>
            </a:prstGeom>
            <a:solidFill>
              <a:srgbClr val="BF3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173;p33">
              <a:extLst>
                <a:ext uri="{FF2B5EF4-FFF2-40B4-BE49-F238E27FC236}">
                  <a16:creationId xmlns:a16="http://schemas.microsoft.com/office/drawing/2014/main" id="{87556915-4CFB-457E-AF2C-2AB3E1676F11}"/>
                </a:ext>
              </a:extLst>
            </p:cNvPr>
            <p:cNvSpPr/>
            <p:nvPr/>
          </p:nvSpPr>
          <p:spPr>
            <a:xfrm>
              <a:off x="7972966" y="658129"/>
              <a:ext cx="147194" cy="145765"/>
            </a:xfrm>
            <a:custGeom>
              <a:avLst/>
              <a:gdLst/>
              <a:ahLst/>
              <a:cxnLst/>
              <a:rect l="l" t="t" r="r" b="b"/>
              <a:pathLst>
                <a:path w="55336" h="9687" fill="none" extrusionOk="0">
                  <a:moveTo>
                    <a:pt x="26732" y="279"/>
                  </a:moveTo>
                  <a:lnTo>
                    <a:pt x="20840" y="304"/>
                  </a:lnTo>
                  <a:lnTo>
                    <a:pt x="11483" y="330"/>
                  </a:lnTo>
                  <a:lnTo>
                    <a:pt x="6677" y="279"/>
                  </a:lnTo>
                  <a:lnTo>
                    <a:pt x="5236" y="203"/>
                  </a:lnTo>
                  <a:lnTo>
                    <a:pt x="3794" y="52"/>
                  </a:lnTo>
                  <a:lnTo>
                    <a:pt x="2226" y="1"/>
                  </a:lnTo>
                  <a:lnTo>
                    <a:pt x="1468" y="102"/>
                  </a:lnTo>
                  <a:lnTo>
                    <a:pt x="911" y="431"/>
                  </a:lnTo>
                  <a:lnTo>
                    <a:pt x="557" y="1013"/>
                  </a:lnTo>
                  <a:lnTo>
                    <a:pt x="330" y="1898"/>
                  </a:lnTo>
                  <a:lnTo>
                    <a:pt x="254" y="3187"/>
                  </a:lnTo>
                  <a:lnTo>
                    <a:pt x="229" y="3997"/>
                  </a:lnTo>
                  <a:lnTo>
                    <a:pt x="153" y="5767"/>
                  </a:lnTo>
                  <a:lnTo>
                    <a:pt x="1" y="7613"/>
                  </a:lnTo>
                  <a:lnTo>
                    <a:pt x="127" y="8271"/>
                  </a:lnTo>
                  <a:lnTo>
                    <a:pt x="330" y="8650"/>
                  </a:lnTo>
                  <a:lnTo>
                    <a:pt x="684" y="8954"/>
                  </a:lnTo>
                  <a:lnTo>
                    <a:pt x="1190" y="9206"/>
                  </a:lnTo>
                  <a:lnTo>
                    <a:pt x="2277" y="9485"/>
                  </a:lnTo>
                  <a:lnTo>
                    <a:pt x="4578" y="9662"/>
                  </a:lnTo>
                  <a:lnTo>
                    <a:pt x="8018" y="9687"/>
                  </a:lnTo>
                  <a:lnTo>
                    <a:pt x="10269" y="9636"/>
                  </a:lnTo>
                  <a:lnTo>
                    <a:pt x="19929" y="9434"/>
                  </a:lnTo>
                  <a:lnTo>
                    <a:pt x="33712" y="9232"/>
                  </a:lnTo>
                  <a:lnTo>
                    <a:pt x="41325" y="9257"/>
                  </a:lnTo>
                  <a:lnTo>
                    <a:pt x="44283" y="9333"/>
                  </a:lnTo>
                  <a:lnTo>
                    <a:pt x="46888" y="9459"/>
                  </a:lnTo>
                  <a:lnTo>
                    <a:pt x="50909" y="9611"/>
                  </a:lnTo>
                  <a:lnTo>
                    <a:pt x="52958" y="9535"/>
                  </a:lnTo>
                  <a:lnTo>
                    <a:pt x="53919" y="9358"/>
                  </a:lnTo>
                  <a:lnTo>
                    <a:pt x="54551" y="9004"/>
                  </a:lnTo>
                  <a:lnTo>
                    <a:pt x="54855" y="8498"/>
                  </a:lnTo>
                  <a:lnTo>
                    <a:pt x="54880" y="8170"/>
                  </a:lnTo>
                  <a:lnTo>
                    <a:pt x="54931" y="6981"/>
                  </a:lnTo>
                  <a:lnTo>
                    <a:pt x="55259" y="4503"/>
                  </a:lnTo>
                  <a:lnTo>
                    <a:pt x="55335" y="2783"/>
                  </a:lnTo>
                  <a:lnTo>
                    <a:pt x="55158" y="1797"/>
                  </a:lnTo>
                  <a:lnTo>
                    <a:pt x="54703" y="1038"/>
                  </a:lnTo>
                  <a:lnTo>
                    <a:pt x="53868" y="557"/>
                  </a:lnTo>
                  <a:lnTo>
                    <a:pt x="53287" y="456"/>
                  </a:lnTo>
                  <a:lnTo>
                    <a:pt x="51592" y="355"/>
                  </a:lnTo>
                  <a:lnTo>
                    <a:pt x="43727" y="254"/>
                  </a:lnTo>
                  <a:lnTo>
                    <a:pt x="29691" y="254"/>
                  </a:lnTo>
                  <a:lnTo>
                    <a:pt x="26732" y="279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52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480D137E-C717-4C1C-9282-30BD206CC1F0}"/>
              </a:ext>
            </a:extLst>
          </p:cNvPr>
          <p:cNvGrpSpPr/>
          <p:nvPr/>
        </p:nvGrpSpPr>
        <p:grpSpPr>
          <a:xfrm>
            <a:off x="8427582" y="5813934"/>
            <a:ext cx="299582" cy="295769"/>
            <a:chOff x="7972966" y="658129"/>
            <a:chExt cx="152567" cy="150625"/>
          </a:xfrm>
        </p:grpSpPr>
        <p:sp>
          <p:nvSpPr>
            <p:cNvPr id="72" name="Google Shape;2170;p33">
              <a:extLst>
                <a:ext uri="{FF2B5EF4-FFF2-40B4-BE49-F238E27FC236}">
                  <a16:creationId xmlns:a16="http://schemas.microsoft.com/office/drawing/2014/main" id="{C2EF97C2-E22F-4FBF-865C-19668B8AD73A}"/>
                </a:ext>
              </a:extLst>
            </p:cNvPr>
            <p:cNvSpPr/>
            <p:nvPr/>
          </p:nvSpPr>
          <p:spPr>
            <a:xfrm>
              <a:off x="7978233" y="662654"/>
              <a:ext cx="147300" cy="146100"/>
            </a:xfrm>
            <a:prstGeom prst="rect">
              <a:avLst/>
            </a:prstGeom>
            <a:solidFill>
              <a:srgbClr val="BF3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173;p33">
              <a:extLst>
                <a:ext uri="{FF2B5EF4-FFF2-40B4-BE49-F238E27FC236}">
                  <a16:creationId xmlns:a16="http://schemas.microsoft.com/office/drawing/2014/main" id="{AE32ADC8-59AB-4583-A0CA-A38A83734145}"/>
                </a:ext>
              </a:extLst>
            </p:cNvPr>
            <p:cNvSpPr/>
            <p:nvPr/>
          </p:nvSpPr>
          <p:spPr>
            <a:xfrm>
              <a:off x="7972966" y="658129"/>
              <a:ext cx="147194" cy="145765"/>
            </a:xfrm>
            <a:custGeom>
              <a:avLst/>
              <a:gdLst/>
              <a:ahLst/>
              <a:cxnLst/>
              <a:rect l="l" t="t" r="r" b="b"/>
              <a:pathLst>
                <a:path w="55336" h="9687" fill="none" extrusionOk="0">
                  <a:moveTo>
                    <a:pt x="26732" y="279"/>
                  </a:moveTo>
                  <a:lnTo>
                    <a:pt x="20840" y="304"/>
                  </a:lnTo>
                  <a:lnTo>
                    <a:pt x="11483" y="330"/>
                  </a:lnTo>
                  <a:lnTo>
                    <a:pt x="6677" y="279"/>
                  </a:lnTo>
                  <a:lnTo>
                    <a:pt x="5236" y="203"/>
                  </a:lnTo>
                  <a:lnTo>
                    <a:pt x="3794" y="52"/>
                  </a:lnTo>
                  <a:lnTo>
                    <a:pt x="2226" y="1"/>
                  </a:lnTo>
                  <a:lnTo>
                    <a:pt x="1468" y="102"/>
                  </a:lnTo>
                  <a:lnTo>
                    <a:pt x="911" y="431"/>
                  </a:lnTo>
                  <a:lnTo>
                    <a:pt x="557" y="1013"/>
                  </a:lnTo>
                  <a:lnTo>
                    <a:pt x="330" y="1898"/>
                  </a:lnTo>
                  <a:lnTo>
                    <a:pt x="254" y="3187"/>
                  </a:lnTo>
                  <a:lnTo>
                    <a:pt x="229" y="3997"/>
                  </a:lnTo>
                  <a:lnTo>
                    <a:pt x="153" y="5767"/>
                  </a:lnTo>
                  <a:lnTo>
                    <a:pt x="1" y="7613"/>
                  </a:lnTo>
                  <a:lnTo>
                    <a:pt x="127" y="8271"/>
                  </a:lnTo>
                  <a:lnTo>
                    <a:pt x="330" y="8650"/>
                  </a:lnTo>
                  <a:lnTo>
                    <a:pt x="684" y="8954"/>
                  </a:lnTo>
                  <a:lnTo>
                    <a:pt x="1190" y="9206"/>
                  </a:lnTo>
                  <a:lnTo>
                    <a:pt x="2277" y="9485"/>
                  </a:lnTo>
                  <a:lnTo>
                    <a:pt x="4578" y="9662"/>
                  </a:lnTo>
                  <a:lnTo>
                    <a:pt x="8018" y="9687"/>
                  </a:lnTo>
                  <a:lnTo>
                    <a:pt x="10269" y="9636"/>
                  </a:lnTo>
                  <a:lnTo>
                    <a:pt x="19929" y="9434"/>
                  </a:lnTo>
                  <a:lnTo>
                    <a:pt x="33712" y="9232"/>
                  </a:lnTo>
                  <a:lnTo>
                    <a:pt x="41325" y="9257"/>
                  </a:lnTo>
                  <a:lnTo>
                    <a:pt x="44283" y="9333"/>
                  </a:lnTo>
                  <a:lnTo>
                    <a:pt x="46888" y="9459"/>
                  </a:lnTo>
                  <a:lnTo>
                    <a:pt x="50909" y="9611"/>
                  </a:lnTo>
                  <a:lnTo>
                    <a:pt x="52958" y="9535"/>
                  </a:lnTo>
                  <a:lnTo>
                    <a:pt x="53919" y="9358"/>
                  </a:lnTo>
                  <a:lnTo>
                    <a:pt x="54551" y="9004"/>
                  </a:lnTo>
                  <a:lnTo>
                    <a:pt x="54855" y="8498"/>
                  </a:lnTo>
                  <a:lnTo>
                    <a:pt x="54880" y="8170"/>
                  </a:lnTo>
                  <a:lnTo>
                    <a:pt x="54931" y="6981"/>
                  </a:lnTo>
                  <a:lnTo>
                    <a:pt x="55259" y="4503"/>
                  </a:lnTo>
                  <a:lnTo>
                    <a:pt x="55335" y="2783"/>
                  </a:lnTo>
                  <a:lnTo>
                    <a:pt x="55158" y="1797"/>
                  </a:lnTo>
                  <a:lnTo>
                    <a:pt x="54703" y="1038"/>
                  </a:lnTo>
                  <a:lnTo>
                    <a:pt x="53868" y="557"/>
                  </a:lnTo>
                  <a:lnTo>
                    <a:pt x="53287" y="456"/>
                  </a:lnTo>
                  <a:lnTo>
                    <a:pt x="51592" y="355"/>
                  </a:lnTo>
                  <a:lnTo>
                    <a:pt x="43727" y="254"/>
                  </a:lnTo>
                  <a:lnTo>
                    <a:pt x="29691" y="254"/>
                  </a:lnTo>
                  <a:lnTo>
                    <a:pt x="26732" y="279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52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C3390DC9-A257-45E8-8EDF-DAD2B8CF565A}"/>
              </a:ext>
            </a:extLst>
          </p:cNvPr>
          <p:cNvGrpSpPr/>
          <p:nvPr/>
        </p:nvGrpSpPr>
        <p:grpSpPr>
          <a:xfrm>
            <a:off x="5478228" y="4661921"/>
            <a:ext cx="299582" cy="295769"/>
            <a:chOff x="7972966" y="658129"/>
            <a:chExt cx="152567" cy="150625"/>
          </a:xfrm>
        </p:grpSpPr>
        <p:sp>
          <p:nvSpPr>
            <p:cNvPr id="75" name="Google Shape;2170;p33">
              <a:extLst>
                <a:ext uri="{FF2B5EF4-FFF2-40B4-BE49-F238E27FC236}">
                  <a16:creationId xmlns:a16="http://schemas.microsoft.com/office/drawing/2014/main" id="{F1E14D71-FBDA-4AE1-A197-5F65593FFB01}"/>
                </a:ext>
              </a:extLst>
            </p:cNvPr>
            <p:cNvSpPr/>
            <p:nvPr/>
          </p:nvSpPr>
          <p:spPr>
            <a:xfrm>
              <a:off x="7978233" y="662654"/>
              <a:ext cx="147300" cy="146100"/>
            </a:xfrm>
            <a:prstGeom prst="rect">
              <a:avLst/>
            </a:prstGeom>
            <a:solidFill>
              <a:srgbClr val="BF3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173;p33">
              <a:extLst>
                <a:ext uri="{FF2B5EF4-FFF2-40B4-BE49-F238E27FC236}">
                  <a16:creationId xmlns:a16="http://schemas.microsoft.com/office/drawing/2014/main" id="{C0118173-39F3-4E59-9305-BB39D91151A1}"/>
                </a:ext>
              </a:extLst>
            </p:cNvPr>
            <p:cNvSpPr/>
            <p:nvPr/>
          </p:nvSpPr>
          <p:spPr>
            <a:xfrm>
              <a:off x="7972966" y="658129"/>
              <a:ext cx="147194" cy="145765"/>
            </a:xfrm>
            <a:custGeom>
              <a:avLst/>
              <a:gdLst/>
              <a:ahLst/>
              <a:cxnLst/>
              <a:rect l="l" t="t" r="r" b="b"/>
              <a:pathLst>
                <a:path w="55336" h="9687" fill="none" extrusionOk="0">
                  <a:moveTo>
                    <a:pt x="26732" y="279"/>
                  </a:moveTo>
                  <a:lnTo>
                    <a:pt x="20840" y="304"/>
                  </a:lnTo>
                  <a:lnTo>
                    <a:pt x="11483" y="330"/>
                  </a:lnTo>
                  <a:lnTo>
                    <a:pt x="6677" y="279"/>
                  </a:lnTo>
                  <a:lnTo>
                    <a:pt x="5236" y="203"/>
                  </a:lnTo>
                  <a:lnTo>
                    <a:pt x="3794" y="52"/>
                  </a:lnTo>
                  <a:lnTo>
                    <a:pt x="2226" y="1"/>
                  </a:lnTo>
                  <a:lnTo>
                    <a:pt x="1468" y="102"/>
                  </a:lnTo>
                  <a:lnTo>
                    <a:pt x="911" y="431"/>
                  </a:lnTo>
                  <a:lnTo>
                    <a:pt x="557" y="1013"/>
                  </a:lnTo>
                  <a:lnTo>
                    <a:pt x="330" y="1898"/>
                  </a:lnTo>
                  <a:lnTo>
                    <a:pt x="254" y="3187"/>
                  </a:lnTo>
                  <a:lnTo>
                    <a:pt x="229" y="3997"/>
                  </a:lnTo>
                  <a:lnTo>
                    <a:pt x="153" y="5767"/>
                  </a:lnTo>
                  <a:lnTo>
                    <a:pt x="1" y="7613"/>
                  </a:lnTo>
                  <a:lnTo>
                    <a:pt x="127" y="8271"/>
                  </a:lnTo>
                  <a:lnTo>
                    <a:pt x="330" y="8650"/>
                  </a:lnTo>
                  <a:lnTo>
                    <a:pt x="684" y="8954"/>
                  </a:lnTo>
                  <a:lnTo>
                    <a:pt x="1190" y="9206"/>
                  </a:lnTo>
                  <a:lnTo>
                    <a:pt x="2277" y="9485"/>
                  </a:lnTo>
                  <a:lnTo>
                    <a:pt x="4578" y="9662"/>
                  </a:lnTo>
                  <a:lnTo>
                    <a:pt x="8018" y="9687"/>
                  </a:lnTo>
                  <a:lnTo>
                    <a:pt x="10269" y="9636"/>
                  </a:lnTo>
                  <a:lnTo>
                    <a:pt x="19929" y="9434"/>
                  </a:lnTo>
                  <a:lnTo>
                    <a:pt x="33712" y="9232"/>
                  </a:lnTo>
                  <a:lnTo>
                    <a:pt x="41325" y="9257"/>
                  </a:lnTo>
                  <a:lnTo>
                    <a:pt x="44283" y="9333"/>
                  </a:lnTo>
                  <a:lnTo>
                    <a:pt x="46888" y="9459"/>
                  </a:lnTo>
                  <a:lnTo>
                    <a:pt x="50909" y="9611"/>
                  </a:lnTo>
                  <a:lnTo>
                    <a:pt x="52958" y="9535"/>
                  </a:lnTo>
                  <a:lnTo>
                    <a:pt x="53919" y="9358"/>
                  </a:lnTo>
                  <a:lnTo>
                    <a:pt x="54551" y="9004"/>
                  </a:lnTo>
                  <a:lnTo>
                    <a:pt x="54855" y="8498"/>
                  </a:lnTo>
                  <a:lnTo>
                    <a:pt x="54880" y="8170"/>
                  </a:lnTo>
                  <a:lnTo>
                    <a:pt x="54931" y="6981"/>
                  </a:lnTo>
                  <a:lnTo>
                    <a:pt x="55259" y="4503"/>
                  </a:lnTo>
                  <a:lnTo>
                    <a:pt x="55335" y="2783"/>
                  </a:lnTo>
                  <a:lnTo>
                    <a:pt x="55158" y="1797"/>
                  </a:lnTo>
                  <a:lnTo>
                    <a:pt x="54703" y="1038"/>
                  </a:lnTo>
                  <a:lnTo>
                    <a:pt x="53868" y="557"/>
                  </a:lnTo>
                  <a:lnTo>
                    <a:pt x="53287" y="456"/>
                  </a:lnTo>
                  <a:lnTo>
                    <a:pt x="51592" y="355"/>
                  </a:lnTo>
                  <a:lnTo>
                    <a:pt x="43727" y="254"/>
                  </a:lnTo>
                  <a:lnTo>
                    <a:pt x="29691" y="254"/>
                  </a:lnTo>
                  <a:lnTo>
                    <a:pt x="26732" y="279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52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id="{81B3B60F-6368-422B-83EA-4F2806253ABD}"/>
              </a:ext>
            </a:extLst>
          </p:cNvPr>
          <p:cNvGrpSpPr/>
          <p:nvPr/>
        </p:nvGrpSpPr>
        <p:grpSpPr>
          <a:xfrm>
            <a:off x="5478228" y="5202817"/>
            <a:ext cx="299582" cy="295769"/>
            <a:chOff x="7972966" y="658129"/>
            <a:chExt cx="152567" cy="150625"/>
          </a:xfrm>
        </p:grpSpPr>
        <p:sp>
          <p:nvSpPr>
            <p:cNvPr id="78" name="Google Shape;2170;p33">
              <a:extLst>
                <a:ext uri="{FF2B5EF4-FFF2-40B4-BE49-F238E27FC236}">
                  <a16:creationId xmlns:a16="http://schemas.microsoft.com/office/drawing/2014/main" id="{CEF6A4AD-6BAC-4C19-8F9D-1238357CD5C7}"/>
                </a:ext>
              </a:extLst>
            </p:cNvPr>
            <p:cNvSpPr/>
            <p:nvPr/>
          </p:nvSpPr>
          <p:spPr>
            <a:xfrm>
              <a:off x="7978233" y="662654"/>
              <a:ext cx="147300" cy="146100"/>
            </a:xfrm>
            <a:prstGeom prst="rect">
              <a:avLst/>
            </a:prstGeom>
            <a:solidFill>
              <a:srgbClr val="BF3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173;p33">
              <a:extLst>
                <a:ext uri="{FF2B5EF4-FFF2-40B4-BE49-F238E27FC236}">
                  <a16:creationId xmlns:a16="http://schemas.microsoft.com/office/drawing/2014/main" id="{3357D68E-2359-4879-8DC9-3D5FEAAECFED}"/>
                </a:ext>
              </a:extLst>
            </p:cNvPr>
            <p:cNvSpPr/>
            <p:nvPr/>
          </p:nvSpPr>
          <p:spPr>
            <a:xfrm>
              <a:off x="7972966" y="658129"/>
              <a:ext cx="147194" cy="145765"/>
            </a:xfrm>
            <a:custGeom>
              <a:avLst/>
              <a:gdLst/>
              <a:ahLst/>
              <a:cxnLst/>
              <a:rect l="l" t="t" r="r" b="b"/>
              <a:pathLst>
                <a:path w="55336" h="9687" fill="none" extrusionOk="0">
                  <a:moveTo>
                    <a:pt x="26732" y="279"/>
                  </a:moveTo>
                  <a:lnTo>
                    <a:pt x="20840" y="304"/>
                  </a:lnTo>
                  <a:lnTo>
                    <a:pt x="11483" y="330"/>
                  </a:lnTo>
                  <a:lnTo>
                    <a:pt x="6677" y="279"/>
                  </a:lnTo>
                  <a:lnTo>
                    <a:pt x="5236" y="203"/>
                  </a:lnTo>
                  <a:lnTo>
                    <a:pt x="3794" y="52"/>
                  </a:lnTo>
                  <a:lnTo>
                    <a:pt x="2226" y="1"/>
                  </a:lnTo>
                  <a:lnTo>
                    <a:pt x="1468" y="102"/>
                  </a:lnTo>
                  <a:lnTo>
                    <a:pt x="911" y="431"/>
                  </a:lnTo>
                  <a:lnTo>
                    <a:pt x="557" y="1013"/>
                  </a:lnTo>
                  <a:lnTo>
                    <a:pt x="330" y="1898"/>
                  </a:lnTo>
                  <a:lnTo>
                    <a:pt x="254" y="3187"/>
                  </a:lnTo>
                  <a:lnTo>
                    <a:pt x="229" y="3997"/>
                  </a:lnTo>
                  <a:lnTo>
                    <a:pt x="153" y="5767"/>
                  </a:lnTo>
                  <a:lnTo>
                    <a:pt x="1" y="7613"/>
                  </a:lnTo>
                  <a:lnTo>
                    <a:pt x="127" y="8271"/>
                  </a:lnTo>
                  <a:lnTo>
                    <a:pt x="330" y="8650"/>
                  </a:lnTo>
                  <a:lnTo>
                    <a:pt x="684" y="8954"/>
                  </a:lnTo>
                  <a:lnTo>
                    <a:pt x="1190" y="9206"/>
                  </a:lnTo>
                  <a:lnTo>
                    <a:pt x="2277" y="9485"/>
                  </a:lnTo>
                  <a:lnTo>
                    <a:pt x="4578" y="9662"/>
                  </a:lnTo>
                  <a:lnTo>
                    <a:pt x="8018" y="9687"/>
                  </a:lnTo>
                  <a:lnTo>
                    <a:pt x="10269" y="9636"/>
                  </a:lnTo>
                  <a:lnTo>
                    <a:pt x="19929" y="9434"/>
                  </a:lnTo>
                  <a:lnTo>
                    <a:pt x="33712" y="9232"/>
                  </a:lnTo>
                  <a:lnTo>
                    <a:pt x="41325" y="9257"/>
                  </a:lnTo>
                  <a:lnTo>
                    <a:pt x="44283" y="9333"/>
                  </a:lnTo>
                  <a:lnTo>
                    <a:pt x="46888" y="9459"/>
                  </a:lnTo>
                  <a:lnTo>
                    <a:pt x="50909" y="9611"/>
                  </a:lnTo>
                  <a:lnTo>
                    <a:pt x="52958" y="9535"/>
                  </a:lnTo>
                  <a:lnTo>
                    <a:pt x="53919" y="9358"/>
                  </a:lnTo>
                  <a:lnTo>
                    <a:pt x="54551" y="9004"/>
                  </a:lnTo>
                  <a:lnTo>
                    <a:pt x="54855" y="8498"/>
                  </a:lnTo>
                  <a:lnTo>
                    <a:pt x="54880" y="8170"/>
                  </a:lnTo>
                  <a:lnTo>
                    <a:pt x="54931" y="6981"/>
                  </a:lnTo>
                  <a:lnTo>
                    <a:pt x="55259" y="4503"/>
                  </a:lnTo>
                  <a:lnTo>
                    <a:pt x="55335" y="2783"/>
                  </a:lnTo>
                  <a:lnTo>
                    <a:pt x="55158" y="1797"/>
                  </a:lnTo>
                  <a:lnTo>
                    <a:pt x="54703" y="1038"/>
                  </a:lnTo>
                  <a:lnTo>
                    <a:pt x="53868" y="557"/>
                  </a:lnTo>
                  <a:lnTo>
                    <a:pt x="53287" y="456"/>
                  </a:lnTo>
                  <a:lnTo>
                    <a:pt x="51592" y="355"/>
                  </a:lnTo>
                  <a:lnTo>
                    <a:pt x="43727" y="254"/>
                  </a:lnTo>
                  <a:lnTo>
                    <a:pt x="29691" y="254"/>
                  </a:lnTo>
                  <a:lnTo>
                    <a:pt x="26732" y="279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52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مجموعة 79">
            <a:extLst>
              <a:ext uri="{FF2B5EF4-FFF2-40B4-BE49-F238E27FC236}">
                <a16:creationId xmlns:a16="http://schemas.microsoft.com/office/drawing/2014/main" id="{94387605-E087-4468-A3EF-AB6FBF9C1E21}"/>
              </a:ext>
            </a:extLst>
          </p:cNvPr>
          <p:cNvGrpSpPr/>
          <p:nvPr/>
        </p:nvGrpSpPr>
        <p:grpSpPr>
          <a:xfrm>
            <a:off x="5478228" y="5813934"/>
            <a:ext cx="299582" cy="295769"/>
            <a:chOff x="7972966" y="658129"/>
            <a:chExt cx="152567" cy="150625"/>
          </a:xfrm>
        </p:grpSpPr>
        <p:sp>
          <p:nvSpPr>
            <p:cNvPr id="81" name="Google Shape;2170;p33">
              <a:extLst>
                <a:ext uri="{FF2B5EF4-FFF2-40B4-BE49-F238E27FC236}">
                  <a16:creationId xmlns:a16="http://schemas.microsoft.com/office/drawing/2014/main" id="{88591A2D-8797-4239-A9F8-638EC5D9AC42}"/>
                </a:ext>
              </a:extLst>
            </p:cNvPr>
            <p:cNvSpPr/>
            <p:nvPr/>
          </p:nvSpPr>
          <p:spPr>
            <a:xfrm>
              <a:off x="7978233" y="662654"/>
              <a:ext cx="147300" cy="146100"/>
            </a:xfrm>
            <a:prstGeom prst="rect">
              <a:avLst/>
            </a:prstGeom>
            <a:solidFill>
              <a:srgbClr val="BF3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173;p33">
              <a:extLst>
                <a:ext uri="{FF2B5EF4-FFF2-40B4-BE49-F238E27FC236}">
                  <a16:creationId xmlns:a16="http://schemas.microsoft.com/office/drawing/2014/main" id="{E1551738-DFEA-44A0-98F1-7E4736EE62C4}"/>
                </a:ext>
              </a:extLst>
            </p:cNvPr>
            <p:cNvSpPr/>
            <p:nvPr/>
          </p:nvSpPr>
          <p:spPr>
            <a:xfrm>
              <a:off x="7972966" y="658129"/>
              <a:ext cx="147194" cy="145765"/>
            </a:xfrm>
            <a:custGeom>
              <a:avLst/>
              <a:gdLst/>
              <a:ahLst/>
              <a:cxnLst/>
              <a:rect l="l" t="t" r="r" b="b"/>
              <a:pathLst>
                <a:path w="55336" h="9687" fill="none" extrusionOk="0">
                  <a:moveTo>
                    <a:pt x="26732" y="279"/>
                  </a:moveTo>
                  <a:lnTo>
                    <a:pt x="20840" y="304"/>
                  </a:lnTo>
                  <a:lnTo>
                    <a:pt x="11483" y="330"/>
                  </a:lnTo>
                  <a:lnTo>
                    <a:pt x="6677" y="279"/>
                  </a:lnTo>
                  <a:lnTo>
                    <a:pt x="5236" y="203"/>
                  </a:lnTo>
                  <a:lnTo>
                    <a:pt x="3794" y="52"/>
                  </a:lnTo>
                  <a:lnTo>
                    <a:pt x="2226" y="1"/>
                  </a:lnTo>
                  <a:lnTo>
                    <a:pt x="1468" y="102"/>
                  </a:lnTo>
                  <a:lnTo>
                    <a:pt x="911" y="431"/>
                  </a:lnTo>
                  <a:lnTo>
                    <a:pt x="557" y="1013"/>
                  </a:lnTo>
                  <a:lnTo>
                    <a:pt x="330" y="1898"/>
                  </a:lnTo>
                  <a:lnTo>
                    <a:pt x="254" y="3187"/>
                  </a:lnTo>
                  <a:lnTo>
                    <a:pt x="229" y="3997"/>
                  </a:lnTo>
                  <a:lnTo>
                    <a:pt x="153" y="5767"/>
                  </a:lnTo>
                  <a:lnTo>
                    <a:pt x="1" y="7613"/>
                  </a:lnTo>
                  <a:lnTo>
                    <a:pt x="127" y="8271"/>
                  </a:lnTo>
                  <a:lnTo>
                    <a:pt x="330" y="8650"/>
                  </a:lnTo>
                  <a:lnTo>
                    <a:pt x="684" y="8954"/>
                  </a:lnTo>
                  <a:lnTo>
                    <a:pt x="1190" y="9206"/>
                  </a:lnTo>
                  <a:lnTo>
                    <a:pt x="2277" y="9485"/>
                  </a:lnTo>
                  <a:lnTo>
                    <a:pt x="4578" y="9662"/>
                  </a:lnTo>
                  <a:lnTo>
                    <a:pt x="8018" y="9687"/>
                  </a:lnTo>
                  <a:lnTo>
                    <a:pt x="10269" y="9636"/>
                  </a:lnTo>
                  <a:lnTo>
                    <a:pt x="19929" y="9434"/>
                  </a:lnTo>
                  <a:lnTo>
                    <a:pt x="33712" y="9232"/>
                  </a:lnTo>
                  <a:lnTo>
                    <a:pt x="41325" y="9257"/>
                  </a:lnTo>
                  <a:lnTo>
                    <a:pt x="44283" y="9333"/>
                  </a:lnTo>
                  <a:lnTo>
                    <a:pt x="46888" y="9459"/>
                  </a:lnTo>
                  <a:lnTo>
                    <a:pt x="50909" y="9611"/>
                  </a:lnTo>
                  <a:lnTo>
                    <a:pt x="52958" y="9535"/>
                  </a:lnTo>
                  <a:lnTo>
                    <a:pt x="53919" y="9358"/>
                  </a:lnTo>
                  <a:lnTo>
                    <a:pt x="54551" y="9004"/>
                  </a:lnTo>
                  <a:lnTo>
                    <a:pt x="54855" y="8498"/>
                  </a:lnTo>
                  <a:lnTo>
                    <a:pt x="54880" y="8170"/>
                  </a:lnTo>
                  <a:lnTo>
                    <a:pt x="54931" y="6981"/>
                  </a:lnTo>
                  <a:lnTo>
                    <a:pt x="55259" y="4503"/>
                  </a:lnTo>
                  <a:lnTo>
                    <a:pt x="55335" y="2783"/>
                  </a:lnTo>
                  <a:lnTo>
                    <a:pt x="55158" y="1797"/>
                  </a:lnTo>
                  <a:lnTo>
                    <a:pt x="54703" y="1038"/>
                  </a:lnTo>
                  <a:lnTo>
                    <a:pt x="53868" y="557"/>
                  </a:lnTo>
                  <a:lnTo>
                    <a:pt x="53287" y="456"/>
                  </a:lnTo>
                  <a:lnTo>
                    <a:pt x="51592" y="355"/>
                  </a:lnTo>
                  <a:lnTo>
                    <a:pt x="43727" y="254"/>
                  </a:lnTo>
                  <a:lnTo>
                    <a:pt x="29691" y="254"/>
                  </a:lnTo>
                  <a:lnTo>
                    <a:pt x="26732" y="279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52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شكل حر: شكل 83">
            <a:extLst>
              <a:ext uri="{FF2B5EF4-FFF2-40B4-BE49-F238E27FC236}">
                <a16:creationId xmlns:a16="http://schemas.microsoft.com/office/drawing/2014/main" id="{05FFB755-01BA-4BF9-AFDA-385789F8CB3C}"/>
              </a:ext>
            </a:extLst>
          </p:cNvPr>
          <p:cNvSpPr/>
          <p:nvPr/>
        </p:nvSpPr>
        <p:spPr>
          <a:xfrm>
            <a:off x="8449077" y="4626504"/>
            <a:ext cx="359396" cy="269785"/>
          </a:xfrm>
          <a:custGeom>
            <a:avLst/>
            <a:gdLst>
              <a:gd name="connsiteX0" fmla="*/ 27103 w 386603"/>
              <a:gd name="connsiteY0" fmla="*/ 144058 h 290208"/>
              <a:gd name="connsiteX1" fmla="*/ 23854 w 386603"/>
              <a:gd name="connsiteY1" fmla="*/ 147307 h 290208"/>
              <a:gd name="connsiteX2" fmla="*/ 28171 w 386603"/>
              <a:gd name="connsiteY2" fmla="*/ 151624 h 290208"/>
              <a:gd name="connsiteX3" fmla="*/ 32488 w 386603"/>
              <a:gd name="connsiteY3" fmla="*/ 155941 h 290208"/>
              <a:gd name="connsiteX4" fmla="*/ 50912 w 386603"/>
              <a:gd name="connsiteY4" fmla="*/ 177614 h 290208"/>
              <a:gd name="connsiteX5" fmla="*/ 70405 w 386603"/>
              <a:gd name="connsiteY5" fmla="*/ 198175 h 290208"/>
              <a:gd name="connsiteX6" fmla="*/ 90965 w 386603"/>
              <a:gd name="connsiteY6" fmla="*/ 216599 h 290208"/>
              <a:gd name="connsiteX7" fmla="*/ 112639 w 386603"/>
              <a:gd name="connsiteY7" fmla="*/ 234979 h 290208"/>
              <a:gd name="connsiteX8" fmla="*/ 123453 w 386603"/>
              <a:gd name="connsiteY8" fmla="*/ 242589 h 290208"/>
              <a:gd name="connsiteX9" fmla="*/ 134312 w 386603"/>
              <a:gd name="connsiteY9" fmla="*/ 250155 h 290208"/>
              <a:gd name="connsiteX10" fmla="*/ 145126 w 386603"/>
              <a:gd name="connsiteY10" fmla="*/ 257721 h 290208"/>
              <a:gd name="connsiteX11" fmla="*/ 154873 w 386603"/>
              <a:gd name="connsiteY11" fmla="*/ 265331 h 290208"/>
              <a:gd name="connsiteX12" fmla="*/ 162438 w 386603"/>
              <a:gd name="connsiteY12" fmla="*/ 258833 h 290208"/>
              <a:gd name="connsiteX13" fmla="*/ 85581 w 386603"/>
              <a:gd name="connsiteY13" fmla="*/ 194926 h 290208"/>
              <a:gd name="connsiteX14" fmla="*/ 55229 w 386603"/>
              <a:gd name="connsiteY14" fmla="*/ 171117 h 290208"/>
              <a:gd name="connsiteX15" fmla="*/ 40098 w 386603"/>
              <a:gd name="connsiteY15" fmla="*/ 158121 h 290208"/>
              <a:gd name="connsiteX16" fmla="*/ 32488 w 386603"/>
              <a:gd name="connsiteY16" fmla="*/ 151624 h 290208"/>
              <a:gd name="connsiteX17" fmla="*/ 194926 w 386603"/>
              <a:gd name="connsiteY17" fmla="*/ 138629 h 290208"/>
              <a:gd name="connsiteX18" fmla="*/ 186292 w 386603"/>
              <a:gd name="connsiteY18" fmla="*/ 146195 h 290208"/>
              <a:gd name="connsiteX19" fmla="*/ 191677 w 386603"/>
              <a:gd name="connsiteY19" fmla="*/ 151624 h 290208"/>
              <a:gd name="connsiteX20" fmla="*/ 198175 w 386603"/>
              <a:gd name="connsiteY20" fmla="*/ 159190 h 290208"/>
              <a:gd name="connsiteX21" fmla="*/ 206853 w 386603"/>
              <a:gd name="connsiteY21" fmla="*/ 172185 h 290208"/>
              <a:gd name="connsiteX22" fmla="*/ 213350 w 386603"/>
              <a:gd name="connsiteY22" fmla="*/ 178682 h 290208"/>
              <a:gd name="connsiteX23" fmla="*/ 218780 w 386603"/>
              <a:gd name="connsiteY23" fmla="*/ 186292 h 290208"/>
              <a:gd name="connsiteX24" fmla="*/ 223096 w 386603"/>
              <a:gd name="connsiteY24" fmla="*/ 193858 h 290208"/>
              <a:gd name="connsiteX25" fmla="*/ 224165 w 386603"/>
              <a:gd name="connsiteY25" fmla="*/ 198175 h 290208"/>
              <a:gd name="connsiteX26" fmla="*/ 225277 w 386603"/>
              <a:gd name="connsiteY26" fmla="*/ 202492 h 290208"/>
              <a:gd name="connsiteX27" fmla="*/ 239340 w 386603"/>
              <a:gd name="connsiteY27" fmla="*/ 188428 h 290208"/>
              <a:gd name="connsiteX28" fmla="*/ 236092 w 386603"/>
              <a:gd name="connsiteY28" fmla="*/ 187360 h 290208"/>
              <a:gd name="connsiteX29" fmla="*/ 228526 w 386603"/>
              <a:gd name="connsiteY29" fmla="*/ 180863 h 290208"/>
              <a:gd name="connsiteX30" fmla="*/ 220916 w 386603"/>
              <a:gd name="connsiteY30" fmla="*/ 173297 h 290208"/>
              <a:gd name="connsiteX31" fmla="*/ 207921 w 386603"/>
              <a:gd name="connsiteY31" fmla="*/ 157053 h 290208"/>
              <a:gd name="connsiteX32" fmla="*/ 201423 w 386603"/>
              <a:gd name="connsiteY32" fmla="*/ 148375 h 290208"/>
              <a:gd name="connsiteX33" fmla="*/ 41166 w 386603"/>
              <a:gd name="connsiteY33" fmla="*/ 128883 h 290208"/>
              <a:gd name="connsiteX34" fmla="*/ 40098 w 386603"/>
              <a:gd name="connsiteY34" fmla="*/ 129951 h 290208"/>
              <a:gd name="connsiteX35" fmla="*/ 32488 w 386603"/>
              <a:gd name="connsiteY35" fmla="*/ 137561 h 290208"/>
              <a:gd name="connsiteX36" fmla="*/ 41166 w 386603"/>
              <a:gd name="connsiteY36" fmla="*/ 142946 h 290208"/>
              <a:gd name="connsiteX37" fmla="*/ 48732 w 386603"/>
              <a:gd name="connsiteY37" fmla="*/ 148375 h 290208"/>
              <a:gd name="connsiteX38" fmla="*/ 64975 w 386603"/>
              <a:gd name="connsiteY38" fmla="*/ 161370 h 290208"/>
              <a:gd name="connsiteX39" fmla="*/ 94214 w 386603"/>
              <a:gd name="connsiteY39" fmla="*/ 187360 h 290208"/>
              <a:gd name="connsiteX40" fmla="*/ 171116 w 386603"/>
              <a:gd name="connsiteY40" fmla="*/ 251223 h 290208"/>
              <a:gd name="connsiteX41" fmla="*/ 176546 w 386603"/>
              <a:gd name="connsiteY41" fmla="*/ 246906 h 290208"/>
              <a:gd name="connsiteX42" fmla="*/ 174365 w 386603"/>
              <a:gd name="connsiteY42" fmla="*/ 245838 h 290208"/>
              <a:gd name="connsiteX43" fmla="*/ 163551 w 386603"/>
              <a:gd name="connsiteY43" fmla="*/ 238228 h 290208"/>
              <a:gd name="connsiteX44" fmla="*/ 153804 w 386603"/>
              <a:gd name="connsiteY44" fmla="*/ 229594 h 290208"/>
              <a:gd name="connsiteX45" fmla="*/ 144058 w 386603"/>
              <a:gd name="connsiteY45" fmla="*/ 220916 h 290208"/>
              <a:gd name="connsiteX46" fmla="*/ 134312 w 386603"/>
              <a:gd name="connsiteY46" fmla="*/ 212238 h 290208"/>
              <a:gd name="connsiteX47" fmla="*/ 113707 w 386603"/>
              <a:gd name="connsiteY47" fmla="*/ 194926 h 290208"/>
              <a:gd name="connsiteX48" fmla="*/ 95327 w 386603"/>
              <a:gd name="connsiteY48" fmla="*/ 178682 h 290208"/>
              <a:gd name="connsiteX49" fmla="*/ 56342 w 386603"/>
              <a:gd name="connsiteY49" fmla="*/ 144058 h 290208"/>
              <a:gd name="connsiteX50" fmla="*/ 48732 w 386603"/>
              <a:gd name="connsiteY50" fmla="*/ 136448 h 290208"/>
              <a:gd name="connsiteX51" fmla="*/ 216599 w 386603"/>
              <a:gd name="connsiteY51" fmla="*/ 119136 h 290208"/>
              <a:gd name="connsiteX52" fmla="*/ 206853 w 386603"/>
              <a:gd name="connsiteY52" fmla="*/ 128883 h 290208"/>
              <a:gd name="connsiteX53" fmla="*/ 214418 w 386603"/>
              <a:gd name="connsiteY53" fmla="*/ 136448 h 290208"/>
              <a:gd name="connsiteX54" fmla="*/ 222028 w 386603"/>
              <a:gd name="connsiteY54" fmla="*/ 145126 h 290208"/>
              <a:gd name="connsiteX55" fmla="*/ 236092 w 386603"/>
              <a:gd name="connsiteY55" fmla="*/ 160302 h 290208"/>
              <a:gd name="connsiteX56" fmla="*/ 248018 w 386603"/>
              <a:gd name="connsiteY56" fmla="*/ 175433 h 290208"/>
              <a:gd name="connsiteX57" fmla="*/ 249087 w 386603"/>
              <a:gd name="connsiteY57" fmla="*/ 178682 h 290208"/>
              <a:gd name="connsiteX58" fmla="*/ 254516 w 386603"/>
              <a:gd name="connsiteY58" fmla="*/ 172185 h 290208"/>
              <a:gd name="connsiteX59" fmla="*/ 256652 w 386603"/>
              <a:gd name="connsiteY59" fmla="*/ 170048 h 290208"/>
              <a:gd name="connsiteX60" fmla="*/ 255584 w 386603"/>
              <a:gd name="connsiteY60" fmla="*/ 167868 h 290208"/>
              <a:gd name="connsiteX61" fmla="*/ 241521 w 386603"/>
              <a:gd name="connsiteY61" fmla="*/ 151624 h 290208"/>
              <a:gd name="connsiteX62" fmla="*/ 228526 w 386603"/>
              <a:gd name="connsiteY62" fmla="*/ 135380 h 290208"/>
              <a:gd name="connsiteX63" fmla="*/ 222028 w 386603"/>
              <a:gd name="connsiteY63" fmla="*/ 127815 h 290208"/>
              <a:gd name="connsiteX64" fmla="*/ 59590 w 386603"/>
              <a:gd name="connsiteY64" fmla="*/ 112639 h 290208"/>
              <a:gd name="connsiteX65" fmla="*/ 53093 w 386603"/>
              <a:gd name="connsiteY65" fmla="*/ 119136 h 290208"/>
              <a:gd name="connsiteX66" fmla="*/ 60659 w 386603"/>
              <a:gd name="connsiteY66" fmla="*/ 125634 h 290208"/>
              <a:gd name="connsiteX67" fmla="*/ 68224 w 386603"/>
              <a:gd name="connsiteY67" fmla="*/ 132131 h 290208"/>
              <a:gd name="connsiteX68" fmla="*/ 107209 w 386603"/>
              <a:gd name="connsiteY68" fmla="*/ 166800 h 290208"/>
              <a:gd name="connsiteX69" fmla="*/ 125634 w 386603"/>
              <a:gd name="connsiteY69" fmla="*/ 184112 h 290208"/>
              <a:gd name="connsiteX70" fmla="*/ 144058 w 386603"/>
              <a:gd name="connsiteY70" fmla="*/ 201423 h 290208"/>
              <a:gd name="connsiteX71" fmla="*/ 163551 w 386603"/>
              <a:gd name="connsiteY71" fmla="*/ 218735 h 290208"/>
              <a:gd name="connsiteX72" fmla="*/ 173297 w 386603"/>
              <a:gd name="connsiteY72" fmla="*/ 227414 h 290208"/>
              <a:gd name="connsiteX73" fmla="*/ 180863 w 386603"/>
              <a:gd name="connsiteY73" fmla="*/ 237160 h 290208"/>
              <a:gd name="connsiteX74" fmla="*/ 181931 w 386603"/>
              <a:gd name="connsiteY74" fmla="*/ 239341 h 290208"/>
              <a:gd name="connsiteX75" fmla="*/ 183043 w 386603"/>
              <a:gd name="connsiteY75" fmla="*/ 241477 h 290208"/>
              <a:gd name="connsiteX76" fmla="*/ 199287 w 386603"/>
              <a:gd name="connsiteY76" fmla="*/ 227414 h 290208"/>
              <a:gd name="connsiteX77" fmla="*/ 219848 w 386603"/>
              <a:gd name="connsiteY77" fmla="*/ 207921 h 290208"/>
              <a:gd name="connsiteX78" fmla="*/ 215531 w 386603"/>
              <a:gd name="connsiteY78" fmla="*/ 205740 h 290208"/>
              <a:gd name="connsiteX79" fmla="*/ 211170 w 386603"/>
              <a:gd name="connsiteY79" fmla="*/ 203604 h 290208"/>
              <a:gd name="connsiteX80" fmla="*/ 206853 w 386603"/>
              <a:gd name="connsiteY80" fmla="*/ 200355 h 290208"/>
              <a:gd name="connsiteX81" fmla="*/ 202536 w 386603"/>
              <a:gd name="connsiteY81" fmla="*/ 196039 h 290208"/>
              <a:gd name="connsiteX82" fmla="*/ 196038 w 386603"/>
              <a:gd name="connsiteY82" fmla="*/ 187360 h 290208"/>
              <a:gd name="connsiteX83" fmla="*/ 190609 w 386603"/>
              <a:gd name="connsiteY83" fmla="*/ 178682 h 290208"/>
              <a:gd name="connsiteX84" fmla="*/ 181931 w 386603"/>
              <a:gd name="connsiteY84" fmla="*/ 167868 h 290208"/>
              <a:gd name="connsiteX85" fmla="*/ 177614 w 386603"/>
              <a:gd name="connsiteY85" fmla="*/ 162438 h 290208"/>
              <a:gd name="connsiteX86" fmla="*/ 175433 w 386603"/>
              <a:gd name="connsiteY86" fmla="*/ 155941 h 290208"/>
              <a:gd name="connsiteX87" fmla="*/ 161370 w 386603"/>
              <a:gd name="connsiteY87" fmla="*/ 168936 h 290208"/>
              <a:gd name="connsiteX88" fmla="*/ 166799 w 386603"/>
              <a:gd name="connsiteY88" fmla="*/ 174365 h 290208"/>
              <a:gd name="connsiteX89" fmla="*/ 171116 w 386603"/>
              <a:gd name="connsiteY89" fmla="*/ 181931 h 290208"/>
              <a:gd name="connsiteX90" fmla="*/ 174365 w 386603"/>
              <a:gd name="connsiteY90" fmla="*/ 188428 h 290208"/>
              <a:gd name="connsiteX91" fmla="*/ 179795 w 386603"/>
              <a:gd name="connsiteY91" fmla="*/ 194926 h 290208"/>
              <a:gd name="connsiteX92" fmla="*/ 190609 w 386603"/>
              <a:gd name="connsiteY92" fmla="*/ 206853 h 290208"/>
              <a:gd name="connsiteX93" fmla="*/ 196038 w 386603"/>
              <a:gd name="connsiteY93" fmla="*/ 214419 h 290208"/>
              <a:gd name="connsiteX94" fmla="*/ 199287 w 386603"/>
              <a:gd name="connsiteY94" fmla="*/ 221984 h 290208"/>
              <a:gd name="connsiteX95" fmla="*/ 199287 w 386603"/>
              <a:gd name="connsiteY95" fmla="*/ 223097 h 290208"/>
              <a:gd name="connsiteX96" fmla="*/ 197106 w 386603"/>
              <a:gd name="connsiteY96" fmla="*/ 224165 h 290208"/>
              <a:gd name="connsiteX97" fmla="*/ 192790 w 386603"/>
              <a:gd name="connsiteY97" fmla="*/ 223097 h 290208"/>
              <a:gd name="connsiteX98" fmla="*/ 187360 w 386603"/>
              <a:gd name="connsiteY98" fmla="*/ 220916 h 290208"/>
              <a:gd name="connsiteX99" fmla="*/ 183043 w 386603"/>
              <a:gd name="connsiteY99" fmla="*/ 218735 h 290208"/>
              <a:gd name="connsiteX100" fmla="*/ 179795 w 386603"/>
              <a:gd name="connsiteY100" fmla="*/ 215487 h 290208"/>
              <a:gd name="connsiteX101" fmla="*/ 172184 w 386603"/>
              <a:gd name="connsiteY101" fmla="*/ 208989 h 290208"/>
              <a:gd name="connsiteX102" fmla="*/ 166799 w 386603"/>
              <a:gd name="connsiteY102" fmla="*/ 200355 h 290208"/>
              <a:gd name="connsiteX103" fmla="*/ 158121 w 386603"/>
              <a:gd name="connsiteY103" fmla="*/ 188428 h 290208"/>
              <a:gd name="connsiteX104" fmla="*/ 154873 w 386603"/>
              <a:gd name="connsiteY104" fmla="*/ 181931 h 290208"/>
              <a:gd name="connsiteX105" fmla="*/ 152692 w 386603"/>
              <a:gd name="connsiteY105" fmla="*/ 175433 h 290208"/>
              <a:gd name="connsiteX106" fmla="*/ 145126 w 386603"/>
              <a:gd name="connsiteY106" fmla="*/ 178682 h 290208"/>
              <a:gd name="connsiteX107" fmla="*/ 140809 w 386603"/>
              <a:gd name="connsiteY107" fmla="*/ 179795 h 290208"/>
              <a:gd name="connsiteX108" fmla="*/ 135380 w 386603"/>
              <a:gd name="connsiteY108" fmla="*/ 179795 h 290208"/>
              <a:gd name="connsiteX109" fmla="*/ 134312 w 386603"/>
              <a:gd name="connsiteY109" fmla="*/ 177614 h 290208"/>
              <a:gd name="connsiteX110" fmla="*/ 134312 w 386603"/>
              <a:gd name="connsiteY110" fmla="*/ 175433 h 290208"/>
              <a:gd name="connsiteX111" fmla="*/ 129951 w 386603"/>
              <a:gd name="connsiteY111" fmla="*/ 174365 h 290208"/>
              <a:gd name="connsiteX112" fmla="*/ 126702 w 386603"/>
              <a:gd name="connsiteY112" fmla="*/ 172185 h 290208"/>
              <a:gd name="connsiteX113" fmla="*/ 118068 w 386603"/>
              <a:gd name="connsiteY113" fmla="*/ 165687 h 290208"/>
              <a:gd name="connsiteX114" fmla="*/ 102892 w 386603"/>
              <a:gd name="connsiteY114" fmla="*/ 154873 h 290208"/>
              <a:gd name="connsiteX115" fmla="*/ 88829 w 386603"/>
              <a:gd name="connsiteY115" fmla="*/ 141878 h 290208"/>
              <a:gd name="connsiteX116" fmla="*/ 74722 w 386603"/>
              <a:gd name="connsiteY116" fmla="*/ 129951 h 290208"/>
              <a:gd name="connsiteX117" fmla="*/ 66088 w 386603"/>
              <a:gd name="connsiteY117" fmla="*/ 121317 h 290208"/>
              <a:gd name="connsiteX118" fmla="*/ 239340 w 386603"/>
              <a:gd name="connsiteY118" fmla="*/ 99644 h 290208"/>
              <a:gd name="connsiteX119" fmla="*/ 228526 w 386603"/>
              <a:gd name="connsiteY119" fmla="*/ 109390 h 290208"/>
              <a:gd name="connsiteX120" fmla="*/ 232843 w 386603"/>
              <a:gd name="connsiteY120" fmla="*/ 113707 h 290208"/>
              <a:gd name="connsiteX121" fmla="*/ 237160 w 386603"/>
              <a:gd name="connsiteY121" fmla="*/ 119136 h 290208"/>
              <a:gd name="connsiteX122" fmla="*/ 245838 w 386603"/>
              <a:gd name="connsiteY122" fmla="*/ 129951 h 290208"/>
              <a:gd name="connsiteX123" fmla="*/ 256652 w 386603"/>
              <a:gd name="connsiteY123" fmla="*/ 142946 h 290208"/>
              <a:gd name="connsiteX124" fmla="*/ 268579 w 386603"/>
              <a:gd name="connsiteY124" fmla="*/ 158121 h 290208"/>
              <a:gd name="connsiteX125" fmla="*/ 281574 w 386603"/>
              <a:gd name="connsiteY125" fmla="*/ 141878 h 290208"/>
              <a:gd name="connsiteX126" fmla="*/ 275077 w 386603"/>
              <a:gd name="connsiteY126" fmla="*/ 137561 h 290208"/>
              <a:gd name="connsiteX127" fmla="*/ 268579 w 386603"/>
              <a:gd name="connsiteY127" fmla="*/ 131063 h 290208"/>
              <a:gd name="connsiteX128" fmla="*/ 258833 w 386603"/>
              <a:gd name="connsiteY128" fmla="*/ 120204 h 290208"/>
              <a:gd name="connsiteX129" fmla="*/ 248018 w 386603"/>
              <a:gd name="connsiteY129" fmla="*/ 110458 h 290208"/>
              <a:gd name="connsiteX130" fmla="*/ 243657 w 386603"/>
              <a:gd name="connsiteY130" fmla="*/ 105073 h 290208"/>
              <a:gd name="connsiteX131" fmla="*/ 264262 w 386603"/>
              <a:gd name="connsiteY131" fmla="*/ 76902 h 290208"/>
              <a:gd name="connsiteX132" fmla="*/ 249087 w 386603"/>
              <a:gd name="connsiteY132" fmla="*/ 89897 h 290208"/>
              <a:gd name="connsiteX133" fmla="*/ 261013 w 386603"/>
              <a:gd name="connsiteY133" fmla="*/ 100712 h 290208"/>
              <a:gd name="connsiteX134" fmla="*/ 272896 w 386603"/>
              <a:gd name="connsiteY134" fmla="*/ 112639 h 290208"/>
              <a:gd name="connsiteX135" fmla="*/ 282642 w 386603"/>
              <a:gd name="connsiteY135" fmla="*/ 120204 h 290208"/>
              <a:gd name="connsiteX136" fmla="*/ 286959 w 386603"/>
              <a:gd name="connsiteY136" fmla="*/ 124566 h 290208"/>
              <a:gd name="connsiteX137" fmla="*/ 291320 w 386603"/>
              <a:gd name="connsiteY137" fmla="*/ 129951 h 290208"/>
              <a:gd name="connsiteX138" fmla="*/ 302135 w 386603"/>
              <a:gd name="connsiteY138" fmla="*/ 118068 h 290208"/>
              <a:gd name="connsiteX139" fmla="*/ 295637 w 386603"/>
              <a:gd name="connsiteY139" fmla="*/ 113707 h 290208"/>
              <a:gd name="connsiteX140" fmla="*/ 290208 w 386603"/>
              <a:gd name="connsiteY140" fmla="*/ 109390 h 290208"/>
              <a:gd name="connsiteX141" fmla="*/ 279393 w 386603"/>
              <a:gd name="connsiteY141" fmla="*/ 100712 h 290208"/>
              <a:gd name="connsiteX142" fmla="*/ 275077 w 386603"/>
              <a:gd name="connsiteY142" fmla="*/ 95327 h 290208"/>
              <a:gd name="connsiteX143" fmla="*/ 269647 w 386603"/>
              <a:gd name="connsiteY143" fmla="*/ 89897 h 290208"/>
              <a:gd name="connsiteX144" fmla="*/ 266398 w 386603"/>
              <a:gd name="connsiteY144" fmla="*/ 83400 h 290208"/>
              <a:gd name="connsiteX145" fmla="*/ 264262 w 386603"/>
              <a:gd name="connsiteY145" fmla="*/ 80151 h 290208"/>
              <a:gd name="connsiteX146" fmla="*/ 281574 w 386603"/>
              <a:gd name="connsiteY146" fmla="*/ 61727 h 290208"/>
              <a:gd name="connsiteX147" fmla="*/ 268579 w 386603"/>
              <a:gd name="connsiteY147" fmla="*/ 72586 h 290208"/>
              <a:gd name="connsiteX148" fmla="*/ 275077 w 386603"/>
              <a:gd name="connsiteY148" fmla="*/ 75834 h 290208"/>
              <a:gd name="connsiteX149" fmla="*/ 280506 w 386603"/>
              <a:gd name="connsiteY149" fmla="*/ 80151 h 290208"/>
              <a:gd name="connsiteX150" fmla="*/ 290208 w 386603"/>
              <a:gd name="connsiteY150" fmla="*/ 89897 h 290208"/>
              <a:gd name="connsiteX151" fmla="*/ 301067 w 386603"/>
              <a:gd name="connsiteY151" fmla="*/ 97463 h 290208"/>
              <a:gd name="connsiteX152" fmla="*/ 310813 w 386603"/>
              <a:gd name="connsiteY152" fmla="*/ 106141 h 290208"/>
              <a:gd name="connsiteX153" fmla="*/ 316198 w 386603"/>
              <a:gd name="connsiteY153" fmla="*/ 99644 h 290208"/>
              <a:gd name="connsiteX154" fmla="*/ 307564 w 386603"/>
              <a:gd name="connsiteY154" fmla="*/ 90966 h 290208"/>
              <a:gd name="connsiteX155" fmla="*/ 298886 w 386603"/>
              <a:gd name="connsiteY155" fmla="*/ 82332 h 290208"/>
              <a:gd name="connsiteX156" fmla="*/ 289140 w 386603"/>
              <a:gd name="connsiteY156" fmla="*/ 72586 h 290208"/>
              <a:gd name="connsiteX157" fmla="*/ 284823 w 386603"/>
              <a:gd name="connsiteY157" fmla="*/ 67156 h 290208"/>
              <a:gd name="connsiteX158" fmla="*/ 324876 w 386603"/>
              <a:gd name="connsiteY158" fmla="*/ 22742 h 290208"/>
              <a:gd name="connsiteX159" fmla="*/ 310813 w 386603"/>
              <a:gd name="connsiteY159" fmla="*/ 35737 h 290208"/>
              <a:gd name="connsiteX160" fmla="*/ 315130 w 386603"/>
              <a:gd name="connsiteY160" fmla="*/ 37917 h 290208"/>
              <a:gd name="connsiteX161" fmla="*/ 318379 w 386603"/>
              <a:gd name="connsiteY161" fmla="*/ 42234 h 290208"/>
              <a:gd name="connsiteX162" fmla="*/ 324876 w 386603"/>
              <a:gd name="connsiteY162" fmla="*/ 50912 h 290208"/>
              <a:gd name="connsiteX163" fmla="*/ 329193 w 386603"/>
              <a:gd name="connsiteY163" fmla="*/ 56342 h 290208"/>
              <a:gd name="connsiteX164" fmla="*/ 333554 w 386603"/>
              <a:gd name="connsiteY164" fmla="*/ 60659 h 290208"/>
              <a:gd name="connsiteX165" fmla="*/ 335690 w 386603"/>
              <a:gd name="connsiteY165" fmla="*/ 67156 h 290208"/>
              <a:gd name="connsiteX166" fmla="*/ 336803 w 386603"/>
              <a:gd name="connsiteY166" fmla="*/ 73654 h 290208"/>
              <a:gd name="connsiteX167" fmla="*/ 335690 w 386603"/>
              <a:gd name="connsiteY167" fmla="*/ 75834 h 290208"/>
              <a:gd name="connsiteX168" fmla="*/ 333554 w 386603"/>
              <a:gd name="connsiteY168" fmla="*/ 75834 h 290208"/>
              <a:gd name="connsiteX169" fmla="*/ 327057 w 386603"/>
              <a:gd name="connsiteY169" fmla="*/ 72586 h 290208"/>
              <a:gd name="connsiteX170" fmla="*/ 322695 w 386603"/>
              <a:gd name="connsiteY170" fmla="*/ 68224 h 290208"/>
              <a:gd name="connsiteX171" fmla="*/ 314062 w 386603"/>
              <a:gd name="connsiteY171" fmla="*/ 57410 h 290208"/>
              <a:gd name="connsiteX172" fmla="*/ 307564 w 386603"/>
              <a:gd name="connsiteY172" fmla="*/ 50912 h 290208"/>
              <a:gd name="connsiteX173" fmla="*/ 304315 w 386603"/>
              <a:gd name="connsiteY173" fmla="*/ 46595 h 290208"/>
              <a:gd name="connsiteX174" fmla="*/ 302135 w 386603"/>
              <a:gd name="connsiteY174" fmla="*/ 43347 h 290208"/>
              <a:gd name="connsiteX175" fmla="*/ 288072 w 386603"/>
              <a:gd name="connsiteY175" fmla="*/ 55229 h 290208"/>
              <a:gd name="connsiteX176" fmla="*/ 294569 w 386603"/>
              <a:gd name="connsiteY176" fmla="*/ 58478 h 290208"/>
              <a:gd name="connsiteX177" fmla="*/ 299954 w 386603"/>
              <a:gd name="connsiteY177" fmla="*/ 62839 h 290208"/>
              <a:gd name="connsiteX178" fmla="*/ 309700 w 386603"/>
              <a:gd name="connsiteY178" fmla="*/ 71473 h 290208"/>
              <a:gd name="connsiteX179" fmla="*/ 318379 w 386603"/>
              <a:gd name="connsiteY179" fmla="*/ 77970 h 290208"/>
              <a:gd name="connsiteX180" fmla="*/ 328125 w 386603"/>
              <a:gd name="connsiteY180" fmla="*/ 85581 h 290208"/>
              <a:gd name="connsiteX181" fmla="*/ 354115 w 386603"/>
              <a:gd name="connsiteY181" fmla="*/ 56342 h 290208"/>
              <a:gd name="connsiteX182" fmla="*/ 338939 w 386603"/>
              <a:gd name="connsiteY182" fmla="*/ 38985 h 290208"/>
              <a:gd name="connsiteX183" fmla="*/ 324876 w 386603"/>
              <a:gd name="connsiteY183" fmla="*/ 0 h 290208"/>
              <a:gd name="connsiteX184" fmla="*/ 328125 w 386603"/>
              <a:gd name="connsiteY184" fmla="*/ 0 h 290208"/>
              <a:gd name="connsiteX185" fmla="*/ 331374 w 386603"/>
              <a:gd name="connsiteY185" fmla="*/ 2181 h 290208"/>
              <a:gd name="connsiteX186" fmla="*/ 340052 w 386603"/>
              <a:gd name="connsiteY186" fmla="*/ 9746 h 290208"/>
              <a:gd name="connsiteX187" fmla="*/ 346549 w 386603"/>
              <a:gd name="connsiteY187" fmla="*/ 17357 h 290208"/>
              <a:gd name="connsiteX188" fmla="*/ 360612 w 386603"/>
              <a:gd name="connsiteY188" fmla="*/ 33600 h 290208"/>
              <a:gd name="connsiteX189" fmla="*/ 373607 w 386603"/>
              <a:gd name="connsiteY189" fmla="*/ 47664 h 290208"/>
              <a:gd name="connsiteX190" fmla="*/ 384422 w 386603"/>
              <a:gd name="connsiteY190" fmla="*/ 61727 h 290208"/>
              <a:gd name="connsiteX191" fmla="*/ 386603 w 386603"/>
              <a:gd name="connsiteY191" fmla="*/ 66088 h 290208"/>
              <a:gd name="connsiteX192" fmla="*/ 386603 w 386603"/>
              <a:gd name="connsiteY192" fmla="*/ 69337 h 290208"/>
              <a:gd name="connsiteX193" fmla="*/ 384422 w 386603"/>
              <a:gd name="connsiteY193" fmla="*/ 72586 h 290208"/>
              <a:gd name="connsiteX194" fmla="*/ 382286 w 386603"/>
              <a:gd name="connsiteY194" fmla="*/ 74722 h 290208"/>
              <a:gd name="connsiteX195" fmla="*/ 379037 w 386603"/>
              <a:gd name="connsiteY195" fmla="*/ 76902 h 290208"/>
              <a:gd name="connsiteX196" fmla="*/ 374676 w 386603"/>
              <a:gd name="connsiteY196" fmla="*/ 76902 h 290208"/>
              <a:gd name="connsiteX197" fmla="*/ 371427 w 386603"/>
              <a:gd name="connsiteY197" fmla="*/ 75834 h 290208"/>
              <a:gd name="connsiteX198" fmla="*/ 368178 w 386603"/>
              <a:gd name="connsiteY198" fmla="*/ 73654 h 290208"/>
              <a:gd name="connsiteX199" fmla="*/ 356296 w 386603"/>
              <a:gd name="connsiteY199" fmla="*/ 89897 h 290208"/>
              <a:gd name="connsiteX200" fmla="*/ 344369 w 386603"/>
              <a:gd name="connsiteY200" fmla="*/ 105073 h 290208"/>
              <a:gd name="connsiteX201" fmla="*/ 318379 w 386603"/>
              <a:gd name="connsiteY201" fmla="*/ 135380 h 290208"/>
              <a:gd name="connsiteX202" fmla="*/ 290208 w 386603"/>
              <a:gd name="connsiteY202" fmla="*/ 164619 h 290208"/>
              <a:gd name="connsiteX203" fmla="*/ 263150 w 386603"/>
              <a:gd name="connsiteY203" fmla="*/ 191677 h 290208"/>
              <a:gd name="connsiteX204" fmla="*/ 232843 w 386603"/>
              <a:gd name="connsiteY204" fmla="*/ 221984 h 290208"/>
              <a:gd name="connsiteX205" fmla="*/ 201423 w 386603"/>
              <a:gd name="connsiteY205" fmla="*/ 251223 h 290208"/>
              <a:gd name="connsiteX206" fmla="*/ 190609 w 386603"/>
              <a:gd name="connsiteY206" fmla="*/ 262082 h 290208"/>
              <a:gd name="connsiteX207" fmla="*/ 177614 w 386603"/>
              <a:gd name="connsiteY207" fmla="*/ 273964 h 290208"/>
              <a:gd name="connsiteX208" fmla="*/ 171116 w 386603"/>
              <a:gd name="connsiteY208" fmla="*/ 279394 h 290208"/>
              <a:gd name="connsiteX209" fmla="*/ 164619 w 386603"/>
              <a:gd name="connsiteY209" fmla="*/ 283711 h 290208"/>
              <a:gd name="connsiteX210" fmla="*/ 157053 w 386603"/>
              <a:gd name="connsiteY210" fmla="*/ 288072 h 290208"/>
              <a:gd name="connsiteX211" fmla="*/ 149443 w 386603"/>
              <a:gd name="connsiteY211" fmla="*/ 290208 h 290208"/>
              <a:gd name="connsiteX212" fmla="*/ 146194 w 386603"/>
              <a:gd name="connsiteY212" fmla="*/ 290208 h 290208"/>
              <a:gd name="connsiteX213" fmla="*/ 144058 w 386603"/>
              <a:gd name="connsiteY213" fmla="*/ 289140 h 290208"/>
              <a:gd name="connsiteX214" fmla="*/ 142946 w 386603"/>
              <a:gd name="connsiteY214" fmla="*/ 285891 h 290208"/>
              <a:gd name="connsiteX215" fmla="*/ 142946 w 386603"/>
              <a:gd name="connsiteY215" fmla="*/ 282643 h 290208"/>
              <a:gd name="connsiteX216" fmla="*/ 144058 w 386603"/>
              <a:gd name="connsiteY216" fmla="*/ 281574 h 290208"/>
              <a:gd name="connsiteX217" fmla="*/ 133199 w 386603"/>
              <a:gd name="connsiteY217" fmla="*/ 276145 h 290208"/>
              <a:gd name="connsiteX218" fmla="*/ 122385 w 386603"/>
              <a:gd name="connsiteY218" fmla="*/ 269648 h 290208"/>
              <a:gd name="connsiteX219" fmla="*/ 112639 w 386603"/>
              <a:gd name="connsiteY219" fmla="*/ 263150 h 290208"/>
              <a:gd name="connsiteX220" fmla="*/ 101824 w 386603"/>
              <a:gd name="connsiteY220" fmla="*/ 255584 h 290208"/>
              <a:gd name="connsiteX221" fmla="*/ 82332 w 386603"/>
              <a:gd name="connsiteY221" fmla="*/ 239341 h 290208"/>
              <a:gd name="connsiteX222" fmla="*/ 64975 w 386603"/>
              <a:gd name="connsiteY222" fmla="*/ 223097 h 290208"/>
              <a:gd name="connsiteX223" fmla="*/ 44415 w 386603"/>
              <a:gd name="connsiteY223" fmla="*/ 203604 h 290208"/>
              <a:gd name="connsiteX224" fmla="*/ 35737 w 386603"/>
              <a:gd name="connsiteY224" fmla="*/ 192790 h 290208"/>
              <a:gd name="connsiteX225" fmla="*/ 25990 w 386603"/>
              <a:gd name="connsiteY225" fmla="*/ 181931 h 290208"/>
              <a:gd name="connsiteX226" fmla="*/ 18425 w 386603"/>
              <a:gd name="connsiteY226" fmla="*/ 173297 h 290208"/>
              <a:gd name="connsiteX227" fmla="*/ 15176 w 386603"/>
              <a:gd name="connsiteY227" fmla="*/ 167868 h 290208"/>
              <a:gd name="connsiteX228" fmla="*/ 11927 w 386603"/>
              <a:gd name="connsiteY228" fmla="*/ 162438 h 290208"/>
              <a:gd name="connsiteX229" fmla="*/ 9746 w 386603"/>
              <a:gd name="connsiteY229" fmla="*/ 158121 h 290208"/>
              <a:gd name="connsiteX230" fmla="*/ 8678 w 386603"/>
              <a:gd name="connsiteY230" fmla="*/ 153805 h 290208"/>
              <a:gd name="connsiteX231" fmla="*/ 5430 w 386603"/>
              <a:gd name="connsiteY231" fmla="*/ 152692 h 290208"/>
              <a:gd name="connsiteX232" fmla="*/ 3249 w 386603"/>
              <a:gd name="connsiteY232" fmla="*/ 150556 h 290208"/>
              <a:gd name="connsiteX233" fmla="*/ 1113 w 386603"/>
              <a:gd name="connsiteY233" fmla="*/ 147307 h 290208"/>
              <a:gd name="connsiteX234" fmla="*/ 0 w 386603"/>
              <a:gd name="connsiteY234" fmla="*/ 144058 h 290208"/>
              <a:gd name="connsiteX235" fmla="*/ 1113 w 386603"/>
              <a:gd name="connsiteY235" fmla="*/ 138629 h 290208"/>
              <a:gd name="connsiteX236" fmla="*/ 3249 w 386603"/>
              <a:gd name="connsiteY236" fmla="*/ 133199 h 290208"/>
              <a:gd name="connsiteX237" fmla="*/ 6498 w 386603"/>
              <a:gd name="connsiteY237" fmla="*/ 128883 h 290208"/>
              <a:gd name="connsiteX238" fmla="*/ 10859 w 386603"/>
              <a:gd name="connsiteY238" fmla="*/ 123453 h 290208"/>
              <a:gd name="connsiteX239" fmla="*/ 19493 w 386603"/>
              <a:gd name="connsiteY239" fmla="*/ 115888 h 290208"/>
              <a:gd name="connsiteX240" fmla="*/ 29239 w 386603"/>
              <a:gd name="connsiteY240" fmla="*/ 108322 h 290208"/>
              <a:gd name="connsiteX241" fmla="*/ 35737 w 386603"/>
              <a:gd name="connsiteY241" fmla="*/ 102893 h 290208"/>
              <a:gd name="connsiteX242" fmla="*/ 44415 w 386603"/>
              <a:gd name="connsiteY242" fmla="*/ 97463 h 290208"/>
              <a:gd name="connsiteX243" fmla="*/ 48732 w 386603"/>
              <a:gd name="connsiteY243" fmla="*/ 95327 h 290208"/>
              <a:gd name="connsiteX244" fmla="*/ 53093 w 386603"/>
              <a:gd name="connsiteY244" fmla="*/ 94214 h 290208"/>
              <a:gd name="connsiteX245" fmla="*/ 57410 w 386603"/>
              <a:gd name="connsiteY245" fmla="*/ 94214 h 290208"/>
              <a:gd name="connsiteX246" fmla="*/ 61727 w 386603"/>
              <a:gd name="connsiteY246" fmla="*/ 96395 h 290208"/>
              <a:gd name="connsiteX247" fmla="*/ 63907 w 386603"/>
              <a:gd name="connsiteY247" fmla="*/ 97463 h 290208"/>
              <a:gd name="connsiteX248" fmla="*/ 68224 w 386603"/>
              <a:gd name="connsiteY248" fmla="*/ 99644 h 290208"/>
              <a:gd name="connsiteX249" fmla="*/ 72585 w 386603"/>
              <a:gd name="connsiteY249" fmla="*/ 102893 h 290208"/>
              <a:gd name="connsiteX250" fmla="*/ 83400 w 386603"/>
              <a:gd name="connsiteY250" fmla="*/ 111571 h 290208"/>
              <a:gd name="connsiteX251" fmla="*/ 97463 w 386603"/>
              <a:gd name="connsiteY251" fmla="*/ 125634 h 290208"/>
              <a:gd name="connsiteX252" fmla="*/ 114819 w 386603"/>
              <a:gd name="connsiteY252" fmla="*/ 139697 h 290208"/>
              <a:gd name="connsiteX253" fmla="*/ 132131 w 386603"/>
              <a:gd name="connsiteY253" fmla="*/ 153805 h 290208"/>
              <a:gd name="connsiteX254" fmla="*/ 137561 w 386603"/>
              <a:gd name="connsiteY254" fmla="*/ 157053 h 290208"/>
              <a:gd name="connsiteX255" fmla="*/ 141877 w 386603"/>
              <a:gd name="connsiteY255" fmla="*/ 161370 h 290208"/>
              <a:gd name="connsiteX256" fmla="*/ 151624 w 386603"/>
              <a:gd name="connsiteY256" fmla="*/ 151624 h 290208"/>
              <a:gd name="connsiteX257" fmla="*/ 162438 w 386603"/>
              <a:gd name="connsiteY257" fmla="*/ 142946 h 290208"/>
              <a:gd name="connsiteX258" fmla="*/ 187360 w 386603"/>
              <a:gd name="connsiteY258" fmla="*/ 119136 h 290208"/>
              <a:gd name="connsiteX259" fmla="*/ 213350 w 386603"/>
              <a:gd name="connsiteY259" fmla="*/ 96395 h 290208"/>
              <a:gd name="connsiteX260" fmla="*/ 264262 w 386603"/>
              <a:gd name="connsiteY260" fmla="*/ 49844 h 290208"/>
              <a:gd name="connsiteX261" fmla="*/ 315130 w 386603"/>
              <a:gd name="connsiteY261" fmla="*/ 4362 h 290208"/>
              <a:gd name="connsiteX262" fmla="*/ 319447 w 386603"/>
              <a:gd name="connsiteY262" fmla="*/ 2181 h 290208"/>
              <a:gd name="connsiteX263" fmla="*/ 321627 w 386603"/>
              <a:gd name="connsiteY263" fmla="*/ 1113 h 29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386603" h="290208">
                <a:moveTo>
                  <a:pt x="27103" y="144058"/>
                </a:moveTo>
                <a:lnTo>
                  <a:pt x="23854" y="147307"/>
                </a:lnTo>
                <a:lnTo>
                  <a:pt x="28171" y="151624"/>
                </a:lnTo>
                <a:lnTo>
                  <a:pt x="32488" y="155941"/>
                </a:lnTo>
                <a:lnTo>
                  <a:pt x="50912" y="177614"/>
                </a:lnTo>
                <a:lnTo>
                  <a:pt x="70405" y="198175"/>
                </a:lnTo>
                <a:lnTo>
                  <a:pt x="90965" y="216599"/>
                </a:lnTo>
                <a:lnTo>
                  <a:pt x="112639" y="234979"/>
                </a:lnTo>
                <a:lnTo>
                  <a:pt x="123453" y="242589"/>
                </a:lnTo>
                <a:lnTo>
                  <a:pt x="134312" y="250155"/>
                </a:lnTo>
                <a:lnTo>
                  <a:pt x="145126" y="257721"/>
                </a:lnTo>
                <a:lnTo>
                  <a:pt x="154873" y="265331"/>
                </a:lnTo>
                <a:lnTo>
                  <a:pt x="162438" y="258833"/>
                </a:lnTo>
                <a:lnTo>
                  <a:pt x="85581" y="194926"/>
                </a:lnTo>
                <a:lnTo>
                  <a:pt x="55229" y="171117"/>
                </a:lnTo>
                <a:lnTo>
                  <a:pt x="40098" y="158121"/>
                </a:lnTo>
                <a:lnTo>
                  <a:pt x="32488" y="151624"/>
                </a:lnTo>
                <a:close/>
                <a:moveTo>
                  <a:pt x="194926" y="138629"/>
                </a:moveTo>
                <a:lnTo>
                  <a:pt x="186292" y="146195"/>
                </a:lnTo>
                <a:lnTo>
                  <a:pt x="191677" y="151624"/>
                </a:lnTo>
                <a:lnTo>
                  <a:pt x="198175" y="159190"/>
                </a:lnTo>
                <a:lnTo>
                  <a:pt x="206853" y="172185"/>
                </a:lnTo>
                <a:lnTo>
                  <a:pt x="213350" y="178682"/>
                </a:lnTo>
                <a:lnTo>
                  <a:pt x="218780" y="186292"/>
                </a:lnTo>
                <a:lnTo>
                  <a:pt x="223096" y="193858"/>
                </a:lnTo>
                <a:lnTo>
                  <a:pt x="224165" y="198175"/>
                </a:lnTo>
                <a:lnTo>
                  <a:pt x="225277" y="202492"/>
                </a:lnTo>
                <a:lnTo>
                  <a:pt x="239340" y="188428"/>
                </a:lnTo>
                <a:lnTo>
                  <a:pt x="236092" y="187360"/>
                </a:lnTo>
                <a:lnTo>
                  <a:pt x="228526" y="180863"/>
                </a:lnTo>
                <a:lnTo>
                  <a:pt x="220916" y="173297"/>
                </a:lnTo>
                <a:lnTo>
                  <a:pt x="207921" y="157053"/>
                </a:lnTo>
                <a:lnTo>
                  <a:pt x="201423" y="148375"/>
                </a:lnTo>
                <a:close/>
                <a:moveTo>
                  <a:pt x="41166" y="128883"/>
                </a:moveTo>
                <a:lnTo>
                  <a:pt x="40098" y="129951"/>
                </a:lnTo>
                <a:lnTo>
                  <a:pt x="32488" y="137561"/>
                </a:lnTo>
                <a:lnTo>
                  <a:pt x="41166" y="142946"/>
                </a:lnTo>
                <a:lnTo>
                  <a:pt x="48732" y="148375"/>
                </a:lnTo>
                <a:lnTo>
                  <a:pt x="64975" y="161370"/>
                </a:lnTo>
                <a:lnTo>
                  <a:pt x="94214" y="187360"/>
                </a:lnTo>
                <a:lnTo>
                  <a:pt x="171116" y="251223"/>
                </a:lnTo>
                <a:lnTo>
                  <a:pt x="176546" y="246906"/>
                </a:lnTo>
                <a:lnTo>
                  <a:pt x="174365" y="245838"/>
                </a:lnTo>
                <a:lnTo>
                  <a:pt x="163551" y="238228"/>
                </a:lnTo>
                <a:lnTo>
                  <a:pt x="153804" y="229594"/>
                </a:lnTo>
                <a:lnTo>
                  <a:pt x="144058" y="220916"/>
                </a:lnTo>
                <a:lnTo>
                  <a:pt x="134312" y="212238"/>
                </a:lnTo>
                <a:lnTo>
                  <a:pt x="113707" y="194926"/>
                </a:lnTo>
                <a:lnTo>
                  <a:pt x="95327" y="178682"/>
                </a:lnTo>
                <a:lnTo>
                  <a:pt x="56342" y="144058"/>
                </a:lnTo>
                <a:lnTo>
                  <a:pt x="48732" y="136448"/>
                </a:lnTo>
                <a:close/>
                <a:moveTo>
                  <a:pt x="216599" y="119136"/>
                </a:moveTo>
                <a:lnTo>
                  <a:pt x="206853" y="128883"/>
                </a:lnTo>
                <a:lnTo>
                  <a:pt x="214418" y="136448"/>
                </a:lnTo>
                <a:lnTo>
                  <a:pt x="222028" y="145126"/>
                </a:lnTo>
                <a:lnTo>
                  <a:pt x="236092" y="160302"/>
                </a:lnTo>
                <a:lnTo>
                  <a:pt x="248018" y="175433"/>
                </a:lnTo>
                <a:lnTo>
                  <a:pt x="249087" y="178682"/>
                </a:lnTo>
                <a:lnTo>
                  <a:pt x="254516" y="172185"/>
                </a:lnTo>
                <a:lnTo>
                  <a:pt x="256652" y="170048"/>
                </a:lnTo>
                <a:lnTo>
                  <a:pt x="255584" y="167868"/>
                </a:lnTo>
                <a:lnTo>
                  <a:pt x="241521" y="151624"/>
                </a:lnTo>
                <a:lnTo>
                  <a:pt x="228526" y="135380"/>
                </a:lnTo>
                <a:lnTo>
                  <a:pt x="222028" y="127815"/>
                </a:lnTo>
                <a:close/>
                <a:moveTo>
                  <a:pt x="59590" y="112639"/>
                </a:moveTo>
                <a:lnTo>
                  <a:pt x="53093" y="119136"/>
                </a:lnTo>
                <a:lnTo>
                  <a:pt x="60659" y="125634"/>
                </a:lnTo>
                <a:lnTo>
                  <a:pt x="68224" y="132131"/>
                </a:lnTo>
                <a:lnTo>
                  <a:pt x="107209" y="166800"/>
                </a:lnTo>
                <a:lnTo>
                  <a:pt x="125634" y="184112"/>
                </a:lnTo>
                <a:lnTo>
                  <a:pt x="144058" y="201423"/>
                </a:lnTo>
                <a:lnTo>
                  <a:pt x="163551" y="218735"/>
                </a:lnTo>
                <a:lnTo>
                  <a:pt x="173297" y="227414"/>
                </a:lnTo>
                <a:lnTo>
                  <a:pt x="180863" y="237160"/>
                </a:lnTo>
                <a:lnTo>
                  <a:pt x="181931" y="239341"/>
                </a:lnTo>
                <a:lnTo>
                  <a:pt x="183043" y="241477"/>
                </a:lnTo>
                <a:lnTo>
                  <a:pt x="199287" y="227414"/>
                </a:lnTo>
                <a:lnTo>
                  <a:pt x="219848" y="207921"/>
                </a:lnTo>
                <a:lnTo>
                  <a:pt x="215531" y="205740"/>
                </a:lnTo>
                <a:lnTo>
                  <a:pt x="211170" y="203604"/>
                </a:lnTo>
                <a:lnTo>
                  <a:pt x="206853" y="200355"/>
                </a:lnTo>
                <a:lnTo>
                  <a:pt x="202536" y="196039"/>
                </a:lnTo>
                <a:lnTo>
                  <a:pt x="196038" y="187360"/>
                </a:lnTo>
                <a:lnTo>
                  <a:pt x="190609" y="178682"/>
                </a:lnTo>
                <a:lnTo>
                  <a:pt x="181931" y="167868"/>
                </a:lnTo>
                <a:lnTo>
                  <a:pt x="177614" y="162438"/>
                </a:lnTo>
                <a:lnTo>
                  <a:pt x="175433" y="155941"/>
                </a:lnTo>
                <a:lnTo>
                  <a:pt x="161370" y="168936"/>
                </a:lnTo>
                <a:lnTo>
                  <a:pt x="166799" y="174365"/>
                </a:lnTo>
                <a:lnTo>
                  <a:pt x="171116" y="181931"/>
                </a:lnTo>
                <a:lnTo>
                  <a:pt x="174365" y="188428"/>
                </a:lnTo>
                <a:lnTo>
                  <a:pt x="179795" y="194926"/>
                </a:lnTo>
                <a:lnTo>
                  <a:pt x="190609" y="206853"/>
                </a:lnTo>
                <a:lnTo>
                  <a:pt x="196038" y="214419"/>
                </a:lnTo>
                <a:lnTo>
                  <a:pt x="199287" y="221984"/>
                </a:lnTo>
                <a:lnTo>
                  <a:pt x="199287" y="223097"/>
                </a:lnTo>
                <a:lnTo>
                  <a:pt x="197106" y="224165"/>
                </a:lnTo>
                <a:lnTo>
                  <a:pt x="192790" y="223097"/>
                </a:lnTo>
                <a:lnTo>
                  <a:pt x="187360" y="220916"/>
                </a:lnTo>
                <a:lnTo>
                  <a:pt x="183043" y="218735"/>
                </a:lnTo>
                <a:lnTo>
                  <a:pt x="179795" y="215487"/>
                </a:lnTo>
                <a:lnTo>
                  <a:pt x="172184" y="208989"/>
                </a:lnTo>
                <a:lnTo>
                  <a:pt x="166799" y="200355"/>
                </a:lnTo>
                <a:lnTo>
                  <a:pt x="158121" y="188428"/>
                </a:lnTo>
                <a:lnTo>
                  <a:pt x="154873" y="181931"/>
                </a:lnTo>
                <a:lnTo>
                  <a:pt x="152692" y="175433"/>
                </a:lnTo>
                <a:lnTo>
                  <a:pt x="145126" y="178682"/>
                </a:lnTo>
                <a:lnTo>
                  <a:pt x="140809" y="179795"/>
                </a:lnTo>
                <a:lnTo>
                  <a:pt x="135380" y="179795"/>
                </a:lnTo>
                <a:lnTo>
                  <a:pt x="134312" y="177614"/>
                </a:lnTo>
                <a:lnTo>
                  <a:pt x="134312" y="175433"/>
                </a:lnTo>
                <a:lnTo>
                  <a:pt x="129951" y="174365"/>
                </a:lnTo>
                <a:lnTo>
                  <a:pt x="126702" y="172185"/>
                </a:lnTo>
                <a:lnTo>
                  <a:pt x="118068" y="165687"/>
                </a:lnTo>
                <a:lnTo>
                  <a:pt x="102892" y="154873"/>
                </a:lnTo>
                <a:lnTo>
                  <a:pt x="88829" y="141878"/>
                </a:lnTo>
                <a:lnTo>
                  <a:pt x="74722" y="129951"/>
                </a:lnTo>
                <a:lnTo>
                  <a:pt x="66088" y="121317"/>
                </a:lnTo>
                <a:close/>
                <a:moveTo>
                  <a:pt x="239340" y="99644"/>
                </a:moveTo>
                <a:lnTo>
                  <a:pt x="228526" y="109390"/>
                </a:lnTo>
                <a:lnTo>
                  <a:pt x="232843" y="113707"/>
                </a:lnTo>
                <a:lnTo>
                  <a:pt x="237160" y="119136"/>
                </a:lnTo>
                <a:lnTo>
                  <a:pt x="245838" y="129951"/>
                </a:lnTo>
                <a:lnTo>
                  <a:pt x="256652" y="142946"/>
                </a:lnTo>
                <a:lnTo>
                  <a:pt x="268579" y="158121"/>
                </a:lnTo>
                <a:lnTo>
                  <a:pt x="281574" y="141878"/>
                </a:lnTo>
                <a:lnTo>
                  <a:pt x="275077" y="137561"/>
                </a:lnTo>
                <a:lnTo>
                  <a:pt x="268579" y="131063"/>
                </a:lnTo>
                <a:lnTo>
                  <a:pt x="258833" y="120204"/>
                </a:lnTo>
                <a:lnTo>
                  <a:pt x="248018" y="110458"/>
                </a:lnTo>
                <a:lnTo>
                  <a:pt x="243657" y="105073"/>
                </a:lnTo>
                <a:close/>
                <a:moveTo>
                  <a:pt x="264262" y="76902"/>
                </a:moveTo>
                <a:lnTo>
                  <a:pt x="249087" y="89897"/>
                </a:lnTo>
                <a:lnTo>
                  <a:pt x="261013" y="100712"/>
                </a:lnTo>
                <a:lnTo>
                  <a:pt x="272896" y="112639"/>
                </a:lnTo>
                <a:lnTo>
                  <a:pt x="282642" y="120204"/>
                </a:lnTo>
                <a:lnTo>
                  <a:pt x="286959" y="124566"/>
                </a:lnTo>
                <a:lnTo>
                  <a:pt x="291320" y="129951"/>
                </a:lnTo>
                <a:lnTo>
                  <a:pt x="302135" y="118068"/>
                </a:lnTo>
                <a:lnTo>
                  <a:pt x="295637" y="113707"/>
                </a:lnTo>
                <a:lnTo>
                  <a:pt x="290208" y="109390"/>
                </a:lnTo>
                <a:lnTo>
                  <a:pt x="279393" y="100712"/>
                </a:lnTo>
                <a:lnTo>
                  <a:pt x="275077" y="95327"/>
                </a:lnTo>
                <a:lnTo>
                  <a:pt x="269647" y="89897"/>
                </a:lnTo>
                <a:lnTo>
                  <a:pt x="266398" y="83400"/>
                </a:lnTo>
                <a:lnTo>
                  <a:pt x="264262" y="80151"/>
                </a:lnTo>
                <a:close/>
                <a:moveTo>
                  <a:pt x="281574" y="61727"/>
                </a:moveTo>
                <a:lnTo>
                  <a:pt x="268579" y="72586"/>
                </a:lnTo>
                <a:lnTo>
                  <a:pt x="275077" y="75834"/>
                </a:lnTo>
                <a:lnTo>
                  <a:pt x="280506" y="80151"/>
                </a:lnTo>
                <a:lnTo>
                  <a:pt x="290208" y="89897"/>
                </a:lnTo>
                <a:lnTo>
                  <a:pt x="301067" y="97463"/>
                </a:lnTo>
                <a:lnTo>
                  <a:pt x="310813" y="106141"/>
                </a:lnTo>
                <a:lnTo>
                  <a:pt x="316198" y="99644"/>
                </a:lnTo>
                <a:lnTo>
                  <a:pt x="307564" y="90966"/>
                </a:lnTo>
                <a:lnTo>
                  <a:pt x="298886" y="82332"/>
                </a:lnTo>
                <a:lnTo>
                  <a:pt x="289140" y="72586"/>
                </a:lnTo>
                <a:lnTo>
                  <a:pt x="284823" y="67156"/>
                </a:lnTo>
                <a:close/>
                <a:moveTo>
                  <a:pt x="324876" y="22742"/>
                </a:moveTo>
                <a:lnTo>
                  <a:pt x="310813" y="35737"/>
                </a:lnTo>
                <a:lnTo>
                  <a:pt x="315130" y="37917"/>
                </a:lnTo>
                <a:lnTo>
                  <a:pt x="318379" y="42234"/>
                </a:lnTo>
                <a:lnTo>
                  <a:pt x="324876" y="50912"/>
                </a:lnTo>
                <a:lnTo>
                  <a:pt x="329193" y="56342"/>
                </a:lnTo>
                <a:lnTo>
                  <a:pt x="333554" y="60659"/>
                </a:lnTo>
                <a:lnTo>
                  <a:pt x="335690" y="67156"/>
                </a:lnTo>
                <a:lnTo>
                  <a:pt x="336803" y="73654"/>
                </a:lnTo>
                <a:lnTo>
                  <a:pt x="335690" y="75834"/>
                </a:lnTo>
                <a:lnTo>
                  <a:pt x="333554" y="75834"/>
                </a:lnTo>
                <a:lnTo>
                  <a:pt x="327057" y="72586"/>
                </a:lnTo>
                <a:lnTo>
                  <a:pt x="322695" y="68224"/>
                </a:lnTo>
                <a:lnTo>
                  <a:pt x="314062" y="57410"/>
                </a:lnTo>
                <a:lnTo>
                  <a:pt x="307564" y="50912"/>
                </a:lnTo>
                <a:lnTo>
                  <a:pt x="304315" y="46595"/>
                </a:lnTo>
                <a:lnTo>
                  <a:pt x="302135" y="43347"/>
                </a:lnTo>
                <a:lnTo>
                  <a:pt x="288072" y="55229"/>
                </a:lnTo>
                <a:lnTo>
                  <a:pt x="294569" y="58478"/>
                </a:lnTo>
                <a:lnTo>
                  <a:pt x="299954" y="62839"/>
                </a:lnTo>
                <a:lnTo>
                  <a:pt x="309700" y="71473"/>
                </a:lnTo>
                <a:lnTo>
                  <a:pt x="318379" y="77970"/>
                </a:lnTo>
                <a:lnTo>
                  <a:pt x="328125" y="85581"/>
                </a:lnTo>
                <a:lnTo>
                  <a:pt x="354115" y="56342"/>
                </a:lnTo>
                <a:lnTo>
                  <a:pt x="338939" y="38985"/>
                </a:lnTo>
                <a:close/>
                <a:moveTo>
                  <a:pt x="324876" y="0"/>
                </a:moveTo>
                <a:lnTo>
                  <a:pt x="328125" y="0"/>
                </a:lnTo>
                <a:lnTo>
                  <a:pt x="331374" y="2181"/>
                </a:lnTo>
                <a:lnTo>
                  <a:pt x="340052" y="9746"/>
                </a:lnTo>
                <a:lnTo>
                  <a:pt x="346549" y="17357"/>
                </a:lnTo>
                <a:lnTo>
                  <a:pt x="360612" y="33600"/>
                </a:lnTo>
                <a:lnTo>
                  <a:pt x="373607" y="47664"/>
                </a:lnTo>
                <a:lnTo>
                  <a:pt x="384422" y="61727"/>
                </a:lnTo>
                <a:lnTo>
                  <a:pt x="386603" y="66088"/>
                </a:lnTo>
                <a:lnTo>
                  <a:pt x="386603" y="69337"/>
                </a:lnTo>
                <a:lnTo>
                  <a:pt x="384422" y="72586"/>
                </a:lnTo>
                <a:lnTo>
                  <a:pt x="382286" y="74722"/>
                </a:lnTo>
                <a:lnTo>
                  <a:pt x="379037" y="76902"/>
                </a:lnTo>
                <a:lnTo>
                  <a:pt x="374676" y="76902"/>
                </a:lnTo>
                <a:lnTo>
                  <a:pt x="371427" y="75834"/>
                </a:lnTo>
                <a:lnTo>
                  <a:pt x="368178" y="73654"/>
                </a:lnTo>
                <a:lnTo>
                  <a:pt x="356296" y="89897"/>
                </a:lnTo>
                <a:lnTo>
                  <a:pt x="344369" y="105073"/>
                </a:lnTo>
                <a:lnTo>
                  <a:pt x="318379" y="135380"/>
                </a:lnTo>
                <a:lnTo>
                  <a:pt x="290208" y="164619"/>
                </a:lnTo>
                <a:lnTo>
                  <a:pt x="263150" y="191677"/>
                </a:lnTo>
                <a:lnTo>
                  <a:pt x="232843" y="221984"/>
                </a:lnTo>
                <a:lnTo>
                  <a:pt x="201423" y="251223"/>
                </a:lnTo>
                <a:lnTo>
                  <a:pt x="190609" y="262082"/>
                </a:lnTo>
                <a:lnTo>
                  <a:pt x="177614" y="273964"/>
                </a:lnTo>
                <a:lnTo>
                  <a:pt x="171116" y="279394"/>
                </a:lnTo>
                <a:lnTo>
                  <a:pt x="164619" y="283711"/>
                </a:lnTo>
                <a:lnTo>
                  <a:pt x="157053" y="288072"/>
                </a:lnTo>
                <a:lnTo>
                  <a:pt x="149443" y="290208"/>
                </a:lnTo>
                <a:lnTo>
                  <a:pt x="146194" y="290208"/>
                </a:lnTo>
                <a:lnTo>
                  <a:pt x="144058" y="289140"/>
                </a:lnTo>
                <a:lnTo>
                  <a:pt x="142946" y="285891"/>
                </a:lnTo>
                <a:lnTo>
                  <a:pt x="142946" y="282643"/>
                </a:lnTo>
                <a:lnTo>
                  <a:pt x="144058" y="281574"/>
                </a:lnTo>
                <a:lnTo>
                  <a:pt x="133199" y="276145"/>
                </a:lnTo>
                <a:lnTo>
                  <a:pt x="122385" y="269648"/>
                </a:lnTo>
                <a:lnTo>
                  <a:pt x="112639" y="263150"/>
                </a:lnTo>
                <a:lnTo>
                  <a:pt x="101824" y="255584"/>
                </a:lnTo>
                <a:lnTo>
                  <a:pt x="82332" y="239341"/>
                </a:lnTo>
                <a:lnTo>
                  <a:pt x="64975" y="223097"/>
                </a:lnTo>
                <a:lnTo>
                  <a:pt x="44415" y="203604"/>
                </a:lnTo>
                <a:lnTo>
                  <a:pt x="35737" y="192790"/>
                </a:lnTo>
                <a:lnTo>
                  <a:pt x="25990" y="181931"/>
                </a:lnTo>
                <a:lnTo>
                  <a:pt x="18425" y="173297"/>
                </a:lnTo>
                <a:lnTo>
                  <a:pt x="15176" y="167868"/>
                </a:lnTo>
                <a:lnTo>
                  <a:pt x="11927" y="162438"/>
                </a:lnTo>
                <a:lnTo>
                  <a:pt x="9746" y="158121"/>
                </a:lnTo>
                <a:lnTo>
                  <a:pt x="8678" y="153805"/>
                </a:lnTo>
                <a:lnTo>
                  <a:pt x="5430" y="152692"/>
                </a:lnTo>
                <a:lnTo>
                  <a:pt x="3249" y="150556"/>
                </a:lnTo>
                <a:lnTo>
                  <a:pt x="1113" y="147307"/>
                </a:lnTo>
                <a:lnTo>
                  <a:pt x="0" y="144058"/>
                </a:lnTo>
                <a:lnTo>
                  <a:pt x="1113" y="138629"/>
                </a:lnTo>
                <a:lnTo>
                  <a:pt x="3249" y="133199"/>
                </a:lnTo>
                <a:lnTo>
                  <a:pt x="6498" y="128883"/>
                </a:lnTo>
                <a:lnTo>
                  <a:pt x="10859" y="123453"/>
                </a:lnTo>
                <a:lnTo>
                  <a:pt x="19493" y="115888"/>
                </a:lnTo>
                <a:lnTo>
                  <a:pt x="29239" y="108322"/>
                </a:lnTo>
                <a:lnTo>
                  <a:pt x="35737" y="102893"/>
                </a:lnTo>
                <a:lnTo>
                  <a:pt x="44415" y="97463"/>
                </a:lnTo>
                <a:lnTo>
                  <a:pt x="48732" y="95327"/>
                </a:lnTo>
                <a:lnTo>
                  <a:pt x="53093" y="94214"/>
                </a:lnTo>
                <a:lnTo>
                  <a:pt x="57410" y="94214"/>
                </a:lnTo>
                <a:lnTo>
                  <a:pt x="61727" y="96395"/>
                </a:lnTo>
                <a:lnTo>
                  <a:pt x="63907" y="97463"/>
                </a:lnTo>
                <a:lnTo>
                  <a:pt x="68224" y="99644"/>
                </a:lnTo>
                <a:lnTo>
                  <a:pt x="72585" y="102893"/>
                </a:lnTo>
                <a:lnTo>
                  <a:pt x="83400" y="111571"/>
                </a:lnTo>
                <a:lnTo>
                  <a:pt x="97463" y="125634"/>
                </a:lnTo>
                <a:lnTo>
                  <a:pt x="114819" y="139697"/>
                </a:lnTo>
                <a:lnTo>
                  <a:pt x="132131" y="153805"/>
                </a:lnTo>
                <a:lnTo>
                  <a:pt x="137561" y="157053"/>
                </a:lnTo>
                <a:lnTo>
                  <a:pt x="141877" y="161370"/>
                </a:lnTo>
                <a:lnTo>
                  <a:pt x="151624" y="151624"/>
                </a:lnTo>
                <a:lnTo>
                  <a:pt x="162438" y="142946"/>
                </a:lnTo>
                <a:lnTo>
                  <a:pt x="187360" y="119136"/>
                </a:lnTo>
                <a:lnTo>
                  <a:pt x="213350" y="96395"/>
                </a:lnTo>
                <a:lnTo>
                  <a:pt x="264262" y="49844"/>
                </a:lnTo>
                <a:lnTo>
                  <a:pt x="315130" y="4362"/>
                </a:lnTo>
                <a:lnTo>
                  <a:pt x="319447" y="2181"/>
                </a:lnTo>
                <a:lnTo>
                  <a:pt x="321627" y="11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85" name="شكل حر: شكل 84">
            <a:extLst>
              <a:ext uri="{FF2B5EF4-FFF2-40B4-BE49-F238E27FC236}">
                <a16:creationId xmlns:a16="http://schemas.microsoft.com/office/drawing/2014/main" id="{97B94BBA-85F1-46BB-8C03-6B246B906F1A}"/>
              </a:ext>
            </a:extLst>
          </p:cNvPr>
          <p:cNvSpPr/>
          <p:nvPr/>
        </p:nvSpPr>
        <p:spPr>
          <a:xfrm>
            <a:off x="8449077" y="5161267"/>
            <a:ext cx="359396" cy="269785"/>
          </a:xfrm>
          <a:custGeom>
            <a:avLst/>
            <a:gdLst>
              <a:gd name="connsiteX0" fmla="*/ 27103 w 386603"/>
              <a:gd name="connsiteY0" fmla="*/ 144058 h 290208"/>
              <a:gd name="connsiteX1" fmla="*/ 23854 w 386603"/>
              <a:gd name="connsiteY1" fmla="*/ 147307 h 290208"/>
              <a:gd name="connsiteX2" fmla="*/ 28171 w 386603"/>
              <a:gd name="connsiteY2" fmla="*/ 151624 h 290208"/>
              <a:gd name="connsiteX3" fmla="*/ 32488 w 386603"/>
              <a:gd name="connsiteY3" fmla="*/ 155941 h 290208"/>
              <a:gd name="connsiteX4" fmla="*/ 50912 w 386603"/>
              <a:gd name="connsiteY4" fmla="*/ 177614 h 290208"/>
              <a:gd name="connsiteX5" fmla="*/ 70405 w 386603"/>
              <a:gd name="connsiteY5" fmla="*/ 198175 h 290208"/>
              <a:gd name="connsiteX6" fmla="*/ 90965 w 386603"/>
              <a:gd name="connsiteY6" fmla="*/ 216599 h 290208"/>
              <a:gd name="connsiteX7" fmla="*/ 112639 w 386603"/>
              <a:gd name="connsiteY7" fmla="*/ 234979 h 290208"/>
              <a:gd name="connsiteX8" fmla="*/ 123453 w 386603"/>
              <a:gd name="connsiteY8" fmla="*/ 242589 h 290208"/>
              <a:gd name="connsiteX9" fmla="*/ 134312 w 386603"/>
              <a:gd name="connsiteY9" fmla="*/ 250155 h 290208"/>
              <a:gd name="connsiteX10" fmla="*/ 145126 w 386603"/>
              <a:gd name="connsiteY10" fmla="*/ 257721 h 290208"/>
              <a:gd name="connsiteX11" fmla="*/ 154873 w 386603"/>
              <a:gd name="connsiteY11" fmla="*/ 265331 h 290208"/>
              <a:gd name="connsiteX12" fmla="*/ 162438 w 386603"/>
              <a:gd name="connsiteY12" fmla="*/ 258833 h 290208"/>
              <a:gd name="connsiteX13" fmla="*/ 85581 w 386603"/>
              <a:gd name="connsiteY13" fmla="*/ 194926 h 290208"/>
              <a:gd name="connsiteX14" fmla="*/ 55229 w 386603"/>
              <a:gd name="connsiteY14" fmla="*/ 171117 h 290208"/>
              <a:gd name="connsiteX15" fmla="*/ 40098 w 386603"/>
              <a:gd name="connsiteY15" fmla="*/ 158121 h 290208"/>
              <a:gd name="connsiteX16" fmla="*/ 32488 w 386603"/>
              <a:gd name="connsiteY16" fmla="*/ 151624 h 290208"/>
              <a:gd name="connsiteX17" fmla="*/ 194926 w 386603"/>
              <a:gd name="connsiteY17" fmla="*/ 138629 h 290208"/>
              <a:gd name="connsiteX18" fmla="*/ 186292 w 386603"/>
              <a:gd name="connsiteY18" fmla="*/ 146195 h 290208"/>
              <a:gd name="connsiteX19" fmla="*/ 191677 w 386603"/>
              <a:gd name="connsiteY19" fmla="*/ 151624 h 290208"/>
              <a:gd name="connsiteX20" fmla="*/ 198175 w 386603"/>
              <a:gd name="connsiteY20" fmla="*/ 159190 h 290208"/>
              <a:gd name="connsiteX21" fmla="*/ 206853 w 386603"/>
              <a:gd name="connsiteY21" fmla="*/ 172185 h 290208"/>
              <a:gd name="connsiteX22" fmla="*/ 213350 w 386603"/>
              <a:gd name="connsiteY22" fmla="*/ 178682 h 290208"/>
              <a:gd name="connsiteX23" fmla="*/ 218780 w 386603"/>
              <a:gd name="connsiteY23" fmla="*/ 186292 h 290208"/>
              <a:gd name="connsiteX24" fmla="*/ 223096 w 386603"/>
              <a:gd name="connsiteY24" fmla="*/ 193858 h 290208"/>
              <a:gd name="connsiteX25" fmla="*/ 224165 w 386603"/>
              <a:gd name="connsiteY25" fmla="*/ 198175 h 290208"/>
              <a:gd name="connsiteX26" fmla="*/ 225277 w 386603"/>
              <a:gd name="connsiteY26" fmla="*/ 202492 h 290208"/>
              <a:gd name="connsiteX27" fmla="*/ 239340 w 386603"/>
              <a:gd name="connsiteY27" fmla="*/ 188428 h 290208"/>
              <a:gd name="connsiteX28" fmla="*/ 236092 w 386603"/>
              <a:gd name="connsiteY28" fmla="*/ 187360 h 290208"/>
              <a:gd name="connsiteX29" fmla="*/ 228526 w 386603"/>
              <a:gd name="connsiteY29" fmla="*/ 180863 h 290208"/>
              <a:gd name="connsiteX30" fmla="*/ 220916 w 386603"/>
              <a:gd name="connsiteY30" fmla="*/ 173297 h 290208"/>
              <a:gd name="connsiteX31" fmla="*/ 207921 w 386603"/>
              <a:gd name="connsiteY31" fmla="*/ 157053 h 290208"/>
              <a:gd name="connsiteX32" fmla="*/ 201423 w 386603"/>
              <a:gd name="connsiteY32" fmla="*/ 148375 h 290208"/>
              <a:gd name="connsiteX33" fmla="*/ 41166 w 386603"/>
              <a:gd name="connsiteY33" fmla="*/ 128883 h 290208"/>
              <a:gd name="connsiteX34" fmla="*/ 40098 w 386603"/>
              <a:gd name="connsiteY34" fmla="*/ 129951 h 290208"/>
              <a:gd name="connsiteX35" fmla="*/ 32488 w 386603"/>
              <a:gd name="connsiteY35" fmla="*/ 137561 h 290208"/>
              <a:gd name="connsiteX36" fmla="*/ 41166 w 386603"/>
              <a:gd name="connsiteY36" fmla="*/ 142946 h 290208"/>
              <a:gd name="connsiteX37" fmla="*/ 48732 w 386603"/>
              <a:gd name="connsiteY37" fmla="*/ 148375 h 290208"/>
              <a:gd name="connsiteX38" fmla="*/ 64975 w 386603"/>
              <a:gd name="connsiteY38" fmla="*/ 161370 h 290208"/>
              <a:gd name="connsiteX39" fmla="*/ 94214 w 386603"/>
              <a:gd name="connsiteY39" fmla="*/ 187360 h 290208"/>
              <a:gd name="connsiteX40" fmla="*/ 171116 w 386603"/>
              <a:gd name="connsiteY40" fmla="*/ 251223 h 290208"/>
              <a:gd name="connsiteX41" fmla="*/ 176546 w 386603"/>
              <a:gd name="connsiteY41" fmla="*/ 246906 h 290208"/>
              <a:gd name="connsiteX42" fmla="*/ 174365 w 386603"/>
              <a:gd name="connsiteY42" fmla="*/ 245838 h 290208"/>
              <a:gd name="connsiteX43" fmla="*/ 163551 w 386603"/>
              <a:gd name="connsiteY43" fmla="*/ 238228 h 290208"/>
              <a:gd name="connsiteX44" fmla="*/ 153804 w 386603"/>
              <a:gd name="connsiteY44" fmla="*/ 229594 h 290208"/>
              <a:gd name="connsiteX45" fmla="*/ 144058 w 386603"/>
              <a:gd name="connsiteY45" fmla="*/ 220916 h 290208"/>
              <a:gd name="connsiteX46" fmla="*/ 134312 w 386603"/>
              <a:gd name="connsiteY46" fmla="*/ 212238 h 290208"/>
              <a:gd name="connsiteX47" fmla="*/ 113707 w 386603"/>
              <a:gd name="connsiteY47" fmla="*/ 194926 h 290208"/>
              <a:gd name="connsiteX48" fmla="*/ 95327 w 386603"/>
              <a:gd name="connsiteY48" fmla="*/ 178682 h 290208"/>
              <a:gd name="connsiteX49" fmla="*/ 56342 w 386603"/>
              <a:gd name="connsiteY49" fmla="*/ 144058 h 290208"/>
              <a:gd name="connsiteX50" fmla="*/ 48732 w 386603"/>
              <a:gd name="connsiteY50" fmla="*/ 136448 h 290208"/>
              <a:gd name="connsiteX51" fmla="*/ 216599 w 386603"/>
              <a:gd name="connsiteY51" fmla="*/ 119136 h 290208"/>
              <a:gd name="connsiteX52" fmla="*/ 206853 w 386603"/>
              <a:gd name="connsiteY52" fmla="*/ 128883 h 290208"/>
              <a:gd name="connsiteX53" fmla="*/ 214418 w 386603"/>
              <a:gd name="connsiteY53" fmla="*/ 136448 h 290208"/>
              <a:gd name="connsiteX54" fmla="*/ 222028 w 386603"/>
              <a:gd name="connsiteY54" fmla="*/ 145126 h 290208"/>
              <a:gd name="connsiteX55" fmla="*/ 236092 w 386603"/>
              <a:gd name="connsiteY55" fmla="*/ 160302 h 290208"/>
              <a:gd name="connsiteX56" fmla="*/ 248018 w 386603"/>
              <a:gd name="connsiteY56" fmla="*/ 175433 h 290208"/>
              <a:gd name="connsiteX57" fmla="*/ 249087 w 386603"/>
              <a:gd name="connsiteY57" fmla="*/ 178682 h 290208"/>
              <a:gd name="connsiteX58" fmla="*/ 254516 w 386603"/>
              <a:gd name="connsiteY58" fmla="*/ 172185 h 290208"/>
              <a:gd name="connsiteX59" fmla="*/ 256652 w 386603"/>
              <a:gd name="connsiteY59" fmla="*/ 170048 h 290208"/>
              <a:gd name="connsiteX60" fmla="*/ 255584 w 386603"/>
              <a:gd name="connsiteY60" fmla="*/ 167868 h 290208"/>
              <a:gd name="connsiteX61" fmla="*/ 241521 w 386603"/>
              <a:gd name="connsiteY61" fmla="*/ 151624 h 290208"/>
              <a:gd name="connsiteX62" fmla="*/ 228526 w 386603"/>
              <a:gd name="connsiteY62" fmla="*/ 135380 h 290208"/>
              <a:gd name="connsiteX63" fmla="*/ 222028 w 386603"/>
              <a:gd name="connsiteY63" fmla="*/ 127815 h 290208"/>
              <a:gd name="connsiteX64" fmla="*/ 59590 w 386603"/>
              <a:gd name="connsiteY64" fmla="*/ 112639 h 290208"/>
              <a:gd name="connsiteX65" fmla="*/ 53093 w 386603"/>
              <a:gd name="connsiteY65" fmla="*/ 119136 h 290208"/>
              <a:gd name="connsiteX66" fmla="*/ 60659 w 386603"/>
              <a:gd name="connsiteY66" fmla="*/ 125634 h 290208"/>
              <a:gd name="connsiteX67" fmla="*/ 68224 w 386603"/>
              <a:gd name="connsiteY67" fmla="*/ 132131 h 290208"/>
              <a:gd name="connsiteX68" fmla="*/ 107209 w 386603"/>
              <a:gd name="connsiteY68" fmla="*/ 166800 h 290208"/>
              <a:gd name="connsiteX69" fmla="*/ 125634 w 386603"/>
              <a:gd name="connsiteY69" fmla="*/ 184112 h 290208"/>
              <a:gd name="connsiteX70" fmla="*/ 144058 w 386603"/>
              <a:gd name="connsiteY70" fmla="*/ 201423 h 290208"/>
              <a:gd name="connsiteX71" fmla="*/ 163551 w 386603"/>
              <a:gd name="connsiteY71" fmla="*/ 218735 h 290208"/>
              <a:gd name="connsiteX72" fmla="*/ 173297 w 386603"/>
              <a:gd name="connsiteY72" fmla="*/ 227414 h 290208"/>
              <a:gd name="connsiteX73" fmla="*/ 180863 w 386603"/>
              <a:gd name="connsiteY73" fmla="*/ 237160 h 290208"/>
              <a:gd name="connsiteX74" fmla="*/ 181931 w 386603"/>
              <a:gd name="connsiteY74" fmla="*/ 239341 h 290208"/>
              <a:gd name="connsiteX75" fmla="*/ 183043 w 386603"/>
              <a:gd name="connsiteY75" fmla="*/ 241477 h 290208"/>
              <a:gd name="connsiteX76" fmla="*/ 199287 w 386603"/>
              <a:gd name="connsiteY76" fmla="*/ 227414 h 290208"/>
              <a:gd name="connsiteX77" fmla="*/ 219848 w 386603"/>
              <a:gd name="connsiteY77" fmla="*/ 207921 h 290208"/>
              <a:gd name="connsiteX78" fmla="*/ 215531 w 386603"/>
              <a:gd name="connsiteY78" fmla="*/ 205740 h 290208"/>
              <a:gd name="connsiteX79" fmla="*/ 211170 w 386603"/>
              <a:gd name="connsiteY79" fmla="*/ 203604 h 290208"/>
              <a:gd name="connsiteX80" fmla="*/ 206853 w 386603"/>
              <a:gd name="connsiteY80" fmla="*/ 200355 h 290208"/>
              <a:gd name="connsiteX81" fmla="*/ 202536 w 386603"/>
              <a:gd name="connsiteY81" fmla="*/ 196039 h 290208"/>
              <a:gd name="connsiteX82" fmla="*/ 196038 w 386603"/>
              <a:gd name="connsiteY82" fmla="*/ 187360 h 290208"/>
              <a:gd name="connsiteX83" fmla="*/ 190609 w 386603"/>
              <a:gd name="connsiteY83" fmla="*/ 178682 h 290208"/>
              <a:gd name="connsiteX84" fmla="*/ 181931 w 386603"/>
              <a:gd name="connsiteY84" fmla="*/ 167868 h 290208"/>
              <a:gd name="connsiteX85" fmla="*/ 177614 w 386603"/>
              <a:gd name="connsiteY85" fmla="*/ 162438 h 290208"/>
              <a:gd name="connsiteX86" fmla="*/ 175433 w 386603"/>
              <a:gd name="connsiteY86" fmla="*/ 155941 h 290208"/>
              <a:gd name="connsiteX87" fmla="*/ 161370 w 386603"/>
              <a:gd name="connsiteY87" fmla="*/ 168936 h 290208"/>
              <a:gd name="connsiteX88" fmla="*/ 166799 w 386603"/>
              <a:gd name="connsiteY88" fmla="*/ 174365 h 290208"/>
              <a:gd name="connsiteX89" fmla="*/ 171116 w 386603"/>
              <a:gd name="connsiteY89" fmla="*/ 181931 h 290208"/>
              <a:gd name="connsiteX90" fmla="*/ 174365 w 386603"/>
              <a:gd name="connsiteY90" fmla="*/ 188428 h 290208"/>
              <a:gd name="connsiteX91" fmla="*/ 179795 w 386603"/>
              <a:gd name="connsiteY91" fmla="*/ 194926 h 290208"/>
              <a:gd name="connsiteX92" fmla="*/ 190609 w 386603"/>
              <a:gd name="connsiteY92" fmla="*/ 206853 h 290208"/>
              <a:gd name="connsiteX93" fmla="*/ 196038 w 386603"/>
              <a:gd name="connsiteY93" fmla="*/ 214419 h 290208"/>
              <a:gd name="connsiteX94" fmla="*/ 199287 w 386603"/>
              <a:gd name="connsiteY94" fmla="*/ 221984 h 290208"/>
              <a:gd name="connsiteX95" fmla="*/ 199287 w 386603"/>
              <a:gd name="connsiteY95" fmla="*/ 223097 h 290208"/>
              <a:gd name="connsiteX96" fmla="*/ 197106 w 386603"/>
              <a:gd name="connsiteY96" fmla="*/ 224165 h 290208"/>
              <a:gd name="connsiteX97" fmla="*/ 192790 w 386603"/>
              <a:gd name="connsiteY97" fmla="*/ 223097 h 290208"/>
              <a:gd name="connsiteX98" fmla="*/ 187360 w 386603"/>
              <a:gd name="connsiteY98" fmla="*/ 220916 h 290208"/>
              <a:gd name="connsiteX99" fmla="*/ 183043 w 386603"/>
              <a:gd name="connsiteY99" fmla="*/ 218735 h 290208"/>
              <a:gd name="connsiteX100" fmla="*/ 179795 w 386603"/>
              <a:gd name="connsiteY100" fmla="*/ 215487 h 290208"/>
              <a:gd name="connsiteX101" fmla="*/ 172184 w 386603"/>
              <a:gd name="connsiteY101" fmla="*/ 208989 h 290208"/>
              <a:gd name="connsiteX102" fmla="*/ 166799 w 386603"/>
              <a:gd name="connsiteY102" fmla="*/ 200355 h 290208"/>
              <a:gd name="connsiteX103" fmla="*/ 158121 w 386603"/>
              <a:gd name="connsiteY103" fmla="*/ 188428 h 290208"/>
              <a:gd name="connsiteX104" fmla="*/ 154873 w 386603"/>
              <a:gd name="connsiteY104" fmla="*/ 181931 h 290208"/>
              <a:gd name="connsiteX105" fmla="*/ 152692 w 386603"/>
              <a:gd name="connsiteY105" fmla="*/ 175433 h 290208"/>
              <a:gd name="connsiteX106" fmla="*/ 145126 w 386603"/>
              <a:gd name="connsiteY106" fmla="*/ 178682 h 290208"/>
              <a:gd name="connsiteX107" fmla="*/ 140809 w 386603"/>
              <a:gd name="connsiteY107" fmla="*/ 179795 h 290208"/>
              <a:gd name="connsiteX108" fmla="*/ 135380 w 386603"/>
              <a:gd name="connsiteY108" fmla="*/ 179795 h 290208"/>
              <a:gd name="connsiteX109" fmla="*/ 134312 w 386603"/>
              <a:gd name="connsiteY109" fmla="*/ 177614 h 290208"/>
              <a:gd name="connsiteX110" fmla="*/ 134312 w 386603"/>
              <a:gd name="connsiteY110" fmla="*/ 175433 h 290208"/>
              <a:gd name="connsiteX111" fmla="*/ 129951 w 386603"/>
              <a:gd name="connsiteY111" fmla="*/ 174365 h 290208"/>
              <a:gd name="connsiteX112" fmla="*/ 126702 w 386603"/>
              <a:gd name="connsiteY112" fmla="*/ 172185 h 290208"/>
              <a:gd name="connsiteX113" fmla="*/ 118068 w 386603"/>
              <a:gd name="connsiteY113" fmla="*/ 165687 h 290208"/>
              <a:gd name="connsiteX114" fmla="*/ 102892 w 386603"/>
              <a:gd name="connsiteY114" fmla="*/ 154873 h 290208"/>
              <a:gd name="connsiteX115" fmla="*/ 88829 w 386603"/>
              <a:gd name="connsiteY115" fmla="*/ 141878 h 290208"/>
              <a:gd name="connsiteX116" fmla="*/ 74722 w 386603"/>
              <a:gd name="connsiteY116" fmla="*/ 129951 h 290208"/>
              <a:gd name="connsiteX117" fmla="*/ 66088 w 386603"/>
              <a:gd name="connsiteY117" fmla="*/ 121317 h 290208"/>
              <a:gd name="connsiteX118" fmla="*/ 239340 w 386603"/>
              <a:gd name="connsiteY118" fmla="*/ 99644 h 290208"/>
              <a:gd name="connsiteX119" fmla="*/ 228526 w 386603"/>
              <a:gd name="connsiteY119" fmla="*/ 109390 h 290208"/>
              <a:gd name="connsiteX120" fmla="*/ 232843 w 386603"/>
              <a:gd name="connsiteY120" fmla="*/ 113707 h 290208"/>
              <a:gd name="connsiteX121" fmla="*/ 237160 w 386603"/>
              <a:gd name="connsiteY121" fmla="*/ 119136 h 290208"/>
              <a:gd name="connsiteX122" fmla="*/ 245838 w 386603"/>
              <a:gd name="connsiteY122" fmla="*/ 129951 h 290208"/>
              <a:gd name="connsiteX123" fmla="*/ 256652 w 386603"/>
              <a:gd name="connsiteY123" fmla="*/ 142946 h 290208"/>
              <a:gd name="connsiteX124" fmla="*/ 268579 w 386603"/>
              <a:gd name="connsiteY124" fmla="*/ 158121 h 290208"/>
              <a:gd name="connsiteX125" fmla="*/ 281574 w 386603"/>
              <a:gd name="connsiteY125" fmla="*/ 141878 h 290208"/>
              <a:gd name="connsiteX126" fmla="*/ 275077 w 386603"/>
              <a:gd name="connsiteY126" fmla="*/ 137561 h 290208"/>
              <a:gd name="connsiteX127" fmla="*/ 268579 w 386603"/>
              <a:gd name="connsiteY127" fmla="*/ 131063 h 290208"/>
              <a:gd name="connsiteX128" fmla="*/ 258833 w 386603"/>
              <a:gd name="connsiteY128" fmla="*/ 120204 h 290208"/>
              <a:gd name="connsiteX129" fmla="*/ 248018 w 386603"/>
              <a:gd name="connsiteY129" fmla="*/ 110458 h 290208"/>
              <a:gd name="connsiteX130" fmla="*/ 243657 w 386603"/>
              <a:gd name="connsiteY130" fmla="*/ 105073 h 290208"/>
              <a:gd name="connsiteX131" fmla="*/ 264262 w 386603"/>
              <a:gd name="connsiteY131" fmla="*/ 76902 h 290208"/>
              <a:gd name="connsiteX132" fmla="*/ 249087 w 386603"/>
              <a:gd name="connsiteY132" fmla="*/ 89897 h 290208"/>
              <a:gd name="connsiteX133" fmla="*/ 261013 w 386603"/>
              <a:gd name="connsiteY133" fmla="*/ 100712 h 290208"/>
              <a:gd name="connsiteX134" fmla="*/ 272896 w 386603"/>
              <a:gd name="connsiteY134" fmla="*/ 112639 h 290208"/>
              <a:gd name="connsiteX135" fmla="*/ 282642 w 386603"/>
              <a:gd name="connsiteY135" fmla="*/ 120204 h 290208"/>
              <a:gd name="connsiteX136" fmla="*/ 286959 w 386603"/>
              <a:gd name="connsiteY136" fmla="*/ 124566 h 290208"/>
              <a:gd name="connsiteX137" fmla="*/ 291320 w 386603"/>
              <a:gd name="connsiteY137" fmla="*/ 129951 h 290208"/>
              <a:gd name="connsiteX138" fmla="*/ 302135 w 386603"/>
              <a:gd name="connsiteY138" fmla="*/ 118068 h 290208"/>
              <a:gd name="connsiteX139" fmla="*/ 295637 w 386603"/>
              <a:gd name="connsiteY139" fmla="*/ 113707 h 290208"/>
              <a:gd name="connsiteX140" fmla="*/ 290208 w 386603"/>
              <a:gd name="connsiteY140" fmla="*/ 109390 h 290208"/>
              <a:gd name="connsiteX141" fmla="*/ 279393 w 386603"/>
              <a:gd name="connsiteY141" fmla="*/ 100712 h 290208"/>
              <a:gd name="connsiteX142" fmla="*/ 275077 w 386603"/>
              <a:gd name="connsiteY142" fmla="*/ 95327 h 290208"/>
              <a:gd name="connsiteX143" fmla="*/ 269647 w 386603"/>
              <a:gd name="connsiteY143" fmla="*/ 89897 h 290208"/>
              <a:gd name="connsiteX144" fmla="*/ 266398 w 386603"/>
              <a:gd name="connsiteY144" fmla="*/ 83400 h 290208"/>
              <a:gd name="connsiteX145" fmla="*/ 264262 w 386603"/>
              <a:gd name="connsiteY145" fmla="*/ 80151 h 290208"/>
              <a:gd name="connsiteX146" fmla="*/ 281574 w 386603"/>
              <a:gd name="connsiteY146" fmla="*/ 61727 h 290208"/>
              <a:gd name="connsiteX147" fmla="*/ 268579 w 386603"/>
              <a:gd name="connsiteY147" fmla="*/ 72586 h 290208"/>
              <a:gd name="connsiteX148" fmla="*/ 275077 w 386603"/>
              <a:gd name="connsiteY148" fmla="*/ 75834 h 290208"/>
              <a:gd name="connsiteX149" fmla="*/ 280506 w 386603"/>
              <a:gd name="connsiteY149" fmla="*/ 80151 h 290208"/>
              <a:gd name="connsiteX150" fmla="*/ 290208 w 386603"/>
              <a:gd name="connsiteY150" fmla="*/ 89897 h 290208"/>
              <a:gd name="connsiteX151" fmla="*/ 301067 w 386603"/>
              <a:gd name="connsiteY151" fmla="*/ 97463 h 290208"/>
              <a:gd name="connsiteX152" fmla="*/ 310813 w 386603"/>
              <a:gd name="connsiteY152" fmla="*/ 106141 h 290208"/>
              <a:gd name="connsiteX153" fmla="*/ 316198 w 386603"/>
              <a:gd name="connsiteY153" fmla="*/ 99644 h 290208"/>
              <a:gd name="connsiteX154" fmla="*/ 307564 w 386603"/>
              <a:gd name="connsiteY154" fmla="*/ 90966 h 290208"/>
              <a:gd name="connsiteX155" fmla="*/ 298886 w 386603"/>
              <a:gd name="connsiteY155" fmla="*/ 82332 h 290208"/>
              <a:gd name="connsiteX156" fmla="*/ 289140 w 386603"/>
              <a:gd name="connsiteY156" fmla="*/ 72586 h 290208"/>
              <a:gd name="connsiteX157" fmla="*/ 284823 w 386603"/>
              <a:gd name="connsiteY157" fmla="*/ 67156 h 290208"/>
              <a:gd name="connsiteX158" fmla="*/ 324876 w 386603"/>
              <a:gd name="connsiteY158" fmla="*/ 22742 h 290208"/>
              <a:gd name="connsiteX159" fmla="*/ 310813 w 386603"/>
              <a:gd name="connsiteY159" fmla="*/ 35737 h 290208"/>
              <a:gd name="connsiteX160" fmla="*/ 315130 w 386603"/>
              <a:gd name="connsiteY160" fmla="*/ 37917 h 290208"/>
              <a:gd name="connsiteX161" fmla="*/ 318379 w 386603"/>
              <a:gd name="connsiteY161" fmla="*/ 42234 h 290208"/>
              <a:gd name="connsiteX162" fmla="*/ 324876 w 386603"/>
              <a:gd name="connsiteY162" fmla="*/ 50912 h 290208"/>
              <a:gd name="connsiteX163" fmla="*/ 329193 w 386603"/>
              <a:gd name="connsiteY163" fmla="*/ 56342 h 290208"/>
              <a:gd name="connsiteX164" fmla="*/ 333554 w 386603"/>
              <a:gd name="connsiteY164" fmla="*/ 60659 h 290208"/>
              <a:gd name="connsiteX165" fmla="*/ 335690 w 386603"/>
              <a:gd name="connsiteY165" fmla="*/ 67156 h 290208"/>
              <a:gd name="connsiteX166" fmla="*/ 336803 w 386603"/>
              <a:gd name="connsiteY166" fmla="*/ 73654 h 290208"/>
              <a:gd name="connsiteX167" fmla="*/ 335690 w 386603"/>
              <a:gd name="connsiteY167" fmla="*/ 75834 h 290208"/>
              <a:gd name="connsiteX168" fmla="*/ 333554 w 386603"/>
              <a:gd name="connsiteY168" fmla="*/ 75834 h 290208"/>
              <a:gd name="connsiteX169" fmla="*/ 327057 w 386603"/>
              <a:gd name="connsiteY169" fmla="*/ 72586 h 290208"/>
              <a:gd name="connsiteX170" fmla="*/ 322695 w 386603"/>
              <a:gd name="connsiteY170" fmla="*/ 68224 h 290208"/>
              <a:gd name="connsiteX171" fmla="*/ 314062 w 386603"/>
              <a:gd name="connsiteY171" fmla="*/ 57410 h 290208"/>
              <a:gd name="connsiteX172" fmla="*/ 307564 w 386603"/>
              <a:gd name="connsiteY172" fmla="*/ 50912 h 290208"/>
              <a:gd name="connsiteX173" fmla="*/ 304315 w 386603"/>
              <a:gd name="connsiteY173" fmla="*/ 46595 h 290208"/>
              <a:gd name="connsiteX174" fmla="*/ 302135 w 386603"/>
              <a:gd name="connsiteY174" fmla="*/ 43347 h 290208"/>
              <a:gd name="connsiteX175" fmla="*/ 288072 w 386603"/>
              <a:gd name="connsiteY175" fmla="*/ 55229 h 290208"/>
              <a:gd name="connsiteX176" fmla="*/ 294569 w 386603"/>
              <a:gd name="connsiteY176" fmla="*/ 58478 h 290208"/>
              <a:gd name="connsiteX177" fmla="*/ 299954 w 386603"/>
              <a:gd name="connsiteY177" fmla="*/ 62839 h 290208"/>
              <a:gd name="connsiteX178" fmla="*/ 309700 w 386603"/>
              <a:gd name="connsiteY178" fmla="*/ 71473 h 290208"/>
              <a:gd name="connsiteX179" fmla="*/ 318379 w 386603"/>
              <a:gd name="connsiteY179" fmla="*/ 77970 h 290208"/>
              <a:gd name="connsiteX180" fmla="*/ 328125 w 386603"/>
              <a:gd name="connsiteY180" fmla="*/ 85581 h 290208"/>
              <a:gd name="connsiteX181" fmla="*/ 354115 w 386603"/>
              <a:gd name="connsiteY181" fmla="*/ 56342 h 290208"/>
              <a:gd name="connsiteX182" fmla="*/ 338939 w 386603"/>
              <a:gd name="connsiteY182" fmla="*/ 38985 h 290208"/>
              <a:gd name="connsiteX183" fmla="*/ 324876 w 386603"/>
              <a:gd name="connsiteY183" fmla="*/ 0 h 290208"/>
              <a:gd name="connsiteX184" fmla="*/ 328125 w 386603"/>
              <a:gd name="connsiteY184" fmla="*/ 0 h 290208"/>
              <a:gd name="connsiteX185" fmla="*/ 331374 w 386603"/>
              <a:gd name="connsiteY185" fmla="*/ 2181 h 290208"/>
              <a:gd name="connsiteX186" fmla="*/ 340052 w 386603"/>
              <a:gd name="connsiteY186" fmla="*/ 9746 h 290208"/>
              <a:gd name="connsiteX187" fmla="*/ 346549 w 386603"/>
              <a:gd name="connsiteY187" fmla="*/ 17357 h 290208"/>
              <a:gd name="connsiteX188" fmla="*/ 360612 w 386603"/>
              <a:gd name="connsiteY188" fmla="*/ 33600 h 290208"/>
              <a:gd name="connsiteX189" fmla="*/ 373607 w 386603"/>
              <a:gd name="connsiteY189" fmla="*/ 47664 h 290208"/>
              <a:gd name="connsiteX190" fmla="*/ 384422 w 386603"/>
              <a:gd name="connsiteY190" fmla="*/ 61727 h 290208"/>
              <a:gd name="connsiteX191" fmla="*/ 386603 w 386603"/>
              <a:gd name="connsiteY191" fmla="*/ 66088 h 290208"/>
              <a:gd name="connsiteX192" fmla="*/ 386603 w 386603"/>
              <a:gd name="connsiteY192" fmla="*/ 69337 h 290208"/>
              <a:gd name="connsiteX193" fmla="*/ 384422 w 386603"/>
              <a:gd name="connsiteY193" fmla="*/ 72586 h 290208"/>
              <a:gd name="connsiteX194" fmla="*/ 382286 w 386603"/>
              <a:gd name="connsiteY194" fmla="*/ 74722 h 290208"/>
              <a:gd name="connsiteX195" fmla="*/ 379037 w 386603"/>
              <a:gd name="connsiteY195" fmla="*/ 76902 h 290208"/>
              <a:gd name="connsiteX196" fmla="*/ 374676 w 386603"/>
              <a:gd name="connsiteY196" fmla="*/ 76902 h 290208"/>
              <a:gd name="connsiteX197" fmla="*/ 371427 w 386603"/>
              <a:gd name="connsiteY197" fmla="*/ 75834 h 290208"/>
              <a:gd name="connsiteX198" fmla="*/ 368178 w 386603"/>
              <a:gd name="connsiteY198" fmla="*/ 73654 h 290208"/>
              <a:gd name="connsiteX199" fmla="*/ 356296 w 386603"/>
              <a:gd name="connsiteY199" fmla="*/ 89897 h 290208"/>
              <a:gd name="connsiteX200" fmla="*/ 344369 w 386603"/>
              <a:gd name="connsiteY200" fmla="*/ 105073 h 290208"/>
              <a:gd name="connsiteX201" fmla="*/ 318379 w 386603"/>
              <a:gd name="connsiteY201" fmla="*/ 135380 h 290208"/>
              <a:gd name="connsiteX202" fmla="*/ 290208 w 386603"/>
              <a:gd name="connsiteY202" fmla="*/ 164619 h 290208"/>
              <a:gd name="connsiteX203" fmla="*/ 263150 w 386603"/>
              <a:gd name="connsiteY203" fmla="*/ 191677 h 290208"/>
              <a:gd name="connsiteX204" fmla="*/ 232843 w 386603"/>
              <a:gd name="connsiteY204" fmla="*/ 221984 h 290208"/>
              <a:gd name="connsiteX205" fmla="*/ 201423 w 386603"/>
              <a:gd name="connsiteY205" fmla="*/ 251223 h 290208"/>
              <a:gd name="connsiteX206" fmla="*/ 190609 w 386603"/>
              <a:gd name="connsiteY206" fmla="*/ 262082 h 290208"/>
              <a:gd name="connsiteX207" fmla="*/ 177614 w 386603"/>
              <a:gd name="connsiteY207" fmla="*/ 273964 h 290208"/>
              <a:gd name="connsiteX208" fmla="*/ 171116 w 386603"/>
              <a:gd name="connsiteY208" fmla="*/ 279394 h 290208"/>
              <a:gd name="connsiteX209" fmla="*/ 164619 w 386603"/>
              <a:gd name="connsiteY209" fmla="*/ 283711 h 290208"/>
              <a:gd name="connsiteX210" fmla="*/ 157053 w 386603"/>
              <a:gd name="connsiteY210" fmla="*/ 288072 h 290208"/>
              <a:gd name="connsiteX211" fmla="*/ 149443 w 386603"/>
              <a:gd name="connsiteY211" fmla="*/ 290208 h 290208"/>
              <a:gd name="connsiteX212" fmla="*/ 146194 w 386603"/>
              <a:gd name="connsiteY212" fmla="*/ 290208 h 290208"/>
              <a:gd name="connsiteX213" fmla="*/ 144058 w 386603"/>
              <a:gd name="connsiteY213" fmla="*/ 289140 h 290208"/>
              <a:gd name="connsiteX214" fmla="*/ 142946 w 386603"/>
              <a:gd name="connsiteY214" fmla="*/ 285891 h 290208"/>
              <a:gd name="connsiteX215" fmla="*/ 142946 w 386603"/>
              <a:gd name="connsiteY215" fmla="*/ 282643 h 290208"/>
              <a:gd name="connsiteX216" fmla="*/ 144058 w 386603"/>
              <a:gd name="connsiteY216" fmla="*/ 281574 h 290208"/>
              <a:gd name="connsiteX217" fmla="*/ 133199 w 386603"/>
              <a:gd name="connsiteY217" fmla="*/ 276145 h 290208"/>
              <a:gd name="connsiteX218" fmla="*/ 122385 w 386603"/>
              <a:gd name="connsiteY218" fmla="*/ 269648 h 290208"/>
              <a:gd name="connsiteX219" fmla="*/ 112639 w 386603"/>
              <a:gd name="connsiteY219" fmla="*/ 263150 h 290208"/>
              <a:gd name="connsiteX220" fmla="*/ 101824 w 386603"/>
              <a:gd name="connsiteY220" fmla="*/ 255584 h 290208"/>
              <a:gd name="connsiteX221" fmla="*/ 82332 w 386603"/>
              <a:gd name="connsiteY221" fmla="*/ 239341 h 290208"/>
              <a:gd name="connsiteX222" fmla="*/ 64975 w 386603"/>
              <a:gd name="connsiteY222" fmla="*/ 223097 h 290208"/>
              <a:gd name="connsiteX223" fmla="*/ 44415 w 386603"/>
              <a:gd name="connsiteY223" fmla="*/ 203604 h 290208"/>
              <a:gd name="connsiteX224" fmla="*/ 35737 w 386603"/>
              <a:gd name="connsiteY224" fmla="*/ 192790 h 290208"/>
              <a:gd name="connsiteX225" fmla="*/ 25990 w 386603"/>
              <a:gd name="connsiteY225" fmla="*/ 181931 h 290208"/>
              <a:gd name="connsiteX226" fmla="*/ 18425 w 386603"/>
              <a:gd name="connsiteY226" fmla="*/ 173297 h 290208"/>
              <a:gd name="connsiteX227" fmla="*/ 15176 w 386603"/>
              <a:gd name="connsiteY227" fmla="*/ 167868 h 290208"/>
              <a:gd name="connsiteX228" fmla="*/ 11927 w 386603"/>
              <a:gd name="connsiteY228" fmla="*/ 162438 h 290208"/>
              <a:gd name="connsiteX229" fmla="*/ 9746 w 386603"/>
              <a:gd name="connsiteY229" fmla="*/ 158121 h 290208"/>
              <a:gd name="connsiteX230" fmla="*/ 8678 w 386603"/>
              <a:gd name="connsiteY230" fmla="*/ 153805 h 290208"/>
              <a:gd name="connsiteX231" fmla="*/ 5430 w 386603"/>
              <a:gd name="connsiteY231" fmla="*/ 152692 h 290208"/>
              <a:gd name="connsiteX232" fmla="*/ 3249 w 386603"/>
              <a:gd name="connsiteY232" fmla="*/ 150556 h 290208"/>
              <a:gd name="connsiteX233" fmla="*/ 1113 w 386603"/>
              <a:gd name="connsiteY233" fmla="*/ 147307 h 290208"/>
              <a:gd name="connsiteX234" fmla="*/ 0 w 386603"/>
              <a:gd name="connsiteY234" fmla="*/ 144058 h 290208"/>
              <a:gd name="connsiteX235" fmla="*/ 1113 w 386603"/>
              <a:gd name="connsiteY235" fmla="*/ 138629 h 290208"/>
              <a:gd name="connsiteX236" fmla="*/ 3249 w 386603"/>
              <a:gd name="connsiteY236" fmla="*/ 133199 h 290208"/>
              <a:gd name="connsiteX237" fmla="*/ 6498 w 386603"/>
              <a:gd name="connsiteY237" fmla="*/ 128883 h 290208"/>
              <a:gd name="connsiteX238" fmla="*/ 10859 w 386603"/>
              <a:gd name="connsiteY238" fmla="*/ 123453 h 290208"/>
              <a:gd name="connsiteX239" fmla="*/ 19493 w 386603"/>
              <a:gd name="connsiteY239" fmla="*/ 115888 h 290208"/>
              <a:gd name="connsiteX240" fmla="*/ 29239 w 386603"/>
              <a:gd name="connsiteY240" fmla="*/ 108322 h 290208"/>
              <a:gd name="connsiteX241" fmla="*/ 35737 w 386603"/>
              <a:gd name="connsiteY241" fmla="*/ 102893 h 290208"/>
              <a:gd name="connsiteX242" fmla="*/ 44415 w 386603"/>
              <a:gd name="connsiteY242" fmla="*/ 97463 h 290208"/>
              <a:gd name="connsiteX243" fmla="*/ 48732 w 386603"/>
              <a:gd name="connsiteY243" fmla="*/ 95327 h 290208"/>
              <a:gd name="connsiteX244" fmla="*/ 53093 w 386603"/>
              <a:gd name="connsiteY244" fmla="*/ 94214 h 290208"/>
              <a:gd name="connsiteX245" fmla="*/ 57410 w 386603"/>
              <a:gd name="connsiteY245" fmla="*/ 94214 h 290208"/>
              <a:gd name="connsiteX246" fmla="*/ 61727 w 386603"/>
              <a:gd name="connsiteY246" fmla="*/ 96395 h 290208"/>
              <a:gd name="connsiteX247" fmla="*/ 63907 w 386603"/>
              <a:gd name="connsiteY247" fmla="*/ 97463 h 290208"/>
              <a:gd name="connsiteX248" fmla="*/ 68224 w 386603"/>
              <a:gd name="connsiteY248" fmla="*/ 99644 h 290208"/>
              <a:gd name="connsiteX249" fmla="*/ 72585 w 386603"/>
              <a:gd name="connsiteY249" fmla="*/ 102893 h 290208"/>
              <a:gd name="connsiteX250" fmla="*/ 83400 w 386603"/>
              <a:gd name="connsiteY250" fmla="*/ 111571 h 290208"/>
              <a:gd name="connsiteX251" fmla="*/ 97463 w 386603"/>
              <a:gd name="connsiteY251" fmla="*/ 125634 h 290208"/>
              <a:gd name="connsiteX252" fmla="*/ 114819 w 386603"/>
              <a:gd name="connsiteY252" fmla="*/ 139697 h 290208"/>
              <a:gd name="connsiteX253" fmla="*/ 132131 w 386603"/>
              <a:gd name="connsiteY253" fmla="*/ 153805 h 290208"/>
              <a:gd name="connsiteX254" fmla="*/ 137561 w 386603"/>
              <a:gd name="connsiteY254" fmla="*/ 157053 h 290208"/>
              <a:gd name="connsiteX255" fmla="*/ 141877 w 386603"/>
              <a:gd name="connsiteY255" fmla="*/ 161370 h 290208"/>
              <a:gd name="connsiteX256" fmla="*/ 151624 w 386603"/>
              <a:gd name="connsiteY256" fmla="*/ 151624 h 290208"/>
              <a:gd name="connsiteX257" fmla="*/ 162438 w 386603"/>
              <a:gd name="connsiteY257" fmla="*/ 142946 h 290208"/>
              <a:gd name="connsiteX258" fmla="*/ 187360 w 386603"/>
              <a:gd name="connsiteY258" fmla="*/ 119136 h 290208"/>
              <a:gd name="connsiteX259" fmla="*/ 213350 w 386603"/>
              <a:gd name="connsiteY259" fmla="*/ 96395 h 290208"/>
              <a:gd name="connsiteX260" fmla="*/ 264262 w 386603"/>
              <a:gd name="connsiteY260" fmla="*/ 49844 h 290208"/>
              <a:gd name="connsiteX261" fmla="*/ 315130 w 386603"/>
              <a:gd name="connsiteY261" fmla="*/ 4362 h 290208"/>
              <a:gd name="connsiteX262" fmla="*/ 319447 w 386603"/>
              <a:gd name="connsiteY262" fmla="*/ 2181 h 290208"/>
              <a:gd name="connsiteX263" fmla="*/ 321627 w 386603"/>
              <a:gd name="connsiteY263" fmla="*/ 1113 h 29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386603" h="290208">
                <a:moveTo>
                  <a:pt x="27103" y="144058"/>
                </a:moveTo>
                <a:lnTo>
                  <a:pt x="23854" y="147307"/>
                </a:lnTo>
                <a:lnTo>
                  <a:pt x="28171" y="151624"/>
                </a:lnTo>
                <a:lnTo>
                  <a:pt x="32488" y="155941"/>
                </a:lnTo>
                <a:lnTo>
                  <a:pt x="50912" y="177614"/>
                </a:lnTo>
                <a:lnTo>
                  <a:pt x="70405" y="198175"/>
                </a:lnTo>
                <a:lnTo>
                  <a:pt x="90965" y="216599"/>
                </a:lnTo>
                <a:lnTo>
                  <a:pt x="112639" y="234979"/>
                </a:lnTo>
                <a:lnTo>
                  <a:pt x="123453" y="242589"/>
                </a:lnTo>
                <a:lnTo>
                  <a:pt x="134312" y="250155"/>
                </a:lnTo>
                <a:lnTo>
                  <a:pt x="145126" y="257721"/>
                </a:lnTo>
                <a:lnTo>
                  <a:pt x="154873" y="265331"/>
                </a:lnTo>
                <a:lnTo>
                  <a:pt x="162438" y="258833"/>
                </a:lnTo>
                <a:lnTo>
                  <a:pt x="85581" y="194926"/>
                </a:lnTo>
                <a:lnTo>
                  <a:pt x="55229" y="171117"/>
                </a:lnTo>
                <a:lnTo>
                  <a:pt x="40098" y="158121"/>
                </a:lnTo>
                <a:lnTo>
                  <a:pt x="32488" y="151624"/>
                </a:lnTo>
                <a:close/>
                <a:moveTo>
                  <a:pt x="194926" y="138629"/>
                </a:moveTo>
                <a:lnTo>
                  <a:pt x="186292" y="146195"/>
                </a:lnTo>
                <a:lnTo>
                  <a:pt x="191677" y="151624"/>
                </a:lnTo>
                <a:lnTo>
                  <a:pt x="198175" y="159190"/>
                </a:lnTo>
                <a:lnTo>
                  <a:pt x="206853" y="172185"/>
                </a:lnTo>
                <a:lnTo>
                  <a:pt x="213350" y="178682"/>
                </a:lnTo>
                <a:lnTo>
                  <a:pt x="218780" y="186292"/>
                </a:lnTo>
                <a:lnTo>
                  <a:pt x="223096" y="193858"/>
                </a:lnTo>
                <a:lnTo>
                  <a:pt x="224165" y="198175"/>
                </a:lnTo>
                <a:lnTo>
                  <a:pt x="225277" y="202492"/>
                </a:lnTo>
                <a:lnTo>
                  <a:pt x="239340" y="188428"/>
                </a:lnTo>
                <a:lnTo>
                  <a:pt x="236092" y="187360"/>
                </a:lnTo>
                <a:lnTo>
                  <a:pt x="228526" y="180863"/>
                </a:lnTo>
                <a:lnTo>
                  <a:pt x="220916" y="173297"/>
                </a:lnTo>
                <a:lnTo>
                  <a:pt x="207921" y="157053"/>
                </a:lnTo>
                <a:lnTo>
                  <a:pt x="201423" y="148375"/>
                </a:lnTo>
                <a:close/>
                <a:moveTo>
                  <a:pt x="41166" y="128883"/>
                </a:moveTo>
                <a:lnTo>
                  <a:pt x="40098" y="129951"/>
                </a:lnTo>
                <a:lnTo>
                  <a:pt x="32488" y="137561"/>
                </a:lnTo>
                <a:lnTo>
                  <a:pt x="41166" y="142946"/>
                </a:lnTo>
                <a:lnTo>
                  <a:pt x="48732" y="148375"/>
                </a:lnTo>
                <a:lnTo>
                  <a:pt x="64975" y="161370"/>
                </a:lnTo>
                <a:lnTo>
                  <a:pt x="94214" y="187360"/>
                </a:lnTo>
                <a:lnTo>
                  <a:pt x="171116" y="251223"/>
                </a:lnTo>
                <a:lnTo>
                  <a:pt x="176546" y="246906"/>
                </a:lnTo>
                <a:lnTo>
                  <a:pt x="174365" y="245838"/>
                </a:lnTo>
                <a:lnTo>
                  <a:pt x="163551" y="238228"/>
                </a:lnTo>
                <a:lnTo>
                  <a:pt x="153804" y="229594"/>
                </a:lnTo>
                <a:lnTo>
                  <a:pt x="144058" y="220916"/>
                </a:lnTo>
                <a:lnTo>
                  <a:pt x="134312" y="212238"/>
                </a:lnTo>
                <a:lnTo>
                  <a:pt x="113707" y="194926"/>
                </a:lnTo>
                <a:lnTo>
                  <a:pt x="95327" y="178682"/>
                </a:lnTo>
                <a:lnTo>
                  <a:pt x="56342" y="144058"/>
                </a:lnTo>
                <a:lnTo>
                  <a:pt x="48732" y="136448"/>
                </a:lnTo>
                <a:close/>
                <a:moveTo>
                  <a:pt x="216599" y="119136"/>
                </a:moveTo>
                <a:lnTo>
                  <a:pt x="206853" y="128883"/>
                </a:lnTo>
                <a:lnTo>
                  <a:pt x="214418" y="136448"/>
                </a:lnTo>
                <a:lnTo>
                  <a:pt x="222028" y="145126"/>
                </a:lnTo>
                <a:lnTo>
                  <a:pt x="236092" y="160302"/>
                </a:lnTo>
                <a:lnTo>
                  <a:pt x="248018" y="175433"/>
                </a:lnTo>
                <a:lnTo>
                  <a:pt x="249087" y="178682"/>
                </a:lnTo>
                <a:lnTo>
                  <a:pt x="254516" y="172185"/>
                </a:lnTo>
                <a:lnTo>
                  <a:pt x="256652" y="170048"/>
                </a:lnTo>
                <a:lnTo>
                  <a:pt x="255584" y="167868"/>
                </a:lnTo>
                <a:lnTo>
                  <a:pt x="241521" y="151624"/>
                </a:lnTo>
                <a:lnTo>
                  <a:pt x="228526" y="135380"/>
                </a:lnTo>
                <a:lnTo>
                  <a:pt x="222028" y="127815"/>
                </a:lnTo>
                <a:close/>
                <a:moveTo>
                  <a:pt x="59590" y="112639"/>
                </a:moveTo>
                <a:lnTo>
                  <a:pt x="53093" y="119136"/>
                </a:lnTo>
                <a:lnTo>
                  <a:pt x="60659" y="125634"/>
                </a:lnTo>
                <a:lnTo>
                  <a:pt x="68224" y="132131"/>
                </a:lnTo>
                <a:lnTo>
                  <a:pt x="107209" y="166800"/>
                </a:lnTo>
                <a:lnTo>
                  <a:pt x="125634" y="184112"/>
                </a:lnTo>
                <a:lnTo>
                  <a:pt x="144058" y="201423"/>
                </a:lnTo>
                <a:lnTo>
                  <a:pt x="163551" y="218735"/>
                </a:lnTo>
                <a:lnTo>
                  <a:pt x="173297" y="227414"/>
                </a:lnTo>
                <a:lnTo>
                  <a:pt x="180863" y="237160"/>
                </a:lnTo>
                <a:lnTo>
                  <a:pt x="181931" y="239341"/>
                </a:lnTo>
                <a:lnTo>
                  <a:pt x="183043" y="241477"/>
                </a:lnTo>
                <a:lnTo>
                  <a:pt x="199287" y="227414"/>
                </a:lnTo>
                <a:lnTo>
                  <a:pt x="219848" y="207921"/>
                </a:lnTo>
                <a:lnTo>
                  <a:pt x="215531" y="205740"/>
                </a:lnTo>
                <a:lnTo>
                  <a:pt x="211170" y="203604"/>
                </a:lnTo>
                <a:lnTo>
                  <a:pt x="206853" y="200355"/>
                </a:lnTo>
                <a:lnTo>
                  <a:pt x="202536" y="196039"/>
                </a:lnTo>
                <a:lnTo>
                  <a:pt x="196038" y="187360"/>
                </a:lnTo>
                <a:lnTo>
                  <a:pt x="190609" y="178682"/>
                </a:lnTo>
                <a:lnTo>
                  <a:pt x="181931" y="167868"/>
                </a:lnTo>
                <a:lnTo>
                  <a:pt x="177614" y="162438"/>
                </a:lnTo>
                <a:lnTo>
                  <a:pt x="175433" y="155941"/>
                </a:lnTo>
                <a:lnTo>
                  <a:pt x="161370" y="168936"/>
                </a:lnTo>
                <a:lnTo>
                  <a:pt x="166799" y="174365"/>
                </a:lnTo>
                <a:lnTo>
                  <a:pt x="171116" y="181931"/>
                </a:lnTo>
                <a:lnTo>
                  <a:pt x="174365" y="188428"/>
                </a:lnTo>
                <a:lnTo>
                  <a:pt x="179795" y="194926"/>
                </a:lnTo>
                <a:lnTo>
                  <a:pt x="190609" y="206853"/>
                </a:lnTo>
                <a:lnTo>
                  <a:pt x="196038" y="214419"/>
                </a:lnTo>
                <a:lnTo>
                  <a:pt x="199287" y="221984"/>
                </a:lnTo>
                <a:lnTo>
                  <a:pt x="199287" y="223097"/>
                </a:lnTo>
                <a:lnTo>
                  <a:pt x="197106" y="224165"/>
                </a:lnTo>
                <a:lnTo>
                  <a:pt x="192790" y="223097"/>
                </a:lnTo>
                <a:lnTo>
                  <a:pt x="187360" y="220916"/>
                </a:lnTo>
                <a:lnTo>
                  <a:pt x="183043" y="218735"/>
                </a:lnTo>
                <a:lnTo>
                  <a:pt x="179795" y="215487"/>
                </a:lnTo>
                <a:lnTo>
                  <a:pt x="172184" y="208989"/>
                </a:lnTo>
                <a:lnTo>
                  <a:pt x="166799" y="200355"/>
                </a:lnTo>
                <a:lnTo>
                  <a:pt x="158121" y="188428"/>
                </a:lnTo>
                <a:lnTo>
                  <a:pt x="154873" y="181931"/>
                </a:lnTo>
                <a:lnTo>
                  <a:pt x="152692" y="175433"/>
                </a:lnTo>
                <a:lnTo>
                  <a:pt x="145126" y="178682"/>
                </a:lnTo>
                <a:lnTo>
                  <a:pt x="140809" y="179795"/>
                </a:lnTo>
                <a:lnTo>
                  <a:pt x="135380" y="179795"/>
                </a:lnTo>
                <a:lnTo>
                  <a:pt x="134312" y="177614"/>
                </a:lnTo>
                <a:lnTo>
                  <a:pt x="134312" y="175433"/>
                </a:lnTo>
                <a:lnTo>
                  <a:pt x="129951" y="174365"/>
                </a:lnTo>
                <a:lnTo>
                  <a:pt x="126702" y="172185"/>
                </a:lnTo>
                <a:lnTo>
                  <a:pt x="118068" y="165687"/>
                </a:lnTo>
                <a:lnTo>
                  <a:pt x="102892" y="154873"/>
                </a:lnTo>
                <a:lnTo>
                  <a:pt x="88829" y="141878"/>
                </a:lnTo>
                <a:lnTo>
                  <a:pt x="74722" y="129951"/>
                </a:lnTo>
                <a:lnTo>
                  <a:pt x="66088" y="121317"/>
                </a:lnTo>
                <a:close/>
                <a:moveTo>
                  <a:pt x="239340" y="99644"/>
                </a:moveTo>
                <a:lnTo>
                  <a:pt x="228526" y="109390"/>
                </a:lnTo>
                <a:lnTo>
                  <a:pt x="232843" y="113707"/>
                </a:lnTo>
                <a:lnTo>
                  <a:pt x="237160" y="119136"/>
                </a:lnTo>
                <a:lnTo>
                  <a:pt x="245838" y="129951"/>
                </a:lnTo>
                <a:lnTo>
                  <a:pt x="256652" y="142946"/>
                </a:lnTo>
                <a:lnTo>
                  <a:pt x="268579" y="158121"/>
                </a:lnTo>
                <a:lnTo>
                  <a:pt x="281574" y="141878"/>
                </a:lnTo>
                <a:lnTo>
                  <a:pt x="275077" y="137561"/>
                </a:lnTo>
                <a:lnTo>
                  <a:pt x="268579" y="131063"/>
                </a:lnTo>
                <a:lnTo>
                  <a:pt x="258833" y="120204"/>
                </a:lnTo>
                <a:lnTo>
                  <a:pt x="248018" y="110458"/>
                </a:lnTo>
                <a:lnTo>
                  <a:pt x="243657" y="105073"/>
                </a:lnTo>
                <a:close/>
                <a:moveTo>
                  <a:pt x="264262" y="76902"/>
                </a:moveTo>
                <a:lnTo>
                  <a:pt x="249087" y="89897"/>
                </a:lnTo>
                <a:lnTo>
                  <a:pt x="261013" y="100712"/>
                </a:lnTo>
                <a:lnTo>
                  <a:pt x="272896" y="112639"/>
                </a:lnTo>
                <a:lnTo>
                  <a:pt x="282642" y="120204"/>
                </a:lnTo>
                <a:lnTo>
                  <a:pt x="286959" y="124566"/>
                </a:lnTo>
                <a:lnTo>
                  <a:pt x="291320" y="129951"/>
                </a:lnTo>
                <a:lnTo>
                  <a:pt x="302135" y="118068"/>
                </a:lnTo>
                <a:lnTo>
                  <a:pt x="295637" y="113707"/>
                </a:lnTo>
                <a:lnTo>
                  <a:pt x="290208" y="109390"/>
                </a:lnTo>
                <a:lnTo>
                  <a:pt x="279393" y="100712"/>
                </a:lnTo>
                <a:lnTo>
                  <a:pt x="275077" y="95327"/>
                </a:lnTo>
                <a:lnTo>
                  <a:pt x="269647" y="89897"/>
                </a:lnTo>
                <a:lnTo>
                  <a:pt x="266398" y="83400"/>
                </a:lnTo>
                <a:lnTo>
                  <a:pt x="264262" y="80151"/>
                </a:lnTo>
                <a:close/>
                <a:moveTo>
                  <a:pt x="281574" y="61727"/>
                </a:moveTo>
                <a:lnTo>
                  <a:pt x="268579" y="72586"/>
                </a:lnTo>
                <a:lnTo>
                  <a:pt x="275077" y="75834"/>
                </a:lnTo>
                <a:lnTo>
                  <a:pt x="280506" y="80151"/>
                </a:lnTo>
                <a:lnTo>
                  <a:pt x="290208" y="89897"/>
                </a:lnTo>
                <a:lnTo>
                  <a:pt x="301067" y="97463"/>
                </a:lnTo>
                <a:lnTo>
                  <a:pt x="310813" y="106141"/>
                </a:lnTo>
                <a:lnTo>
                  <a:pt x="316198" y="99644"/>
                </a:lnTo>
                <a:lnTo>
                  <a:pt x="307564" y="90966"/>
                </a:lnTo>
                <a:lnTo>
                  <a:pt x="298886" y="82332"/>
                </a:lnTo>
                <a:lnTo>
                  <a:pt x="289140" y="72586"/>
                </a:lnTo>
                <a:lnTo>
                  <a:pt x="284823" y="67156"/>
                </a:lnTo>
                <a:close/>
                <a:moveTo>
                  <a:pt x="324876" y="22742"/>
                </a:moveTo>
                <a:lnTo>
                  <a:pt x="310813" y="35737"/>
                </a:lnTo>
                <a:lnTo>
                  <a:pt x="315130" y="37917"/>
                </a:lnTo>
                <a:lnTo>
                  <a:pt x="318379" y="42234"/>
                </a:lnTo>
                <a:lnTo>
                  <a:pt x="324876" y="50912"/>
                </a:lnTo>
                <a:lnTo>
                  <a:pt x="329193" y="56342"/>
                </a:lnTo>
                <a:lnTo>
                  <a:pt x="333554" y="60659"/>
                </a:lnTo>
                <a:lnTo>
                  <a:pt x="335690" y="67156"/>
                </a:lnTo>
                <a:lnTo>
                  <a:pt x="336803" y="73654"/>
                </a:lnTo>
                <a:lnTo>
                  <a:pt x="335690" y="75834"/>
                </a:lnTo>
                <a:lnTo>
                  <a:pt x="333554" y="75834"/>
                </a:lnTo>
                <a:lnTo>
                  <a:pt x="327057" y="72586"/>
                </a:lnTo>
                <a:lnTo>
                  <a:pt x="322695" y="68224"/>
                </a:lnTo>
                <a:lnTo>
                  <a:pt x="314062" y="57410"/>
                </a:lnTo>
                <a:lnTo>
                  <a:pt x="307564" y="50912"/>
                </a:lnTo>
                <a:lnTo>
                  <a:pt x="304315" y="46595"/>
                </a:lnTo>
                <a:lnTo>
                  <a:pt x="302135" y="43347"/>
                </a:lnTo>
                <a:lnTo>
                  <a:pt x="288072" y="55229"/>
                </a:lnTo>
                <a:lnTo>
                  <a:pt x="294569" y="58478"/>
                </a:lnTo>
                <a:lnTo>
                  <a:pt x="299954" y="62839"/>
                </a:lnTo>
                <a:lnTo>
                  <a:pt x="309700" y="71473"/>
                </a:lnTo>
                <a:lnTo>
                  <a:pt x="318379" y="77970"/>
                </a:lnTo>
                <a:lnTo>
                  <a:pt x="328125" y="85581"/>
                </a:lnTo>
                <a:lnTo>
                  <a:pt x="354115" y="56342"/>
                </a:lnTo>
                <a:lnTo>
                  <a:pt x="338939" y="38985"/>
                </a:lnTo>
                <a:close/>
                <a:moveTo>
                  <a:pt x="324876" y="0"/>
                </a:moveTo>
                <a:lnTo>
                  <a:pt x="328125" y="0"/>
                </a:lnTo>
                <a:lnTo>
                  <a:pt x="331374" y="2181"/>
                </a:lnTo>
                <a:lnTo>
                  <a:pt x="340052" y="9746"/>
                </a:lnTo>
                <a:lnTo>
                  <a:pt x="346549" y="17357"/>
                </a:lnTo>
                <a:lnTo>
                  <a:pt x="360612" y="33600"/>
                </a:lnTo>
                <a:lnTo>
                  <a:pt x="373607" y="47664"/>
                </a:lnTo>
                <a:lnTo>
                  <a:pt x="384422" y="61727"/>
                </a:lnTo>
                <a:lnTo>
                  <a:pt x="386603" y="66088"/>
                </a:lnTo>
                <a:lnTo>
                  <a:pt x="386603" y="69337"/>
                </a:lnTo>
                <a:lnTo>
                  <a:pt x="384422" y="72586"/>
                </a:lnTo>
                <a:lnTo>
                  <a:pt x="382286" y="74722"/>
                </a:lnTo>
                <a:lnTo>
                  <a:pt x="379037" y="76902"/>
                </a:lnTo>
                <a:lnTo>
                  <a:pt x="374676" y="76902"/>
                </a:lnTo>
                <a:lnTo>
                  <a:pt x="371427" y="75834"/>
                </a:lnTo>
                <a:lnTo>
                  <a:pt x="368178" y="73654"/>
                </a:lnTo>
                <a:lnTo>
                  <a:pt x="356296" y="89897"/>
                </a:lnTo>
                <a:lnTo>
                  <a:pt x="344369" y="105073"/>
                </a:lnTo>
                <a:lnTo>
                  <a:pt x="318379" y="135380"/>
                </a:lnTo>
                <a:lnTo>
                  <a:pt x="290208" y="164619"/>
                </a:lnTo>
                <a:lnTo>
                  <a:pt x="263150" y="191677"/>
                </a:lnTo>
                <a:lnTo>
                  <a:pt x="232843" y="221984"/>
                </a:lnTo>
                <a:lnTo>
                  <a:pt x="201423" y="251223"/>
                </a:lnTo>
                <a:lnTo>
                  <a:pt x="190609" y="262082"/>
                </a:lnTo>
                <a:lnTo>
                  <a:pt x="177614" y="273964"/>
                </a:lnTo>
                <a:lnTo>
                  <a:pt x="171116" y="279394"/>
                </a:lnTo>
                <a:lnTo>
                  <a:pt x="164619" y="283711"/>
                </a:lnTo>
                <a:lnTo>
                  <a:pt x="157053" y="288072"/>
                </a:lnTo>
                <a:lnTo>
                  <a:pt x="149443" y="290208"/>
                </a:lnTo>
                <a:lnTo>
                  <a:pt x="146194" y="290208"/>
                </a:lnTo>
                <a:lnTo>
                  <a:pt x="144058" y="289140"/>
                </a:lnTo>
                <a:lnTo>
                  <a:pt x="142946" y="285891"/>
                </a:lnTo>
                <a:lnTo>
                  <a:pt x="142946" y="282643"/>
                </a:lnTo>
                <a:lnTo>
                  <a:pt x="144058" y="281574"/>
                </a:lnTo>
                <a:lnTo>
                  <a:pt x="133199" y="276145"/>
                </a:lnTo>
                <a:lnTo>
                  <a:pt x="122385" y="269648"/>
                </a:lnTo>
                <a:lnTo>
                  <a:pt x="112639" y="263150"/>
                </a:lnTo>
                <a:lnTo>
                  <a:pt x="101824" y="255584"/>
                </a:lnTo>
                <a:lnTo>
                  <a:pt x="82332" y="239341"/>
                </a:lnTo>
                <a:lnTo>
                  <a:pt x="64975" y="223097"/>
                </a:lnTo>
                <a:lnTo>
                  <a:pt x="44415" y="203604"/>
                </a:lnTo>
                <a:lnTo>
                  <a:pt x="35737" y="192790"/>
                </a:lnTo>
                <a:lnTo>
                  <a:pt x="25990" y="181931"/>
                </a:lnTo>
                <a:lnTo>
                  <a:pt x="18425" y="173297"/>
                </a:lnTo>
                <a:lnTo>
                  <a:pt x="15176" y="167868"/>
                </a:lnTo>
                <a:lnTo>
                  <a:pt x="11927" y="162438"/>
                </a:lnTo>
                <a:lnTo>
                  <a:pt x="9746" y="158121"/>
                </a:lnTo>
                <a:lnTo>
                  <a:pt x="8678" y="153805"/>
                </a:lnTo>
                <a:lnTo>
                  <a:pt x="5430" y="152692"/>
                </a:lnTo>
                <a:lnTo>
                  <a:pt x="3249" y="150556"/>
                </a:lnTo>
                <a:lnTo>
                  <a:pt x="1113" y="147307"/>
                </a:lnTo>
                <a:lnTo>
                  <a:pt x="0" y="144058"/>
                </a:lnTo>
                <a:lnTo>
                  <a:pt x="1113" y="138629"/>
                </a:lnTo>
                <a:lnTo>
                  <a:pt x="3249" y="133199"/>
                </a:lnTo>
                <a:lnTo>
                  <a:pt x="6498" y="128883"/>
                </a:lnTo>
                <a:lnTo>
                  <a:pt x="10859" y="123453"/>
                </a:lnTo>
                <a:lnTo>
                  <a:pt x="19493" y="115888"/>
                </a:lnTo>
                <a:lnTo>
                  <a:pt x="29239" y="108322"/>
                </a:lnTo>
                <a:lnTo>
                  <a:pt x="35737" y="102893"/>
                </a:lnTo>
                <a:lnTo>
                  <a:pt x="44415" y="97463"/>
                </a:lnTo>
                <a:lnTo>
                  <a:pt x="48732" y="95327"/>
                </a:lnTo>
                <a:lnTo>
                  <a:pt x="53093" y="94214"/>
                </a:lnTo>
                <a:lnTo>
                  <a:pt x="57410" y="94214"/>
                </a:lnTo>
                <a:lnTo>
                  <a:pt x="61727" y="96395"/>
                </a:lnTo>
                <a:lnTo>
                  <a:pt x="63907" y="97463"/>
                </a:lnTo>
                <a:lnTo>
                  <a:pt x="68224" y="99644"/>
                </a:lnTo>
                <a:lnTo>
                  <a:pt x="72585" y="102893"/>
                </a:lnTo>
                <a:lnTo>
                  <a:pt x="83400" y="111571"/>
                </a:lnTo>
                <a:lnTo>
                  <a:pt x="97463" y="125634"/>
                </a:lnTo>
                <a:lnTo>
                  <a:pt x="114819" y="139697"/>
                </a:lnTo>
                <a:lnTo>
                  <a:pt x="132131" y="153805"/>
                </a:lnTo>
                <a:lnTo>
                  <a:pt x="137561" y="157053"/>
                </a:lnTo>
                <a:lnTo>
                  <a:pt x="141877" y="161370"/>
                </a:lnTo>
                <a:lnTo>
                  <a:pt x="151624" y="151624"/>
                </a:lnTo>
                <a:lnTo>
                  <a:pt x="162438" y="142946"/>
                </a:lnTo>
                <a:lnTo>
                  <a:pt x="187360" y="119136"/>
                </a:lnTo>
                <a:lnTo>
                  <a:pt x="213350" y="96395"/>
                </a:lnTo>
                <a:lnTo>
                  <a:pt x="264262" y="49844"/>
                </a:lnTo>
                <a:lnTo>
                  <a:pt x="315130" y="4362"/>
                </a:lnTo>
                <a:lnTo>
                  <a:pt x="319447" y="2181"/>
                </a:lnTo>
                <a:lnTo>
                  <a:pt x="321627" y="11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86" name="شكل حر: شكل 85">
            <a:extLst>
              <a:ext uri="{FF2B5EF4-FFF2-40B4-BE49-F238E27FC236}">
                <a16:creationId xmlns:a16="http://schemas.microsoft.com/office/drawing/2014/main" id="{06E72C74-486F-497B-93F0-FC75BF8093B8}"/>
              </a:ext>
            </a:extLst>
          </p:cNvPr>
          <p:cNvSpPr/>
          <p:nvPr/>
        </p:nvSpPr>
        <p:spPr>
          <a:xfrm>
            <a:off x="8449077" y="5755285"/>
            <a:ext cx="359396" cy="269785"/>
          </a:xfrm>
          <a:custGeom>
            <a:avLst/>
            <a:gdLst>
              <a:gd name="connsiteX0" fmla="*/ 27103 w 386603"/>
              <a:gd name="connsiteY0" fmla="*/ 144058 h 290208"/>
              <a:gd name="connsiteX1" fmla="*/ 23854 w 386603"/>
              <a:gd name="connsiteY1" fmla="*/ 147307 h 290208"/>
              <a:gd name="connsiteX2" fmla="*/ 28171 w 386603"/>
              <a:gd name="connsiteY2" fmla="*/ 151624 h 290208"/>
              <a:gd name="connsiteX3" fmla="*/ 32488 w 386603"/>
              <a:gd name="connsiteY3" fmla="*/ 155941 h 290208"/>
              <a:gd name="connsiteX4" fmla="*/ 50912 w 386603"/>
              <a:gd name="connsiteY4" fmla="*/ 177614 h 290208"/>
              <a:gd name="connsiteX5" fmla="*/ 70405 w 386603"/>
              <a:gd name="connsiteY5" fmla="*/ 198175 h 290208"/>
              <a:gd name="connsiteX6" fmla="*/ 90965 w 386603"/>
              <a:gd name="connsiteY6" fmla="*/ 216599 h 290208"/>
              <a:gd name="connsiteX7" fmla="*/ 112639 w 386603"/>
              <a:gd name="connsiteY7" fmla="*/ 234979 h 290208"/>
              <a:gd name="connsiteX8" fmla="*/ 123453 w 386603"/>
              <a:gd name="connsiteY8" fmla="*/ 242589 h 290208"/>
              <a:gd name="connsiteX9" fmla="*/ 134312 w 386603"/>
              <a:gd name="connsiteY9" fmla="*/ 250155 h 290208"/>
              <a:gd name="connsiteX10" fmla="*/ 145126 w 386603"/>
              <a:gd name="connsiteY10" fmla="*/ 257721 h 290208"/>
              <a:gd name="connsiteX11" fmla="*/ 154873 w 386603"/>
              <a:gd name="connsiteY11" fmla="*/ 265331 h 290208"/>
              <a:gd name="connsiteX12" fmla="*/ 162438 w 386603"/>
              <a:gd name="connsiteY12" fmla="*/ 258833 h 290208"/>
              <a:gd name="connsiteX13" fmla="*/ 85581 w 386603"/>
              <a:gd name="connsiteY13" fmla="*/ 194926 h 290208"/>
              <a:gd name="connsiteX14" fmla="*/ 55229 w 386603"/>
              <a:gd name="connsiteY14" fmla="*/ 171117 h 290208"/>
              <a:gd name="connsiteX15" fmla="*/ 40098 w 386603"/>
              <a:gd name="connsiteY15" fmla="*/ 158121 h 290208"/>
              <a:gd name="connsiteX16" fmla="*/ 32488 w 386603"/>
              <a:gd name="connsiteY16" fmla="*/ 151624 h 290208"/>
              <a:gd name="connsiteX17" fmla="*/ 194926 w 386603"/>
              <a:gd name="connsiteY17" fmla="*/ 138629 h 290208"/>
              <a:gd name="connsiteX18" fmla="*/ 186292 w 386603"/>
              <a:gd name="connsiteY18" fmla="*/ 146195 h 290208"/>
              <a:gd name="connsiteX19" fmla="*/ 191677 w 386603"/>
              <a:gd name="connsiteY19" fmla="*/ 151624 h 290208"/>
              <a:gd name="connsiteX20" fmla="*/ 198175 w 386603"/>
              <a:gd name="connsiteY20" fmla="*/ 159190 h 290208"/>
              <a:gd name="connsiteX21" fmla="*/ 206853 w 386603"/>
              <a:gd name="connsiteY21" fmla="*/ 172185 h 290208"/>
              <a:gd name="connsiteX22" fmla="*/ 213350 w 386603"/>
              <a:gd name="connsiteY22" fmla="*/ 178682 h 290208"/>
              <a:gd name="connsiteX23" fmla="*/ 218780 w 386603"/>
              <a:gd name="connsiteY23" fmla="*/ 186292 h 290208"/>
              <a:gd name="connsiteX24" fmla="*/ 223096 w 386603"/>
              <a:gd name="connsiteY24" fmla="*/ 193858 h 290208"/>
              <a:gd name="connsiteX25" fmla="*/ 224165 w 386603"/>
              <a:gd name="connsiteY25" fmla="*/ 198175 h 290208"/>
              <a:gd name="connsiteX26" fmla="*/ 225277 w 386603"/>
              <a:gd name="connsiteY26" fmla="*/ 202492 h 290208"/>
              <a:gd name="connsiteX27" fmla="*/ 239340 w 386603"/>
              <a:gd name="connsiteY27" fmla="*/ 188428 h 290208"/>
              <a:gd name="connsiteX28" fmla="*/ 236092 w 386603"/>
              <a:gd name="connsiteY28" fmla="*/ 187360 h 290208"/>
              <a:gd name="connsiteX29" fmla="*/ 228526 w 386603"/>
              <a:gd name="connsiteY29" fmla="*/ 180863 h 290208"/>
              <a:gd name="connsiteX30" fmla="*/ 220916 w 386603"/>
              <a:gd name="connsiteY30" fmla="*/ 173297 h 290208"/>
              <a:gd name="connsiteX31" fmla="*/ 207921 w 386603"/>
              <a:gd name="connsiteY31" fmla="*/ 157053 h 290208"/>
              <a:gd name="connsiteX32" fmla="*/ 201423 w 386603"/>
              <a:gd name="connsiteY32" fmla="*/ 148375 h 290208"/>
              <a:gd name="connsiteX33" fmla="*/ 41166 w 386603"/>
              <a:gd name="connsiteY33" fmla="*/ 128883 h 290208"/>
              <a:gd name="connsiteX34" fmla="*/ 40098 w 386603"/>
              <a:gd name="connsiteY34" fmla="*/ 129951 h 290208"/>
              <a:gd name="connsiteX35" fmla="*/ 32488 w 386603"/>
              <a:gd name="connsiteY35" fmla="*/ 137561 h 290208"/>
              <a:gd name="connsiteX36" fmla="*/ 41166 w 386603"/>
              <a:gd name="connsiteY36" fmla="*/ 142946 h 290208"/>
              <a:gd name="connsiteX37" fmla="*/ 48732 w 386603"/>
              <a:gd name="connsiteY37" fmla="*/ 148375 h 290208"/>
              <a:gd name="connsiteX38" fmla="*/ 64975 w 386603"/>
              <a:gd name="connsiteY38" fmla="*/ 161370 h 290208"/>
              <a:gd name="connsiteX39" fmla="*/ 94214 w 386603"/>
              <a:gd name="connsiteY39" fmla="*/ 187360 h 290208"/>
              <a:gd name="connsiteX40" fmla="*/ 171116 w 386603"/>
              <a:gd name="connsiteY40" fmla="*/ 251223 h 290208"/>
              <a:gd name="connsiteX41" fmla="*/ 176546 w 386603"/>
              <a:gd name="connsiteY41" fmla="*/ 246906 h 290208"/>
              <a:gd name="connsiteX42" fmla="*/ 174365 w 386603"/>
              <a:gd name="connsiteY42" fmla="*/ 245838 h 290208"/>
              <a:gd name="connsiteX43" fmla="*/ 163551 w 386603"/>
              <a:gd name="connsiteY43" fmla="*/ 238228 h 290208"/>
              <a:gd name="connsiteX44" fmla="*/ 153804 w 386603"/>
              <a:gd name="connsiteY44" fmla="*/ 229594 h 290208"/>
              <a:gd name="connsiteX45" fmla="*/ 144058 w 386603"/>
              <a:gd name="connsiteY45" fmla="*/ 220916 h 290208"/>
              <a:gd name="connsiteX46" fmla="*/ 134312 w 386603"/>
              <a:gd name="connsiteY46" fmla="*/ 212238 h 290208"/>
              <a:gd name="connsiteX47" fmla="*/ 113707 w 386603"/>
              <a:gd name="connsiteY47" fmla="*/ 194926 h 290208"/>
              <a:gd name="connsiteX48" fmla="*/ 95327 w 386603"/>
              <a:gd name="connsiteY48" fmla="*/ 178682 h 290208"/>
              <a:gd name="connsiteX49" fmla="*/ 56342 w 386603"/>
              <a:gd name="connsiteY49" fmla="*/ 144058 h 290208"/>
              <a:gd name="connsiteX50" fmla="*/ 48732 w 386603"/>
              <a:gd name="connsiteY50" fmla="*/ 136448 h 290208"/>
              <a:gd name="connsiteX51" fmla="*/ 216599 w 386603"/>
              <a:gd name="connsiteY51" fmla="*/ 119136 h 290208"/>
              <a:gd name="connsiteX52" fmla="*/ 206853 w 386603"/>
              <a:gd name="connsiteY52" fmla="*/ 128883 h 290208"/>
              <a:gd name="connsiteX53" fmla="*/ 214418 w 386603"/>
              <a:gd name="connsiteY53" fmla="*/ 136448 h 290208"/>
              <a:gd name="connsiteX54" fmla="*/ 222028 w 386603"/>
              <a:gd name="connsiteY54" fmla="*/ 145126 h 290208"/>
              <a:gd name="connsiteX55" fmla="*/ 236092 w 386603"/>
              <a:gd name="connsiteY55" fmla="*/ 160302 h 290208"/>
              <a:gd name="connsiteX56" fmla="*/ 248018 w 386603"/>
              <a:gd name="connsiteY56" fmla="*/ 175433 h 290208"/>
              <a:gd name="connsiteX57" fmla="*/ 249087 w 386603"/>
              <a:gd name="connsiteY57" fmla="*/ 178682 h 290208"/>
              <a:gd name="connsiteX58" fmla="*/ 254516 w 386603"/>
              <a:gd name="connsiteY58" fmla="*/ 172185 h 290208"/>
              <a:gd name="connsiteX59" fmla="*/ 256652 w 386603"/>
              <a:gd name="connsiteY59" fmla="*/ 170048 h 290208"/>
              <a:gd name="connsiteX60" fmla="*/ 255584 w 386603"/>
              <a:gd name="connsiteY60" fmla="*/ 167868 h 290208"/>
              <a:gd name="connsiteX61" fmla="*/ 241521 w 386603"/>
              <a:gd name="connsiteY61" fmla="*/ 151624 h 290208"/>
              <a:gd name="connsiteX62" fmla="*/ 228526 w 386603"/>
              <a:gd name="connsiteY62" fmla="*/ 135380 h 290208"/>
              <a:gd name="connsiteX63" fmla="*/ 222028 w 386603"/>
              <a:gd name="connsiteY63" fmla="*/ 127815 h 290208"/>
              <a:gd name="connsiteX64" fmla="*/ 59590 w 386603"/>
              <a:gd name="connsiteY64" fmla="*/ 112639 h 290208"/>
              <a:gd name="connsiteX65" fmla="*/ 53093 w 386603"/>
              <a:gd name="connsiteY65" fmla="*/ 119136 h 290208"/>
              <a:gd name="connsiteX66" fmla="*/ 60659 w 386603"/>
              <a:gd name="connsiteY66" fmla="*/ 125634 h 290208"/>
              <a:gd name="connsiteX67" fmla="*/ 68224 w 386603"/>
              <a:gd name="connsiteY67" fmla="*/ 132131 h 290208"/>
              <a:gd name="connsiteX68" fmla="*/ 107209 w 386603"/>
              <a:gd name="connsiteY68" fmla="*/ 166800 h 290208"/>
              <a:gd name="connsiteX69" fmla="*/ 125634 w 386603"/>
              <a:gd name="connsiteY69" fmla="*/ 184112 h 290208"/>
              <a:gd name="connsiteX70" fmla="*/ 144058 w 386603"/>
              <a:gd name="connsiteY70" fmla="*/ 201423 h 290208"/>
              <a:gd name="connsiteX71" fmla="*/ 163551 w 386603"/>
              <a:gd name="connsiteY71" fmla="*/ 218735 h 290208"/>
              <a:gd name="connsiteX72" fmla="*/ 173297 w 386603"/>
              <a:gd name="connsiteY72" fmla="*/ 227414 h 290208"/>
              <a:gd name="connsiteX73" fmla="*/ 180863 w 386603"/>
              <a:gd name="connsiteY73" fmla="*/ 237160 h 290208"/>
              <a:gd name="connsiteX74" fmla="*/ 181931 w 386603"/>
              <a:gd name="connsiteY74" fmla="*/ 239341 h 290208"/>
              <a:gd name="connsiteX75" fmla="*/ 183043 w 386603"/>
              <a:gd name="connsiteY75" fmla="*/ 241477 h 290208"/>
              <a:gd name="connsiteX76" fmla="*/ 199287 w 386603"/>
              <a:gd name="connsiteY76" fmla="*/ 227414 h 290208"/>
              <a:gd name="connsiteX77" fmla="*/ 219848 w 386603"/>
              <a:gd name="connsiteY77" fmla="*/ 207921 h 290208"/>
              <a:gd name="connsiteX78" fmla="*/ 215531 w 386603"/>
              <a:gd name="connsiteY78" fmla="*/ 205740 h 290208"/>
              <a:gd name="connsiteX79" fmla="*/ 211170 w 386603"/>
              <a:gd name="connsiteY79" fmla="*/ 203604 h 290208"/>
              <a:gd name="connsiteX80" fmla="*/ 206853 w 386603"/>
              <a:gd name="connsiteY80" fmla="*/ 200355 h 290208"/>
              <a:gd name="connsiteX81" fmla="*/ 202536 w 386603"/>
              <a:gd name="connsiteY81" fmla="*/ 196039 h 290208"/>
              <a:gd name="connsiteX82" fmla="*/ 196038 w 386603"/>
              <a:gd name="connsiteY82" fmla="*/ 187360 h 290208"/>
              <a:gd name="connsiteX83" fmla="*/ 190609 w 386603"/>
              <a:gd name="connsiteY83" fmla="*/ 178682 h 290208"/>
              <a:gd name="connsiteX84" fmla="*/ 181931 w 386603"/>
              <a:gd name="connsiteY84" fmla="*/ 167868 h 290208"/>
              <a:gd name="connsiteX85" fmla="*/ 177614 w 386603"/>
              <a:gd name="connsiteY85" fmla="*/ 162438 h 290208"/>
              <a:gd name="connsiteX86" fmla="*/ 175433 w 386603"/>
              <a:gd name="connsiteY86" fmla="*/ 155941 h 290208"/>
              <a:gd name="connsiteX87" fmla="*/ 161370 w 386603"/>
              <a:gd name="connsiteY87" fmla="*/ 168936 h 290208"/>
              <a:gd name="connsiteX88" fmla="*/ 166799 w 386603"/>
              <a:gd name="connsiteY88" fmla="*/ 174365 h 290208"/>
              <a:gd name="connsiteX89" fmla="*/ 171116 w 386603"/>
              <a:gd name="connsiteY89" fmla="*/ 181931 h 290208"/>
              <a:gd name="connsiteX90" fmla="*/ 174365 w 386603"/>
              <a:gd name="connsiteY90" fmla="*/ 188428 h 290208"/>
              <a:gd name="connsiteX91" fmla="*/ 179795 w 386603"/>
              <a:gd name="connsiteY91" fmla="*/ 194926 h 290208"/>
              <a:gd name="connsiteX92" fmla="*/ 190609 w 386603"/>
              <a:gd name="connsiteY92" fmla="*/ 206853 h 290208"/>
              <a:gd name="connsiteX93" fmla="*/ 196038 w 386603"/>
              <a:gd name="connsiteY93" fmla="*/ 214419 h 290208"/>
              <a:gd name="connsiteX94" fmla="*/ 199287 w 386603"/>
              <a:gd name="connsiteY94" fmla="*/ 221984 h 290208"/>
              <a:gd name="connsiteX95" fmla="*/ 199287 w 386603"/>
              <a:gd name="connsiteY95" fmla="*/ 223097 h 290208"/>
              <a:gd name="connsiteX96" fmla="*/ 197106 w 386603"/>
              <a:gd name="connsiteY96" fmla="*/ 224165 h 290208"/>
              <a:gd name="connsiteX97" fmla="*/ 192790 w 386603"/>
              <a:gd name="connsiteY97" fmla="*/ 223097 h 290208"/>
              <a:gd name="connsiteX98" fmla="*/ 187360 w 386603"/>
              <a:gd name="connsiteY98" fmla="*/ 220916 h 290208"/>
              <a:gd name="connsiteX99" fmla="*/ 183043 w 386603"/>
              <a:gd name="connsiteY99" fmla="*/ 218735 h 290208"/>
              <a:gd name="connsiteX100" fmla="*/ 179795 w 386603"/>
              <a:gd name="connsiteY100" fmla="*/ 215487 h 290208"/>
              <a:gd name="connsiteX101" fmla="*/ 172184 w 386603"/>
              <a:gd name="connsiteY101" fmla="*/ 208989 h 290208"/>
              <a:gd name="connsiteX102" fmla="*/ 166799 w 386603"/>
              <a:gd name="connsiteY102" fmla="*/ 200355 h 290208"/>
              <a:gd name="connsiteX103" fmla="*/ 158121 w 386603"/>
              <a:gd name="connsiteY103" fmla="*/ 188428 h 290208"/>
              <a:gd name="connsiteX104" fmla="*/ 154873 w 386603"/>
              <a:gd name="connsiteY104" fmla="*/ 181931 h 290208"/>
              <a:gd name="connsiteX105" fmla="*/ 152692 w 386603"/>
              <a:gd name="connsiteY105" fmla="*/ 175433 h 290208"/>
              <a:gd name="connsiteX106" fmla="*/ 145126 w 386603"/>
              <a:gd name="connsiteY106" fmla="*/ 178682 h 290208"/>
              <a:gd name="connsiteX107" fmla="*/ 140809 w 386603"/>
              <a:gd name="connsiteY107" fmla="*/ 179795 h 290208"/>
              <a:gd name="connsiteX108" fmla="*/ 135380 w 386603"/>
              <a:gd name="connsiteY108" fmla="*/ 179795 h 290208"/>
              <a:gd name="connsiteX109" fmla="*/ 134312 w 386603"/>
              <a:gd name="connsiteY109" fmla="*/ 177614 h 290208"/>
              <a:gd name="connsiteX110" fmla="*/ 134312 w 386603"/>
              <a:gd name="connsiteY110" fmla="*/ 175433 h 290208"/>
              <a:gd name="connsiteX111" fmla="*/ 129951 w 386603"/>
              <a:gd name="connsiteY111" fmla="*/ 174365 h 290208"/>
              <a:gd name="connsiteX112" fmla="*/ 126702 w 386603"/>
              <a:gd name="connsiteY112" fmla="*/ 172185 h 290208"/>
              <a:gd name="connsiteX113" fmla="*/ 118068 w 386603"/>
              <a:gd name="connsiteY113" fmla="*/ 165687 h 290208"/>
              <a:gd name="connsiteX114" fmla="*/ 102892 w 386603"/>
              <a:gd name="connsiteY114" fmla="*/ 154873 h 290208"/>
              <a:gd name="connsiteX115" fmla="*/ 88829 w 386603"/>
              <a:gd name="connsiteY115" fmla="*/ 141878 h 290208"/>
              <a:gd name="connsiteX116" fmla="*/ 74722 w 386603"/>
              <a:gd name="connsiteY116" fmla="*/ 129951 h 290208"/>
              <a:gd name="connsiteX117" fmla="*/ 66088 w 386603"/>
              <a:gd name="connsiteY117" fmla="*/ 121317 h 290208"/>
              <a:gd name="connsiteX118" fmla="*/ 239340 w 386603"/>
              <a:gd name="connsiteY118" fmla="*/ 99644 h 290208"/>
              <a:gd name="connsiteX119" fmla="*/ 228526 w 386603"/>
              <a:gd name="connsiteY119" fmla="*/ 109390 h 290208"/>
              <a:gd name="connsiteX120" fmla="*/ 232843 w 386603"/>
              <a:gd name="connsiteY120" fmla="*/ 113707 h 290208"/>
              <a:gd name="connsiteX121" fmla="*/ 237160 w 386603"/>
              <a:gd name="connsiteY121" fmla="*/ 119136 h 290208"/>
              <a:gd name="connsiteX122" fmla="*/ 245838 w 386603"/>
              <a:gd name="connsiteY122" fmla="*/ 129951 h 290208"/>
              <a:gd name="connsiteX123" fmla="*/ 256652 w 386603"/>
              <a:gd name="connsiteY123" fmla="*/ 142946 h 290208"/>
              <a:gd name="connsiteX124" fmla="*/ 268579 w 386603"/>
              <a:gd name="connsiteY124" fmla="*/ 158121 h 290208"/>
              <a:gd name="connsiteX125" fmla="*/ 281574 w 386603"/>
              <a:gd name="connsiteY125" fmla="*/ 141878 h 290208"/>
              <a:gd name="connsiteX126" fmla="*/ 275077 w 386603"/>
              <a:gd name="connsiteY126" fmla="*/ 137561 h 290208"/>
              <a:gd name="connsiteX127" fmla="*/ 268579 w 386603"/>
              <a:gd name="connsiteY127" fmla="*/ 131063 h 290208"/>
              <a:gd name="connsiteX128" fmla="*/ 258833 w 386603"/>
              <a:gd name="connsiteY128" fmla="*/ 120204 h 290208"/>
              <a:gd name="connsiteX129" fmla="*/ 248018 w 386603"/>
              <a:gd name="connsiteY129" fmla="*/ 110458 h 290208"/>
              <a:gd name="connsiteX130" fmla="*/ 243657 w 386603"/>
              <a:gd name="connsiteY130" fmla="*/ 105073 h 290208"/>
              <a:gd name="connsiteX131" fmla="*/ 264262 w 386603"/>
              <a:gd name="connsiteY131" fmla="*/ 76902 h 290208"/>
              <a:gd name="connsiteX132" fmla="*/ 249087 w 386603"/>
              <a:gd name="connsiteY132" fmla="*/ 89897 h 290208"/>
              <a:gd name="connsiteX133" fmla="*/ 261013 w 386603"/>
              <a:gd name="connsiteY133" fmla="*/ 100712 h 290208"/>
              <a:gd name="connsiteX134" fmla="*/ 272896 w 386603"/>
              <a:gd name="connsiteY134" fmla="*/ 112639 h 290208"/>
              <a:gd name="connsiteX135" fmla="*/ 282642 w 386603"/>
              <a:gd name="connsiteY135" fmla="*/ 120204 h 290208"/>
              <a:gd name="connsiteX136" fmla="*/ 286959 w 386603"/>
              <a:gd name="connsiteY136" fmla="*/ 124566 h 290208"/>
              <a:gd name="connsiteX137" fmla="*/ 291320 w 386603"/>
              <a:gd name="connsiteY137" fmla="*/ 129951 h 290208"/>
              <a:gd name="connsiteX138" fmla="*/ 302135 w 386603"/>
              <a:gd name="connsiteY138" fmla="*/ 118068 h 290208"/>
              <a:gd name="connsiteX139" fmla="*/ 295637 w 386603"/>
              <a:gd name="connsiteY139" fmla="*/ 113707 h 290208"/>
              <a:gd name="connsiteX140" fmla="*/ 290208 w 386603"/>
              <a:gd name="connsiteY140" fmla="*/ 109390 h 290208"/>
              <a:gd name="connsiteX141" fmla="*/ 279393 w 386603"/>
              <a:gd name="connsiteY141" fmla="*/ 100712 h 290208"/>
              <a:gd name="connsiteX142" fmla="*/ 275077 w 386603"/>
              <a:gd name="connsiteY142" fmla="*/ 95327 h 290208"/>
              <a:gd name="connsiteX143" fmla="*/ 269647 w 386603"/>
              <a:gd name="connsiteY143" fmla="*/ 89897 h 290208"/>
              <a:gd name="connsiteX144" fmla="*/ 266398 w 386603"/>
              <a:gd name="connsiteY144" fmla="*/ 83400 h 290208"/>
              <a:gd name="connsiteX145" fmla="*/ 264262 w 386603"/>
              <a:gd name="connsiteY145" fmla="*/ 80151 h 290208"/>
              <a:gd name="connsiteX146" fmla="*/ 281574 w 386603"/>
              <a:gd name="connsiteY146" fmla="*/ 61727 h 290208"/>
              <a:gd name="connsiteX147" fmla="*/ 268579 w 386603"/>
              <a:gd name="connsiteY147" fmla="*/ 72586 h 290208"/>
              <a:gd name="connsiteX148" fmla="*/ 275077 w 386603"/>
              <a:gd name="connsiteY148" fmla="*/ 75834 h 290208"/>
              <a:gd name="connsiteX149" fmla="*/ 280506 w 386603"/>
              <a:gd name="connsiteY149" fmla="*/ 80151 h 290208"/>
              <a:gd name="connsiteX150" fmla="*/ 290208 w 386603"/>
              <a:gd name="connsiteY150" fmla="*/ 89897 h 290208"/>
              <a:gd name="connsiteX151" fmla="*/ 301067 w 386603"/>
              <a:gd name="connsiteY151" fmla="*/ 97463 h 290208"/>
              <a:gd name="connsiteX152" fmla="*/ 310813 w 386603"/>
              <a:gd name="connsiteY152" fmla="*/ 106141 h 290208"/>
              <a:gd name="connsiteX153" fmla="*/ 316198 w 386603"/>
              <a:gd name="connsiteY153" fmla="*/ 99644 h 290208"/>
              <a:gd name="connsiteX154" fmla="*/ 307564 w 386603"/>
              <a:gd name="connsiteY154" fmla="*/ 90966 h 290208"/>
              <a:gd name="connsiteX155" fmla="*/ 298886 w 386603"/>
              <a:gd name="connsiteY155" fmla="*/ 82332 h 290208"/>
              <a:gd name="connsiteX156" fmla="*/ 289140 w 386603"/>
              <a:gd name="connsiteY156" fmla="*/ 72586 h 290208"/>
              <a:gd name="connsiteX157" fmla="*/ 284823 w 386603"/>
              <a:gd name="connsiteY157" fmla="*/ 67156 h 290208"/>
              <a:gd name="connsiteX158" fmla="*/ 324876 w 386603"/>
              <a:gd name="connsiteY158" fmla="*/ 22742 h 290208"/>
              <a:gd name="connsiteX159" fmla="*/ 310813 w 386603"/>
              <a:gd name="connsiteY159" fmla="*/ 35737 h 290208"/>
              <a:gd name="connsiteX160" fmla="*/ 315130 w 386603"/>
              <a:gd name="connsiteY160" fmla="*/ 37917 h 290208"/>
              <a:gd name="connsiteX161" fmla="*/ 318379 w 386603"/>
              <a:gd name="connsiteY161" fmla="*/ 42234 h 290208"/>
              <a:gd name="connsiteX162" fmla="*/ 324876 w 386603"/>
              <a:gd name="connsiteY162" fmla="*/ 50912 h 290208"/>
              <a:gd name="connsiteX163" fmla="*/ 329193 w 386603"/>
              <a:gd name="connsiteY163" fmla="*/ 56342 h 290208"/>
              <a:gd name="connsiteX164" fmla="*/ 333554 w 386603"/>
              <a:gd name="connsiteY164" fmla="*/ 60659 h 290208"/>
              <a:gd name="connsiteX165" fmla="*/ 335690 w 386603"/>
              <a:gd name="connsiteY165" fmla="*/ 67156 h 290208"/>
              <a:gd name="connsiteX166" fmla="*/ 336803 w 386603"/>
              <a:gd name="connsiteY166" fmla="*/ 73654 h 290208"/>
              <a:gd name="connsiteX167" fmla="*/ 335690 w 386603"/>
              <a:gd name="connsiteY167" fmla="*/ 75834 h 290208"/>
              <a:gd name="connsiteX168" fmla="*/ 333554 w 386603"/>
              <a:gd name="connsiteY168" fmla="*/ 75834 h 290208"/>
              <a:gd name="connsiteX169" fmla="*/ 327057 w 386603"/>
              <a:gd name="connsiteY169" fmla="*/ 72586 h 290208"/>
              <a:gd name="connsiteX170" fmla="*/ 322695 w 386603"/>
              <a:gd name="connsiteY170" fmla="*/ 68224 h 290208"/>
              <a:gd name="connsiteX171" fmla="*/ 314062 w 386603"/>
              <a:gd name="connsiteY171" fmla="*/ 57410 h 290208"/>
              <a:gd name="connsiteX172" fmla="*/ 307564 w 386603"/>
              <a:gd name="connsiteY172" fmla="*/ 50912 h 290208"/>
              <a:gd name="connsiteX173" fmla="*/ 304315 w 386603"/>
              <a:gd name="connsiteY173" fmla="*/ 46595 h 290208"/>
              <a:gd name="connsiteX174" fmla="*/ 302135 w 386603"/>
              <a:gd name="connsiteY174" fmla="*/ 43347 h 290208"/>
              <a:gd name="connsiteX175" fmla="*/ 288072 w 386603"/>
              <a:gd name="connsiteY175" fmla="*/ 55229 h 290208"/>
              <a:gd name="connsiteX176" fmla="*/ 294569 w 386603"/>
              <a:gd name="connsiteY176" fmla="*/ 58478 h 290208"/>
              <a:gd name="connsiteX177" fmla="*/ 299954 w 386603"/>
              <a:gd name="connsiteY177" fmla="*/ 62839 h 290208"/>
              <a:gd name="connsiteX178" fmla="*/ 309700 w 386603"/>
              <a:gd name="connsiteY178" fmla="*/ 71473 h 290208"/>
              <a:gd name="connsiteX179" fmla="*/ 318379 w 386603"/>
              <a:gd name="connsiteY179" fmla="*/ 77970 h 290208"/>
              <a:gd name="connsiteX180" fmla="*/ 328125 w 386603"/>
              <a:gd name="connsiteY180" fmla="*/ 85581 h 290208"/>
              <a:gd name="connsiteX181" fmla="*/ 354115 w 386603"/>
              <a:gd name="connsiteY181" fmla="*/ 56342 h 290208"/>
              <a:gd name="connsiteX182" fmla="*/ 338939 w 386603"/>
              <a:gd name="connsiteY182" fmla="*/ 38985 h 290208"/>
              <a:gd name="connsiteX183" fmla="*/ 324876 w 386603"/>
              <a:gd name="connsiteY183" fmla="*/ 0 h 290208"/>
              <a:gd name="connsiteX184" fmla="*/ 328125 w 386603"/>
              <a:gd name="connsiteY184" fmla="*/ 0 h 290208"/>
              <a:gd name="connsiteX185" fmla="*/ 331374 w 386603"/>
              <a:gd name="connsiteY185" fmla="*/ 2181 h 290208"/>
              <a:gd name="connsiteX186" fmla="*/ 340052 w 386603"/>
              <a:gd name="connsiteY186" fmla="*/ 9746 h 290208"/>
              <a:gd name="connsiteX187" fmla="*/ 346549 w 386603"/>
              <a:gd name="connsiteY187" fmla="*/ 17357 h 290208"/>
              <a:gd name="connsiteX188" fmla="*/ 360612 w 386603"/>
              <a:gd name="connsiteY188" fmla="*/ 33600 h 290208"/>
              <a:gd name="connsiteX189" fmla="*/ 373607 w 386603"/>
              <a:gd name="connsiteY189" fmla="*/ 47664 h 290208"/>
              <a:gd name="connsiteX190" fmla="*/ 384422 w 386603"/>
              <a:gd name="connsiteY190" fmla="*/ 61727 h 290208"/>
              <a:gd name="connsiteX191" fmla="*/ 386603 w 386603"/>
              <a:gd name="connsiteY191" fmla="*/ 66088 h 290208"/>
              <a:gd name="connsiteX192" fmla="*/ 386603 w 386603"/>
              <a:gd name="connsiteY192" fmla="*/ 69337 h 290208"/>
              <a:gd name="connsiteX193" fmla="*/ 384422 w 386603"/>
              <a:gd name="connsiteY193" fmla="*/ 72586 h 290208"/>
              <a:gd name="connsiteX194" fmla="*/ 382286 w 386603"/>
              <a:gd name="connsiteY194" fmla="*/ 74722 h 290208"/>
              <a:gd name="connsiteX195" fmla="*/ 379037 w 386603"/>
              <a:gd name="connsiteY195" fmla="*/ 76902 h 290208"/>
              <a:gd name="connsiteX196" fmla="*/ 374676 w 386603"/>
              <a:gd name="connsiteY196" fmla="*/ 76902 h 290208"/>
              <a:gd name="connsiteX197" fmla="*/ 371427 w 386603"/>
              <a:gd name="connsiteY197" fmla="*/ 75834 h 290208"/>
              <a:gd name="connsiteX198" fmla="*/ 368178 w 386603"/>
              <a:gd name="connsiteY198" fmla="*/ 73654 h 290208"/>
              <a:gd name="connsiteX199" fmla="*/ 356296 w 386603"/>
              <a:gd name="connsiteY199" fmla="*/ 89897 h 290208"/>
              <a:gd name="connsiteX200" fmla="*/ 344369 w 386603"/>
              <a:gd name="connsiteY200" fmla="*/ 105073 h 290208"/>
              <a:gd name="connsiteX201" fmla="*/ 318379 w 386603"/>
              <a:gd name="connsiteY201" fmla="*/ 135380 h 290208"/>
              <a:gd name="connsiteX202" fmla="*/ 290208 w 386603"/>
              <a:gd name="connsiteY202" fmla="*/ 164619 h 290208"/>
              <a:gd name="connsiteX203" fmla="*/ 263150 w 386603"/>
              <a:gd name="connsiteY203" fmla="*/ 191677 h 290208"/>
              <a:gd name="connsiteX204" fmla="*/ 232843 w 386603"/>
              <a:gd name="connsiteY204" fmla="*/ 221984 h 290208"/>
              <a:gd name="connsiteX205" fmla="*/ 201423 w 386603"/>
              <a:gd name="connsiteY205" fmla="*/ 251223 h 290208"/>
              <a:gd name="connsiteX206" fmla="*/ 190609 w 386603"/>
              <a:gd name="connsiteY206" fmla="*/ 262082 h 290208"/>
              <a:gd name="connsiteX207" fmla="*/ 177614 w 386603"/>
              <a:gd name="connsiteY207" fmla="*/ 273964 h 290208"/>
              <a:gd name="connsiteX208" fmla="*/ 171116 w 386603"/>
              <a:gd name="connsiteY208" fmla="*/ 279394 h 290208"/>
              <a:gd name="connsiteX209" fmla="*/ 164619 w 386603"/>
              <a:gd name="connsiteY209" fmla="*/ 283711 h 290208"/>
              <a:gd name="connsiteX210" fmla="*/ 157053 w 386603"/>
              <a:gd name="connsiteY210" fmla="*/ 288072 h 290208"/>
              <a:gd name="connsiteX211" fmla="*/ 149443 w 386603"/>
              <a:gd name="connsiteY211" fmla="*/ 290208 h 290208"/>
              <a:gd name="connsiteX212" fmla="*/ 146194 w 386603"/>
              <a:gd name="connsiteY212" fmla="*/ 290208 h 290208"/>
              <a:gd name="connsiteX213" fmla="*/ 144058 w 386603"/>
              <a:gd name="connsiteY213" fmla="*/ 289140 h 290208"/>
              <a:gd name="connsiteX214" fmla="*/ 142946 w 386603"/>
              <a:gd name="connsiteY214" fmla="*/ 285891 h 290208"/>
              <a:gd name="connsiteX215" fmla="*/ 142946 w 386603"/>
              <a:gd name="connsiteY215" fmla="*/ 282643 h 290208"/>
              <a:gd name="connsiteX216" fmla="*/ 144058 w 386603"/>
              <a:gd name="connsiteY216" fmla="*/ 281574 h 290208"/>
              <a:gd name="connsiteX217" fmla="*/ 133199 w 386603"/>
              <a:gd name="connsiteY217" fmla="*/ 276145 h 290208"/>
              <a:gd name="connsiteX218" fmla="*/ 122385 w 386603"/>
              <a:gd name="connsiteY218" fmla="*/ 269648 h 290208"/>
              <a:gd name="connsiteX219" fmla="*/ 112639 w 386603"/>
              <a:gd name="connsiteY219" fmla="*/ 263150 h 290208"/>
              <a:gd name="connsiteX220" fmla="*/ 101824 w 386603"/>
              <a:gd name="connsiteY220" fmla="*/ 255584 h 290208"/>
              <a:gd name="connsiteX221" fmla="*/ 82332 w 386603"/>
              <a:gd name="connsiteY221" fmla="*/ 239341 h 290208"/>
              <a:gd name="connsiteX222" fmla="*/ 64975 w 386603"/>
              <a:gd name="connsiteY222" fmla="*/ 223097 h 290208"/>
              <a:gd name="connsiteX223" fmla="*/ 44415 w 386603"/>
              <a:gd name="connsiteY223" fmla="*/ 203604 h 290208"/>
              <a:gd name="connsiteX224" fmla="*/ 35737 w 386603"/>
              <a:gd name="connsiteY224" fmla="*/ 192790 h 290208"/>
              <a:gd name="connsiteX225" fmla="*/ 25990 w 386603"/>
              <a:gd name="connsiteY225" fmla="*/ 181931 h 290208"/>
              <a:gd name="connsiteX226" fmla="*/ 18425 w 386603"/>
              <a:gd name="connsiteY226" fmla="*/ 173297 h 290208"/>
              <a:gd name="connsiteX227" fmla="*/ 15176 w 386603"/>
              <a:gd name="connsiteY227" fmla="*/ 167868 h 290208"/>
              <a:gd name="connsiteX228" fmla="*/ 11927 w 386603"/>
              <a:gd name="connsiteY228" fmla="*/ 162438 h 290208"/>
              <a:gd name="connsiteX229" fmla="*/ 9746 w 386603"/>
              <a:gd name="connsiteY229" fmla="*/ 158121 h 290208"/>
              <a:gd name="connsiteX230" fmla="*/ 8678 w 386603"/>
              <a:gd name="connsiteY230" fmla="*/ 153805 h 290208"/>
              <a:gd name="connsiteX231" fmla="*/ 5430 w 386603"/>
              <a:gd name="connsiteY231" fmla="*/ 152692 h 290208"/>
              <a:gd name="connsiteX232" fmla="*/ 3249 w 386603"/>
              <a:gd name="connsiteY232" fmla="*/ 150556 h 290208"/>
              <a:gd name="connsiteX233" fmla="*/ 1113 w 386603"/>
              <a:gd name="connsiteY233" fmla="*/ 147307 h 290208"/>
              <a:gd name="connsiteX234" fmla="*/ 0 w 386603"/>
              <a:gd name="connsiteY234" fmla="*/ 144058 h 290208"/>
              <a:gd name="connsiteX235" fmla="*/ 1113 w 386603"/>
              <a:gd name="connsiteY235" fmla="*/ 138629 h 290208"/>
              <a:gd name="connsiteX236" fmla="*/ 3249 w 386603"/>
              <a:gd name="connsiteY236" fmla="*/ 133199 h 290208"/>
              <a:gd name="connsiteX237" fmla="*/ 6498 w 386603"/>
              <a:gd name="connsiteY237" fmla="*/ 128883 h 290208"/>
              <a:gd name="connsiteX238" fmla="*/ 10859 w 386603"/>
              <a:gd name="connsiteY238" fmla="*/ 123453 h 290208"/>
              <a:gd name="connsiteX239" fmla="*/ 19493 w 386603"/>
              <a:gd name="connsiteY239" fmla="*/ 115888 h 290208"/>
              <a:gd name="connsiteX240" fmla="*/ 29239 w 386603"/>
              <a:gd name="connsiteY240" fmla="*/ 108322 h 290208"/>
              <a:gd name="connsiteX241" fmla="*/ 35737 w 386603"/>
              <a:gd name="connsiteY241" fmla="*/ 102893 h 290208"/>
              <a:gd name="connsiteX242" fmla="*/ 44415 w 386603"/>
              <a:gd name="connsiteY242" fmla="*/ 97463 h 290208"/>
              <a:gd name="connsiteX243" fmla="*/ 48732 w 386603"/>
              <a:gd name="connsiteY243" fmla="*/ 95327 h 290208"/>
              <a:gd name="connsiteX244" fmla="*/ 53093 w 386603"/>
              <a:gd name="connsiteY244" fmla="*/ 94214 h 290208"/>
              <a:gd name="connsiteX245" fmla="*/ 57410 w 386603"/>
              <a:gd name="connsiteY245" fmla="*/ 94214 h 290208"/>
              <a:gd name="connsiteX246" fmla="*/ 61727 w 386603"/>
              <a:gd name="connsiteY246" fmla="*/ 96395 h 290208"/>
              <a:gd name="connsiteX247" fmla="*/ 63907 w 386603"/>
              <a:gd name="connsiteY247" fmla="*/ 97463 h 290208"/>
              <a:gd name="connsiteX248" fmla="*/ 68224 w 386603"/>
              <a:gd name="connsiteY248" fmla="*/ 99644 h 290208"/>
              <a:gd name="connsiteX249" fmla="*/ 72585 w 386603"/>
              <a:gd name="connsiteY249" fmla="*/ 102893 h 290208"/>
              <a:gd name="connsiteX250" fmla="*/ 83400 w 386603"/>
              <a:gd name="connsiteY250" fmla="*/ 111571 h 290208"/>
              <a:gd name="connsiteX251" fmla="*/ 97463 w 386603"/>
              <a:gd name="connsiteY251" fmla="*/ 125634 h 290208"/>
              <a:gd name="connsiteX252" fmla="*/ 114819 w 386603"/>
              <a:gd name="connsiteY252" fmla="*/ 139697 h 290208"/>
              <a:gd name="connsiteX253" fmla="*/ 132131 w 386603"/>
              <a:gd name="connsiteY253" fmla="*/ 153805 h 290208"/>
              <a:gd name="connsiteX254" fmla="*/ 137561 w 386603"/>
              <a:gd name="connsiteY254" fmla="*/ 157053 h 290208"/>
              <a:gd name="connsiteX255" fmla="*/ 141877 w 386603"/>
              <a:gd name="connsiteY255" fmla="*/ 161370 h 290208"/>
              <a:gd name="connsiteX256" fmla="*/ 151624 w 386603"/>
              <a:gd name="connsiteY256" fmla="*/ 151624 h 290208"/>
              <a:gd name="connsiteX257" fmla="*/ 162438 w 386603"/>
              <a:gd name="connsiteY257" fmla="*/ 142946 h 290208"/>
              <a:gd name="connsiteX258" fmla="*/ 187360 w 386603"/>
              <a:gd name="connsiteY258" fmla="*/ 119136 h 290208"/>
              <a:gd name="connsiteX259" fmla="*/ 213350 w 386603"/>
              <a:gd name="connsiteY259" fmla="*/ 96395 h 290208"/>
              <a:gd name="connsiteX260" fmla="*/ 264262 w 386603"/>
              <a:gd name="connsiteY260" fmla="*/ 49844 h 290208"/>
              <a:gd name="connsiteX261" fmla="*/ 315130 w 386603"/>
              <a:gd name="connsiteY261" fmla="*/ 4362 h 290208"/>
              <a:gd name="connsiteX262" fmla="*/ 319447 w 386603"/>
              <a:gd name="connsiteY262" fmla="*/ 2181 h 290208"/>
              <a:gd name="connsiteX263" fmla="*/ 321627 w 386603"/>
              <a:gd name="connsiteY263" fmla="*/ 1113 h 29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386603" h="290208">
                <a:moveTo>
                  <a:pt x="27103" y="144058"/>
                </a:moveTo>
                <a:lnTo>
                  <a:pt x="23854" y="147307"/>
                </a:lnTo>
                <a:lnTo>
                  <a:pt x="28171" y="151624"/>
                </a:lnTo>
                <a:lnTo>
                  <a:pt x="32488" y="155941"/>
                </a:lnTo>
                <a:lnTo>
                  <a:pt x="50912" y="177614"/>
                </a:lnTo>
                <a:lnTo>
                  <a:pt x="70405" y="198175"/>
                </a:lnTo>
                <a:lnTo>
                  <a:pt x="90965" y="216599"/>
                </a:lnTo>
                <a:lnTo>
                  <a:pt x="112639" y="234979"/>
                </a:lnTo>
                <a:lnTo>
                  <a:pt x="123453" y="242589"/>
                </a:lnTo>
                <a:lnTo>
                  <a:pt x="134312" y="250155"/>
                </a:lnTo>
                <a:lnTo>
                  <a:pt x="145126" y="257721"/>
                </a:lnTo>
                <a:lnTo>
                  <a:pt x="154873" y="265331"/>
                </a:lnTo>
                <a:lnTo>
                  <a:pt x="162438" y="258833"/>
                </a:lnTo>
                <a:lnTo>
                  <a:pt x="85581" y="194926"/>
                </a:lnTo>
                <a:lnTo>
                  <a:pt x="55229" y="171117"/>
                </a:lnTo>
                <a:lnTo>
                  <a:pt x="40098" y="158121"/>
                </a:lnTo>
                <a:lnTo>
                  <a:pt x="32488" y="151624"/>
                </a:lnTo>
                <a:close/>
                <a:moveTo>
                  <a:pt x="194926" y="138629"/>
                </a:moveTo>
                <a:lnTo>
                  <a:pt x="186292" y="146195"/>
                </a:lnTo>
                <a:lnTo>
                  <a:pt x="191677" y="151624"/>
                </a:lnTo>
                <a:lnTo>
                  <a:pt x="198175" y="159190"/>
                </a:lnTo>
                <a:lnTo>
                  <a:pt x="206853" y="172185"/>
                </a:lnTo>
                <a:lnTo>
                  <a:pt x="213350" y="178682"/>
                </a:lnTo>
                <a:lnTo>
                  <a:pt x="218780" y="186292"/>
                </a:lnTo>
                <a:lnTo>
                  <a:pt x="223096" y="193858"/>
                </a:lnTo>
                <a:lnTo>
                  <a:pt x="224165" y="198175"/>
                </a:lnTo>
                <a:lnTo>
                  <a:pt x="225277" y="202492"/>
                </a:lnTo>
                <a:lnTo>
                  <a:pt x="239340" y="188428"/>
                </a:lnTo>
                <a:lnTo>
                  <a:pt x="236092" y="187360"/>
                </a:lnTo>
                <a:lnTo>
                  <a:pt x="228526" y="180863"/>
                </a:lnTo>
                <a:lnTo>
                  <a:pt x="220916" y="173297"/>
                </a:lnTo>
                <a:lnTo>
                  <a:pt x="207921" y="157053"/>
                </a:lnTo>
                <a:lnTo>
                  <a:pt x="201423" y="148375"/>
                </a:lnTo>
                <a:close/>
                <a:moveTo>
                  <a:pt x="41166" y="128883"/>
                </a:moveTo>
                <a:lnTo>
                  <a:pt x="40098" y="129951"/>
                </a:lnTo>
                <a:lnTo>
                  <a:pt x="32488" y="137561"/>
                </a:lnTo>
                <a:lnTo>
                  <a:pt x="41166" y="142946"/>
                </a:lnTo>
                <a:lnTo>
                  <a:pt x="48732" y="148375"/>
                </a:lnTo>
                <a:lnTo>
                  <a:pt x="64975" y="161370"/>
                </a:lnTo>
                <a:lnTo>
                  <a:pt x="94214" y="187360"/>
                </a:lnTo>
                <a:lnTo>
                  <a:pt x="171116" y="251223"/>
                </a:lnTo>
                <a:lnTo>
                  <a:pt x="176546" y="246906"/>
                </a:lnTo>
                <a:lnTo>
                  <a:pt x="174365" y="245838"/>
                </a:lnTo>
                <a:lnTo>
                  <a:pt x="163551" y="238228"/>
                </a:lnTo>
                <a:lnTo>
                  <a:pt x="153804" y="229594"/>
                </a:lnTo>
                <a:lnTo>
                  <a:pt x="144058" y="220916"/>
                </a:lnTo>
                <a:lnTo>
                  <a:pt x="134312" y="212238"/>
                </a:lnTo>
                <a:lnTo>
                  <a:pt x="113707" y="194926"/>
                </a:lnTo>
                <a:lnTo>
                  <a:pt x="95327" y="178682"/>
                </a:lnTo>
                <a:lnTo>
                  <a:pt x="56342" y="144058"/>
                </a:lnTo>
                <a:lnTo>
                  <a:pt x="48732" y="136448"/>
                </a:lnTo>
                <a:close/>
                <a:moveTo>
                  <a:pt x="216599" y="119136"/>
                </a:moveTo>
                <a:lnTo>
                  <a:pt x="206853" y="128883"/>
                </a:lnTo>
                <a:lnTo>
                  <a:pt x="214418" y="136448"/>
                </a:lnTo>
                <a:lnTo>
                  <a:pt x="222028" y="145126"/>
                </a:lnTo>
                <a:lnTo>
                  <a:pt x="236092" y="160302"/>
                </a:lnTo>
                <a:lnTo>
                  <a:pt x="248018" y="175433"/>
                </a:lnTo>
                <a:lnTo>
                  <a:pt x="249087" y="178682"/>
                </a:lnTo>
                <a:lnTo>
                  <a:pt x="254516" y="172185"/>
                </a:lnTo>
                <a:lnTo>
                  <a:pt x="256652" y="170048"/>
                </a:lnTo>
                <a:lnTo>
                  <a:pt x="255584" y="167868"/>
                </a:lnTo>
                <a:lnTo>
                  <a:pt x="241521" y="151624"/>
                </a:lnTo>
                <a:lnTo>
                  <a:pt x="228526" y="135380"/>
                </a:lnTo>
                <a:lnTo>
                  <a:pt x="222028" y="127815"/>
                </a:lnTo>
                <a:close/>
                <a:moveTo>
                  <a:pt x="59590" y="112639"/>
                </a:moveTo>
                <a:lnTo>
                  <a:pt x="53093" y="119136"/>
                </a:lnTo>
                <a:lnTo>
                  <a:pt x="60659" y="125634"/>
                </a:lnTo>
                <a:lnTo>
                  <a:pt x="68224" y="132131"/>
                </a:lnTo>
                <a:lnTo>
                  <a:pt x="107209" y="166800"/>
                </a:lnTo>
                <a:lnTo>
                  <a:pt x="125634" y="184112"/>
                </a:lnTo>
                <a:lnTo>
                  <a:pt x="144058" y="201423"/>
                </a:lnTo>
                <a:lnTo>
                  <a:pt x="163551" y="218735"/>
                </a:lnTo>
                <a:lnTo>
                  <a:pt x="173297" y="227414"/>
                </a:lnTo>
                <a:lnTo>
                  <a:pt x="180863" y="237160"/>
                </a:lnTo>
                <a:lnTo>
                  <a:pt x="181931" y="239341"/>
                </a:lnTo>
                <a:lnTo>
                  <a:pt x="183043" y="241477"/>
                </a:lnTo>
                <a:lnTo>
                  <a:pt x="199287" y="227414"/>
                </a:lnTo>
                <a:lnTo>
                  <a:pt x="219848" y="207921"/>
                </a:lnTo>
                <a:lnTo>
                  <a:pt x="215531" y="205740"/>
                </a:lnTo>
                <a:lnTo>
                  <a:pt x="211170" y="203604"/>
                </a:lnTo>
                <a:lnTo>
                  <a:pt x="206853" y="200355"/>
                </a:lnTo>
                <a:lnTo>
                  <a:pt x="202536" y="196039"/>
                </a:lnTo>
                <a:lnTo>
                  <a:pt x="196038" y="187360"/>
                </a:lnTo>
                <a:lnTo>
                  <a:pt x="190609" y="178682"/>
                </a:lnTo>
                <a:lnTo>
                  <a:pt x="181931" y="167868"/>
                </a:lnTo>
                <a:lnTo>
                  <a:pt x="177614" y="162438"/>
                </a:lnTo>
                <a:lnTo>
                  <a:pt x="175433" y="155941"/>
                </a:lnTo>
                <a:lnTo>
                  <a:pt x="161370" y="168936"/>
                </a:lnTo>
                <a:lnTo>
                  <a:pt x="166799" y="174365"/>
                </a:lnTo>
                <a:lnTo>
                  <a:pt x="171116" y="181931"/>
                </a:lnTo>
                <a:lnTo>
                  <a:pt x="174365" y="188428"/>
                </a:lnTo>
                <a:lnTo>
                  <a:pt x="179795" y="194926"/>
                </a:lnTo>
                <a:lnTo>
                  <a:pt x="190609" y="206853"/>
                </a:lnTo>
                <a:lnTo>
                  <a:pt x="196038" y="214419"/>
                </a:lnTo>
                <a:lnTo>
                  <a:pt x="199287" y="221984"/>
                </a:lnTo>
                <a:lnTo>
                  <a:pt x="199287" y="223097"/>
                </a:lnTo>
                <a:lnTo>
                  <a:pt x="197106" y="224165"/>
                </a:lnTo>
                <a:lnTo>
                  <a:pt x="192790" y="223097"/>
                </a:lnTo>
                <a:lnTo>
                  <a:pt x="187360" y="220916"/>
                </a:lnTo>
                <a:lnTo>
                  <a:pt x="183043" y="218735"/>
                </a:lnTo>
                <a:lnTo>
                  <a:pt x="179795" y="215487"/>
                </a:lnTo>
                <a:lnTo>
                  <a:pt x="172184" y="208989"/>
                </a:lnTo>
                <a:lnTo>
                  <a:pt x="166799" y="200355"/>
                </a:lnTo>
                <a:lnTo>
                  <a:pt x="158121" y="188428"/>
                </a:lnTo>
                <a:lnTo>
                  <a:pt x="154873" y="181931"/>
                </a:lnTo>
                <a:lnTo>
                  <a:pt x="152692" y="175433"/>
                </a:lnTo>
                <a:lnTo>
                  <a:pt x="145126" y="178682"/>
                </a:lnTo>
                <a:lnTo>
                  <a:pt x="140809" y="179795"/>
                </a:lnTo>
                <a:lnTo>
                  <a:pt x="135380" y="179795"/>
                </a:lnTo>
                <a:lnTo>
                  <a:pt x="134312" y="177614"/>
                </a:lnTo>
                <a:lnTo>
                  <a:pt x="134312" y="175433"/>
                </a:lnTo>
                <a:lnTo>
                  <a:pt x="129951" y="174365"/>
                </a:lnTo>
                <a:lnTo>
                  <a:pt x="126702" y="172185"/>
                </a:lnTo>
                <a:lnTo>
                  <a:pt x="118068" y="165687"/>
                </a:lnTo>
                <a:lnTo>
                  <a:pt x="102892" y="154873"/>
                </a:lnTo>
                <a:lnTo>
                  <a:pt x="88829" y="141878"/>
                </a:lnTo>
                <a:lnTo>
                  <a:pt x="74722" y="129951"/>
                </a:lnTo>
                <a:lnTo>
                  <a:pt x="66088" y="121317"/>
                </a:lnTo>
                <a:close/>
                <a:moveTo>
                  <a:pt x="239340" y="99644"/>
                </a:moveTo>
                <a:lnTo>
                  <a:pt x="228526" y="109390"/>
                </a:lnTo>
                <a:lnTo>
                  <a:pt x="232843" y="113707"/>
                </a:lnTo>
                <a:lnTo>
                  <a:pt x="237160" y="119136"/>
                </a:lnTo>
                <a:lnTo>
                  <a:pt x="245838" y="129951"/>
                </a:lnTo>
                <a:lnTo>
                  <a:pt x="256652" y="142946"/>
                </a:lnTo>
                <a:lnTo>
                  <a:pt x="268579" y="158121"/>
                </a:lnTo>
                <a:lnTo>
                  <a:pt x="281574" y="141878"/>
                </a:lnTo>
                <a:lnTo>
                  <a:pt x="275077" y="137561"/>
                </a:lnTo>
                <a:lnTo>
                  <a:pt x="268579" y="131063"/>
                </a:lnTo>
                <a:lnTo>
                  <a:pt x="258833" y="120204"/>
                </a:lnTo>
                <a:lnTo>
                  <a:pt x="248018" y="110458"/>
                </a:lnTo>
                <a:lnTo>
                  <a:pt x="243657" y="105073"/>
                </a:lnTo>
                <a:close/>
                <a:moveTo>
                  <a:pt x="264262" y="76902"/>
                </a:moveTo>
                <a:lnTo>
                  <a:pt x="249087" y="89897"/>
                </a:lnTo>
                <a:lnTo>
                  <a:pt x="261013" y="100712"/>
                </a:lnTo>
                <a:lnTo>
                  <a:pt x="272896" y="112639"/>
                </a:lnTo>
                <a:lnTo>
                  <a:pt x="282642" y="120204"/>
                </a:lnTo>
                <a:lnTo>
                  <a:pt x="286959" y="124566"/>
                </a:lnTo>
                <a:lnTo>
                  <a:pt x="291320" y="129951"/>
                </a:lnTo>
                <a:lnTo>
                  <a:pt x="302135" y="118068"/>
                </a:lnTo>
                <a:lnTo>
                  <a:pt x="295637" y="113707"/>
                </a:lnTo>
                <a:lnTo>
                  <a:pt x="290208" y="109390"/>
                </a:lnTo>
                <a:lnTo>
                  <a:pt x="279393" y="100712"/>
                </a:lnTo>
                <a:lnTo>
                  <a:pt x="275077" y="95327"/>
                </a:lnTo>
                <a:lnTo>
                  <a:pt x="269647" y="89897"/>
                </a:lnTo>
                <a:lnTo>
                  <a:pt x="266398" y="83400"/>
                </a:lnTo>
                <a:lnTo>
                  <a:pt x="264262" y="80151"/>
                </a:lnTo>
                <a:close/>
                <a:moveTo>
                  <a:pt x="281574" y="61727"/>
                </a:moveTo>
                <a:lnTo>
                  <a:pt x="268579" y="72586"/>
                </a:lnTo>
                <a:lnTo>
                  <a:pt x="275077" y="75834"/>
                </a:lnTo>
                <a:lnTo>
                  <a:pt x="280506" y="80151"/>
                </a:lnTo>
                <a:lnTo>
                  <a:pt x="290208" y="89897"/>
                </a:lnTo>
                <a:lnTo>
                  <a:pt x="301067" y="97463"/>
                </a:lnTo>
                <a:lnTo>
                  <a:pt x="310813" y="106141"/>
                </a:lnTo>
                <a:lnTo>
                  <a:pt x="316198" y="99644"/>
                </a:lnTo>
                <a:lnTo>
                  <a:pt x="307564" y="90966"/>
                </a:lnTo>
                <a:lnTo>
                  <a:pt x="298886" y="82332"/>
                </a:lnTo>
                <a:lnTo>
                  <a:pt x="289140" y="72586"/>
                </a:lnTo>
                <a:lnTo>
                  <a:pt x="284823" y="67156"/>
                </a:lnTo>
                <a:close/>
                <a:moveTo>
                  <a:pt x="324876" y="22742"/>
                </a:moveTo>
                <a:lnTo>
                  <a:pt x="310813" y="35737"/>
                </a:lnTo>
                <a:lnTo>
                  <a:pt x="315130" y="37917"/>
                </a:lnTo>
                <a:lnTo>
                  <a:pt x="318379" y="42234"/>
                </a:lnTo>
                <a:lnTo>
                  <a:pt x="324876" y="50912"/>
                </a:lnTo>
                <a:lnTo>
                  <a:pt x="329193" y="56342"/>
                </a:lnTo>
                <a:lnTo>
                  <a:pt x="333554" y="60659"/>
                </a:lnTo>
                <a:lnTo>
                  <a:pt x="335690" y="67156"/>
                </a:lnTo>
                <a:lnTo>
                  <a:pt x="336803" y="73654"/>
                </a:lnTo>
                <a:lnTo>
                  <a:pt x="335690" y="75834"/>
                </a:lnTo>
                <a:lnTo>
                  <a:pt x="333554" y="75834"/>
                </a:lnTo>
                <a:lnTo>
                  <a:pt x="327057" y="72586"/>
                </a:lnTo>
                <a:lnTo>
                  <a:pt x="322695" y="68224"/>
                </a:lnTo>
                <a:lnTo>
                  <a:pt x="314062" y="57410"/>
                </a:lnTo>
                <a:lnTo>
                  <a:pt x="307564" y="50912"/>
                </a:lnTo>
                <a:lnTo>
                  <a:pt x="304315" y="46595"/>
                </a:lnTo>
                <a:lnTo>
                  <a:pt x="302135" y="43347"/>
                </a:lnTo>
                <a:lnTo>
                  <a:pt x="288072" y="55229"/>
                </a:lnTo>
                <a:lnTo>
                  <a:pt x="294569" y="58478"/>
                </a:lnTo>
                <a:lnTo>
                  <a:pt x="299954" y="62839"/>
                </a:lnTo>
                <a:lnTo>
                  <a:pt x="309700" y="71473"/>
                </a:lnTo>
                <a:lnTo>
                  <a:pt x="318379" y="77970"/>
                </a:lnTo>
                <a:lnTo>
                  <a:pt x="328125" y="85581"/>
                </a:lnTo>
                <a:lnTo>
                  <a:pt x="354115" y="56342"/>
                </a:lnTo>
                <a:lnTo>
                  <a:pt x="338939" y="38985"/>
                </a:lnTo>
                <a:close/>
                <a:moveTo>
                  <a:pt x="324876" y="0"/>
                </a:moveTo>
                <a:lnTo>
                  <a:pt x="328125" y="0"/>
                </a:lnTo>
                <a:lnTo>
                  <a:pt x="331374" y="2181"/>
                </a:lnTo>
                <a:lnTo>
                  <a:pt x="340052" y="9746"/>
                </a:lnTo>
                <a:lnTo>
                  <a:pt x="346549" y="17357"/>
                </a:lnTo>
                <a:lnTo>
                  <a:pt x="360612" y="33600"/>
                </a:lnTo>
                <a:lnTo>
                  <a:pt x="373607" y="47664"/>
                </a:lnTo>
                <a:lnTo>
                  <a:pt x="384422" y="61727"/>
                </a:lnTo>
                <a:lnTo>
                  <a:pt x="386603" y="66088"/>
                </a:lnTo>
                <a:lnTo>
                  <a:pt x="386603" y="69337"/>
                </a:lnTo>
                <a:lnTo>
                  <a:pt x="384422" y="72586"/>
                </a:lnTo>
                <a:lnTo>
                  <a:pt x="382286" y="74722"/>
                </a:lnTo>
                <a:lnTo>
                  <a:pt x="379037" y="76902"/>
                </a:lnTo>
                <a:lnTo>
                  <a:pt x="374676" y="76902"/>
                </a:lnTo>
                <a:lnTo>
                  <a:pt x="371427" y="75834"/>
                </a:lnTo>
                <a:lnTo>
                  <a:pt x="368178" y="73654"/>
                </a:lnTo>
                <a:lnTo>
                  <a:pt x="356296" y="89897"/>
                </a:lnTo>
                <a:lnTo>
                  <a:pt x="344369" y="105073"/>
                </a:lnTo>
                <a:lnTo>
                  <a:pt x="318379" y="135380"/>
                </a:lnTo>
                <a:lnTo>
                  <a:pt x="290208" y="164619"/>
                </a:lnTo>
                <a:lnTo>
                  <a:pt x="263150" y="191677"/>
                </a:lnTo>
                <a:lnTo>
                  <a:pt x="232843" y="221984"/>
                </a:lnTo>
                <a:lnTo>
                  <a:pt x="201423" y="251223"/>
                </a:lnTo>
                <a:lnTo>
                  <a:pt x="190609" y="262082"/>
                </a:lnTo>
                <a:lnTo>
                  <a:pt x="177614" y="273964"/>
                </a:lnTo>
                <a:lnTo>
                  <a:pt x="171116" y="279394"/>
                </a:lnTo>
                <a:lnTo>
                  <a:pt x="164619" y="283711"/>
                </a:lnTo>
                <a:lnTo>
                  <a:pt x="157053" y="288072"/>
                </a:lnTo>
                <a:lnTo>
                  <a:pt x="149443" y="290208"/>
                </a:lnTo>
                <a:lnTo>
                  <a:pt x="146194" y="290208"/>
                </a:lnTo>
                <a:lnTo>
                  <a:pt x="144058" y="289140"/>
                </a:lnTo>
                <a:lnTo>
                  <a:pt x="142946" y="285891"/>
                </a:lnTo>
                <a:lnTo>
                  <a:pt x="142946" y="282643"/>
                </a:lnTo>
                <a:lnTo>
                  <a:pt x="144058" y="281574"/>
                </a:lnTo>
                <a:lnTo>
                  <a:pt x="133199" y="276145"/>
                </a:lnTo>
                <a:lnTo>
                  <a:pt x="122385" y="269648"/>
                </a:lnTo>
                <a:lnTo>
                  <a:pt x="112639" y="263150"/>
                </a:lnTo>
                <a:lnTo>
                  <a:pt x="101824" y="255584"/>
                </a:lnTo>
                <a:lnTo>
                  <a:pt x="82332" y="239341"/>
                </a:lnTo>
                <a:lnTo>
                  <a:pt x="64975" y="223097"/>
                </a:lnTo>
                <a:lnTo>
                  <a:pt x="44415" y="203604"/>
                </a:lnTo>
                <a:lnTo>
                  <a:pt x="35737" y="192790"/>
                </a:lnTo>
                <a:lnTo>
                  <a:pt x="25990" y="181931"/>
                </a:lnTo>
                <a:lnTo>
                  <a:pt x="18425" y="173297"/>
                </a:lnTo>
                <a:lnTo>
                  <a:pt x="15176" y="167868"/>
                </a:lnTo>
                <a:lnTo>
                  <a:pt x="11927" y="162438"/>
                </a:lnTo>
                <a:lnTo>
                  <a:pt x="9746" y="158121"/>
                </a:lnTo>
                <a:lnTo>
                  <a:pt x="8678" y="153805"/>
                </a:lnTo>
                <a:lnTo>
                  <a:pt x="5430" y="152692"/>
                </a:lnTo>
                <a:lnTo>
                  <a:pt x="3249" y="150556"/>
                </a:lnTo>
                <a:lnTo>
                  <a:pt x="1113" y="147307"/>
                </a:lnTo>
                <a:lnTo>
                  <a:pt x="0" y="144058"/>
                </a:lnTo>
                <a:lnTo>
                  <a:pt x="1113" y="138629"/>
                </a:lnTo>
                <a:lnTo>
                  <a:pt x="3249" y="133199"/>
                </a:lnTo>
                <a:lnTo>
                  <a:pt x="6498" y="128883"/>
                </a:lnTo>
                <a:lnTo>
                  <a:pt x="10859" y="123453"/>
                </a:lnTo>
                <a:lnTo>
                  <a:pt x="19493" y="115888"/>
                </a:lnTo>
                <a:lnTo>
                  <a:pt x="29239" y="108322"/>
                </a:lnTo>
                <a:lnTo>
                  <a:pt x="35737" y="102893"/>
                </a:lnTo>
                <a:lnTo>
                  <a:pt x="44415" y="97463"/>
                </a:lnTo>
                <a:lnTo>
                  <a:pt x="48732" y="95327"/>
                </a:lnTo>
                <a:lnTo>
                  <a:pt x="53093" y="94214"/>
                </a:lnTo>
                <a:lnTo>
                  <a:pt x="57410" y="94214"/>
                </a:lnTo>
                <a:lnTo>
                  <a:pt x="61727" y="96395"/>
                </a:lnTo>
                <a:lnTo>
                  <a:pt x="63907" y="97463"/>
                </a:lnTo>
                <a:lnTo>
                  <a:pt x="68224" y="99644"/>
                </a:lnTo>
                <a:lnTo>
                  <a:pt x="72585" y="102893"/>
                </a:lnTo>
                <a:lnTo>
                  <a:pt x="83400" y="111571"/>
                </a:lnTo>
                <a:lnTo>
                  <a:pt x="97463" y="125634"/>
                </a:lnTo>
                <a:lnTo>
                  <a:pt x="114819" y="139697"/>
                </a:lnTo>
                <a:lnTo>
                  <a:pt x="132131" y="153805"/>
                </a:lnTo>
                <a:lnTo>
                  <a:pt x="137561" y="157053"/>
                </a:lnTo>
                <a:lnTo>
                  <a:pt x="141877" y="161370"/>
                </a:lnTo>
                <a:lnTo>
                  <a:pt x="151624" y="151624"/>
                </a:lnTo>
                <a:lnTo>
                  <a:pt x="162438" y="142946"/>
                </a:lnTo>
                <a:lnTo>
                  <a:pt x="187360" y="119136"/>
                </a:lnTo>
                <a:lnTo>
                  <a:pt x="213350" y="96395"/>
                </a:lnTo>
                <a:lnTo>
                  <a:pt x="264262" y="49844"/>
                </a:lnTo>
                <a:lnTo>
                  <a:pt x="315130" y="4362"/>
                </a:lnTo>
                <a:lnTo>
                  <a:pt x="319447" y="2181"/>
                </a:lnTo>
                <a:lnTo>
                  <a:pt x="321627" y="11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EG" dirty="0"/>
          </a:p>
        </p:txBody>
      </p:sp>
      <p:sp>
        <p:nvSpPr>
          <p:cNvPr id="87" name="شكل حر: شكل 86">
            <a:extLst>
              <a:ext uri="{FF2B5EF4-FFF2-40B4-BE49-F238E27FC236}">
                <a16:creationId xmlns:a16="http://schemas.microsoft.com/office/drawing/2014/main" id="{B2BECE29-2EE9-4189-820C-30DBA7C147AD}"/>
              </a:ext>
            </a:extLst>
          </p:cNvPr>
          <p:cNvSpPr/>
          <p:nvPr/>
        </p:nvSpPr>
        <p:spPr>
          <a:xfrm>
            <a:off x="5483197" y="4626504"/>
            <a:ext cx="359396" cy="269785"/>
          </a:xfrm>
          <a:custGeom>
            <a:avLst/>
            <a:gdLst>
              <a:gd name="connsiteX0" fmla="*/ 27103 w 386603"/>
              <a:gd name="connsiteY0" fmla="*/ 144058 h 290208"/>
              <a:gd name="connsiteX1" fmla="*/ 23854 w 386603"/>
              <a:gd name="connsiteY1" fmla="*/ 147307 h 290208"/>
              <a:gd name="connsiteX2" fmla="*/ 28171 w 386603"/>
              <a:gd name="connsiteY2" fmla="*/ 151624 h 290208"/>
              <a:gd name="connsiteX3" fmla="*/ 32488 w 386603"/>
              <a:gd name="connsiteY3" fmla="*/ 155941 h 290208"/>
              <a:gd name="connsiteX4" fmla="*/ 50912 w 386603"/>
              <a:gd name="connsiteY4" fmla="*/ 177614 h 290208"/>
              <a:gd name="connsiteX5" fmla="*/ 70405 w 386603"/>
              <a:gd name="connsiteY5" fmla="*/ 198175 h 290208"/>
              <a:gd name="connsiteX6" fmla="*/ 90965 w 386603"/>
              <a:gd name="connsiteY6" fmla="*/ 216599 h 290208"/>
              <a:gd name="connsiteX7" fmla="*/ 112639 w 386603"/>
              <a:gd name="connsiteY7" fmla="*/ 234979 h 290208"/>
              <a:gd name="connsiteX8" fmla="*/ 123453 w 386603"/>
              <a:gd name="connsiteY8" fmla="*/ 242589 h 290208"/>
              <a:gd name="connsiteX9" fmla="*/ 134312 w 386603"/>
              <a:gd name="connsiteY9" fmla="*/ 250155 h 290208"/>
              <a:gd name="connsiteX10" fmla="*/ 145126 w 386603"/>
              <a:gd name="connsiteY10" fmla="*/ 257721 h 290208"/>
              <a:gd name="connsiteX11" fmla="*/ 154873 w 386603"/>
              <a:gd name="connsiteY11" fmla="*/ 265331 h 290208"/>
              <a:gd name="connsiteX12" fmla="*/ 162438 w 386603"/>
              <a:gd name="connsiteY12" fmla="*/ 258833 h 290208"/>
              <a:gd name="connsiteX13" fmla="*/ 85581 w 386603"/>
              <a:gd name="connsiteY13" fmla="*/ 194926 h 290208"/>
              <a:gd name="connsiteX14" fmla="*/ 55229 w 386603"/>
              <a:gd name="connsiteY14" fmla="*/ 171117 h 290208"/>
              <a:gd name="connsiteX15" fmla="*/ 40098 w 386603"/>
              <a:gd name="connsiteY15" fmla="*/ 158121 h 290208"/>
              <a:gd name="connsiteX16" fmla="*/ 32488 w 386603"/>
              <a:gd name="connsiteY16" fmla="*/ 151624 h 290208"/>
              <a:gd name="connsiteX17" fmla="*/ 194926 w 386603"/>
              <a:gd name="connsiteY17" fmla="*/ 138629 h 290208"/>
              <a:gd name="connsiteX18" fmla="*/ 186292 w 386603"/>
              <a:gd name="connsiteY18" fmla="*/ 146195 h 290208"/>
              <a:gd name="connsiteX19" fmla="*/ 191677 w 386603"/>
              <a:gd name="connsiteY19" fmla="*/ 151624 h 290208"/>
              <a:gd name="connsiteX20" fmla="*/ 198175 w 386603"/>
              <a:gd name="connsiteY20" fmla="*/ 159190 h 290208"/>
              <a:gd name="connsiteX21" fmla="*/ 206853 w 386603"/>
              <a:gd name="connsiteY21" fmla="*/ 172185 h 290208"/>
              <a:gd name="connsiteX22" fmla="*/ 213350 w 386603"/>
              <a:gd name="connsiteY22" fmla="*/ 178682 h 290208"/>
              <a:gd name="connsiteX23" fmla="*/ 218780 w 386603"/>
              <a:gd name="connsiteY23" fmla="*/ 186292 h 290208"/>
              <a:gd name="connsiteX24" fmla="*/ 223096 w 386603"/>
              <a:gd name="connsiteY24" fmla="*/ 193858 h 290208"/>
              <a:gd name="connsiteX25" fmla="*/ 224165 w 386603"/>
              <a:gd name="connsiteY25" fmla="*/ 198175 h 290208"/>
              <a:gd name="connsiteX26" fmla="*/ 225277 w 386603"/>
              <a:gd name="connsiteY26" fmla="*/ 202492 h 290208"/>
              <a:gd name="connsiteX27" fmla="*/ 239340 w 386603"/>
              <a:gd name="connsiteY27" fmla="*/ 188428 h 290208"/>
              <a:gd name="connsiteX28" fmla="*/ 236092 w 386603"/>
              <a:gd name="connsiteY28" fmla="*/ 187360 h 290208"/>
              <a:gd name="connsiteX29" fmla="*/ 228526 w 386603"/>
              <a:gd name="connsiteY29" fmla="*/ 180863 h 290208"/>
              <a:gd name="connsiteX30" fmla="*/ 220916 w 386603"/>
              <a:gd name="connsiteY30" fmla="*/ 173297 h 290208"/>
              <a:gd name="connsiteX31" fmla="*/ 207921 w 386603"/>
              <a:gd name="connsiteY31" fmla="*/ 157053 h 290208"/>
              <a:gd name="connsiteX32" fmla="*/ 201423 w 386603"/>
              <a:gd name="connsiteY32" fmla="*/ 148375 h 290208"/>
              <a:gd name="connsiteX33" fmla="*/ 41166 w 386603"/>
              <a:gd name="connsiteY33" fmla="*/ 128883 h 290208"/>
              <a:gd name="connsiteX34" fmla="*/ 40098 w 386603"/>
              <a:gd name="connsiteY34" fmla="*/ 129951 h 290208"/>
              <a:gd name="connsiteX35" fmla="*/ 32488 w 386603"/>
              <a:gd name="connsiteY35" fmla="*/ 137561 h 290208"/>
              <a:gd name="connsiteX36" fmla="*/ 41166 w 386603"/>
              <a:gd name="connsiteY36" fmla="*/ 142946 h 290208"/>
              <a:gd name="connsiteX37" fmla="*/ 48732 w 386603"/>
              <a:gd name="connsiteY37" fmla="*/ 148375 h 290208"/>
              <a:gd name="connsiteX38" fmla="*/ 64975 w 386603"/>
              <a:gd name="connsiteY38" fmla="*/ 161370 h 290208"/>
              <a:gd name="connsiteX39" fmla="*/ 94214 w 386603"/>
              <a:gd name="connsiteY39" fmla="*/ 187360 h 290208"/>
              <a:gd name="connsiteX40" fmla="*/ 171116 w 386603"/>
              <a:gd name="connsiteY40" fmla="*/ 251223 h 290208"/>
              <a:gd name="connsiteX41" fmla="*/ 176546 w 386603"/>
              <a:gd name="connsiteY41" fmla="*/ 246906 h 290208"/>
              <a:gd name="connsiteX42" fmla="*/ 174365 w 386603"/>
              <a:gd name="connsiteY42" fmla="*/ 245838 h 290208"/>
              <a:gd name="connsiteX43" fmla="*/ 163551 w 386603"/>
              <a:gd name="connsiteY43" fmla="*/ 238228 h 290208"/>
              <a:gd name="connsiteX44" fmla="*/ 153804 w 386603"/>
              <a:gd name="connsiteY44" fmla="*/ 229594 h 290208"/>
              <a:gd name="connsiteX45" fmla="*/ 144058 w 386603"/>
              <a:gd name="connsiteY45" fmla="*/ 220916 h 290208"/>
              <a:gd name="connsiteX46" fmla="*/ 134312 w 386603"/>
              <a:gd name="connsiteY46" fmla="*/ 212238 h 290208"/>
              <a:gd name="connsiteX47" fmla="*/ 113707 w 386603"/>
              <a:gd name="connsiteY47" fmla="*/ 194926 h 290208"/>
              <a:gd name="connsiteX48" fmla="*/ 95327 w 386603"/>
              <a:gd name="connsiteY48" fmla="*/ 178682 h 290208"/>
              <a:gd name="connsiteX49" fmla="*/ 56342 w 386603"/>
              <a:gd name="connsiteY49" fmla="*/ 144058 h 290208"/>
              <a:gd name="connsiteX50" fmla="*/ 48732 w 386603"/>
              <a:gd name="connsiteY50" fmla="*/ 136448 h 290208"/>
              <a:gd name="connsiteX51" fmla="*/ 216599 w 386603"/>
              <a:gd name="connsiteY51" fmla="*/ 119136 h 290208"/>
              <a:gd name="connsiteX52" fmla="*/ 206853 w 386603"/>
              <a:gd name="connsiteY52" fmla="*/ 128883 h 290208"/>
              <a:gd name="connsiteX53" fmla="*/ 214418 w 386603"/>
              <a:gd name="connsiteY53" fmla="*/ 136448 h 290208"/>
              <a:gd name="connsiteX54" fmla="*/ 222028 w 386603"/>
              <a:gd name="connsiteY54" fmla="*/ 145126 h 290208"/>
              <a:gd name="connsiteX55" fmla="*/ 236092 w 386603"/>
              <a:gd name="connsiteY55" fmla="*/ 160302 h 290208"/>
              <a:gd name="connsiteX56" fmla="*/ 248018 w 386603"/>
              <a:gd name="connsiteY56" fmla="*/ 175433 h 290208"/>
              <a:gd name="connsiteX57" fmla="*/ 249087 w 386603"/>
              <a:gd name="connsiteY57" fmla="*/ 178682 h 290208"/>
              <a:gd name="connsiteX58" fmla="*/ 254516 w 386603"/>
              <a:gd name="connsiteY58" fmla="*/ 172185 h 290208"/>
              <a:gd name="connsiteX59" fmla="*/ 256652 w 386603"/>
              <a:gd name="connsiteY59" fmla="*/ 170048 h 290208"/>
              <a:gd name="connsiteX60" fmla="*/ 255584 w 386603"/>
              <a:gd name="connsiteY60" fmla="*/ 167868 h 290208"/>
              <a:gd name="connsiteX61" fmla="*/ 241521 w 386603"/>
              <a:gd name="connsiteY61" fmla="*/ 151624 h 290208"/>
              <a:gd name="connsiteX62" fmla="*/ 228526 w 386603"/>
              <a:gd name="connsiteY62" fmla="*/ 135380 h 290208"/>
              <a:gd name="connsiteX63" fmla="*/ 222028 w 386603"/>
              <a:gd name="connsiteY63" fmla="*/ 127815 h 290208"/>
              <a:gd name="connsiteX64" fmla="*/ 59590 w 386603"/>
              <a:gd name="connsiteY64" fmla="*/ 112639 h 290208"/>
              <a:gd name="connsiteX65" fmla="*/ 53093 w 386603"/>
              <a:gd name="connsiteY65" fmla="*/ 119136 h 290208"/>
              <a:gd name="connsiteX66" fmla="*/ 60659 w 386603"/>
              <a:gd name="connsiteY66" fmla="*/ 125634 h 290208"/>
              <a:gd name="connsiteX67" fmla="*/ 68224 w 386603"/>
              <a:gd name="connsiteY67" fmla="*/ 132131 h 290208"/>
              <a:gd name="connsiteX68" fmla="*/ 107209 w 386603"/>
              <a:gd name="connsiteY68" fmla="*/ 166800 h 290208"/>
              <a:gd name="connsiteX69" fmla="*/ 125634 w 386603"/>
              <a:gd name="connsiteY69" fmla="*/ 184112 h 290208"/>
              <a:gd name="connsiteX70" fmla="*/ 144058 w 386603"/>
              <a:gd name="connsiteY70" fmla="*/ 201423 h 290208"/>
              <a:gd name="connsiteX71" fmla="*/ 163551 w 386603"/>
              <a:gd name="connsiteY71" fmla="*/ 218735 h 290208"/>
              <a:gd name="connsiteX72" fmla="*/ 173297 w 386603"/>
              <a:gd name="connsiteY72" fmla="*/ 227414 h 290208"/>
              <a:gd name="connsiteX73" fmla="*/ 180863 w 386603"/>
              <a:gd name="connsiteY73" fmla="*/ 237160 h 290208"/>
              <a:gd name="connsiteX74" fmla="*/ 181931 w 386603"/>
              <a:gd name="connsiteY74" fmla="*/ 239341 h 290208"/>
              <a:gd name="connsiteX75" fmla="*/ 183043 w 386603"/>
              <a:gd name="connsiteY75" fmla="*/ 241477 h 290208"/>
              <a:gd name="connsiteX76" fmla="*/ 199287 w 386603"/>
              <a:gd name="connsiteY76" fmla="*/ 227414 h 290208"/>
              <a:gd name="connsiteX77" fmla="*/ 219848 w 386603"/>
              <a:gd name="connsiteY77" fmla="*/ 207921 h 290208"/>
              <a:gd name="connsiteX78" fmla="*/ 215531 w 386603"/>
              <a:gd name="connsiteY78" fmla="*/ 205740 h 290208"/>
              <a:gd name="connsiteX79" fmla="*/ 211170 w 386603"/>
              <a:gd name="connsiteY79" fmla="*/ 203604 h 290208"/>
              <a:gd name="connsiteX80" fmla="*/ 206853 w 386603"/>
              <a:gd name="connsiteY80" fmla="*/ 200355 h 290208"/>
              <a:gd name="connsiteX81" fmla="*/ 202536 w 386603"/>
              <a:gd name="connsiteY81" fmla="*/ 196039 h 290208"/>
              <a:gd name="connsiteX82" fmla="*/ 196038 w 386603"/>
              <a:gd name="connsiteY82" fmla="*/ 187360 h 290208"/>
              <a:gd name="connsiteX83" fmla="*/ 190609 w 386603"/>
              <a:gd name="connsiteY83" fmla="*/ 178682 h 290208"/>
              <a:gd name="connsiteX84" fmla="*/ 181931 w 386603"/>
              <a:gd name="connsiteY84" fmla="*/ 167868 h 290208"/>
              <a:gd name="connsiteX85" fmla="*/ 177614 w 386603"/>
              <a:gd name="connsiteY85" fmla="*/ 162438 h 290208"/>
              <a:gd name="connsiteX86" fmla="*/ 175433 w 386603"/>
              <a:gd name="connsiteY86" fmla="*/ 155941 h 290208"/>
              <a:gd name="connsiteX87" fmla="*/ 161370 w 386603"/>
              <a:gd name="connsiteY87" fmla="*/ 168936 h 290208"/>
              <a:gd name="connsiteX88" fmla="*/ 166799 w 386603"/>
              <a:gd name="connsiteY88" fmla="*/ 174365 h 290208"/>
              <a:gd name="connsiteX89" fmla="*/ 171116 w 386603"/>
              <a:gd name="connsiteY89" fmla="*/ 181931 h 290208"/>
              <a:gd name="connsiteX90" fmla="*/ 174365 w 386603"/>
              <a:gd name="connsiteY90" fmla="*/ 188428 h 290208"/>
              <a:gd name="connsiteX91" fmla="*/ 179795 w 386603"/>
              <a:gd name="connsiteY91" fmla="*/ 194926 h 290208"/>
              <a:gd name="connsiteX92" fmla="*/ 190609 w 386603"/>
              <a:gd name="connsiteY92" fmla="*/ 206853 h 290208"/>
              <a:gd name="connsiteX93" fmla="*/ 196038 w 386603"/>
              <a:gd name="connsiteY93" fmla="*/ 214419 h 290208"/>
              <a:gd name="connsiteX94" fmla="*/ 199287 w 386603"/>
              <a:gd name="connsiteY94" fmla="*/ 221984 h 290208"/>
              <a:gd name="connsiteX95" fmla="*/ 199287 w 386603"/>
              <a:gd name="connsiteY95" fmla="*/ 223097 h 290208"/>
              <a:gd name="connsiteX96" fmla="*/ 197106 w 386603"/>
              <a:gd name="connsiteY96" fmla="*/ 224165 h 290208"/>
              <a:gd name="connsiteX97" fmla="*/ 192790 w 386603"/>
              <a:gd name="connsiteY97" fmla="*/ 223097 h 290208"/>
              <a:gd name="connsiteX98" fmla="*/ 187360 w 386603"/>
              <a:gd name="connsiteY98" fmla="*/ 220916 h 290208"/>
              <a:gd name="connsiteX99" fmla="*/ 183043 w 386603"/>
              <a:gd name="connsiteY99" fmla="*/ 218735 h 290208"/>
              <a:gd name="connsiteX100" fmla="*/ 179795 w 386603"/>
              <a:gd name="connsiteY100" fmla="*/ 215487 h 290208"/>
              <a:gd name="connsiteX101" fmla="*/ 172184 w 386603"/>
              <a:gd name="connsiteY101" fmla="*/ 208989 h 290208"/>
              <a:gd name="connsiteX102" fmla="*/ 166799 w 386603"/>
              <a:gd name="connsiteY102" fmla="*/ 200355 h 290208"/>
              <a:gd name="connsiteX103" fmla="*/ 158121 w 386603"/>
              <a:gd name="connsiteY103" fmla="*/ 188428 h 290208"/>
              <a:gd name="connsiteX104" fmla="*/ 154873 w 386603"/>
              <a:gd name="connsiteY104" fmla="*/ 181931 h 290208"/>
              <a:gd name="connsiteX105" fmla="*/ 152692 w 386603"/>
              <a:gd name="connsiteY105" fmla="*/ 175433 h 290208"/>
              <a:gd name="connsiteX106" fmla="*/ 145126 w 386603"/>
              <a:gd name="connsiteY106" fmla="*/ 178682 h 290208"/>
              <a:gd name="connsiteX107" fmla="*/ 140809 w 386603"/>
              <a:gd name="connsiteY107" fmla="*/ 179795 h 290208"/>
              <a:gd name="connsiteX108" fmla="*/ 135380 w 386603"/>
              <a:gd name="connsiteY108" fmla="*/ 179795 h 290208"/>
              <a:gd name="connsiteX109" fmla="*/ 134312 w 386603"/>
              <a:gd name="connsiteY109" fmla="*/ 177614 h 290208"/>
              <a:gd name="connsiteX110" fmla="*/ 134312 w 386603"/>
              <a:gd name="connsiteY110" fmla="*/ 175433 h 290208"/>
              <a:gd name="connsiteX111" fmla="*/ 129951 w 386603"/>
              <a:gd name="connsiteY111" fmla="*/ 174365 h 290208"/>
              <a:gd name="connsiteX112" fmla="*/ 126702 w 386603"/>
              <a:gd name="connsiteY112" fmla="*/ 172185 h 290208"/>
              <a:gd name="connsiteX113" fmla="*/ 118068 w 386603"/>
              <a:gd name="connsiteY113" fmla="*/ 165687 h 290208"/>
              <a:gd name="connsiteX114" fmla="*/ 102892 w 386603"/>
              <a:gd name="connsiteY114" fmla="*/ 154873 h 290208"/>
              <a:gd name="connsiteX115" fmla="*/ 88829 w 386603"/>
              <a:gd name="connsiteY115" fmla="*/ 141878 h 290208"/>
              <a:gd name="connsiteX116" fmla="*/ 74722 w 386603"/>
              <a:gd name="connsiteY116" fmla="*/ 129951 h 290208"/>
              <a:gd name="connsiteX117" fmla="*/ 66088 w 386603"/>
              <a:gd name="connsiteY117" fmla="*/ 121317 h 290208"/>
              <a:gd name="connsiteX118" fmla="*/ 239340 w 386603"/>
              <a:gd name="connsiteY118" fmla="*/ 99644 h 290208"/>
              <a:gd name="connsiteX119" fmla="*/ 228526 w 386603"/>
              <a:gd name="connsiteY119" fmla="*/ 109390 h 290208"/>
              <a:gd name="connsiteX120" fmla="*/ 232843 w 386603"/>
              <a:gd name="connsiteY120" fmla="*/ 113707 h 290208"/>
              <a:gd name="connsiteX121" fmla="*/ 237160 w 386603"/>
              <a:gd name="connsiteY121" fmla="*/ 119136 h 290208"/>
              <a:gd name="connsiteX122" fmla="*/ 245838 w 386603"/>
              <a:gd name="connsiteY122" fmla="*/ 129951 h 290208"/>
              <a:gd name="connsiteX123" fmla="*/ 256652 w 386603"/>
              <a:gd name="connsiteY123" fmla="*/ 142946 h 290208"/>
              <a:gd name="connsiteX124" fmla="*/ 268579 w 386603"/>
              <a:gd name="connsiteY124" fmla="*/ 158121 h 290208"/>
              <a:gd name="connsiteX125" fmla="*/ 281574 w 386603"/>
              <a:gd name="connsiteY125" fmla="*/ 141878 h 290208"/>
              <a:gd name="connsiteX126" fmla="*/ 275077 w 386603"/>
              <a:gd name="connsiteY126" fmla="*/ 137561 h 290208"/>
              <a:gd name="connsiteX127" fmla="*/ 268579 w 386603"/>
              <a:gd name="connsiteY127" fmla="*/ 131063 h 290208"/>
              <a:gd name="connsiteX128" fmla="*/ 258833 w 386603"/>
              <a:gd name="connsiteY128" fmla="*/ 120204 h 290208"/>
              <a:gd name="connsiteX129" fmla="*/ 248018 w 386603"/>
              <a:gd name="connsiteY129" fmla="*/ 110458 h 290208"/>
              <a:gd name="connsiteX130" fmla="*/ 243657 w 386603"/>
              <a:gd name="connsiteY130" fmla="*/ 105073 h 290208"/>
              <a:gd name="connsiteX131" fmla="*/ 264262 w 386603"/>
              <a:gd name="connsiteY131" fmla="*/ 76902 h 290208"/>
              <a:gd name="connsiteX132" fmla="*/ 249087 w 386603"/>
              <a:gd name="connsiteY132" fmla="*/ 89897 h 290208"/>
              <a:gd name="connsiteX133" fmla="*/ 261013 w 386603"/>
              <a:gd name="connsiteY133" fmla="*/ 100712 h 290208"/>
              <a:gd name="connsiteX134" fmla="*/ 272896 w 386603"/>
              <a:gd name="connsiteY134" fmla="*/ 112639 h 290208"/>
              <a:gd name="connsiteX135" fmla="*/ 282642 w 386603"/>
              <a:gd name="connsiteY135" fmla="*/ 120204 h 290208"/>
              <a:gd name="connsiteX136" fmla="*/ 286959 w 386603"/>
              <a:gd name="connsiteY136" fmla="*/ 124566 h 290208"/>
              <a:gd name="connsiteX137" fmla="*/ 291320 w 386603"/>
              <a:gd name="connsiteY137" fmla="*/ 129951 h 290208"/>
              <a:gd name="connsiteX138" fmla="*/ 302135 w 386603"/>
              <a:gd name="connsiteY138" fmla="*/ 118068 h 290208"/>
              <a:gd name="connsiteX139" fmla="*/ 295637 w 386603"/>
              <a:gd name="connsiteY139" fmla="*/ 113707 h 290208"/>
              <a:gd name="connsiteX140" fmla="*/ 290208 w 386603"/>
              <a:gd name="connsiteY140" fmla="*/ 109390 h 290208"/>
              <a:gd name="connsiteX141" fmla="*/ 279393 w 386603"/>
              <a:gd name="connsiteY141" fmla="*/ 100712 h 290208"/>
              <a:gd name="connsiteX142" fmla="*/ 275077 w 386603"/>
              <a:gd name="connsiteY142" fmla="*/ 95327 h 290208"/>
              <a:gd name="connsiteX143" fmla="*/ 269647 w 386603"/>
              <a:gd name="connsiteY143" fmla="*/ 89897 h 290208"/>
              <a:gd name="connsiteX144" fmla="*/ 266398 w 386603"/>
              <a:gd name="connsiteY144" fmla="*/ 83400 h 290208"/>
              <a:gd name="connsiteX145" fmla="*/ 264262 w 386603"/>
              <a:gd name="connsiteY145" fmla="*/ 80151 h 290208"/>
              <a:gd name="connsiteX146" fmla="*/ 281574 w 386603"/>
              <a:gd name="connsiteY146" fmla="*/ 61727 h 290208"/>
              <a:gd name="connsiteX147" fmla="*/ 268579 w 386603"/>
              <a:gd name="connsiteY147" fmla="*/ 72586 h 290208"/>
              <a:gd name="connsiteX148" fmla="*/ 275077 w 386603"/>
              <a:gd name="connsiteY148" fmla="*/ 75834 h 290208"/>
              <a:gd name="connsiteX149" fmla="*/ 280506 w 386603"/>
              <a:gd name="connsiteY149" fmla="*/ 80151 h 290208"/>
              <a:gd name="connsiteX150" fmla="*/ 290208 w 386603"/>
              <a:gd name="connsiteY150" fmla="*/ 89897 h 290208"/>
              <a:gd name="connsiteX151" fmla="*/ 301067 w 386603"/>
              <a:gd name="connsiteY151" fmla="*/ 97463 h 290208"/>
              <a:gd name="connsiteX152" fmla="*/ 310813 w 386603"/>
              <a:gd name="connsiteY152" fmla="*/ 106141 h 290208"/>
              <a:gd name="connsiteX153" fmla="*/ 316198 w 386603"/>
              <a:gd name="connsiteY153" fmla="*/ 99644 h 290208"/>
              <a:gd name="connsiteX154" fmla="*/ 307564 w 386603"/>
              <a:gd name="connsiteY154" fmla="*/ 90966 h 290208"/>
              <a:gd name="connsiteX155" fmla="*/ 298886 w 386603"/>
              <a:gd name="connsiteY155" fmla="*/ 82332 h 290208"/>
              <a:gd name="connsiteX156" fmla="*/ 289140 w 386603"/>
              <a:gd name="connsiteY156" fmla="*/ 72586 h 290208"/>
              <a:gd name="connsiteX157" fmla="*/ 284823 w 386603"/>
              <a:gd name="connsiteY157" fmla="*/ 67156 h 290208"/>
              <a:gd name="connsiteX158" fmla="*/ 324876 w 386603"/>
              <a:gd name="connsiteY158" fmla="*/ 22742 h 290208"/>
              <a:gd name="connsiteX159" fmla="*/ 310813 w 386603"/>
              <a:gd name="connsiteY159" fmla="*/ 35737 h 290208"/>
              <a:gd name="connsiteX160" fmla="*/ 315130 w 386603"/>
              <a:gd name="connsiteY160" fmla="*/ 37917 h 290208"/>
              <a:gd name="connsiteX161" fmla="*/ 318379 w 386603"/>
              <a:gd name="connsiteY161" fmla="*/ 42234 h 290208"/>
              <a:gd name="connsiteX162" fmla="*/ 324876 w 386603"/>
              <a:gd name="connsiteY162" fmla="*/ 50912 h 290208"/>
              <a:gd name="connsiteX163" fmla="*/ 329193 w 386603"/>
              <a:gd name="connsiteY163" fmla="*/ 56342 h 290208"/>
              <a:gd name="connsiteX164" fmla="*/ 333554 w 386603"/>
              <a:gd name="connsiteY164" fmla="*/ 60659 h 290208"/>
              <a:gd name="connsiteX165" fmla="*/ 335690 w 386603"/>
              <a:gd name="connsiteY165" fmla="*/ 67156 h 290208"/>
              <a:gd name="connsiteX166" fmla="*/ 336803 w 386603"/>
              <a:gd name="connsiteY166" fmla="*/ 73654 h 290208"/>
              <a:gd name="connsiteX167" fmla="*/ 335690 w 386603"/>
              <a:gd name="connsiteY167" fmla="*/ 75834 h 290208"/>
              <a:gd name="connsiteX168" fmla="*/ 333554 w 386603"/>
              <a:gd name="connsiteY168" fmla="*/ 75834 h 290208"/>
              <a:gd name="connsiteX169" fmla="*/ 327057 w 386603"/>
              <a:gd name="connsiteY169" fmla="*/ 72586 h 290208"/>
              <a:gd name="connsiteX170" fmla="*/ 322695 w 386603"/>
              <a:gd name="connsiteY170" fmla="*/ 68224 h 290208"/>
              <a:gd name="connsiteX171" fmla="*/ 314062 w 386603"/>
              <a:gd name="connsiteY171" fmla="*/ 57410 h 290208"/>
              <a:gd name="connsiteX172" fmla="*/ 307564 w 386603"/>
              <a:gd name="connsiteY172" fmla="*/ 50912 h 290208"/>
              <a:gd name="connsiteX173" fmla="*/ 304315 w 386603"/>
              <a:gd name="connsiteY173" fmla="*/ 46595 h 290208"/>
              <a:gd name="connsiteX174" fmla="*/ 302135 w 386603"/>
              <a:gd name="connsiteY174" fmla="*/ 43347 h 290208"/>
              <a:gd name="connsiteX175" fmla="*/ 288072 w 386603"/>
              <a:gd name="connsiteY175" fmla="*/ 55229 h 290208"/>
              <a:gd name="connsiteX176" fmla="*/ 294569 w 386603"/>
              <a:gd name="connsiteY176" fmla="*/ 58478 h 290208"/>
              <a:gd name="connsiteX177" fmla="*/ 299954 w 386603"/>
              <a:gd name="connsiteY177" fmla="*/ 62839 h 290208"/>
              <a:gd name="connsiteX178" fmla="*/ 309700 w 386603"/>
              <a:gd name="connsiteY178" fmla="*/ 71473 h 290208"/>
              <a:gd name="connsiteX179" fmla="*/ 318379 w 386603"/>
              <a:gd name="connsiteY179" fmla="*/ 77970 h 290208"/>
              <a:gd name="connsiteX180" fmla="*/ 328125 w 386603"/>
              <a:gd name="connsiteY180" fmla="*/ 85581 h 290208"/>
              <a:gd name="connsiteX181" fmla="*/ 354115 w 386603"/>
              <a:gd name="connsiteY181" fmla="*/ 56342 h 290208"/>
              <a:gd name="connsiteX182" fmla="*/ 338939 w 386603"/>
              <a:gd name="connsiteY182" fmla="*/ 38985 h 290208"/>
              <a:gd name="connsiteX183" fmla="*/ 324876 w 386603"/>
              <a:gd name="connsiteY183" fmla="*/ 0 h 290208"/>
              <a:gd name="connsiteX184" fmla="*/ 328125 w 386603"/>
              <a:gd name="connsiteY184" fmla="*/ 0 h 290208"/>
              <a:gd name="connsiteX185" fmla="*/ 331374 w 386603"/>
              <a:gd name="connsiteY185" fmla="*/ 2181 h 290208"/>
              <a:gd name="connsiteX186" fmla="*/ 340052 w 386603"/>
              <a:gd name="connsiteY186" fmla="*/ 9746 h 290208"/>
              <a:gd name="connsiteX187" fmla="*/ 346549 w 386603"/>
              <a:gd name="connsiteY187" fmla="*/ 17357 h 290208"/>
              <a:gd name="connsiteX188" fmla="*/ 360612 w 386603"/>
              <a:gd name="connsiteY188" fmla="*/ 33600 h 290208"/>
              <a:gd name="connsiteX189" fmla="*/ 373607 w 386603"/>
              <a:gd name="connsiteY189" fmla="*/ 47664 h 290208"/>
              <a:gd name="connsiteX190" fmla="*/ 384422 w 386603"/>
              <a:gd name="connsiteY190" fmla="*/ 61727 h 290208"/>
              <a:gd name="connsiteX191" fmla="*/ 386603 w 386603"/>
              <a:gd name="connsiteY191" fmla="*/ 66088 h 290208"/>
              <a:gd name="connsiteX192" fmla="*/ 386603 w 386603"/>
              <a:gd name="connsiteY192" fmla="*/ 69337 h 290208"/>
              <a:gd name="connsiteX193" fmla="*/ 384422 w 386603"/>
              <a:gd name="connsiteY193" fmla="*/ 72586 h 290208"/>
              <a:gd name="connsiteX194" fmla="*/ 382286 w 386603"/>
              <a:gd name="connsiteY194" fmla="*/ 74722 h 290208"/>
              <a:gd name="connsiteX195" fmla="*/ 379037 w 386603"/>
              <a:gd name="connsiteY195" fmla="*/ 76902 h 290208"/>
              <a:gd name="connsiteX196" fmla="*/ 374676 w 386603"/>
              <a:gd name="connsiteY196" fmla="*/ 76902 h 290208"/>
              <a:gd name="connsiteX197" fmla="*/ 371427 w 386603"/>
              <a:gd name="connsiteY197" fmla="*/ 75834 h 290208"/>
              <a:gd name="connsiteX198" fmla="*/ 368178 w 386603"/>
              <a:gd name="connsiteY198" fmla="*/ 73654 h 290208"/>
              <a:gd name="connsiteX199" fmla="*/ 356296 w 386603"/>
              <a:gd name="connsiteY199" fmla="*/ 89897 h 290208"/>
              <a:gd name="connsiteX200" fmla="*/ 344369 w 386603"/>
              <a:gd name="connsiteY200" fmla="*/ 105073 h 290208"/>
              <a:gd name="connsiteX201" fmla="*/ 318379 w 386603"/>
              <a:gd name="connsiteY201" fmla="*/ 135380 h 290208"/>
              <a:gd name="connsiteX202" fmla="*/ 290208 w 386603"/>
              <a:gd name="connsiteY202" fmla="*/ 164619 h 290208"/>
              <a:gd name="connsiteX203" fmla="*/ 263150 w 386603"/>
              <a:gd name="connsiteY203" fmla="*/ 191677 h 290208"/>
              <a:gd name="connsiteX204" fmla="*/ 232843 w 386603"/>
              <a:gd name="connsiteY204" fmla="*/ 221984 h 290208"/>
              <a:gd name="connsiteX205" fmla="*/ 201423 w 386603"/>
              <a:gd name="connsiteY205" fmla="*/ 251223 h 290208"/>
              <a:gd name="connsiteX206" fmla="*/ 190609 w 386603"/>
              <a:gd name="connsiteY206" fmla="*/ 262082 h 290208"/>
              <a:gd name="connsiteX207" fmla="*/ 177614 w 386603"/>
              <a:gd name="connsiteY207" fmla="*/ 273964 h 290208"/>
              <a:gd name="connsiteX208" fmla="*/ 171116 w 386603"/>
              <a:gd name="connsiteY208" fmla="*/ 279394 h 290208"/>
              <a:gd name="connsiteX209" fmla="*/ 164619 w 386603"/>
              <a:gd name="connsiteY209" fmla="*/ 283711 h 290208"/>
              <a:gd name="connsiteX210" fmla="*/ 157053 w 386603"/>
              <a:gd name="connsiteY210" fmla="*/ 288072 h 290208"/>
              <a:gd name="connsiteX211" fmla="*/ 149443 w 386603"/>
              <a:gd name="connsiteY211" fmla="*/ 290208 h 290208"/>
              <a:gd name="connsiteX212" fmla="*/ 146194 w 386603"/>
              <a:gd name="connsiteY212" fmla="*/ 290208 h 290208"/>
              <a:gd name="connsiteX213" fmla="*/ 144058 w 386603"/>
              <a:gd name="connsiteY213" fmla="*/ 289140 h 290208"/>
              <a:gd name="connsiteX214" fmla="*/ 142946 w 386603"/>
              <a:gd name="connsiteY214" fmla="*/ 285891 h 290208"/>
              <a:gd name="connsiteX215" fmla="*/ 142946 w 386603"/>
              <a:gd name="connsiteY215" fmla="*/ 282643 h 290208"/>
              <a:gd name="connsiteX216" fmla="*/ 144058 w 386603"/>
              <a:gd name="connsiteY216" fmla="*/ 281574 h 290208"/>
              <a:gd name="connsiteX217" fmla="*/ 133199 w 386603"/>
              <a:gd name="connsiteY217" fmla="*/ 276145 h 290208"/>
              <a:gd name="connsiteX218" fmla="*/ 122385 w 386603"/>
              <a:gd name="connsiteY218" fmla="*/ 269648 h 290208"/>
              <a:gd name="connsiteX219" fmla="*/ 112639 w 386603"/>
              <a:gd name="connsiteY219" fmla="*/ 263150 h 290208"/>
              <a:gd name="connsiteX220" fmla="*/ 101824 w 386603"/>
              <a:gd name="connsiteY220" fmla="*/ 255584 h 290208"/>
              <a:gd name="connsiteX221" fmla="*/ 82332 w 386603"/>
              <a:gd name="connsiteY221" fmla="*/ 239341 h 290208"/>
              <a:gd name="connsiteX222" fmla="*/ 64975 w 386603"/>
              <a:gd name="connsiteY222" fmla="*/ 223097 h 290208"/>
              <a:gd name="connsiteX223" fmla="*/ 44415 w 386603"/>
              <a:gd name="connsiteY223" fmla="*/ 203604 h 290208"/>
              <a:gd name="connsiteX224" fmla="*/ 35737 w 386603"/>
              <a:gd name="connsiteY224" fmla="*/ 192790 h 290208"/>
              <a:gd name="connsiteX225" fmla="*/ 25990 w 386603"/>
              <a:gd name="connsiteY225" fmla="*/ 181931 h 290208"/>
              <a:gd name="connsiteX226" fmla="*/ 18425 w 386603"/>
              <a:gd name="connsiteY226" fmla="*/ 173297 h 290208"/>
              <a:gd name="connsiteX227" fmla="*/ 15176 w 386603"/>
              <a:gd name="connsiteY227" fmla="*/ 167868 h 290208"/>
              <a:gd name="connsiteX228" fmla="*/ 11927 w 386603"/>
              <a:gd name="connsiteY228" fmla="*/ 162438 h 290208"/>
              <a:gd name="connsiteX229" fmla="*/ 9746 w 386603"/>
              <a:gd name="connsiteY229" fmla="*/ 158121 h 290208"/>
              <a:gd name="connsiteX230" fmla="*/ 8678 w 386603"/>
              <a:gd name="connsiteY230" fmla="*/ 153805 h 290208"/>
              <a:gd name="connsiteX231" fmla="*/ 5430 w 386603"/>
              <a:gd name="connsiteY231" fmla="*/ 152692 h 290208"/>
              <a:gd name="connsiteX232" fmla="*/ 3249 w 386603"/>
              <a:gd name="connsiteY232" fmla="*/ 150556 h 290208"/>
              <a:gd name="connsiteX233" fmla="*/ 1113 w 386603"/>
              <a:gd name="connsiteY233" fmla="*/ 147307 h 290208"/>
              <a:gd name="connsiteX234" fmla="*/ 0 w 386603"/>
              <a:gd name="connsiteY234" fmla="*/ 144058 h 290208"/>
              <a:gd name="connsiteX235" fmla="*/ 1113 w 386603"/>
              <a:gd name="connsiteY235" fmla="*/ 138629 h 290208"/>
              <a:gd name="connsiteX236" fmla="*/ 3249 w 386603"/>
              <a:gd name="connsiteY236" fmla="*/ 133199 h 290208"/>
              <a:gd name="connsiteX237" fmla="*/ 6498 w 386603"/>
              <a:gd name="connsiteY237" fmla="*/ 128883 h 290208"/>
              <a:gd name="connsiteX238" fmla="*/ 10859 w 386603"/>
              <a:gd name="connsiteY238" fmla="*/ 123453 h 290208"/>
              <a:gd name="connsiteX239" fmla="*/ 19493 w 386603"/>
              <a:gd name="connsiteY239" fmla="*/ 115888 h 290208"/>
              <a:gd name="connsiteX240" fmla="*/ 29239 w 386603"/>
              <a:gd name="connsiteY240" fmla="*/ 108322 h 290208"/>
              <a:gd name="connsiteX241" fmla="*/ 35737 w 386603"/>
              <a:gd name="connsiteY241" fmla="*/ 102893 h 290208"/>
              <a:gd name="connsiteX242" fmla="*/ 44415 w 386603"/>
              <a:gd name="connsiteY242" fmla="*/ 97463 h 290208"/>
              <a:gd name="connsiteX243" fmla="*/ 48732 w 386603"/>
              <a:gd name="connsiteY243" fmla="*/ 95327 h 290208"/>
              <a:gd name="connsiteX244" fmla="*/ 53093 w 386603"/>
              <a:gd name="connsiteY244" fmla="*/ 94214 h 290208"/>
              <a:gd name="connsiteX245" fmla="*/ 57410 w 386603"/>
              <a:gd name="connsiteY245" fmla="*/ 94214 h 290208"/>
              <a:gd name="connsiteX246" fmla="*/ 61727 w 386603"/>
              <a:gd name="connsiteY246" fmla="*/ 96395 h 290208"/>
              <a:gd name="connsiteX247" fmla="*/ 63907 w 386603"/>
              <a:gd name="connsiteY247" fmla="*/ 97463 h 290208"/>
              <a:gd name="connsiteX248" fmla="*/ 68224 w 386603"/>
              <a:gd name="connsiteY248" fmla="*/ 99644 h 290208"/>
              <a:gd name="connsiteX249" fmla="*/ 72585 w 386603"/>
              <a:gd name="connsiteY249" fmla="*/ 102893 h 290208"/>
              <a:gd name="connsiteX250" fmla="*/ 83400 w 386603"/>
              <a:gd name="connsiteY250" fmla="*/ 111571 h 290208"/>
              <a:gd name="connsiteX251" fmla="*/ 97463 w 386603"/>
              <a:gd name="connsiteY251" fmla="*/ 125634 h 290208"/>
              <a:gd name="connsiteX252" fmla="*/ 114819 w 386603"/>
              <a:gd name="connsiteY252" fmla="*/ 139697 h 290208"/>
              <a:gd name="connsiteX253" fmla="*/ 132131 w 386603"/>
              <a:gd name="connsiteY253" fmla="*/ 153805 h 290208"/>
              <a:gd name="connsiteX254" fmla="*/ 137561 w 386603"/>
              <a:gd name="connsiteY254" fmla="*/ 157053 h 290208"/>
              <a:gd name="connsiteX255" fmla="*/ 141877 w 386603"/>
              <a:gd name="connsiteY255" fmla="*/ 161370 h 290208"/>
              <a:gd name="connsiteX256" fmla="*/ 151624 w 386603"/>
              <a:gd name="connsiteY256" fmla="*/ 151624 h 290208"/>
              <a:gd name="connsiteX257" fmla="*/ 162438 w 386603"/>
              <a:gd name="connsiteY257" fmla="*/ 142946 h 290208"/>
              <a:gd name="connsiteX258" fmla="*/ 187360 w 386603"/>
              <a:gd name="connsiteY258" fmla="*/ 119136 h 290208"/>
              <a:gd name="connsiteX259" fmla="*/ 213350 w 386603"/>
              <a:gd name="connsiteY259" fmla="*/ 96395 h 290208"/>
              <a:gd name="connsiteX260" fmla="*/ 264262 w 386603"/>
              <a:gd name="connsiteY260" fmla="*/ 49844 h 290208"/>
              <a:gd name="connsiteX261" fmla="*/ 315130 w 386603"/>
              <a:gd name="connsiteY261" fmla="*/ 4362 h 290208"/>
              <a:gd name="connsiteX262" fmla="*/ 319447 w 386603"/>
              <a:gd name="connsiteY262" fmla="*/ 2181 h 290208"/>
              <a:gd name="connsiteX263" fmla="*/ 321627 w 386603"/>
              <a:gd name="connsiteY263" fmla="*/ 1113 h 29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386603" h="290208">
                <a:moveTo>
                  <a:pt x="27103" y="144058"/>
                </a:moveTo>
                <a:lnTo>
                  <a:pt x="23854" y="147307"/>
                </a:lnTo>
                <a:lnTo>
                  <a:pt x="28171" y="151624"/>
                </a:lnTo>
                <a:lnTo>
                  <a:pt x="32488" y="155941"/>
                </a:lnTo>
                <a:lnTo>
                  <a:pt x="50912" y="177614"/>
                </a:lnTo>
                <a:lnTo>
                  <a:pt x="70405" y="198175"/>
                </a:lnTo>
                <a:lnTo>
                  <a:pt x="90965" y="216599"/>
                </a:lnTo>
                <a:lnTo>
                  <a:pt x="112639" y="234979"/>
                </a:lnTo>
                <a:lnTo>
                  <a:pt x="123453" y="242589"/>
                </a:lnTo>
                <a:lnTo>
                  <a:pt x="134312" y="250155"/>
                </a:lnTo>
                <a:lnTo>
                  <a:pt x="145126" y="257721"/>
                </a:lnTo>
                <a:lnTo>
                  <a:pt x="154873" y="265331"/>
                </a:lnTo>
                <a:lnTo>
                  <a:pt x="162438" y="258833"/>
                </a:lnTo>
                <a:lnTo>
                  <a:pt x="85581" y="194926"/>
                </a:lnTo>
                <a:lnTo>
                  <a:pt x="55229" y="171117"/>
                </a:lnTo>
                <a:lnTo>
                  <a:pt x="40098" y="158121"/>
                </a:lnTo>
                <a:lnTo>
                  <a:pt x="32488" y="151624"/>
                </a:lnTo>
                <a:close/>
                <a:moveTo>
                  <a:pt x="194926" y="138629"/>
                </a:moveTo>
                <a:lnTo>
                  <a:pt x="186292" y="146195"/>
                </a:lnTo>
                <a:lnTo>
                  <a:pt x="191677" y="151624"/>
                </a:lnTo>
                <a:lnTo>
                  <a:pt x="198175" y="159190"/>
                </a:lnTo>
                <a:lnTo>
                  <a:pt x="206853" y="172185"/>
                </a:lnTo>
                <a:lnTo>
                  <a:pt x="213350" y="178682"/>
                </a:lnTo>
                <a:lnTo>
                  <a:pt x="218780" y="186292"/>
                </a:lnTo>
                <a:lnTo>
                  <a:pt x="223096" y="193858"/>
                </a:lnTo>
                <a:lnTo>
                  <a:pt x="224165" y="198175"/>
                </a:lnTo>
                <a:lnTo>
                  <a:pt x="225277" y="202492"/>
                </a:lnTo>
                <a:lnTo>
                  <a:pt x="239340" y="188428"/>
                </a:lnTo>
                <a:lnTo>
                  <a:pt x="236092" y="187360"/>
                </a:lnTo>
                <a:lnTo>
                  <a:pt x="228526" y="180863"/>
                </a:lnTo>
                <a:lnTo>
                  <a:pt x="220916" y="173297"/>
                </a:lnTo>
                <a:lnTo>
                  <a:pt x="207921" y="157053"/>
                </a:lnTo>
                <a:lnTo>
                  <a:pt x="201423" y="148375"/>
                </a:lnTo>
                <a:close/>
                <a:moveTo>
                  <a:pt x="41166" y="128883"/>
                </a:moveTo>
                <a:lnTo>
                  <a:pt x="40098" y="129951"/>
                </a:lnTo>
                <a:lnTo>
                  <a:pt x="32488" y="137561"/>
                </a:lnTo>
                <a:lnTo>
                  <a:pt x="41166" y="142946"/>
                </a:lnTo>
                <a:lnTo>
                  <a:pt x="48732" y="148375"/>
                </a:lnTo>
                <a:lnTo>
                  <a:pt x="64975" y="161370"/>
                </a:lnTo>
                <a:lnTo>
                  <a:pt x="94214" y="187360"/>
                </a:lnTo>
                <a:lnTo>
                  <a:pt x="171116" y="251223"/>
                </a:lnTo>
                <a:lnTo>
                  <a:pt x="176546" y="246906"/>
                </a:lnTo>
                <a:lnTo>
                  <a:pt x="174365" y="245838"/>
                </a:lnTo>
                <a:lnTo>
                  <a:pt x="163551" y="238228"/>
                </a:lnTo>
                <a:lnTo>
                  <a:pt x="153804" y="229594"/>
                </a:lnTo>
                <a:lnTo>
                  <a:pt x="144058" y="220916"/>
                </a:lnTo>
                <a:lnTo>
                  <a:pt x="134312" y="212238"/>
                </a:lnTo>
                <a:lnTo>
                  <a:pt x="113707" y="194926"/>
                </a:lnTo>
                <a:lnTo>
                  <a:pt x="95327" y="178682"/>
                </a:lnTo>
                <a:lnTo>
                  <a:pt x="56342" y="144058"/>
                </a:lnTo>
                <a:lnTo>
                  <a:pt x="48732" y="136448"/>
                </a:lnTo>
                <a:close/>
                <a:moveTo>
                  <a:pt x="216599" y="119136"/>
                </a:moveTo>
                <a:lnTo>
                  <a:pt x="206853" y="128883"/>
                </a:lnTo>
                <a:lnTo>
                  <a:pt x="214418" y="136448"/>
                </a:lnTo>
                <a:lnTo>
                  <a:pt x="222028" y="145126"/>
                </a:lnTo>
                <a:lnTo>
                  <a:pt x="236092" y="160302"/>
                </a:lnTo>
                <a:lnTo>
                  <a:pt x="248018" y="175433"/>
                </a:lnTo>
                <a:lnTo>
                  <a:pt x="249087" y="178682"/>
                </a:lnTo>
                <a:lnTo>
                  <a:pt x="254516" y="172185"/>
                </a:lnTo>
                <a:lnTo>
                  <a:pt x="256652" y="170048"/>
                </a:lnTo>
                <a:lnTo>
                  <a:pt x="255584" y="167868"/>
                </a:lnTo>
                <a:lnTo>
                  <a:pt x="241521" y="151624"/>
                </a:lnTo>
                <a:lnTo>
                  <a:pt x="228526" y="135380"/>
                </a:lnTo>
                <a:lnTo>
                  <a:pt x="222028" y="127815"/>
                </a:lnTo>
                <a:close/>
                <a:moveTo>
                  <a:pt x="59590" y="112639"/>
                </a:moveTo>
                <a:lnTo>
                  <a:pt x="53093" y="119136"/>
                </a:lnTo>
                <a:lnTo>
                  <a:pt x="60659" y="125634"/>
                </a:lnTo>
                <a:lnTo>
                  <a:pt x="68224" y="132131"/>
                </a:lnTo>
                <a:lnTo>
                  <a:pt x="107209" y="166800"/>
                </a:lnTo>
                <a:lnTo>
                  <a:pt x="125634" y="184112"/>
                </a:lnTo>
                <a:lnTo>
                  <a:pt x="144058" y="201423"/>
                </a:lnTo>
                <a:lnTo>
                  <a:pt x="163551" y="218735"/>
                </a:lnTo>
                <a:lnTo>
                  <a:pt x="173297" y="227414"/>
                </a:lnTo>
                <a:lnTo>
                  <a:pt x="180863" y="237160"/>
                </a:lnTo>
                <a:lnTo>
                  <a:pt x="181931" y="239341"/>
                </a:lnTo>
                <a:lnTo>
                  <a:pt x="183043" y="241477"/>
                </a:lnTo>
                <a:lnTo>
                  <a:pt x="199287" y="227414"/>
                </a:lnTo>
                <a:lnTo>
                  <a:pt x="219848" y="207921"/>
                </a:lnTo>
                <a:lnTo>
                  <a:pt x="215531" y="205740"/>
                </a:lnTo>
                <a:lnTo>
                  <a:pt x="211170" y="203604"/>
                </a:lnTo>
                <a:lnTo>
                  <a:pt x="206853" y="200355"/>
                </a:lnTo>
                <a:lnTo>
                  <a:pt x="202536" y="196039"/>
                </a:lnTo>
                <a:lnTo>
                  <a:pt x="196038" y="187360"/>
                </a:lnTo>
                <a:lnTo>
                  <a:pt x="190609" y="178682"/>
                </a:lnTo>
                <a:lnTo>
                  <a:pt x="181931" y="167868"/>
                </a:lnTo>
                <a:lnTo>
                  <a:pt x="177614" y="162438"/>
                </a:lnTo>
                <a:lnTo>
                  <a:pt x="175433" y="155941"/>
                </a:lnTo>
                <a:lnTo>
                  <a:pt x="161370" y="168936"/>
                </a:lnTo>
                <a:lnTo>
                  <a:pt x="166799" y="174365"/>
                </a:lnTo>
                <a:lnTo>
                  <a:pt x="171116" y="181931"/>
                </a:lnTo>
                <a:lnTo>
                  <a:pt x="174365" y="188428"/>
                </a:lnTo>
                <a:lnTo>
                  <a:pt x="179795" y="194926"/>
                </a:lnTo>
                <a:lnTo>
                  <a:pt x="190609" y="206853"/>
                </a:lnTo>
                <a:lnTo>
                  <a:pt x="196038" y="214419"/>
                </a:lnTo>
                <a:lnTo>
                  <a:pt x="199287" y="221984"/>
                </a:lnTo>
                <a:lnTo>
                  <a:pt x="199287" y="223097"/>
                </a:lnTo>
                <a:lnTo>
                  <a:pt x="197106" y="224165"/>
                </a:lnTo>
                <a:lnTo>
                  <a:pt x="192790" y="223097"/>
                </a:lnTo>
                <a:lnTo>
                  <a:pt x="187360" y="220916"/>
                </a:lnTo>
                <a:lnTo>
                  <a:pt x="183043" y="218735"/>
                </a:lnTo>
                <a:lnTo>
                  <a:pt x="179795" y="215487"/>
                </a:lnTo>
                <a:lnTo>
                  <a:pt x="172184" y="208989"/>
                </a:lnTo>
                <a:lnTo>
                  <a:pt x="166799" y="200355"/>
                </a:lnTo>
                <a:lnTo>
                  <a:pt x="158121" y="188428"/>
                </a:lnTo>
                <a:lnTo>
                  <a:pt x="154873" y="181931"/>
                </a:lnTo>
                <a:lnTo>
                  <a:pt x="152692" y="175433"/>
                </a:lnTo>
                <a:lnTo>
                  <a:pt x="145126" y="178682"/>
                </a:lnTo>
                <a:lnTo>
                  <a:pt x="140809" y="179795"/>
                </a:lnTo>
                <a:lnTo>
                  <a:pt x="135380" y="179795"/>
                </a:lnTo>
                <a:lnTo>
                  <a:pt x="134312" y="177614"/>
                </a:lnTo>
                <a:lnTo>
                  <a:pt x="134312" y="175433"/>
                </a:lnTo>
                <a:lnTo>
                  <a:pt x="129951" y="174365"/>
                </a:lnTo>
                <a:lnTo>
                  <a:pt x="126702" y="172185"/>
                </a:lnTo>
                <a:lnTo>
                  <a:pt x="118068" y="165687"/>
                </a:lnTo>
                <a:lnTo>
                  <a:pt x="102892" y="154873"/>
                </a:lnTo>
                <a:lnTo>
                  <a:pt x="88829" y="141878"/>
                </a:lnTo>
                <a:lnTo>
                  <a:pt x="74722" y="129951"/>
                </a:lnTo>
                <a:lnTo>
                  <a:pt x="66088" y="121317"/>
                </a:lnTo>
                <a:close/>
                <a:moveTo>
                  <a:pt x="239340" y="99644"/>
                </a:moveTo>
                <a:lnTo>
                  <a:pt x="228526" y="109390"/>
                </a:lnTo>
                <a:lnTo>
                  <a:pt x="232843" y="113707"/>
                </a:lnTo>
                <a:lnTo>
                  <a:pt x="237160" y="119136"/>
                </a:lnTo>
                <a:lnTo>
                  <a:pt x="245838" y="129951"/>
                </a:lnTo>
                <a:lnTo>
                  <a:pt x="256652" y="142946"/>
                </a:lnTo>
                <a:lnTo>
                  <a:pt x="268579" y="158121"/>
                </a:lnTo>
                <a:lnTo>
                  <a:pt x="281574" y="141878"/>
                </a:lnTo>
                <a:lnTo>
                  <a:pt x="275077" y="137561"/>
                </a:lnTo>
                <a:lnTo>
                  <a:pt x="268579" y="131063"/>
                </a:lnTo>
                <a:lnTo>
                  <a:pt x="258833" y="120204"/>
                </a:lnTo>
                <a:lnTo>
                  <a:pt x="248018" y="110458"/>
                </a:lnTo>
                <a:lnTo>
                  <a:pt x="243657" y="105073"/>
                </a:lnTo>
                <a:close/>
                <a:moveTo>
                  <a:pt x="264262" y="76902"/>
                </a:moveTo>
                <a:lnTo>
                  <a:pt x="249087" y="89897"/>
                </a:lnTo>
                <a:lnTo>
                  <a:pt x="261013" y="100712"/>
                </a:lnTo>
                <a:lnTo>
                  <a:pt x="272896" y="112639"/>
                </a:lnTo>
                <a:lnTo>
                  <a:pt x="282642" y="120204"/>
                </a:lnTo>
                <a:lnTo>
                  <a:pt x="286959" y="124566"/>
                </a:lnTo>
                <a:lnTo>
                  <a:pt x="291320" y="129951"/>
                </a:lnTo>
                <a:lnTo>
                  <a:pt x="302135" y="118068"/>
                </a:lnTo>
                <a:lnTo>
                  <a:pt x="295637" y="113707"/>
                </a:lnTo>
                <a:lnTo>
                  <a:pt x="290208" y="109390"/>
                </a:lnTo>
                <a:lnTo>
                  <a:pt x="279393" y="100712"/>
                </a:lnTo>
                <a:lnTo>
                  <a:pt x="275077" y="95327"/>
                </a:lnTo>
                <a:lnTo>
                  <a:pt x="269647" y="89897"/>
                </a:lnTo>
                <a:lnTo>
                  <a:pt x="266398" y="83400"/>
                </a:lnTo>
                <a:lnTo>
                  <a:pt x="264262" y="80151"/>
                </a:lnTo>
                <a:close/>
                <a:moveTo>
                  <a:pt x="281574" y="61727"/>
                </a:moveTo>
                <a:lnTo>
                  <a:pt x="268579" y="72586"/>
                </a:lnTo>
                <a:lnTo>
                  <a:pt x="275077" y="75834"/>
                </a:lnTo>
                <a:lnTo>
                  <a:pt x="280506" y="80151"/>
                </a:lnTo>
                <a:lnTo>
                  <a:pt x="290208" y="89897"/>
                </a:lnTo>
                <a:lnTo>
                  <a:pt x="301067" y="97463"/>
                </a:lnTo>
                <a:lnTo>
                  <a:pt x="310813" y="106141"/>
                </a:lnTo>
                <a:lnTo>
                  <a:pt x="316198" y="99644"/>
                </a:lnTo>
                <a:lnTo>
                  <a:pt x="307564" y="90966"/>
                </a:lnTo>
                <a:lnTo>
                  <a:pt x="298886" y="82332"/>
                </a:lnTo>
                <a:lnTo>
                  <a:pt x="289140" y="72586"/>
                </a:lnTo>
                <a:lnTo>
                  <a:pt x="284823" y="67156"/>
                </a:lnTo>
                <a:close/>
                <a:moveTo>
                  <a:pt x="324876" y="22742"/>
                </a:moveTo>
                <a:lnTo>
                  <a:pt x="310813" y="35737"/>
                </a:lnTo>
                <a:lnTo>
                  <a:pt x="315130" y="37917"/>
                </a:lnTo>
                <a:lnTo>
                  <a:pt x="318379" y="42234"/>
                </a:lnTo>
                <a:lnTo>
                  <a:pt x="324876" y="50912"/>
                </a:lnTo>
                <a:lnTo>
                  <a:pt x="329193" y="56342"/>
                </a:lnTo>
                <a:lnTo>
                  <a:pt x="333554" y="60659"/>
                </a:lnTo>
                <a:lnTo>
                  <a:pt x="335690" y="67156"/>
                </a:lnTo>
                <a:lnTo>
                  <a:pt x="336803" y="73654"/>
                </a:lnTo>
                <a:lnTo>
                  <a:pt x="335690" y="75834"/>
                </a:lnTo>
                <a:lnTo>
                  <a:pt x="333554" y="75834"/>
                </a:lnTo>
                <a:lnTo>
                  <a:pt x="327057" y="72586"/>
                </a:lnTo>
                <a:lnTo>
                  <a:pt x="322695" y="68224"/>
                </a:lnTo>
                <a:lnTo>
                  <a:pt x="314062" y="57410"/>
                </a:lnTo>
                <a:lnTo>
                  <a:pt x="307564" y="50912"/>
                </a:lnTo>
                <a:lnTo>
                  <a:pt x="304315" y="46595"/>
                </a:lnTo>
                <a:lnTo>
                  <a:pt x="302135" y="43347"/>
                </a:lnTo>
                <a:lnTo>
                  <a:pt x="288072" y="55229"/>
                </a:lnTo>
                <a:lnTo>
                  <a:pt x="294569" y="58478"/>
                </a:lnTo>
                <a:lnTo>
                  <a:pt x="299954" y="62839"/>
                </a:lnTo>
                <a:lnTo>
                  <a:pt x="309700" y="71473"/>
                </a:lnTo>
                <a:lnTo>
                  <a:pt x="318379" y="77970"/>
                </a:lnTo>
                <a:lnTo>
                  <a:pt x="328125" y="85581"/>
                </a:lnTo>
                <a:lnTo>
                  <a:pt x="354115" y="56342"/>
                </a:lnTo>
                <a:lnTo>
                  <a:pt x="338939" y="38985"/>
                </a:lnTo>
                <a:close/>
                <a:moveTo>
                  <a:pt x="324876" y="0"/>
                </a:moveTo>
                <a:lnTo>
                  <a:pt x="328125" y="0"/>
                </a:lnTo>
                <a:lnTo>
                  <a:pt x="331374" y="2181"/>
                </a:lnTo>
                <a:lnTo>
                  <a:pt x="340052" y="9746"/>
                </a:lnTo>
                <a:lnTo>
                  <a:pt x="346549" y="17357"/>
                </a:lnTo>
                <a:lnTo>
                  <a:pt x="360612" y="33600"/>
                </a:lnTo>
                <a:lnTo>
                  <a:pt x="373607" y="47664"/>
                </a:lnTo>
                <a:lnTo>
                  <a:pt x="384422" y="61727"/>
                </a:lnTo>
                <a:lnTo>
                  <a:pt x="386603" y="66088"/>
                </a:lnTo>
                <a:lnTo>
                  <a:pt x="386603" y="69337"/>
                </a:lnTo>
                <a:lnTo>
                  <a:pt x="384422" y="72586"/>
                </a:lnTo>
                <a:lnTo>
                  <a:pt x="382286" y="74722"/>
                </a:lnTo>
                <a:lnTo>
                  <a:pt x="379037" y="76902"/>
                </a:lnTo>
                <a:lnTo>
                  <a:pt x="374676" y="76902"/>
                </a:lnTo>
                <a:lnTo>
                  <a:pt x="371427" y="75834"/>
                </a:lnTo>
                <a:lnTo>
                  <a:pt x="368178" y="73654"/>
                </a:lnTo>
                <a:lnTo>
                  <a:pt x="356296" y="89897"/>
                </a:lnTo>
                <a:lnTo>
                  <a:pt x="344369" y="105073"/>
                </a:lnTo>
                <a:lnTo>
                  <a:pt x="318379" y="135380"/>
                </a:lnTo>
                <a:lnTo>
                  <a:pt x="290208" y="164619"/>
                </a:lnTo>
                <a:lnTo>
                  <a:pt x="263150" y="191677"/>
                </a:lnTo>
                <a:lnTo>
                  <a:pt x="232843" y="221984"/>
                </a:lnTo>
                <a:lnTo>
                  <a:pt x="201423" y="251223"/>
                </a:lnTo>
                <a:lnTo>
                  <a:pt x="190609" y="262082"/>
                </a:lnTo>
                <a:lnTo>
                  <a:pt x="177614" y="273964"/>
                </a:lnTo>
                <a:lnTo>
                  <a:pt x="171116" y="279394"/>
                </a:lnTo>
                <a:lnTo>
                  <a:pt x="164619" y="283711"/>
                </a:lnTo>
                <a:lnTo>
                  <a:pt x="157053" y="288072"/>
                </a:lnTo>
                <a:lnTo>
                  <a:pt x="149443" y="290208"/>
                </a:lnTo>
                <a:lnTo>
                  <a:pt x="146194" y="290208"/>
                </a:lnTo>
                <a:lnTo>
                  <a:pt x="144058" y="289140"/>
                </a:lnTo>
                <a:lnTo>
                  <a:pt x="142946" y="285891"/>
                </a:lnTo>
                <a:lnTo>
                  <a:pt x="142946" y="282643"/>
                </a:lnTo>
                <a:lnTo>
                  <a:pt x="144058" y="281574"/>
                </a:lnTo>
                <a:lnTo>
                  <a:pt x="133199" y="276145"/>
                </a:lnTo>
                <a:lnTo>
                  <a:pt x="122385" y="269648"/>
                </a:lnTo>
                <a:lnTo>
                  <a:pt x="112639" y="263150"/>
                </a:lnTo>
                <a:lnTo>
                  <a:pt x="101824" y="255584"/>
                </a:lnTo>
                <a:lnTo>
                  <a:pt x="82332" y="239341"/>
                </a:lnTo>
                <a:lnTo>
                  <a:pt x="64975" y="223097"/>
                </a:lnTo>
                <a:lnTo>
                  <a:pt x="44415" y="203604"/>
                </a:lnTo>
                <a:lnTo>
                  <a:pt x="35737" y="192790"/>
                </a:lnTo>
                <a:lnTo>
                  <a:pt x="25990" y="181931"/>
                </a:lnTo>
                <a:lnTo>
                  <a:pt x="18425" y="173297"/>
                </a:lnTo>
                <a:lnTo>
                  <a:pt x="15176" y="167868"/>
                </a:lnTo>
                <a:lnTo>
                  <a:pt x="11927" y="162438"/>
                </a:lnTo>
                <a:lnTo>
                  <a:pt x="9746" y="158121"/>
                </a:lnTo>
                <a:lnTo>
                  <a:pt x="8678" y="153805"/>
                </a:lnTo>
                <a:lnTo>
                  <a:pt x="5430" y="152692"/>
                </a:lnTo>
                <a:lnTo>
                  <a:pt x="3249" y="150556"/>
                </a:lnTo>
                <a:lnTo>
                  <a:pt x="1113" y="147307"/>
                </a:lnTo>
                <a:lnTo>
                  <a:pt x="0" y="144058"/>
                </a:lnTo>
                <a:lnTo>
                  <a:pt x="1113" y="138629"/>
                </a:lnTo>
                <a:lnTo>
                  <a:pt x="3249" y="133199"/>
                </a:lnTo>
                <a:lnTo>
                  <a:pt x="6498" y="128883"/>
                </a:lnTo>
                <a:lnTo>
                  <a:pt x="10859" y="123453"/>
                </a:lnTo>
                <a:lnTo>
                  <a:pt x="19493" y="115888"/>
                </a:lnTo>
                <a:lnTo>
                  <a:pt x="29239" y="108322"/>
                </a:lnTo>
                <a:lnTo>
                  <a:pt x="35737" y="102893"/>
                </a:lnTo>
                <a:lnTo>
                  <a:pt x="44415" y="97463"/>
                </a:lnTo>
                <a:lnTo>
                  <a:pt x="48732" y="95327"/>
                </a:lnTo>
                <a:lnTo>
                  <a:pt x="53093" y="94214"/>
                </a:lnTo>
                <a:lnTo>
                  <a:pt x="57410" y="94214"/>
                </a:lnTo>
                <a:lnTo>
                  <a:pt x="61727" y="96395"/>
                </a:lnTo>
                <a:lnTo>
                  <a:pt x="63907" y="97463"/>
                </a:lnTo>
                <a:lnTo>
                  <a:pt x="68224" y="99644"/>
                </a:lnTo>
                <a:lnTo>
                  <a:pt x="72585" y="102893"/>
                </a:lnTo>
                <a:lnTo>
                  <a:pt x="83400" y="111571"/>
                </a:lnTo>
                <a:lnTo>
                  <a:pt x="97463" y="125634"/>
                </a:lnTo>
                <a:lnTo>
                  <a:pt x="114819" y="139697"/>
                </a:lnTo>
                <a:lnTo>
                  <a:pt x="132131" y="153805"/>
                </a:lnTo>
                <a:lnTo>
                  <a:pt x="137561" y="157053"/>
                </a:lnTo>
                <a:lnTo>
                  <a:pt x="141877" y="161370"/>
                </a:lnTo>
                <a:lnTo>
                  <a:pt x="151624" y="151624"/>
                </a:lnTo>
                <a:lnTo>
                  <a:pt x="162438" y="142946"/>
                </a:lnTo>
                <a:lnTo>
                  <a:pt x="187360" y="119136"/>
                </a:lnTo>
                <a:lnTo>
                  <a:pt x="213350" y="96395"/>
                </a:lnTo>
                <a:lnTo>
                  <a:pt x="264262" y="49844"/>
                </a:lnTo>
                <a:lnTo>
                  <a:pt x="315130" y="4362"/>
                </a:lnTo>
                <a:lnTo>
                  <a:pt x="319447" y="2181"/>
                </a:lnTo>
                <a:lnTo>
                  <a:pt x="321627" y="11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EG"/>
          </a:p>
        </p:txBody>
      </p:sp>
      <p:sp>
        <p:nvSpPr>
          <p:cNvPr id="88" name="شكل حر: شكل 87">
            <a:extLst>
              <a:ext uri="{FF2B5EF4-FFF2-40B4-BE49-F238E27FC236}">
                <a16:creationId xmlns:a16="http://schemas.microsoft.com/office/drawing/2014/main" id="{B14637DA-8298-4827-944D-5C0C0B1441FD}"/>
              </a:ext>
            </a:extLst>
          </p:cNvPr>
          <p:cNvSpPr/>
          <p:nvPr/>
        </p:nvSpPr>
        <p:spPr>
          <a:xfrm>
            <a:off x="5483197" y="5161267"/>
            <a:ext cx="359396" cy="269785"/>
          </a:xfrm>
          <a:custGeom>
            <a:avLst/>
            <a:gdLst>
              <a:gd name="connsiteX0" fmla="*/ 27103 w 386603"/>
              <a:gd name="connsiteY0" fmla="*/ 144058 h 290208"/>
              <a:gd name="connsiteX1" fmla="*/ 23854 w 386603"/>
              <a:gd name="connsiteY1" fmla="*/ 147307 h 290208"/>
              <a:gd name="connsiteX2" fmla="*/ 28171 w 386603"/>
              <a:gd name="connsiteY2" fmla="*/ 151624 h 290208"/>
              <a:gd name="connsiteX3" fmla="*/ 32488 w 386603"/>
              <a:gd name="connsiteY3" fmla="*/ 155941 h 290208"/>
              <a:gd name="connsiteX4" fmla="*/ 50912 w 386603"/>
              <a:gd name="connsiteY4" fmla="*/ 177614 h 290208"/>
              <a:gd name="connsiteX5" fmla="*/ 70405 w 386603"/>
              <a:gd name="connsiteY5" fmla="*/ 198175 h 290208"/>
              <a:gd name="connsiteX6" fmla="*/ 90965 w 386603"/>
              <a:gd name="connsiteY6" fmla="*/ 216599 h 290208"/>
              <a:gd name="connsiteX7" fmla="*/ 112639 w 386603"/>
              <a:gd name="connsiteY7" fmla="*/ 234979 h 290208"/>
              <a:gd name="connsiteX8" fmla="*/ 123453 w 386603"/>
              <a:gd name="connsiteY8" fmla="*/ 242589 h 290208"/>
              <a:gd name="connsiteX9" fmla="*/ 134312 w 386603"/>
              <a:gd name="connsiteY9" fmla="*/ 250155 h 290208"/>
              <a:gd name="connsiteX10" fmla="*/ 145126 w 386603"/>
              <a:gd name="connsiteY10" fmla="*/ 257721 h 290208"/>
              <a:gd name="connsiteX11" fmla="*/ 154873 w 386603"/>
              <a:gd name="connsiteY11" fmla="*/ 265331 h 290208"/>
              <a:gd name="connsiteX12" fmla="*/ 162438 w 386603"/>
              <a:gd name="connsiteY12" fmla="*/ 258833 h 290208"/>
              <a:gd name="connsiteX13" fmla="*/ 85581 w 386603"/>
              <a:gd name="connsiteY13" fmla="*/ 194926 h 290208"/>
              <a:gd name="connsiteX14" fmla="*/ 55229 w 386603"/>
              <a:gd name="connsiteY14" fmla="*/ 171117 h 290208"/>
              <a:gd name="connsiteX15" fmla="*/ 40098 w 386603"/>
              <a:gd name="connsiteY15" fmla="*/ 158121 h 290208"/>
              <a:gd name="connsiteX16" fmla="*/ 32488 w 386603"/>
              <a:gd name="connsiteY16" fmla="*/ 151624 h 290208"/>
              <a:gd name="connsiteX17" fmla="*/ 194926 w 386603"/>
              <a:gd name="connsiteY17" fmla="*/ 138629 h 290208"/>
              <a:gd name="connsiteX18" fmla="*/ 186292 w 386603"/>
              <a:gd name="connsiteY18" fmla="*/ 146195 h 290208"/>
              <a:gd name="connsiteX19" fmla="*/ 191677 w 386603"/>
              <a:gd name="connsiteY19" fmla="*/ 151624 h 290208"/>
              <a:gd name="connsiteX20" fmla="*/ 198175 w 386603"/>
              <a:gd name="connsiteY20" fmla="*/ 159190 h 290208"/>
              <a:gd name="connsiteX21" fmla="*/ 206853 w 386603"/>
              <a:gd name="connsiteY21" fmla="*/ 172185 h 290208"/>
              <a:gd name="connsiteX22" fmla="*/ 213350 w 386603"/>
              <a:gd name="connsiteY22" fmla="*/ 178682 h 290208"/>
              <a:gd name="connsiteX23" fmla="*/ 218780 w 386603"/>
              <a:gd name="connsiteY23" fmla="*/ 186292 h 290208"/>
              <a:gd name="connsiteX24" fmla="*/ 223096 w 386603"/>
              <a:gd name="connsiteY24" fmla="*/ 193858 h 290208"/>
              <a:gd name="connsiteX25" fmla="*/ 224165 w 386603"/>
              <a:gd name="connsiteY25" fmla="*/ 198175 h 290208"/>
              <a:gd name="connsiteX26" fmla="*/ 225277 w 386603"/>
              <a:gd name="connsiteY26" fmla="*/ 202492 h 290208"/>
              <a:gd name="connsiteX27" fmla="*/ 239340 w 386603"/>
              <a:gd name="connsiteY27" fmla="*/ 188428 h 290208"/>
              <a:gd name="connsiteX28" fmla="*/ 236092 w 386603"/>
              <a:gd name="connsiteY28" fmla="*/ 187360 h 290208"/>
              <a:gd name="connsiteX29" fmla="*/ 228526 w 386603"/>
              <a:gd name="connsiteY29" fmla="*/ 180863 h 290208"/>
              <a:gd name="connsiteX30" fmla="*/ 220916 w 386603"/>
              <a:gd name="connsiteY30" fmla="*/ 173297 h 290208"/>
              <a:gd name="connsiteX31" fmla="*/ 207921 w 386603"/>
              <a:gd name="connsiteY31" fmla="*/ 157053 h 290208"/>
              <a:gd name="connsiteX32" fmla="*/ 201423 w 386603"/>
              <a:gd name="connsiteY32" fmla="*/ 148375 h 290208"/>
              <a:gd name="connsiteX33" fmla="*/ 41166 w 386603"/>
              <a:gd name="connsiteY33" fmla="*/ 128883 h 290208"/>
              <a:gd name="connsiteX34" fmla="*/ 40098 w 386603"/>
              <a:gd name="connsiteY34" fmla="*/ 129951 h 290208"/>
              <a:gd name="connsiteX35" fmla="*/ 32488 w 386603"/>
              <a:gd name="connsiteY35" fmla="*/ 137561 h 290208"/>
              <a:gd name="connsiteX36" fmla="*/ 41166 w 386603"/>
              <a:gd name="connsiteY36" fmla="*/ 142946 h 290208"/>
              <a:gd name="connsiteX37" fmla="*/ 48732 w 386603"/>
              <a:gd name="connsiteY37" fmla="*/ 148375 h 290208"/>
              <a:gd name="connsiteX38" fmla="*/ 64975 w 386603"/>
              <a:gd name="connsiteY38" fmla="*/ 161370 h 290208"/>
              <a:gd name="connsiteX39" fmla="*/ 94214 w 386603"/>
              <a:gd name="connsiteY39" fmla="*/ 187360 h 290208"/>
              <a:gd name="connsiteX40" fmla="*/ 171116 w 386603"/>
              <a:gd name="connsiteY40" fmla="*/ 251223 h 290208"/>
              <a:gd name="connsiteX41" fmla="*/ 176546 w 386603"/>
              <a:gd name="connsiteY41" fmla="*/ 246906 h 290208"/>
              <a:gd name="connsiteX42" fmla="*/ 174365 w 386603"/>
              <a:gd name="connsiteY42" fmla="*/ 245838 h 290208"/>
              <a:gd name="connsiteX43" fmla="*/ 163551 w 386603"/>
              <a:gd name="connsiteY43" fmla="*/ 238228 h 290208"/>
              <a:gd name="connsiteX44" fmla="*/ 153804 w 386603"/>
              <a:gd name="connsiteY44" fmla="*/ 229594 h 290208"/>
              <a:gd name="connsiteX45" fmla="*/ 144058 w 386603"/>
              <a:gd name="connsiteY45" fmla="*/ 220916 h 290208"/>
              <a:gd name="connsiteX46" fmla="*/ 134312 w 386603"/>
              <a:gd name="connsiteY46" fmla="*/ 212238 h 290208"/>
              <a:gd name="connsiteX47" fmla="*/ 113707 w 386603"/>
              <a:gd name="connsiteY47" fmla="*/ 194926 h 290208"/>
              <a:gd name="connsiteX48" fmla="*/ 95327 w 386603"/>
              <a:gd name="connsiteY48" fmla="*/ 178682 h 290208"/>
              <a:gd name="connsiteX49" fmla="*/ 56342 w 386603"/>
              <a:gd name="connsiteY49" fmla="*/ 144058 h 290208"/>
              <a:gd name="connsiteX50" fmla="*/ 48732 w 386603"/>
              <a:gd name="connsiteY50" fmla="*/ 136448 h 290208"/>
              <a:gd name="connsiteX51" fmla="*/ 216599 w 386603"/>
              <a:gd name="connsiteY51" fmla="*/ 119136 h 290208"/>
              <a:gd name="connsiteX52" fmla="*/ 206853 w 386603"/>
              <a:gd name="connsiteY52" fmla="*/ 128883 h 290208"/>
              <a:gd name="connsiteX53" fmla="*/ 214418 w 386603"/>
              <a:gd name="connsiteY53" fmla="*/ 136448 h 290208"/>
              <a:gd name="connsiteX54" fmla="*/ 222028 w 386603"/>
              <a:gd name="connsiteY54" fmla="*/ 145126 h 290208"/>
              <a:gd name="connsiteX55" fmla="*/ 236092 w 386603"/>
              <a:gd name="connsiteY55" fmla="*/ 160302 h 290208"/>
              <a:gd name="connsiteX56" fmla="*/ 248018 w 386603"/>
              <a:gd name="connsiteY56" fmla="*/ 175433 h 290208"/>
              <a:gd name="connsiteX57" fmla="*/ 249087 w 386603"/>
              <a:gd name="connsiteY57" fmla="*/ 178682 h 290208"/>
              <a:gd name="connsiteX58" fmla="*/ 254516 w 386603"/>
              <a:gd name="connsiteY58" fmla="*/ 172185 h 290208"/>
              <a:gd name="connsiteX59" fmla="*/ 256652 w 386603"/>
              <a:gd name="connsiteY59" fmla="*/ 170048 h 290208"/>
              <a:gd name="connsiteX60" fmla="*/ 255584 w 386603"/>
              <a:gd name="connsiteY60" fmla="*/ 167868 h 290208"/>
              <a:gd name="connsiteX61" fmla="*/ 241521 w 386603"/>
              <a:gd name="connsiteY61" fmla="*/ 151624 h 290208"/>
              <a:gd name="connsiteX62" fmla="*/ 228526 w 386603"/>
              <a:gd name="connsiteY62" fmla="*/ 135380 h 290208"/>
              <a:gd name="connsiteX63" fmla="*/ 222028 w 386603"/>
              <a:gd name="connsiteY63" fmla="*/ 127815 h 290208"/>
              <a:gd name="connsiteX64" fmla="*/ 59590 w 386603"/>
              <a:gd name="connsiteY64" fmla="*/ 112639 h 290208"/>
              <a:gd name="connsiteX65" fmla="*/ 53093 w 386603"/>
              <a:gd name="connsiteY65" fmla="*/ 119136 h 290208"/>
              <a:gd name="connsiteX66" fmla="*/ 60659 w 386603"/>
              <a:gd name="connsiteY66" fmla="*/ 125634 h 290208"/>
              <a:gd name="connsiteX67" fmla="*/ 68224 w 386603"/>
              <a:gd name="connsiteY67" fmla="*/ 132131 h 290208"/>
              <a:gd name="connsiteX68" fmla="*/ 107209 w 386603"/>
              <a:gd name="connsiteY68" fmla="*/ 166800 h 290208"/>
              <a:gd name="connsiteX69" fmla="*/ 125634 w 386603"/>
              <a:gd name="connsiteY69" fmla="*/ 184112 h 290208"/>
              <a:gd name="connsiteX70" fmla="*/ 144058 w 386603"/>
              <a:gd name="connsiteY70" fmla="*/ 201423 h 290208"/>
              <a:gd name="connsiteX71" fmla="*/ 163551 w 386603"/>
              <a:gd name="connsiteY71" fmla="*/ 218735 h 290208"/>
              <a:gd name="connsiteX72" fmla="*/ 173297 w 386603"/>
              <a:gd name="connsiteY72" fmla="*/ 227414 h 290208"/>
              <a:gd name="connsiteX73" fmla="*/ 180863 w 386603"/>
              <a:gd name="connsiteY73" fmla="*/ 237160 h 290208"/>
              <a:gd name="connsiteX74" fmla="*/ 181931 w 386603"/>
              <a:gd name="connsiteY74" fmla="*/ 239341 h 290208"/>
              <a:gd name="connsiteX75" fmla="*/ 183043 w 386603"/>
              <a:gd name="connsiteY75" fmla="*/ 241477 h 290208"/>
              <a:gd name="connsiteX76" fmla="*/ 199287 w 386603"/>
              <a:gd name="connsiteY76" fmla="*/ 227414 h 290208"/>
              <a:gd name="connsiteX77" fmla="*/ 219848 w 386603"/>
              <a:gd name="connsiteY77" fmla="*/ 207921 h 290208"/>
              <a:gd name="connsiteX78" fmla="*/ 215531 w 386603"/>
              <a:gd name="connsiteY78" fmla="*/ 205740 h 290208"/>
              <a:gd name="connsiteX79" fmla="*/ 211170 w 386603"/>
              <a:gd name="connsiteY79" fmla="*/ 203604 h 290208"/>
              <a:gd name="connsiteX80" fmla="*/ 206853 w 386603"/>
              <a:gd name="connsiteY80" fmla="*/ 200355 h 290208"/>
              <a:gd name="connsiteX81" fmla="*/ 202536 w 386603"/>
              <a:gd name="connsiteY81" fmla="*/ 196039 h 290208"/>
              <a:gd name="connsiteX82" fmla="*/ 196038 w 386603"/>
              <a:gd name="connsiteY82" fmla="*/ 187360 h 290208"/>
              <a:gd name="connsiteX83" fmla="*/ 190609 w 386603"/>
              <a:gd name="connsiteY83" fmla="*/ 178682 h 290208"/>
              <a:gd name="connsiteX84" fmla="*/ 181931 w 386603"/>
              <a:gd name="connsiteY84" fmla="*/ 167868 h 290208"/>
              <a:gd name="connsiteX85" fmla="*/ 177614 w 386603"/>
              <a:gd name="connsiteY85" fmla="*/ 162438 h 290208"/>
              <a:gd name="connsiteX86" fmla="*/ 175433 w 386603"/>
              <a:gd name="connsiteY86" fmla="*/ 155941 h 290208"/>
              <a:gd name="connsiteX87" fmla="*/ 161370 w 386603"/>
              <a:gd name="connsiteY87" fmla="*/ 168936 h 290208"/>
              <a:gd name="connsiteX88" fmla="*/ 166799 w 386603"/>
              <a:gd name="connsiteY88" fmla="*/ 174365 h 290208"/>
              <a:gd name="connsiteX89" fmla="*/ 171116 w 386603"/>
              <a:gd name="connsiteY89" fmla="*/ 181931 h 290208"/>
              <a:gd name="connsiteX90" fmla="*/ 174365 w 386603"/>
              <a:gd name="connsiteY90" fmla="*/ 188428 h 290208"/>
              <a:gd name="connsiteX91" fmla="*/ 179795 w 386603"/>
              <a:gd name="connsiteY91" fmla="*/ 194926 h 290208"/>
              <a:gd name="connsiteX92" fmla="*/ 190609 w 386603"/>
              <a:gd name="connsiteY92" fmla="*/ 206853 h 290208"/>
              <a:gd name="connsiteX93" fmla="*/ 196038 w 386603"/>
              <a:gd name="connsiteY93" fmla="*/ 214419 h 290208"/>
              <a:gd name="connsiteX94" fmla="*/ 199287 w 386603"/>
              <a:gd name="connsiteY94" fmla="*/ 221984 h 290208"/>
              <a:gd name="connsiteX95" fmla="*/ 199287 w 386603"/>
              <a:gd name="connsiteY95" fmla="*/ 223097 h 290208"/>
              <a:gd name="connsiteX96" fmla="*/ 197106 w 386603"/>
              <a:gd name="connsiteY96" fmla="*/ 224165 h 290208"/>
              <a:gd name="connsiteX97" fmla="*/ 192790 w 386603"/>
              <a:gd name="connsiteY97" fmla="*/ 223097 h 290208"/>
              <a:gd name="connsiteX98" fmla="*/ 187360 w 386603"/>
              <a:gd name="connsiteY98" fmla="*/ 220916 h 290208"/>
              <a:gd name="connsiteX99" fmla="*/ 183043 w 386603"/>
              <a:gd name="connsiteY99" fmla="*/ 218735 h 290208"/>
              <a:gd name="connsiteX100" fmla="*/ 179795 w 386603"/>
              <a:gd name="connsiteY100" fmla="*/ 215487 h 290208"/>
              <a:gd name="connsiteX101" fmla="*/ 172184 w 386603"/>
              <a:gd name="connsiteY101" fmla="*/ 208989 h 290208"/>
              <a:gd name="connsiteX102" fmla="*/ 166799 w 386603"/>
              <a:gd name="connsiteY102" fmla="*/ 200355 h 290208"/>
              <a:gd name="connsiteX103" fmla="*/ 158121 w 386603"/>
              <a:gd name="connsiteY103" fmla="*/ 188428 h 290208"/>
              <a:gd name="connsiteX104" fmla="*/ 154873 w 386603"/>
              <a:gd name="connsiteY104" fmla="*/ 181931 h 290208"/>
              <a:gd name="connsiteX105" fmla="*/ 152692 w 386603"/>
              <a:gd name="connsiteY105" fmla="*/ 175433 h 290208"/>
              <a:gd name="connsiteX106" fmla="*/ 145126 w 386603"/>
              <a:gd name="connsiteY106" fmla="*/ 178682 h 290208"/>
              <a:gd name="connsiteX107" fmla="*/ 140809 w 386603"/>
              <a:gd name="connsiteY107" fmla="*/ 179795 h 290208"/>
              <a:gd name="connsiteX108" fmla="*/ 135380 w 386603"/>
              <a:gd name="connsiteY108" fmla="*/ 179795 h 290208"/>
              <a:gd name="connsiteX109" fmla="*/ 134312 w 386603"/>
              <a:gd name="connsiteY109" fmla="*/ 177614 h 290208"/>
              <a:gd name="connsiteX110" fmla="*/ 134312 w 386603"/>
              <a:gd name="connsiteY110" fmla="*/ 175433 h 290208"/>
              <a:gd name="connsiteX111" fmla="*/ 129951 w 386603"/>
              <a:gd name="connsiteY111" fmla="*/ 174365 h 290208"/>
              <a:gd name="connsiteX112" fmla="*/ 126702 w 386603"/>
              <a:gd name="connsiteY112" fmla="*/ 172185 h 290208"/>
              <a:gd name="connsiteX113" fmla="*/ 118068 w 386603"/>
              <a:gd name="connsiteY113" fmla="*/ 165687 h 290208"/>
              <a:gd name="connsiteX114" fmla="*/ 102892 w 386603"/>
              <a:gd name="connsiteY114" fmla="*/ 154873 h 290208"/>
              <a:gd name="connsiteX115" fmla="*/ 88829 w 386603"/>
              <a:gd name="connsiteY115" fmla="*/ 141878 h 290208"/>
              <a:gd name="connsiteX116" fmla="*/ 74722 w 386603"/>
              <a:gd name="connsiteY116" fmla="*/ 129951 h 290208"/>
              <a:gd name="connsiteX117" fmla="*/ 66088 w 386603"/>
              <a:gd name="connsiteY117" fmla="*/ 121317 h 290208"/>
              <a:gd name="connsiteX118" fmla="*/ 239340 w 386603"/>
              <a:gd name="connsiteY118" fmla="*/ 99644 h 290208"/>
              <a:gd name="connsiteX119" fmla="*/ 228526 w 386603"/>
              <a:gd name="connsiteY119" fmla="*/ 109390 h 290208"/>
              <a:gd name="connsiteX120" fmla="*/ 232843 w 386603"/>
              <a:gd name="connsiteY120" fmla="*/ 113707 h 290208"/>
              <a:gd name="connsiteX121" fmla="*/ 237160 w 386603"/>
              <a:gd name="connsiteY121" fmla="*/ 119136 h 290208"/>
              <a:gd name="connsiteX122" fmla="*/ 245838 w 386603"/>
              <a:gd name="connsiteY122" fmla="*/ 129951 h 290208"/>
              <a:gd name="connsiteX123" fmla="*/ 256652 w 386603"/>
              <a:gd name="connsiteY123" fmla="*/ 142946 h 290208"/>
              <a:gd name="connsiteX124" fmla="*/ 268579 w 386603"/>
              <a:gd name="connsiteY124" fmla="*/ 158121 h 290208"/>
              <a:gd name="connsiteX125" fmla="*/ 281574 w 386603"/>
              <a:gd name="connsiteY125" fmla="*/ 141878 h 290208"/>
              <a:gd name="connsiteX126" fmla="*/ 275077 w 386603"/>
              <a:gd name="connsiteY126" fmla="*/ 137561 h 290208"/>
              <a:gd name="connsiteX127" fmla="*/ 268579 w 386603"/>
              <a:gd name="connsiteY127" fmla="*/ 131063 h 290208"/>
              <a:gd name="connsiteX128" fmla="*/ 258833 w 386603"/>
              <a:gd name="connsiteY128" fmla="*/ 120204 h 290208"/>
              <a:gd name="connsiteX129" fmla="*/ 248018 w 386603"/>
              <a:gd name="connsiteY129" fmla="*/ 110458 h 290208"/>
              <a:gd name="connsiteX130" fmla="*/ 243657 w 386603"/>
              <a:gd name="connsiteY130" fmla="*/ 105073 h 290208"/>
              <a:gd name="connsiteX131" fmla="*/ 264262 w 386603"/>
              <a:gd name="connsiteY131" fmla="*/ 76902 h 290208"/>
              <a:gd name="connsiteX132" fmla="*/ 249087 w 386603"/>
              <a:gd name="connsiteY132" fmla="*/ 89897 h 290208"/>
              <a:gd name="connsiteX133" fmla="*/ 261013 w 386603"/>
              <a:gd name="connsiteY133" fmla="*/ 100712 h 290208"/>
              <a:gd name="connsiteX134" fmla="*/ 272896 w 386603"/>
              <a:gd name="connsiteY134" fmla="*/ 112639 h 290208"/>
              <a:gd name="connsiteX135" fmla="*/ 282642 w 386603"/>
              <a:gd name="connsiteY135" fmla="*/ 120204 h 290208"/>
              <a:gd name="connsiteX136" fmla="*/ 286959 w 386603"/>
              <a:gd name="connsiteY136" fmla="*/ 124566 h 290208"/>
              <a:gd name="connsiteX137" fmla="*/ 291320 w 386603"/>
              <a:gd name="connsiteY137" fmla="*/ 129951 h 290208"/>
              <a:gd name="connsiteX138" fmla="*/ 302135 w 386603"/>
              <a:gd name="connsiteY138" fmla="*/ 118068 h 290208"/>
              <a:gd name="connsiteX139" fmla="*/ 295637 w 386603"/>
              <a:gd name="connsiteY139" fmla="*/ 113707 h 290208"/>
              <a:gd name="connsiteX140" fmla="*/ 290208 w 386603"/>
              <a:gd name="connsiteY140" fmla="*/ 109390 h 290208"/>
              <a:gd name="connsiteX141" fmla="*/ 279393 w 386603"/>
              <a:gd name="connsiteY141" fmla="*/ 100712 h 290208"/>
              <a:gd name="connsiteX142" fmla="*/ 275077 w 386603"/>
              <a:gd name="connsiteY142" fmla="*/ 95327 h 290208"/>
              <a:gd name="connsiteX143" fmla="*/ 269647 w 386603"/>
              <a:gd name="connsiteY143" fmla="*/ 89897 h 290208"/>
              <a:gd name="connsiteX144" fmla="*/ 266398 w 386603"/>
              <a:gd name="connsiteY144" fmla="*/ 83400 h 290208"/>
              <a:gd name="connsiteX145" fmla="*/ 264262 w 386603"/>
              <a:gd name="connsiteY145" fmla="*/ 80151 h 290208"/>
              <a:gd name="connsiteX146" fmla="*/ 281574 w 386603"/>
              <a:gd name="connsiteY146" fmla="*/ 61727 h 290208"/>
              <a:gd name="connsiteX147" fmla="*/ 268579 w 386603"/>
              <a:gd name="connsiteY147" fmla="*/ 72586 h 290208"/>
              <a:gd name="connsiteX148" fmla="*/ 275077 w 386603"/>
              <a:gd name="connsiteY148" fmla="*/ 75834 h 290208"/>
              <a:gd name="connsiteX149" fmla="*/ 280506 w 386603"/>
              <a:gd name="connsiteY149" fmla="*/ 80151 h 290208"/>
              <a:gd name="connsiteX150" fmla="*/ 290208 w 386603"/>
              <a:gd name="connsiteY150" fmla="*/ 89897 h 290208"/>
              <a:gd name="connsiteX151" fmla="*/ 301067 w 386603"/>
              <a:gd name="connsiteY151" fmla="*/ 97463 h 290208"/>
              <a:gd name="connsiteX152" fmla="*/ 310813 w 386603"/>
              <a:gd name="connsiteY152" fmla="*/ 106141 h 290208"/>
              <a:gd name="connsiteX153" fmla="*/ 316198 w 386603"/>
              <a:gd name="connsiteY153" fmla="*/ 99644 h 290208"/>
              <a:gd name="connsiteX154" fmla="*/ 307564 w 386603"/>
              <a:gd name="connsiteY154" fmla="*/ 90966 h 290208"/>
              <a:gd name="connsiteX155" fmla="*/ 298886 w 386603"/>
              <a:gd name="connsiteY155" fmla="*/ 82332 h 290208"/>
              <a:gd name="connsiteX156" fmla="*/ 289140 w 386603"/>
              <a:gd name="connsiteY156" fmla="*/ 72586 h 290208"/>
              <a:gd name="connsiteX157" fmla="*/ 284823 w 386603"/>
              <a:gd name="connsiteY157" fmla="*/ 67156 h 290208"/>
              <a:gd name="connsiteX158" fmla="*/ 324876 w 386603"/>
              <a:gd name="connsiteY158" fmla="*/ 22742 h 290208"/>
              <a:gd name="connsiteX159" fmla="*/ 310813 w 386603"/>
              <a:gd name="connsiteY159" fmla="*/ 35737 h 290208"/>
              <a:gd name="connsiteX160" fmla="*/ 315130 w 386603"/>
              <a:gd name="connsiteY160" fmla="*/ 37917 h 290208"/>
              <a:gd name="connsiteX161" fmla="*/ 318379 w 386603"/>
              <a:gd name="connsiteY161" fmla="*/ 42234 h 290208"/>
              <a:gd name="connsiteX162" fmla="*/ 324876 w 386603"/>
              <a:gd name="connsiteY162" fmla="*/ 50912 h 290208"/>
              <a:gd name="connsiteX163" fmla="*/ 329193 w 386603"/>
              <a:gd name="connsiteY163" fmla="*/ 56342 h 290208"/>
              <a:gd name="connsiteX164" fmla="*/ 333554 w 386603"/>
              <a:gd name="connsiteY164" fmla="*/ 60659 h 290208"/>
              <a:gd name="connsiteX165" fmla="*/ 335690 w 386603"/>
              <a:gd name="connsiteY165" fmla="*/ 67156 h 290208"/>
              <a:gd name="connsiteX166" fmla="*/ 336803 w 386603"/>
              <a:gd name="connsiteY166" fmla="*/ 73654 h 290208"/>
              <a:gd name="connsiteX167" fmla="*/ 335690 w 386603"/>
              <a:gd name="connsiteY167" fmla="*/ 75834 h 290208"/>
              <a:gd name="connsiteX168" fmla="*/ 333554 w 386603"/>
              <a:gd name="connsiteY168" fmla="*/ 75834 h 290208"/>
              <a:gd name="connsiteX169" fmla="*/ 327057 w 386603"/>
              <a:gd name="connsiteY169" fmla="*/ 72586 h 290208"/>
              <a:gd name="connsiteX170" fmla="*/ 322695 w 386603"/>
              <a:gd name="connsiteY170" fmla="*/ 68224 h 290208"/>
              <a:gd name="connsiteX171" fmla="*/ 314062 w 386603"/>
              <a:gd name="connsiteY171" fmla="*/ 57410 h 290208"/>
              <a:gd name="connsiteX172" fmla="*/ 307564 w 386603"/>
              <a:gd name="connsiteY172" fmla="*/ 50912 h 290208"/>
              <a:gd name="connsiteX173" fmla="*/ 304315 w 386603"/>
              <a:gd name="connsiteY173" fmla="*/ 46595 h 290208"/>
              <a:gd name="connsiteX174" fmla="*/ 302135 w 386603"/>
              <a:gd name="connsiteY174" fmla="*/ 43347 h 290208"/>
              <a:gd name="connsiteX175" fmla="*/ 288072 w 386603"/>
              <a:gd name="connsiteY175" fmla="*/ 55229 h 290208"/>
              <a:gd name="connsiteX176" fmla="*/ 294569 w 386603"/>
              <a:gd name="connsiteY176" fmla="*/ 58478 h 290208"/>
              <a:gd name="connsiteX177" fmla="*/ 299954 w 386603"/>
              <a:gd name="connsiteY177" fmla="*/ 62839 h 290208"/>
              <a:gd name="connsiteX178" fmla="*/ 309700 w 386603"/>
              <a:gd name="connsiteY178" fmla="*/ 71473 h 290208"/>
              <a:gd name="connsiteX179" fmla="*/ 318379 w 386603"/>
              <a:gd name="connsiteY179" fmla="*/ 77970 h 290208"/>
              <a:gd name="connsiteX180" fmla="*/ 328125 w 386603"/>
              <a:gd name="connsiteY180" fmla="*/ 85581 h 290208"/>
              <a:gd name="connsiteX181" fmla="*/ 354115 w 386603"/>
              <a:gd name="connsiteY181" fmla="*/ 56342 h 290208"/>
              <a:gd name="connsiteX182" fmla="*/ 338939 w 386603"/>
              <a:gd name="connsiteY182" fmla="*/ 38985 h 290208"/>
              <a:gd name="connsiteX183" fmla="*/ 324876 w 386603"/>
              <a:gd name="connsiteY183" fmla="*/ 0 h 290208"/>
              <a:gd name="connsiteX184" fmla="*/ 328125 w 386603"/>
              <a:gd name="connsiteY184" fmla="*/ 0 h 290208"/>
              <a:gd name="connsiteX185" fmla="*/ 331374 w 386603"/>
              <a:gd name="connsiteY185" fmla="*/ 2181 h 290208"/>
              <a:gd name="connsiteX186" fmla="*/ 340052 w 386603"/>
              <a:gd name="connsiteY186" fmla="*/ 9746 h 290208"/>
              <a:gd name="connsiteX187" fmla="*/ 346549 w 386603"/>
              <a:gd name="connsiteY187" fmla="*/ 17357 h 290208"/>
              <a:gd name="connsiteX188" fmla="*/ 360612 w 386603"/>
              <a:gd name="connsiteY188" fmla="*/ 33600 h 290208"/>
              <a:gd name="connsiteX189" fmla="*/ 373607 w 386603"/>
              <a:gd name="connsiteY189" fmla="*/ 47664 h 290208"/>
              <a:gd name="connsiteX190" fmla="*/ 384422 w 386603"/>
              <a:gd name="connsiteY190" fmla="*/ 61727 h 290208"/>
              <a:gd name="connsiteX191" fmla="*/ 386603 w 386603"/>
              <a:gd name="connsiteY191" fmla="*/ 66088 h 290208"/>
              <a:gd name="connsiteX192" fmla="*/ 386603 w 386603"/>
              <a:gd name="connsiteY192" fmla="*/ 69337 h 290208"/>
              <a:gd name="connsiteX193" fmla="*/ 384422 w 386603"/>
              <a:gd name="connsiteY193" fmla="*/ 72586 h 290208"/>
              <a:gd name="connsiteX194" fmla="*/ 382286 w 386603"/>
              <a:gd name="connsiteY194" fmla="*/ 74722 h 290208"/>
              <a:gd name="connsiteX195" fmla="*/ 379037 w 386603"/>
              <a:gd name="connsiteY195" fmla="*/ 76902 h 290208"/>
              <a:gd name="connsiteX196" fmla="*/ 374676 w 386603"/>
              <a:gd name="connsiteY196" fmla="*/ 76902 h 290208"/>
              <a:gd name="connsiteX197" fmla="*/ 371427 w 386603"/>
              <a:gd name="connsiteY197" fmla="*/ 75834 h 290208"/>
              <a:gd name="connsiteX198" fmla="*/ 368178 w 386603"/>
              <a:gd name="connsiteY198" fmla="*/ 73654 h 290208"/>
              <a:gd name="connsiteX199" fmla="*/ 356296 w 386603"/>
              <a:gd name="connsiteY199" fmla="*/ 89897 h 290208"/>
              <a:gd name="connsiteX200" fmla="*/ 344369 w 386603"/>
              <a:gd name="connsiteY200" fmla="*/ 105073 h 290208"/>
              <a:gd name="connsiteX201" fmla="*/ 318379 w 386603"/>
              <a:gd name="connsiteY201" fmla="*/ 135380 h 290208"/>
              <a:gd name="connsiteX202" fmla="*/ 290208 w 386603"/>
              <a:gd name="connsiteY202" fmla="*/ 164619 h 290208"/>
              <a:gd name="connsiteX203" fmla="*/ 263150 w 386603"/>
              <a:gd name="connsiteY203" fmla="*/ 191677 h 290208"/>
              <a:gd name="connsiteX204" fmla="*/ 232843 w 386603"/>
              <a:gd name="connsiteY204" fmla="*/ 221984 h 290208"/>
              <a:gd name="connsiteX205" fmla="*/ 201423 w 386603"/>
              <a:gd name="connsiteY205" fmla="*/ 251223 h 290208"/>
              <a:gd name="connsiteX206" fmla="*/ 190609 w 386603"/>
              <a:gd name="connsiteY206" fmla="*/ 262082 h 290208"/>
              <a:gd name="connsiteX207" fmla="*/ 177614 w 386603"/>
              <a:gd name="connsiteY207" fmla="*/ 273964 h 290208"/>
              <a:gd name="connsiteX208" fmla="*/ 171116 w 386603"/>
              <a:gd name="connsiteY208" fmla="*/ 279394 h 290208"/>
              <a:gd name="connsiteX209" fmla="*/ 164619 w 386603"/>
              <a:gd name="connsiteY209" fmla="*/ 283711 h 290208"/>
              <a:gd name="connsiteX210" fmla="*/ 157053 w 386603"/>
              <a:gd name="connsiteY210" fmla="*/ 288072 h 290208"/>
              <a:gd name="connsiteX211" fmla="*/ 149443 w 386603"/>
              <a:gd name="connsiteY211" fmla="*/ 290208 h 290208"/>
              <a:gd name="connsiteX212" fmla="*/ 146194 w 386603"/>
              <a:gd name="connsiteY212" fmla="*/ 290208 h 290208"/>
              <a:gd name="connsiteX213" fmla="*/ 144058 w 386603"/>
              <a:gd name="connsiteY213" fmla="*/ 289140 h 290208"/>
              <a:gd name="connsiteX214" fmla="*/ 142946 w 386603"/>
              <a:gd name="connsiteY214" fmla="*/ 285891 h 290208"/>
              <a:gd name="connsiteX215" fmla="*/ 142946 w 386603"/>
              <a:gd name="connsiteY215" fmla="*/ 282643 h 290208"/>
              <a:gd name="connsiteX216" fmla="*/ 144058 w 386603"/>
              <a:gd name="connsiteY216" fmla="*/ 281574 h 290208"/>
              <a:gd name="connsiteX217" fmla="*/ 133199 w 386603"/>
              <a:gd name="connsiteY217" fmla="*/ 276145 h 290208"/>
              <a:gd name="connsiteX218" fmla="*/ 122385 w 386603"/>
              <a:gd name="connsiteY218" fmla="*/ 269648 h 290208"/>
              <a:gd name="connsiteX219" fmla="*/ 112639 w 386603"/>
              <a:gd name="connsiteY219" fmla="*/ 263150 h 290208"/>
              <a:gd name="connsiteX220" fmla="*/ 101824 w 386603"/>
              <a:gd name="connsiteY220" fmla="*/ 255584 h 290208"/>
              <a:gd name="connsiteX221" fmla="*/ 82332 w 386603"/>
              <a:gd name="connsiteY221" fmla="*/ 239341 h 290208"/>
              <a:gd name="connsiteX222" fmla="*/ 64975 w 386603"/>
              <a:gd name="connsiteY222" fmla="*/ 223097 h 290208"/>
              <a:gd name="connsiteX223" fmla="*/ 44415 w 386603"/>
              <a:gd name="connsiteY223" fmla="*/ 203604 h 290208"/>
              <a:gd name="connsiteX224" fmla="*/ 35737 w 386603"/>
              <a:gd name="connsiteY224" fmla="*/ 192790 h 290208"/>
              <a:gd name="connsiteX225" fmla="*/ 25990 w 386603"/>
              <a:gd name="connsiteY225" fmla="*/ 181931 h 290208"/>
              <a:gd name="connsiteX226" fmla="*/ 18425 w 386603"/>
              <a:gd name="connsiteY226" fmla="*/ 173297 h 290208"/>
              <a:gd name="connsiteX227" fmla="*/ 15176 w 386603"/>
              <a:gd name="connsiteY227" fmla="*/ 167868 h 290208"/>
              <a:gd name="connsiteX228" fmla="*/ 11927 w 386603"/>
              <a:gd name="connsiteY228" fmla="*/ 162438 h 290208"/>
              <a:gd name="connsiteX229" fmla="*/ 9746 w 386603"/>
              <a:gd name="connsiteY229" fmla="*/ 158121 h 290208"/>
              <a:gd name="connsiteX230" fmla="*/ 8678 w 386603"/>
              <a:gd name="connsiteY230" fmla="*/ 153805 h 290208"/>
              <a:gd name="connsiteX231" fmla="*/ 5430 w 386603"/>
              <a:gd name="connsiteY231" fmla="*/ 152692 h 290208"/>
              <a:gd name="connsiteX232" fmla="*/ 3249 w 386603"/>
              <a:gd name="connsiteY232" fmla="*/ 150556 h 290208"/>
              <a:gd name="connsiteX233" fmla="*/ 1113 w 386603"/>
              <a:gd name="connsiteY233" fmla="*/ 147307 h 290208"/>
              <a:gd name="connsiteX234" fmla="*/ 0 w 386603"/>
              <a:gd name="connsiteY234" fmla="*/ 144058 h 290208"/>
              <a:gd name="connsiteX235" fmla="*/ 1113 w 386603"/>
              <a:gd name="connsiteY235" fmla="*/ 138629 h 290208"/>
              <a:gd name="connsiteX236" fmla="*/ 3249 w 386603"/>
              <a:gd name="connsiteY236" fmla="*/ 133199 h 290208"/>
              <a:gd name="connsiteX237" fmla="*/ 6498 w 386603"/>
              <a:gd name="connsiteY237" fmla="*/ 128883 h 290208"/>
              <a:gd name="connsiteX238" fmla="*/ 10859 w 386603"/>
              <a:gd name="connsiteY238" fmla="*/ 123453 h 290208"/>
              <a:gd name="connsiteX239" fmla="*/ 19493 w 386603"/>
              <a:gd name="connsiteY239" fmla="*/ 115888 h 290208"/>
              <a:gd name="connsiteX240" fmla="*/ 29239 w 386603"/>
              <a:gd name="connsiteY240" fmla="*/ 108322 h 290208"/>
              <a:gd name="connsiteX241" fmla="*/ 35737 w 386603"/>
              <a:gd name="connsiteY241" fmla="*/ 102893 h 290208"/>
              <a:gd name="connsiteX242" fmla="*/ 44415 w 386603"/>
              <a:gd name="connsiteY242" fmla="*/ 97463 h 290208"/>
              <a:gd name="connsiteX243" fmla="*/ 48732 w 386603"/>
              <a:gd name="connsiteY243" fmla="*/ 95327 h 290208"/>
              <a:gd name="connsiteX244" fmla="*/ 53093 w 386603"/>
              <a:gd name="connsiteY244" fmla="*/ 94214 h 290208"/>
              <a:gd name="connsiteX245" fmla="*/ 57410 w 386603"/>
              <a:gd name="connsiteY245" fmla="*/ 94214 h 290208"/>
              <a:gd name="connsiteX246" fmla="*/ 61727 w 386603"/>
              <a:gd name="connsiteY246" fmla="*/ 96395 h 290208"/>
              <a:gd name="connsiteX247" fmla="*/ 63907 w 386603"/>
              <a:gd name="connsiteY247" fmla="*/ 97463 h 290208"/>
              <a:gd name="connsiteX248" fmla="*/ 68224 w 386603"/>
              <a:gd name="connsiteY248" fmla="*/ 99644 h 290208"/>
              <a:gd name="connsiteX249" fmla="*/ 72585 w 386603"/>
              <a:gd name="connsiteY249" fmla="*/ 102893 h 290208"/>
              <a:gd name="connsiteX250" fmla="*/ 83400 w 386603"/>
              <a:gd name="connsiteY250" fmla="*/ 111571 h 290208"/>
              <a:gd name="connsiteX251" fmla="*/ 97463 w 386603"/>
              <a:gd name="connsiteY251" fmla="*/ 125634 h 290208"/>
              <a:gd name="connsiteX252" fmla="*/ 114819 w 386603"/>
              <a:gd name="connsiteY252" fmla="*/ 139697 h 290208"/>
              <a:gd name="connsiteX253" fmla="*/ 132131 w 386603"/>
              <a:gd name="connsiteY253" fmla="*/ 153805 h 290208"/>
              <a:gd name="connsiteX254" fmla="*/ 137561 w 386603"/>
              <a:gd name="connsiteY254" fmla="*/ 157053 h 290208"/>
              <a:gd name="connsiteX255" fmla="*/ 141877 w 386603"/>
              <a:gd name="connsiteY255" fmla="*/ 161370 h 290208"/>
              <a:gd name="connsiteX256" fmla="*/ 151624 w 386603"/>
              <a:gd name="connsiteY256" fmla="*/ 151624 h 290208"/>
              <a:gd name="connsiteX257" fmla="*/ 162438 w 386603"/>
              <a:gd name="connsiteY257" fmla="*/ 142946 h 290208"/>
              <a:gd name="connsiteX258" fmla="*/ 187360 w 386603"/>
              <a:gd name="connsiteY258" fmla="*/ 119136 h 290208"/>
              <a:gd name="connsiteX259" fmla="*/ 213350 w 386603"/>
              <a:gd name="connsiteY259" fmla="*/ 96395 h 290208"/>
              <a:gd name="connsiteX260" fmla="*/ 264262 w 386603"/>
              <a:gd name="connsiteY260" fmla="*/ 49844 h 290208"/>
              <a:gd name="connsiteX261" fmla="*/ 315130 w 386603"/>
              <a:gd name="connsiteY261" fmla="*/ 4362 h 290208"/>
              <a:gd name="connsiteX262" fmla="*/ 319447 w 386603"/>
              <a:gd name="connsiteY262" fmla="*/ 2181 h 290208"/>
              <a:gd name="connsiteX263" fmla="*/ 321627 w 386603"/>
              <a:gd name="connsiteY263" fmla="*/ 1113 h 29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386603" h="290208">
                <a:moveTo>
                  <a:pt x="27103" y="144058"/>
                </a:moveTo>
                <a:lnTo>
                  <a:pt x="23854" y="147307"/>
                </a:lnTo>
                <a:lnTo>
                  <a:pt x="28171" y="151624"/>
                </a:lnTo>
                <a:lnTo>
                  <a:pt x="32488" y="155941"/>
                </a:lnTo>
                <a:lnTo>
                  <a:pt x="50912" y="177614"/>
                </a:lnTo>
                <a:lnTo>
                  <a:pt x="70405" y="198175"/>
                </a:lnTo>
                <a:lnTo>
                  <a:pt x="90965" y="216599"/>
                </a:lnTo>
                <a:lnTo>
                  <a:pt x="112639" y="234979"/>
                </a:lnTo>
                <a:lnTo>
                  <a:pt x="123453" y="242589"/>
                </a:lnTo>
                <a:lnTo>
                  <a:pt x="134312" y="250155"/>
                </a:lnTo>
                <a:lnTo>
                  <a:pt x="145126" y="257721"/>
                </a:lnTo>
                <a:lnTo>
                  <a:pt x="154873" y="265331"/>
                </a:lnTo>
                <a:lnTo>
                  <a:pt x="162438" y="258833"/>
                </a:lnTo>
                <a:lnTo>
                  <a:pt x="85581" y="194926"/>
                </a:lnTo>
                <a:lnTo>
                  <a:pt x="55229" y="171117"/>
                </a:lnTo>
                <a:lnTo>
                  <a:pt x="40098" y="158121"/>
                </a:lnTo>
                <a:lnTo>
                  <a:pt x="32488" y="151624"/>
                </a:lnTo>
                <a:close/>
                <a:moveTo>
                  <a:pt x="194926" y="138629"/>
                </a:moveTo>
                <a:lnTo>
                  <a:pt x="186292" y="146195"/>
                </a:lnTo>
                <a:lnTo>
                  <a:pt x="191677" y="151624"/>
                </a:lnTo>
                <a:lnTo>
                  <a:pt x="198175" y="159190"/>
                </a:lnTo>
                <a:lnTo>
                  <a:pt x="206853" y="172185"/>
                </a:lnTo>
                <a:lnTo>
                  <a:pt x="213350" y="178682"/>
                </a:lnTo>
                <a:lnTo>
                  <a:pt x="218780" y="186292"/>
                </a:lnTo>
                <a:lnTo>
                  <a:pt x="223096" y="193858"/>
                </a:lnTo>
                <a:lnTo>
                  <a:pt x="224165" y="198175"/>
                </a:lnTo>
                <a:lnTo>
                  <a:pt x="225277" y="202492"/>
                </a:lnTo>
                <a:lnTo>
                  <a:pt x="239340" y="188428"/>
                </a:lnTo>
                <a:lnTo>
                  <a:pt x="236092" y="187360"/>
                </a:lnTo>
                <a:lnTo>
                  <a:pt x="228526" y="180863"/>
                </a:lnTo>
                <a:lnTo>
                  <a:pt x="220916" y="173297"/>
                </a:lnTo>
                <a:lnTo>
                  <a:pt x="207921" y="157053"/>
                </a:lnTo>
                <a:lnTo>
                  <a:pt x="201423" y="148375"/>
                </a:lnTo>
                <a:close/>
                <a:moveTo>
                  <a:pt x="41166" y="128883"/>
                </a:moveTo>
                <a:lnTo>
                  <a:pt x="40098" y="129951"/>
                </a:lnTo>
                <a:lnTo>
                  <a:pt x="32488" y="137561"/>
                </a:lnTo>
                <a:lnTo>
                  <a:pt x="41166" y="142946"/>
                </a:lnTo>
                <a:lnTo>
                  <a:pt x="48732" y="148375"/>
                </a:lnTo>
                <a:lnTo>
                  <a:pt x="64975" y="161370"/>
                </a:lnTo>
                <a:lnTo>
                  <a:pt x="94214" y="187360"/>
                </a:lnTo>
                <a:lnTo>
                  <a:pt x="171116" y="251223"/>
                </a:lnTo>
                <a:lnTo>
                  <a:pt x="176546" y="246906"/>
                </a:lnTo>
                <a:lnTo>
                  <a:pt x="174365" y="245838"/>
                </a:lnTo>
                <a:lnTo>
                  <a:pt x="163551" y="238228"/>
                </a:lnTo>
                <a:lnTo>
                  <a:pt x="153804" y="229594"/>
                </a:lnTo>
                <a:lnTo>
                  <a:pt x="144058" y="220916"/>
                </a:lnTo>
                <a:lnTo>
                  <a:pt x="134312" y="212238"/>
                </a:lnTo>
                <a:lnTo>
                  <a:pt x="113707" y="194926"/>
                </a:lnTo>
                <a:lnTo>
                  <a:pt x="95327" y="178682"/>
                </a:lnTo>
                <a:lnTo>
                  <a:pt x="56342" y="144058"/>
                </a:lnTo>
                <a:lnTo>
                  <a:pt x="48732" y="136448"/>
                </a:lnTo>
                <a:close/>
                <a:moveTo>
                  <a:pt x="216599" y="119136"/>
                </a:moveTo>
                <a:lnTo>
                  <a:pt x="206853" y="128883"/>
                </a:lnTo>
                <a:lnTo>
                  <a:pt x="214418" y="136448"/>
                </a:lnTo>
                <a:lnTo>
                  <a:pt x="222028" y="145126"/>
                </a:lnTo>
                <a:lnTo>
                  <a:pt x="236092" y="160302"/>
                </a:lnTo>
                <a:lnTo>
                  <a:pt x="248018" y="175433"/>
                </a:lnTo>
                <a:lnTo>
                  <a:pt x="249087" y="178682"/>
                </a:lnTo>
                <a:lnTo>
                  <a:pt x="254516" y="172185"/>
                </a:lnTo>
                <a:lnTo>
                  <a:pt x="256652" y="170048"/>
                </a:lnTo>
                <a:lnTo>
                  <a:pt x="255584" y="167868"/>
                </a:lnTo>
                <a:lnTo>
                  <a:pt x="241521" y="151624"/>
                </a:lnTo>
                <a:lnTo>
                  <a:pt x="228526" y="135380"/>
                </a:lnTo>
                <a:lnTo>
                  <a:pt x="222028" y="127815"/>
                </a:lnTo>
                <a:close/>
                <a:moveTo>
                  <a:pt x="59590" y="112639"/>
                </a:moveTo>
                <a:lnTo>
                  <a:pt x="53093" y="119136"/>
                </a:lnTo>
                <a:lnTo>
                  <a:pt x="60659" y="125634"/>
                </a:lnTo>
                <a:lnTo>
                  <a:pt x="68224" y="132131"/>
                </a:lnTo>
                <a:lnTo>
                  <a:pt x="107209" y="166800"/>
                </a:lnTo>
                <a:lnTo>
                  <a:pt x="125634" y="184112"/>
                </a:lnTo>
                <a:lnTo>
                  <a:pt x="144058" y="201423"/>
                </a:lnTo>
                <a:lnTo>
                  <a:pt x="163551" y="218735"/>
                </a:lnTo>
                <a:lnTo>
                  <a:pt x="173297" y="227414"/>
                </a:lnTo>
                <a:lnTo>
                  <a:pt x="180863" y="237160"/>
                </a:lnTo>
                <a:lnTo>
                  <a:pt x="181931" y="239341"/>
                </a:lnTo>
                <a:lnTo>
                  <a:pt x="183043" y="241477"/>
                </a:lnTo>
                <a:lnTo>
                  <a:pt x="199287" y="227414"/>
                </a:lnTo>
                <a:lnTo>
                  <a:pt x="219848" y="207921"/>
                </a:lnTo>
                <a:lnTo>
                  <a:pt x="215531" y="205740"/>
                </a:lnTo>
                <a:lnTo>
                  <a:pt x="211170" y="203604"/>
                </a:lnTo>
                <a:lnTo>
                  <a:pt x="206853" y="200355"/>
                </a:lnTo>
                <a:lnTo>
                  <a:pt x="202536" y="196039"/>
                </a:lnTo>
                <a:lnTo>
                  <a:pt x="196038" y="187360"/>
                </a:lnTo>
                <a:lnTo>
                  <a:pt x="190609" y="178682"/>
                </a:lnTo>
                <a:lnTo>
                  <a:pt x="181931" y="167868"/>
                </a:lnTo>
                <a:lnTo>
                  <a:pt x="177614" y="162438"/>
                </a:lnTo>
                <a:lnTo>
                  <a:pt x="175433" y="155941"/>
                </a:lnTo>
                <a:lnTo>
                  <a:pt x="161370" y="168936"/>
                </a:lnTo>
                <a:lnTo>
                  <a:pt x="166799" y="174365"/>
                </a:lnTo>
                <a:lnTo>
                  <a:pt x="171116" y="181931"/>
                </a:lnTo>
                <a:lnTo>
                  <a:pt x="174365" y="188428"/>
                </a:lnTo>
                <a:lnTo>
                  <a:pt x="179795" y="194926"/>
                </a:lnTo>
                <a:lnTo>
                  <a:pt x="190609" y="206853"/>
                </a:lnTo>
                <a:lnTo>
                  <a:pt x="196038" y="214419"/>
                </a:lnTo>
                <a:lnTo>
                  <a:pt x="199287" y="221984"/>
                </a:lnTo>
                <a:lnTo>
                  <a:pt x="199287" y="223097"/>
                </a:lnTo>
                <a:lnTo>
                  <a:pt x="197106" y="224165"/>
                </a:lnTo>
                <a:lnTo>
                  <a:pt x="192790" y="223097"/>
                </a:lnTo>
                <a:lnTo>
                  <a:pt x="187360" y="220916"/>
                </a:lnTo>
                <a:lnTo>
                  <a:pt x="183043" y="218735"/>
                </a:lnTo>
                <a:lnTo>
                  <a:pt x="179795" y="215487"/>
                </a:lnTo>
                <a:lnTo>
                  <a:pt x="172184" y="208989"/>
                </a:lnTo>
                <a:lnTo>
                  <a:pt x="166799" y="200355"/>
                </a:lnTo>
                <a:lnTo>
                  <a:pt x="158121" y="188428"/>
                </a:lnTo>
                <a:lnTo>
                  <a:pt x="154873" y="181931"/>
                </a:lnTo>
                <a:lnTo>
                  <a:pt x="152692" y="175433"/>
                </a:lnTo>
                <a:lnTo>
                  <a:pt x="145126" y="178682"/>
                </a:lnTo>
                <a:lnTo>
                  <a:pt x="140809" y="179795"/>
                </a:lnTo>
                <a:lnTo>
                  <a:pt x="135380" y="179795"/>
                </a:lnTo>
                <a:lnTo>
                  <a:pt x="134312" y="177614"/>
                </a:lnTo>
                <a:lnTo>
                  <a:pt x="134312" y="175433"/>
                </a:lnTo>
                <a:lnTo>
                  <a:pt x="129951" y="174365"/>
                </a:lnTo>
                <a:lnTo>
                  <a:pt x="126702" y="172185"/>
                </a:lnTo>
                <a:lnTo>
                  <a:pt x="118068" y="165687"/>
                </a:lnTo>
                <a:lnTo>
                  <a:pt x="102892" y="154873"/>
                </a:lnTo>
                <a:lnTo>
                  <a:pt x="88829" y="141878"/>
                </a:lnTo>
                <a:lnTo>
                  <a:pt x="74722" y="129951"/>
                </a:lnTo>
                <a:lnTo>
                  <a:pt x="66088" y="121317"/>
                </a:lnTo>
                <a:close/>
                <a:moveTo>
                  <a:pt x="239340" y="99644"/>
                </a:moveTo>
                <a:lnTo>
                  <a:pt x="228526" y="109390"/>
                </a:lnTo>
                <a:lnTo>
                  <a:pt x="232843" y="113707"/>
                </a:lnTo>
                <a:lnTo>
                  <a:pt x="237160" y="119136"/>
                </a:lnTo>
                <a:lnTo>
                  <a:pt x="245838" y="129951"/>
                </a:lnTo>
                <a:lnTo>
                  <a:pt x="256652" y="142946"/>
                </a:lnTo>
                <a:lnTo>
                  <a:pt x="268579" y="158121"/>
                </a:lnTo>
                <a:lnTo>
                  <a:pt x="281574" y="141878"/>
                </a:lnTo>
                <a:lnTo>
                  <a:pt x="275077" y="137561"/>
                </a:lnTo>
                <a:lnTo>
                  <a:pt x="268579" y="131063"/>
                </a:lnTo>
                <a:lnTo>
                  <a:pt x="258833" y="120204"/>
                </a:lnTo>
                <a:lnTo>
                  <a:pt x="248018" y="110458"/>
                </a:lnTo>
                <a:lnTo>
                  <a:pt x="243657" y="105073"/>
                </a:lnTo>
                <a:close/>
                <a:moveTo>
                  <a:pt x="264262" y="76902"/>
                </a:moveTo>
                <a:lnTo>
                  <a:pt x="249087" y="89897"/>
                </a:lnTo>
                <a:lnTo>
                  <a:pt x="261013" y="100712"/>
                </a:lnTo>
                <a:lnTo>
                  <a:pt x="272896" y="112639"/>
                </a:lnTo>
                <a:lnTo>
                  <a:pt x="282642" y="120204"/>
                </a:lnTo>
                <a:lnTo>
                  <a:pt x="286959" y="124566"/>
                </a:lnTo>
                <a:lnTo>
                  <a:pt x="291320" y="129951"/>
                </a:lnTo>
                <a:lnTo>
                  <a:pt x="302135" y="118068"/>
                </a:lnTo>
                <a:lnTo>
                  <a:pt x="295637" y="113707"/>
                </a:lnTo>
                <a:lnTo>
                  <a:pt x="290208" y="109390"/>
                </a:lnTo>
                <a:lnTo>
                  <a:pt x="279393" y="100712"/>
                </a:lnTo>
                <a:lnTo>
                  <a:pt x="275077" y="95327"/>
                </a:lnTo>
                <a:lnTo>
                  <a:pt x="269647" y="89897"/>
                </a:lnTo>
                <a:lnTo>
                  <a:pt x="266398" y="83400"/>
                </a:lnTo>
                <a:lnTo>
                  <a:pt x="264262" y="80151"/>
                </a:lnTo>
                <a:close/>
                <a:moveTo>
                  <a:pt x="281574" y="61727"/>
                </a:moveTo>
                <a:lnTo>
                  <a:pt x="268579" y="72586"/>
                </a:lnTo>
                <a:lnTo>
                  <a:pt x="275077" y="75834"/>
                </a:lnTo>
                <a:lnTo>
                  <a:pt x="280506" y="80151"/>
                </a:lnTo>
                <a:lnTo>
                  <a:pt x="290208" y="89897"/>
                </a:lnTo>
                <a:lnTo>
                  <a:pt x="301067" y="97463"/>
                </a:lnTo>
                <a:lnTo>
                  <a:pt x="310813" y="106141"/>
                </a:lnTo>
                <a:lnTo>
                  <a:pt x="316198" y="99644"/>
                </a:lnTo>
                <a:lnTo>
                  <a:pt x="307564" y="90966"/>
                </a:lnTo>
                <a:lnTo>
                  <a:pt x="298886" y="82332"/>
                </a:lnTo>
                <a:lnTo>
                  <a:pt x="289140" y="72586"/>
                </a:lnTo>
                <a:lnTo>
                  <a:pt x="284823" y="67156"/>
                </a:lnTo>
                <a:close/>
                <a:moveTo>
                  <a:pt x="324876" y="22742"/>
                </a:moveTo>
                <a:lnTo>
                  <a:pt x="310813" y="35737"/>
                </a:lnTo>
                <a:lnTo>
                  <a:pt x="315130" y="37917"/>
                </a:lnTo>
                <a:lnTo>
                  <a:pt x="318379" y="42234"/>
                </a:lnTo>
                <a:lnTo>
                  <a:pt x="324876" y="50912"/>
                </a:lnTo>
                <a:lnTo>
                  <a:pt x="329193" y="56342"/>
                </a:lnTo>
                <a:lnTo>
                  <a:pt x="333554" y="60659"/>
                </a:lnTo>
                <a:lnTo>
                  <a:pt x="335690" y="67156"/>
                </a:lnTo>
                <a:lnTo>
                  <a:pt x="336803" y="73654"/>
                </a:lnTo>
                <a:lnTo>
                  <a:pt x="335690" y="75834"/>
                </a:lnTo>
                <a:lnTo>
                  <a:pt x="333554" y="75834"/>
                </a:lnTo>
                <a:lnTo>
                  <a:pt x="327057" y="72586"/>
                </a:lnTo>
                <a:lnTo>
                  <a:pt x="322695" y="68224"/>
                </a:lnTo>
                <a:lnTo>
                  <a:pt x="314062" y="57410"/>
                </a:lnTo>
                <a:lnTo>
                  <a:pt x="307564" y="50912"/>
                </a:lnTo>
                <a:lnTo>
                  <a:pt x="304315" y="46595"/>
                </a:lnTo>
                <a:lnTo>
                  <a:pt x="302135" y="43347"/>
                </a:lnTo>
                <a:lnTo>
                  <a:pt x="288072" y="55229"/>
                </a:lnTo>
                <a:lnTo>
                  <a:pt x="294569" y="58478"/>
                </a:lnTo>
                <a:lnTo>
                  <a:pt x="299954" y="62839"/>
                </a:lnTo>
                <a:lnTo>
                  <a:pt x="309700" y="71473"/>
                </a:lnTo>
                <a:lnTo>
                  <a:pt x="318379" y="77970"/>
                </a:lnTo>
                <a:lnTo>
                  <a:pt x="328125" y="85581"/>
                </a:lnTo>
                <a:lnTo>
                  <a:pt x="354115" y="56342"/>
                </a:lnTo>
                <a:lnTo>
                  <a:pt x="338939" y="38985"/>
                </a:lnTo>
                <a:close/>
                <a:moveTo>
                  <a:pt x="324876" y="0"/>
                </a:moveTo>
                <a:lnTo>
                  <a:pt x="328125" y="0"/>
                </a:lnTo>
                <a:lnTo>
                  <a:pt x="331374" y="2181"/>
                </a:lnTo>
                <a:lnTo>
                  <a:pt x="340052" y="9746"/>
                </a:lnTo>
                <a:lnTo>
                  <a:pt x="346549" y="17357"/>
                </a:lnTo>
                <a:lnTo>
                  <a:pt x="360612" y="33600"/>
                </a:lnTo>
                <a:lnTo>
                  <a:pt x="373607" y="47664"/>
                </a:lnTo>
                <a:lnTo>
                  <a:pt x="384422" y="61727"/>
                </a:lnTo>
                <a:lnTo>
                  <a:pt x="386603" y="66088"/>
                </a:lnTo>
                <a:lnTo>
                  <a:pt x="386603" y="69337"/>
                </a:lnTo>
                <a:lnTo>
                  <a:pt x="384422" y="72586"/>
                </a:lnTo>
                <a:lnTo>
                  <a:pt x="382286" y="74722"/>
                </a:lnTo>
                <a:lnTo>
                  <a:pt x="379037" y="76902"/>
                </a:lnTo>
                <a:lnTo>
                  <a:pt x="374676" y="76902"/>
                </a:lnTo>
                <a:lnTo>
                  <a:pt x="371427" y="75834"/>
                </a:lnTo>
                <a:lnTo>
                  <a:pt x="368178" y="73654"/>
                </a:lnTo>
                <a:lnTo>
                  <a:pt x="356296" y="89897"/>
                </a:lnTo>
                <a:lnTo>
                  <a:pt x="344369" y="105073"/>
                </a:lnTo>
                <a:lnTo>
                  <a:pt x="318379" y="135380"/>
                </a:lnTo>
                <a:lnTo>
                  <a:pt x="290208" y="164619"/>
                </a:lnTo>
                <a:lnTo>
                  <a:pt x="263150" y="191677"/>
                </a:lnTo>
                <a:lnTo>
                  <a:pt x="232843" y="221984"/>
                </a:lnTo>
                <a:lnTo>
                  <a:pt x="201423" y="251223"/>
                </a:lnTo>
                <a:lnTo>
                  <a:pt x="190609" y="262082"/>
                </a:lnTo>
                <a:lnTo>
                  <a:pt x="177614" y="273964"/>
                </a:lnTo>
                <a:lnTo>
                  <a:pt x="171116" y="279394"/>
                </a:lnTo>
                <a:lnTo>
                  <a:pt x="164619" y="283711"/>
                </a:lnTo>
                <a:lnTo>
                  <a:pt x="157053" y="288072"/>
                </a:lnTo>
                <a:lnTo>
                  <a:pt x="149443" y="290208"/>
                </a:lnTo>
                <a:lnTo>
                  <a:pt x="146194" y="290208"/>
                </a:lnTo>
                <a:lnTo>
                  <a:pt x="144058" y="289140"/>
                </a:lnTo>
                <a:lnTo>
                  <a:pt x="142946" y="285891"/>
                </a:lnTo>
                <a:lnTo>
                  <a:pt x="142946" y="282643"/>
                </a:lnTo>
                <a:lnTo>
                  <a:pt x="144058" y="281574"/>
                </a:lnTo>
                <a:lnTo>
                  <a:pt x="133199" y="276145"/>
                </a:lnTo>
                <a:lnTo>
                  <a:pt x="122385" y="269648"/>
                </a:lnTo>
                <a:lnTo>
                  <a:pt x="112639" y="263150"/>
                </a:lnTo>
                <a:lnTo>
                  <a:pt x="101824" y="255584"/>
                </a:lnTo>
                <a:lnTo>
                  <a:pt x="82332" y="239341"/>
                </a:lnTo>
                <a:lnTo>
                  <a:pt x="64975" y="223097"/>
                </a:lnTo>
                <a:lnTo>
                  <a:pt x="44415" y="203604"/>
                </a:lnTo>
                <a:lnTo>
                  <a:pt x="35737" y="192790"/>
                </a:lnTo>
                <a:lnTo>
                  <a:pt x="25990" y="181931"/>
                </a:lnTo>
                <a:lnTo>
                  <a:pt x="18425" y="173297"/>
                </a:lnTo>
                <a:lnTo>
                  <a:pt x="15176" y="167868"/>
                </a:lnTo>
                <a:lnTo>
                  <a:pt x="11927" y="162438"/>
                </a:lnTo>
                <a:lnTo>
                  <a:pt x="9746" y="158121"/>
                </a:lnTo>
                <a:lnTo>
                  <a:pt x="8678" y="153805"/>
                </a:lnTo>
                <a:lnTo>
                  <a:pt x="5430" y="152692"/>
                </a:lnTo>
                <a:lnTo>
                  <a:pt x="3249" y="150556"/>
                </a:lnTo>
                <a:lnTo>
                  <a:pt x="1113" y="147307"/>
                </a:lnTo>
                <a:lnTo>
                  <a:pt x="0" y="144058"/>
                </a:lnTo>
                <a:lnTo>
                  <a:pt x="1113" y="138629"/>
                </a:lnTo>
                <a:lnTo>
                  <a:pt x="3249" y="133199"/>
                </a:lnTo>
                <a:lnTo>
                  <a:pt x="6498" y="128883"/>
                </a:lnTo>
                <a:lnTo>
                  <a:pt x="10859" y="123453"/>
                </a:lnTo>
                <a:lnTo>
                  <a:pt x="19493" y="115888"/>
                </a:lnTo>
                <a:lnTo>
                  <a:pt x="29239" y="108322"/>
                </a:lnTo>
                <a:lnTo>
                  <a:pt x="35737" y="102893"/>
                </a:lnTo>
                <a:lnTo>
                  <a:pt x="44415" y="97463"/>
                </a:lnTo>
                <a:lnTo>
                  <a:pt x="48732" y="95327"/>
                </a:lnTo>
                <a:lnTo>
                  <a:pt x="53093" y="94214"/>
                </a:lnTo>
                <a:lnTo>
                  <a:pt x="57410" y="94214"/>
                </a:lnTo>
                <a:lnTo>
                  <a:pt x="61727" y="96395"/>
                </a:lnTo>
                <a:lnTo>
                  <a:pt x="63907" y="97463"/>
                </a:lnTo>
                <a:lnTo>
                  <a:pt x="68224" y="99644"/>
                </a:lnTo>
                <a:lnTo>
                  <a:pt x="72585" y="102893"/>
                </a:lnTo>
                <a:lnTo>
                  <a:pt x="83400" y="111571"/>
                </a:lnTo>
                <a:lnTo>
                  <a:pt x="97463" y="125634"/>
                </a:lnTo>
                <a:lnTo>
                  <a:pt x="114819" y="139697"/>
                </a:lnTo>
                <a:lnTo>
                  <a:pt x="132131" y="153805"/>
                </a:lnTo>
                <a:lnTo>
                  <a:pt x="137561" y="157053"/>
                </a:lnTo>
                <a:lnTo>
                  <a:pt x="141877" y="161370"/>
                </a:lnTo>
                <a:lnTo>
                  <a:pt x="151624" y="151624"/>
                </a:lnTo>
                <a:lnTo>
                  <a:pt x="162438" y="142946"/>
                </a:lnTo>
                <a:lnTo>
                  <a:pt x="187360" y="119136"/>
                </a:lnTo>
                <a:lnTo>
                  <a:pt x="213350" y="96395"/>
                </a:lnTo>
                <a:lnTo>
                  <a:pt x="264262" y="49844"/>
                </a:lnTo>
                <a:lnTo>
                  <a:pt x="315130" y="4362"/>
                </a:lnTo>
                <a:lnTo>
                  <a:pt x="319447" y="2181"/>
                </a:lnTo>
                <a:lnTo>
                  <a:pt x="321627" y="11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EG"/>
          </a:p>
        </p:txBody>
      </p:sp>
      <p:sp>
        <p:nvSpPr>
          <p:cNvPr id="89" name="شكل حر: شكل 88">
            <a:extLst>
              <a:ext uri="{FF2B5EF4-FFF2-40B4-BE49-F238E27FC236}">
                <a16:creationId xmlns:a16="http://schemas.microsoft.com/office/drawing/2014/main" id="{55472975-4FB8-4972-8CDE-29CC253361F8}"/>
              </a:ext>
            </a:extLst>
          </p:cNvPr>
          <p:cNvSpPr/>
          <p:nvPr/>
        </p:nvSpPr>
        <p:spPr>
          <a:xfrm>
            <a:off x="5483197" y="5755285"/>
            <a:ext cx="359396" cy="269785"/>
          </a:xfrm>
          <a:custGeom>
            <a:avLst/>
            <a:gdLst>
              <a:gd name="connsiteX0" fmla="*/ 27103 w 386603"/>
              <a:gd name="connsiteY0" fmla="*/ 144058 h 290208"/>
              <a:gd name="connsiteX1" fmla="*/ 23854 w 386603"/>
              <a:gd name="connsiteY1" fmla="*/ 147307 h 290208"/>
              <a:gd name="connsiteX2" fmla="*/ 28171 w 386603"/>
              <a:gd name="connsiteY2" fmla="*/ 151624 h 290208"/>
              <a:gd name="connsiteX3" fmla="*/ 32488 w 386603"/>
              <a:gd name="connsiteY3" fmla="*/ 155941 h 290208"/>
              <a:gd name="connsiteX4" fmla="*/ 50912 w 386603"/>
              <a:gd name="connsiteY4" fmla="*/ 177614 h 290208"/>
              <a:gd name="connsiteX5" fmla="*/ 70405 w 386603"/>
              <a:gd name="connsiteY5" fmla="*/ 198175 h 290208"/>
              <a:gd name="connsiteX6" fmla="*/ 90965 w 386603"/>
              <a:gd name="connsiteY6" fmla="*/ 216599 h 290208"/>
              <a:gd name="connsiteX7" fmla="*/ 112639 w 386603"/>
              <a:gd name="connsiteY7" fmla="*/ 234979 h 290208"/>
              <a:gd name="connsiteX8" fmla="*/ 123453 w 386603"/>
              <a:gd name="connsiteY8" fmla="*/ 242589 h 290208"/>
              <a:gd name="connsiteX9" fmla="*/ 134312 w 386603"/>
              <a:gd name="connsiteY9" fmla="*/ 250155 h 290208"/>
              <a:gd name="connsiteX10" fmla="*/ 145126 w 386603"/>
              <a:gd name="connsiteY10" fmla="*/ 257721 h 290208"/>
              <a:gd name="connsiteX11" fmla="*/ 154873 w 386603"/>
              <a:gd name="connsiteY11" fmla="*/ 265331 h 290208"/>
              <a:gd name="connsiteX12" fmla="*/ 162438 w 386603"/>
              <a:gd name="connsiteY12" fmla="*/ 258833 h 290208"/>
              <a:gd name="connsiteX13" fmla="*/ 85581 w 386603"/>
              <a:gd name="connsiteY13" fmla="*/ 194926 h 290208"/>
              <a:gd name="connsiteX14" fmla="*/ 55229 w 386603"/>
              <a:gd name="connsiteY14" fmla="*/ 171117 h 290208"/>
              <a:gd name="connsiteX15" fmla="*/ 40098 w 386603"/>
              <a:gd name="connsiteY15" fmla="*/ 158121 h 290208"/>
              <a:gd name="connsiteX16" fmla="*/ 32488 w 386603"/>
              <a:gd name="connsiteY16" fmla="*/ 151624 h 290208"/>
              <a:gd name="connsiteX17" fmla="*/ 194926 w 386603"/>
              <a:gd name="connsiteY17" fmla="*/ 138629 h 290208"/>
              <a:gd name="connsiteX18" fmla="*/ 186292 w 386603"/>
              <a:gd name="connsiteY18" fmla="*/ 146195 h 290208"/>
              <a:gd name="connsiteX19" fmla="*/ 191677 w 386603"/>
              <a:gd name="connsiteY19" fmla="*/ 151624 h 290208"/>
              <a:gd name="connsiteX20" fmla="*/ 198175 w 386603"/>
              <a:gd name="connsiteY20" fmla="*/ 159190 h 290208"/>
              <a:gd name="connsiteX21" fmla="*/ 206853 w 386603"/>
              <a:gd name="connsiteY21" fmla="*/ 172185 h 290208"/>
              <a:gd name="connsiteX22" fmla="*/ 213350 w 386603"/>
              <a:gd name="connsiteY22" fmla="*/ 178682 h 290208"/>
              <a:gd name="connsiteX23" fmla="*/ 218780 w 386603"/>
              <a:gd name="connsiteY23" fmla="*/ 186292 h 290208"/>
              <a:gd name="connsiteX24" fmla="*/ 223096 w 386603"/>
              <a:gd name="connsiteY24" fmla="*/ 193858 h 290208"/>
              <a:gd name="connsiteX25" fmla="*/ 224165 w 386603"/>
              <a:gd name="connsiteY25" fmla="*/ 198175 h 290208"/>
              <a:gd name="connsiteX26" fmla="*/ 225277 w 386603"/>
              <a:gd name="connsiteY26" fmla="*/ 202492 h 290208"/>
              <a:gd name="connsiteX27" fmla="*/ 239340 w 386603"/>
              <a:gd name="connsiteY27" fmla="*/ 188428 h 290208"/>
              <a:gd name="connsiteX28" fmla="*/ 236092 w 386603"/>
              <a:gd name="connsiteY28" fmla="*/ 187360 h 290208"/>
              <a:gd name="connsiteX29" fmla="*/ 228526 w 386603"/>
              <a:gd name="connsiteY29" fmla="*/ 180863 h 290208"/>
              <a:gd name="connsiteX30" fmla="*/ 220916 w 386603"/>
              <a:gd name="connsiteY30" fmla="*/ 173297 h 290208"/>
              <a:gd name="connsiteX31" fmla="*/ 207921 w 386603"/>
              <a:gd name="connsiteY31" fmla="*/ 157053 h 290208"/>
              <a:gd name="connsiteX32" fmla="*/ 201423 w 386603"/>
              <a:gd name="connsiteY32" fmla="*/ 148375 h 290208"/>
              <a:gd name="connsiteX33" fmla="*/ 41166 w 386603"/>
              <a:gd name="connsiteY33" fmla="*/ 128883 h 290208"/>
              <a:gd name="connsiteX34" fmla="*/ 40098 w 386603"/>
              <a:gd name="connsiteY34" fmla="*/ 129951 h 290208"/>
              <a:gd name="connsiteX35" fmla="*/ 32488 w 386603"/>
              <a:gd name="connsiteY35" fmla="*/ 137561 h 290208"/>
              <a:gd name="connsiteX36" fmla="*/ 41166 w 386603"/>
              <a:gd name="connsiteY36" fmla="*/ 142946 h 290208"/>
              <a:gd name="connsiteX37" fmla="*/ 48732 w 386603"/>
              <a:gd name="connsiteY37" fmla="*/ 148375 h 290208"/>
              <a:gd name="connsiteX38" fmla="*/ 64975 w 386603"/>
              <a:gd name="connsiteY38" fmla="*/ 161370 h 290208"/>
              <a:gd name="connsiteX39" fmla="*/ 94214 w 386603"/>
              <a:gd name="connsiteY39" fmla="*/ 187360 h 290208"/>
              <a:gd name="connsiteX40" fmla="*/ 171116 w 386603"/>
              <a:gd name="connsiteY40" fmla="*/ 251223 h 290208"/>
              <a:gd name="connsiteX41" fmla="*/ 176546 w 386603"/>
              <a:gd name="connsiteY41" fmla="*/ 246906 h 290208"/>
              <a:gd name="connsiteX42" fmla="*/ 174365 w 386603"/>
              <a:gd name="connsiteY42" fmla="*/ 245838 h 290208"/>
              <a:gd name="connsiteX43" fmla="*/ 163551 w 386603"/>
              <a:gd name="connsiteY43" fmla="*/ 238228 h 290208"/>
              <a:gd name="connsiteX44" fmla="*/ 153804 w 386603"/>
              <a:gd name="connsiteY44" fmla="*/ 229594 h 290208"/>
              <a:gd name="connsiteX45" fmla="*/ 144058 w 386603"/>
              <a:gd name="connsiteY45" fmla="*/ 220916 h 290208"/>
              <a:gd name="connsiteX46" fmla="*/ 134312 w 386603"/>
              <a:gd name="connsiteY46" fmla="*/ 212238 h 290208"/>
              <a:gd name="connsiteX47" fmla="*/ 113707 w 386603"/>
              <a:gd name="connsiteY47" fmla="*/ 194926 h 290208"/>
              <a:gd name="connsiteX48" fmla="*/ 95327 w 386603"/>
              <a:gd name="connsiteY48" fmla="*/ 178682 h 290208"/>
              <a:gd name="connsiteX49" fmla="*/ 56342 w 386603"/>
              <a:gd name="connsiteY49" fmla="*/ 144058 h 290208"/>
              <a:gd name="connsiteX50" fmla="*/ 48732 w 386603"/>
              <a:gd name="connsiteY50" fmla="*/ 136448 h 290208"/>
              <a:gd name="connsiteX51" fmla="*/ 216599 w 386603"/>
              <a:gd name="connsiteY51" fmla="*/ 119136 h 290208"/>
              <a:gd name="connsiteX52" fmla="*/ 206853 w 386603"/>
              <a:gd name="connsiteY52" fmla="*/ 128883 h 290208"/>
              <a:gd name="connsiteX53" fmla="*/ 214418 w 386603"/>
              <a:gd name="connsiteY53" fmla="*/ 136448 h 290208"/>
              <a:gd name="connsiteX54" fmla="*/ 222028 w 386603"/>
              <a:gd name="connsiteY54" fmla="*/ 145126 h 290208"/>
              <a:gd name="connsiteX55" fmla="*/ 236092 w 386603"/>
              <a:gd name="connsiteY55" fmla="*/ 160302 h 290208"/>
              <a:gd name="connsiteX56" fmla="*/ 248018 w 386603"/>
              <a:gd name="connsiteY56" fmla="*/ 175433 h 290208"/>
              <a:gd name="connsiteX57" fmla="*/ 249087 w 386603"/>
              <a:gd name="connsiteY57" fmla="*/ 178682 h 290208"/>
              <a:gd name="connsiteX58" fmla="*/ 254516 w 386603"/>
              <a:gd name="connsiteY58" fmla="*/ 172185 h 290208"/>
              <a:gd name="connsiteX59" fmla="*/ 256652 w 386603"/>
              <a:gd name="connsiteY59" fmla="*/ 170048 h 290208"/>
              <a:gd name="connsiteX60" fmla="*/ 255584 w 386603"/>
              <a:gd name="connsiteY60" fmla="*/ 167868 h 290208"/>
              <a:gd name="connsiteX61" fmla="*/ 241521 w 386603"/>
              <a:gd name="connsiteY61" fmla="*/ 151624 h 290208"/>
              <a:gd name="connsiteX62" fmla="*/ 228526 w 386603"/>
              <a:gd name="connsiteY62" fmla="*/ 135380 h 290208"/>
              <a:gd name="connsiteX63" fmla="*/ 222028 w 386603"/>
              <a:gd name="connsiteY63" fmla="*/ 127815 h 290208"/>
              <a:gd name="connsiteX64" fmla="*/ 59590 w 386603"/>
              <a:gd name="connsiteY64" fmla="*/ 112639 h 290208"/>
              <a:gd name="connsiteX65" fmla="*/ 53093 w 386603"/>
              <a:gd name="connsiteY65" fmla="*/ 119136 h 290208"/>
              <a:gd name="connsiteX66" fmla="*/ 60659 w 386603"/>
              <a:gd name="connsiteY66" fmla="*/ 125634 h 290208"/>
              <a:gd name="connsiteX67" fmla="*/ 68224 w 386603"/>
              <a:gd name="connsiteY67" fmla="*/ 132131 h 290208"/>
              <a:gd name="connsiteX68" fmla="*/ 107209 w 386603"/>
              <a:gd name="connsiteY68" fmla="*/ 166800 h 290208"/>
              <a:gd name="connsiteX69" fmla="*/ 125634 w 386603"/>
              <a:gd name="connsiteY69" fmla="*/ 184112 h 290208"/>
              <a:gd name="connsiteX70" fmla="*/ 144058 w 386603"/>
              <a:gd name="connsiteY70" fmla="*/ 201423 h 290208"/>
              <a:gd name="connsiteX71" fmla="*/ 163551 w 386603"/>
              <a:gd name="connsiteY71" fmla="*/ 218735 h 290208"/>
              <a:gd name="connsiteX72" fmla="*/ 173297 w 386603"/>
              <a:gd name="connsiteY72" fmla="*/ 227414 h 290208"/>
              <a:gd name="connsiteX73" fmla="*/ 180863 w 386603"/>
              <a:gd name="connsiteY73" fmla="*/ 237160 h 290208"/>
              <a:gd name="connsiteX74" fmla="*/ 181931 w 386603"/>
              <a:gd name="connsiteY74" fmla="*/ 239341 h 290208"/>
              <a:gd name="connsiteX75" fmla="*/ 183043 w 386603"/>
              <a:gd name="connsiteY75" fmla="*/ 241477 h 290208"/>
              <a:gd name="connsiteX76" fmla="*/ 199287 w 386603"/>
              <a:gd name="connsiteY76" fmla="*/ 227414 h 290208"/>
              <a:gd name="connsiteX77" fmla="*/ 219848 w 386603"/>
              <a:gd name="connsiteY77" fmla="*/ 207921 h 290208"/>
              <a:gd name="connsiteX78" fmla="*/ 215531 w 386603"/>
              <a:gd name="connsiteY78" fmla="*/ 205740 h 290208"/>
              <a:gd name="connsiteX79" fmla="*/ 211170 w 386603"/>
              <a:gd name="connsiteY79" fmla="*/ 203604 h 290208"/>
              <a:gd name="connsiteX80" fmla="*/ 206853 w 386603"/>
              <a:gd name="connsiteY80" fmla="*/ 200355 h 290208"/>
              <a:gd name="connsiteX81" fmla="*/ 202536 w 386603"/>
              <a:gd name="connsiteY81" fmla="*/ 196039 h 290208"/>
              <a:gd name="connsiteX82" fmla="*/ 196038 w 386603"/>
              <a:gd name="connsiteY82" fmla="*/ 187360 h 290208"/>
              <a:gd name="connsiteX83" fmla="*/ 190609 w 386603"/>
              <a:gd name="connsiteY83" fmla="*/ 178682 h 290208"/>
              <a:gd name="connsiteX84" fmla="*/ 181931 w 386603"/>
              <a:gd name="connsiteY84" fmla="*/ 167868 h 290208"/>
              <a:gd name="connsiteX85" fmla="*/ 177614 w 386603"/>
              <a:gd name="connsiteY85" fmla="*/ 162438 h 290208"/>
              <a:gd name="connsiteX86" fmla="*/ 175433 w 386603"/>
              <a:gd name="connsiteY86" fmla="*/ 155941 h 290208"/>
              <a:gd name="connsiteX87" fmla="*/ 161370 w 386603"/>
              <a:gd name="connsiteY87" fmla="*/ 168936 h 290208"/>
              <a:gd name="connsiteX88" fmla="*/ 166799 w 386603"/>
              <a:gd name="connsiteY88" fmla="*/ 174365 h 290208"/>
              <a:gd name="connsiteX89" fmla="*/ 171116 w 386603"/>
              <a:gd name="connsiteY89" fmla="*/ 181931 h 290208"/>
              <a:gd name="connsiteX90" fmla="*/ 174365 w 386603"/>
              <a:gd name="connsiteY90" fmla="*/ 188428 h 290208"/>
              <a:gd name="connsiteX91" fmla="*/ 179795 w 386603"/>
              <a:gd name="connsiteY91" fmla="*/ 194926 h 290208"/>
              <a:gd name="connsiteX92" fmla="*/ 190609 w 386603"/>
              <a:gd name="connsiteY92" fmla="*/ 206853 h 290208"/>
              <a:gd name="connsiteX93" fmla="*/ 196038 w 386603"/>
              <a:gd name="connsiteY93" fmla="*/ 214419 h 290208"/>
              <a:gd name="connsiteX94" fmla="*/ 199287 w 386603"/>
              <a:gd name="connsiteY94" fmla="*/ 221984 h 290208"/>
              <a:gd name="connsiteX95" fmla="*/ 199287 w 386603"/>
              <a:gd name="connsiteY95" fmla="*/ 223097 h 290208"/>
              <a:gd name="connsiteX96" fmla="*/ 197106 w 386603"/>
              <a:gd name="connsiteY96" fmla="*/ 224165 h 290208"/>
              <a:gd name="connsiteX97" fmla="*/ 192790 w 386603"/>
              <a:gd name="connsiteY97" fmla="*/ 223097 h 290208"/>
              <a:gd name="connsiteX98" fmla="*/ 187360 w 386603"/>
              <a:gd name="connsiteY98" fmla="*/ 220916 h 290208"/>
              <a:gd name="connsiteX99" fmla="*/ 183043 w 386603"/>
              <a:gd name="connsiteY99" fmla="*/ 218735 h 290208"/>
              <a:gd name="connsiteX100" fmla="*/ 179795 w 386603"/>
              <a:gd name="connsiteY100" fmla="*/ 215487 h 290208"/>
              <a:gd name="connsiteX101" fmla="*/ 172184 w 386603"/>
              <a:gd name="connsiteY101" fmla="*/ 208989 h 290208"/>
              <a:gd name="connsiteX102" fmla="*/ 166799 w 386603"/>
              <a:gd name="connsiteY102" fmla="*/ 200355 h 290208"/>
              <a:gd name="connsiteX103" fmla="*/ 158121 w 386603"/>
              <a:gd name="connsiteY103" fmla="*/ 188428 h 290208"/>
              <a:gd name="connsiteX104" fmla="*/ 154873 w 386603"/>
              <a:gd name="connsiteY104" fmla="*/ 181931 h 290208"/>
              <a:gd name="connsiteX105" fmla="*/ 152692 w 386603"/>
              <a:gd name="connsiteY105" fmla="*/ 175433 h 290208"/>
              <a:gd name="connsiteX106" fmla="*/ 145126 w 386603"/>
              <a:gd name="connsiteY106" fmla="*/ 178682 h 290208"/>
              <a:gd name="connsiteX107" fmla="*/ 140809 w 386603"/>
              <a:gd name="connsiteY107" fmla="*/ 179795 h 290208"/>
              <a:gd name="connsiteX108" fmla="*/ 135380 w 386603"/>
              <a:gd name="connsiteY108" fmla="*/ 179795 h 290208"/>
              <a:gd name="connsiteX109" fmla="*/ 134312 w 386603"/>
              <a:gd name="connsiteY109" fmla="*/ 177614 h 290208"/>
              <a:gd name="connsiteX110" fmla="*/ 134312 w 386603"/>
              <a:gd name="connsiteY110" fmla="*/ 175433 h 290208"/>
              <a:gd name="connsiteX111" fmla="*/ 129951 w 386603"/>
              <a:gd name="connsiteY111" fmla="*/ 174365 h 290208"/>
              <a:gd name="connsiteX112" fmla="*/ 126702 w 386603"/>
              <a:gd name="connsiteY112" fmla="*/ 172185 h 290208"/>
              <a:gd name="connsiteX113" fmla="*/ 118068 w 386603"/>
              <a:gd name="connsiteY113" fmla="*/ 165687 h 290208"/>
              <a:gd name="connsiteX114" fmla="*/ 102892 w 386603"/>
              <a:gd name="connsiteY114" fmla="*/ 154873 h 290208"/>
              <a:gd name="connsiteX115" fmla="*/ 88829 w 386603"/>
              <a:gd name="connsiteY115" fmla="*/ 141878 h 290208"/>
              <a:gd name="connsiteX116" fmla="*/ 74722 w 386603"/>
              <a:gd name="connsiteY116" fmla="*/ 129951 h 290208"/>
              <a:gd name="connsiteX117" fmla="*/ 66088 w 386603"/>
              <a:gd name="connsiteY117" fmla="*/ 121317 h 290208"/>
              <a:gd name="connsiteX118" fmla="*/ 239340 w 386603"/>
              <a:gd name="connsiteY118" fmla="*/ 99644 h 290208"/>
              <a:gd name="connsiteX119" fmla="*/ 228526 w 386603"/>
              <a:gd name="connsiteY119" fmla="*/ 109390 h 290208"/>
              <a:gd name="connsiteX120" fmla="*/ 232843 w 386603"/>
              <a:gd name="connsiteY120" fmla="*/ 113707 h 290208"/>
              <a:gd name="connsiteX121" fmla="*/ 237160 w 386603"/>
              <a:gd name="connsiteY121" fmla="*/ 119136 h 290208"/>
              <a:gd name="connsiteX122" fmla="*/ 245838 w 386603"/>
              <a:gd name="connsiteY122" fmla="*/ 129951 h 290208"/>
              <a:gd name="connsiteX123" fmla="*/ 256652 w 386603"/>
              <a:gd name="connsiteY123" fmla="*/ 142946 h 290208"/>
              <a:gd name="connsiteX124" fmla="*/ 268579 w 386603"/>
              <a:gd name="connsiteY124" fmla="*/ 158121 h 290208"/>
              <a:gd name="connsiteX125" fmla="*/ 281574 w 386603"/>
              <a:gd name="connsiteY125" fmla="*/ 141878 h 290208"/>
              <a:gd name="connsiteX126" fmla="*/ 275077 w 386603"/>
              <a:gd name="connsiteY126" fmla="*/ 137561 h 290208"/>
              <a:gd name="connsiteX127" fmla="*/ 268579 w 386603"/>
              <a:gd name="connsiteY127" fmla="*/ 131063 h 290208"/>
              <a:gd name="connsiteX128" fmla="*/ 258833 w 386603"/>
              <a:gd name="connsiteY128" fmla="*/ 120204 h 290208"/>
              <a:gd name="connsiteX129" fmla="*/ 248018 w 386603"/>
              <a:gd name="connsiteY129" fmla="*/ 110458 h 290208"/>
              <a:gd name="connsiteX130" fmla="*/ 243657 w 386603"/>
              <a:gd name="connsiteY130" fmla="*/ 105073 h 290208"/>
              <a:gd name="connsiteX131" fmla="*/ 264262 w 386603"/>
              <a:gd name="connsiteY131" fmla="*/ 76902 h 290208"/>
              <a:gd name="connsiteX132" fmla="*/ 249087 w 386603"/>
              <a:gd name="connsiteY132" fmla="*/ 89897 h 290208"/>
              <a:gd name="connsiteX133" fmla="*/ 261013 w 386603"/>
              <a:gd name="connsiteY133" fmla="*/ 100712 h 290208"/>
              <a:gd name="connsiteX134" fmla="*/ 272896 w 386603"/>
              <a:gd name="connsiteY134" fmla="*/ 112639 h 290208"/>
              <a:gd name="connsiteX135" fmla="*/ 282642 w 386603"/>
              <a:gd name="connsiteY135" fmla="*/ 120204 h 290208"/>
              <a:gd name="connsiteX136" fmla="*/ 286959 w 386603"/>
              <a:gd name="connsiteY136" fmla="*/ 124566 h 290208"/>
              <a:gd name="connsiteX137" fmla="*/ 291320 w 386603"/>
              <a:gd name="connsiteY137" fmla="*/ 129951 h 290208"/>
              <a:gd name="connsiteX138" fmla="*/ 302135 w 386603"/>
              <a:gd name="connsiteY138" fmla="*/ 118068 h 290208"/>
              <a:gd name="connsiteX139" fmla="*/ 295637 w 386603"/>
              <a:gd name="connsiteY139" fmla="*/ 113707 h 290208"/>
              <a:gd name="connsiteX140" fmla="*/ 290208 w 386603"/>
              <a:gd name="connsiteY140" fmla="*/ 109390 h 290208"/>
              <a:gd name="connsiteX141" fmla="*/ 279393 w 386603"/>
              <a:gd name="connsiteY141" fmla="*/ 100712 h 290208"/>
              <a:gd name="connsiteX142" fmla="*/ 275077 w 386603"/>
              <a:gd name="connsiteY142" fmla="*/ 95327 h 290208"/>
              <a:gd name="connsiteX143" fmla="*/ 269647 w 386603"/>
              <a:gd name="connsiteY143" fmla="*/ 89897 h 290208"/>
              <a:gd name="connsiteX144" fmla="*/ 266398 w 386603"/>
              <a:gd name="connsiteY144" fmla="*/ 83400 h 290208"/>
              <a:gd name="connsiteX145" fmla="*/ 264262 w 386603"/>
              <a:gd name="connsiteY145" fmla="*/ 80151 h 290208"/>
              <a:gd name="connsiteX146" fmla="*/ 281574 w 386603"/>
              <a:gd name="connsiteY146" fmla="*/ 61727 h 290208"/>
              <a:gd name="connsiteX147" fmla="*/ 268579 w 386603"/>
              <a:gd name="connsiteY147" fmla="*/ 72586 h 290208"/>
              <a:gd name="connsiteX148" fmla="*/ 275077 w 386603"/>
              <a:gd name="connsiteY148" fmla="*/ 75834 h 290208"/>
              <a:gd name="connsiteX149" fmla="*/ 280506 w 386603"/>
              <a:gd name="connsiteY149" fmla="*/ 80151 h 290208"/>
              <a:gd name="connsiteX150" fmla="*/ 290208 w 386603"/>
              <a:gd name="connsiteY150" fmla="*/ 89897 h 290208"/>
              <a:gd name="connsiteX151" fmla="*/ 301067 w 386603"/>
              <a:gd name="connsiteY151" fmla="*/ 97463 h 290208"/>
              <a:gd name="connsiteX152" fmla="*/ 310813 w 386603"/>
              <a:gd name="connsiteY152" fmla="*/ 106141 h 290208"/>
              <a:gd name="connsiteX153" fmla="*/ 316198 w 386603"/>
              <a:gd name="connsiteY153" fmla="*/ 99644 h 290208"/>
              <a:gd name="connsiteX154" fmla="*/ 307564 w 386603"/>
              <a:gd name="connsiteY154" fmla="*/ 90966 h 290208"/>
              <a:gd name="connsiteX155" fmla="*/ 298886 w 386603"/>
              <a:gd name="connsiteY155" fmla="*/ 82332 h 290208"/>
              <a:gd name="connsiteX156" fmla="*/ 289140 w 386603"/>
              <a:gd name="connsiteY156" fmla="*/ 72586 h 290208"/>
              <a:gd name="connsiteX157" fmla="*/ 284823 w 386603"/>
              <a:gd name="connsiteY157" fmla="*/ 67156 h 290208"/>
              <a:gd name="connsiteX158" fmla="*/ 324876 w 386603"/>
              <a:gd name="connsiteY158" fmla="*/ 22742 h 290208"/>
              <a:gd name="connsiteX159" fmla="*/ 310813 w 386603"/>
              <a:gd name="connsiteY159" fmla="*/ 35737 h 290208"/>
              <a:gd name="connsiteX160" fmla="*/ 315130 w 386603"/>
              <a:gd name="connsiteY160" fmla="*/ 37917 h 290208"/>
              <a:gd name="connsiteX161" fmla="*/ 318379 w 386603"/>
              <a:gd name="connsiteY161" fmla="*/ 42234 h 290208"/>
              <a:gd name="connsiteX162" fmla="*/ 324876 w 386603"/>
              <a:gd name="connsiteY162" fmla="*/ 50912 h 290208"/>
              <a:gd name="connsiteX163" fmla="*/ 329193 w 386603"/>
              <a:gd name="connsiteY163" fmla="*/ 56342 h 290208"/>
              <a:gd name="connsiteX164" fmla="*/ 333554 w 386603"/>
              <a:gd name="connsiteY164" fmla="*/ 60659 h 290208"/>
              <a:gd name="connsiteX165" fmla="*/ 335690 w 386603"/>
              <a:gd name="connsiteY165" fmla="*/ 67156 h 290208"/>
              <a:gd name="connsiteX166" fmla="*/ 336803 w 386603"/>
              <a:gd name="connsiteY166" fmla="*/ 73654 h 290208"/>
              <a:gd name="connsiteX167" fmla="*/ 335690 w 386603"/>
              <a:gd name="connsiteY167" fmla="*/ 75834 h 290208"/>
              <a:gd name="connsiteX168" fmla="*/ 333554 w 386603"/>
              <a:gd name="connsiteY168" fmla="*/ 75834 h 290208"/>
              <a:gd name="connsiteX169" fmla="*/ 327057 w 386603"/>
              <a:gd name="connsiteY169" fmla="*/ 72586 h 290208"/>
              <a:gd name="connsiteX170" fmla="*/ 322695 w 386603"/>
              <a:gd name="connsiteY170" fmla="*/ 68224 h 290208"/>
              <a:gd name="connsiteX171" fmla="*/ 314062 w 386603"/>
              <a:gd name="connsiteY171" fmla="*/ 57410 h 290208"/>
              <a:gd name="connsiteX172" fmla="*/ 307564 w 386603"/>
              <a:gd name="connsiteY172" fmla="*/ 50912 h 290208"/>
              <a:gd name="connsiteX173" fmla="*/ 304315 w 386603"/>
              <a:gd name="connsiteY173" fmla="*/ 46595 h 290208"/>
              <a:gd name="connsiteX174" fmla="*/ 302135 w 386603"/>
              <a:gd name="connsiteY174" fmla="*/ 43347 h 290208"/>
              <a:gd name="connsiteX175" fmla="*/ 288072 w 386603"/>
              <a:gd name="connsiteY175" fmla="*/ 55229 h 290208"/>
              <a:gd name="connsiteX176" fmla="*/ 294569 w 386603"/>
              <a:gd name="connsiteY176" fmla="*/ 58478 h 290208"/>
              <a:gd name="connsiteX177" fmla="*/ 299954 w 386603"/>
              <a:gd name="connsiteY177" fmla="*/ 62839 h 290208"/>
              <a:gd name="connsiteX178" fmla="*/ 309700 w 386603"/>
              <a:gd name="connsiteY178" fmla="*/ 71473 h 290208"/>
              <a:gd name="connsiteX179" fmla="*/ 318379 w 386603"/>
              <a:gd name="connsiteY179" fmla="*/ 77970 h 290208"/>
              <a:gd name="connsiteX180" fmla="*/ 328125 w 386603"/>
              <a:gd name="connsiteY180" fmla="*/ 85581 h 290208"/>
              <a:gd name="connsiteX181" fmla="*/ 354115 w 386603"/>
              <a:gd name="connsiteY181" fmla="*/ 56342 h 290208"/>
              <a:gd name="connsiteX182" fmla="*/ 338939 w 386603"/>
              <a:gd name="connsiteY182" fmla="*/ 38985 h 290208"/>
              <a:gd name="connsiteX183" fmla="*/ 324876 w 386603"/>
              <a:gd name="connsiteY183" fmla="*/ 0 h 290208"/>
              <a:gd name="connsiteX184" fmla="*/ 328125 w 386603"/>
              <a:gd name="connsiteY184" fmla="*/ 0 h 290208"/>
              <a:gd name="connsiteX185" fmla="*/ 331374 w 386603"/>
              <a:gd name="connsiteY185" fmla="*/ 2181 h 290208"/>
              <a:gd name="connsiteX186" fmla="*/ 340052 w 386603"/>
              <a:gd name="connsiteY186" fmla="*/ 9746 h 290208"/>
              <a:gd name="connsiteX187" fmla="*/ 346549 w 386603"/>
              <a:gd name="connsiteY187" fmla="*/ 17357 h 290208"/>
              <a:gd name="connsiteX188" fmla="*/ 360612 w 386603"/>
              <a:gd name="connsiteY188" fmla="*/ 33600 h 290208"/>
              <a:gd name="connsiteX189" fmla="*/ 373607 w 386603"/>
              <a:gd name="connsiteY189" fmla="*/ 47664 h 290208"/>
              <a:gd name="connsiteX190" fmla="*/ 384422 w 386603"/>
              <a:gd name="connsiteY190" fmla="*/ 61727 h 290208"/>
              <a:gd name="connsiteX191" fmla="*/ 386603 w 386603"/>
              <a:gd name="connsiteY191" fmla="*/ 66088 h 290208"/>
              <a:gd name="connsiteX192" fmla="*/ 386603 w 386603"/>
              <a:gd name="connsiteY192" fmla="*/ 69337 h 290208"/>
              <a:gd name="connsiteX193" fmla="*/ 384422 w 386603"/>
              <a:gd name="connsiteY193" fmla="*/ 72586 h 290208"/>
              <a:gd name="connsiteX194" fmla="*/ 382286 w 386603"/>
              <a:gd name="connsiteY194" fmla="*/ 74722 h 290208"/>
              <a:gd name="connsiteX195" fmla="*/ 379037 w 386603"/>
              <a:gd name="connsiteY195" fmla="*/ 76902 h 290208"/>
              <a:gd name="connsiteX196" fmla="*/ 374676 w 386603"/>
              <a:gd name="connsiteY196" fmla="*/ 76902 h 290208"/>
              <a:gd name="connsiteX197" fmla="*/ 371427 w 386603"/>
              <a:gd name="connsiteY197" fmla="*/ 75834 h 290208"/>
              <a:gd name="connsiteX198" fmla="*/ 368178 w 386603"/>
              <a:gd name="connsiteY198" fmla="*/ 73654 h 290208"/>
              <a:gd name="connsiteX199" fmla="*/ 356296 w 386603"/>
              <a:gd name="connsiteY199" fmla="*/ 89897 h 290208"/>
              <a:gd name="connsiteX200" fmla="*/ 344369 w 386603"/>
              <a:gd name="connsiteY200" fmla="*/ 105073 h 290208"/>
              <a:gd name="connsiteX201" fmla="*/ 318379 w 386603"/>
              <a:gd name="connsiteY201" fmla="*/ 135380 h 290208"/>
              <a:gd name="connsiteX202" fmla="*/ 290208 w 386603"/>
              <a:gd name="connsiteY202" fmla="*/ 164619 h 290208"/>
              <a:gd name="connsiteX203" fmla="*/ 263150 w 386603"/>
              <a:gd name="connsiteY203" fmla="*/ 191677 h 290208"/>
              <a:gd name="connsiteX204" fmla="*/ 232843 w 386603"/>
              <a:gd name="connsiteY204" fmla="*/ 221984 h 290208"/>
              <a:gd name="connsiteX205" fmla="*/ 201423 w 386603"/>
              <a:gd name="connsiteY205" fmla="*/ 251223 h 290208"/>
              <a:gd name="connsiteX206" fmla="*/ 190609 w 386603"/>
              <a:gd name="connsiteY206" fmla="*/ 262082 h 290208"/>
              <a:gd name="connsiteX207" fmla="*/ 177614 w 386603"/>
              <a:gd name="connsiteY207" fmla="*/ 273964 h 290208"/>
              <a:gd name="connsiteX208" fmla="*/ 171116 w 386603"/>
              <a:gd name="connsiteY208" fmla="*/ 279394 h 290208"/>
              <a:gd name="connsiteX209" fmla="*/ 164619 w 386603"/>
              <a:gd name="connsiteY209" fmla="*/ 283711 h 290208"/>
              <a:gd name="connsiteX210" fmla="*/ 157053 w 386603"/>
              <a:gd name="connsiteY210" fmla="*/ 288072 h 290208"/>
              <a:gd name="connsiteX211" fmla="*/ 149443 w 386603"/>
              <a:gd name="connsiteY211" fmla="*/ 290208 h 290208"/>
              <a:gd name="connsiteX212" fmla="*/ 146194 w 386603"/>
              <a:gd name="connsiteY212" fmla="*/ 290208 h 290208"/>
              <a:gd name="connsiteX213" fmla="*/ 144058 w 386603"/>
              <a:gd name="connsiteY213" fmla="*/ 289140 h 290208"/>
              <a:gd name="connsiteX214" fmla="*/ 142946 w 386603"/>
              <a:gd name="connsiteY214" fmla="*/ 285891 h 290208"/>
              <a:gd name="connsiteX215" fmla="*/ 142946 w 386603"/>
              <a:gd name="connsiteY215" fmla="*/ 282643 h 290208"/>
              <a:gd name="connsiteX216" fmla="*/ 144058 w 386603"/>
              <a:gd name="connsiteY216" fmla="*/ 281574 h 290208"/>
              <a:gd name="connsiteX217" fmla="*/ 133199 w 386603"/>
              <a:gd name="connsiteY217" fmla="*/ 276145 h 290208"/>
              <a:gd name="connsiteX218" fmla="*/ 122385 w 386603"/>
              <a:gd name="connsiteY218" fmla="*/ 269648 h 290208"/>
              <a:gd name="connsiteX219" fmla="*/ 112639 w 386603"/>
              <a:gd name="connsiteY219" fmla="*/ 263150 h 290208"/>
              <a:gd name="connsiteX220" fmla="*/ 101824 w 386603"/>
              <a:gd name="connsiteY220" fmla="*/ 255584 h 290208"/>
              <a:gd name="connsiteX221" fmla="*/ 82332 w 386603"/>
              <a:gd name="connsiteY221" fmla="*/ 239341 h 290208"/>
              <a:gd name="connsiteX222" fmla="*/ 64975 w 386603"/>
              <a:gd name="connsiteY222" fmla="*/ 223097 h 290208"/>
              <a:gd name="connsiteX223" fmla="*/ 44415 w 386603"/>
              <a:gd name="connsiteY223" fmla="*/ 203604 h 290208"/>
              <a:gd name="connsiteX224" fmla="*/ 35737 w 386603"/>
              <a:gd name="connsiteY224" fmla="*/ 192790 h 290208"/>
              <a:gd name="connsiteX225" fmla="*/ 25990 w 386603"/>
              <a:gd name="connsiteY225" fmla="*/ 181931 h 290208"/>
              <a:gd name="connsiteX226" fmla="*/ 18425 w 386603"/>
              <a:gd name="connsiteY226" fmla="*/ 173297 h 290208"/>
              <a:gd name="connsiteX227" fmla="*/ 15176 w 386603"/>
              <a:gd name="connsiteY227" fmla="*/ 167868 h 290208"/>
              <a:gd name="connsiteX228" fmla="*/ 11927 w 386603"/>
              <a:gd name="connsiteY228" fmla="*/ 162438 h 290208"/>
              <a:gd name="connsiteX229" fmla="*/ 9746 w 386603"/>
              <a:gd name="connsiteY229" fmla="*/ 158121 h 290208"/>
              <a:gd name="connsiteX230" fmla="*/ 8678 w 386603"/>
              <a:gd name="connsiteY230" fmla="*/ 153805 h 290208"/>
              <a:gd name="connsiteX231" fmla="*/ 5430 w 386603"/>
              <a:gd name="connsiteY231" fmla="*/ 152692 h 290208"/>
              <a:gd name="connsiteX232" fmla="*/ 3249 w 386603"/>
              <a:gd name="connsiteY232" fmla="*/ 150556 h 290208"/>
              <a:gd name="connsiteX233" fmla="*/ 1113 w 386603"/>
              <a:gd name="connsiteY233" fmla="*/ 147307 h 290208"/>
              <a:gd name="connsiteX234" fmla="*/ 0 w 386603"/>
              <a:gd name="connsiteY234" fmla="*/ 144058 h 290208"/>
              <a:gd name="connsiteX235" fmla="*/ 1113 w 386603"/>
              <a:gd name="connsiteY235" fmla="*/ 138629 h 290208"/>
              <a:gd name="connsiteX236" fmla="*/ 3249 w 386603"/>
              <a:gd name="connsiteY236" fmla="*/ 133199 h 290208"/>
              <a:gd name="connsiteX237" fmla="*/ 6498 w 386603"/>
              <a:gd name="connsiteY237" fmla="*/ 128883 h 290208"/>
              <a:gd name="connsiteX238" fmla="*/ 10859 w 386603"/>
              <a:gd name="connsiteY238" fmla="*/ 123453 h 290208"/>
              <a:gd name="connsiteX239" fmla="*/ 19493 w 386603"/>
              <a:gd name="connsiteY239" fmla="*/ 115888 h 290208"/>
              <a:gd name="connsiteX240" fmla="*/ 29239 w 386603"/>
              <a:gd name="connsiteY240" fmla="*/ 108322 h 290208"/>
              <a:gd name="connsiteX241" fmla="*/ 35737 w 386603"/>
              <a:gd name="connsiteY241" fmla="*/ 102893 h 290208"/>
              <a:gd name="connsiteX242" fmla="*/ 44415 w 386603"/>
              <a:gd name="connsiteY242" fmla="*/ 97463 h 290208"/>
              <a:gd name="connsiteX243" fmla="*/ 48732 w 386603"/>
              <a:gd name="connsiteY243" fmla="*/ 95327 h 290208"/>
              <a:gd name="connsiteX244" fmla="*/ 53093 w 386603"/>
              <a:gd name="connsiteY244" fmla="*/ 94214 h 290208"/>
              <a:gd name="connsiteX245" fmla="*/ 57410 w 386603"/>
              <a:gd name="connsiteY245" fmla="*/ 94214 h 290208"/>
              <a:gd name="connsiteX246" fmla="*/ 61727 w 386603"/>
              <a:gd name="connsiteY246" fmla="*/ 96395 h 290208"/>
              <a:gd name="connsiteX247" fmla="*/ 63907 w 386603"/>
              <a:gd name="connsiteY247" fmla="*/ 97463 h 290208"/>
              <a:gd name="connsiteX248" fmla="*/ 68224 w 386603"/>
              <a:gd name="connsiteY248" fmla="*/ 99644 h 290208"/>
              <a:gd name="connsiteX249" fmla="*/ 72585 w 386603"/>
              <a:gd name="connsiteY249" fmla="*/ 102893 h 290208"/>
              <a:gd name="connsiteX250" fmla="*/ 83400 w 386603"/>
              <a:gd name="connsiteY250" fmla="*/ 111571 h 290208"/>
              <a:gd name="connsiteX251" fmla="*/ 97463 w 386603"/>
              <a:gd name="connsiteY251" fmla="*/ 125634 h 290208"/>
              <a:gd name="connsiteX252" fmla="*/ 114819 w 386603"/>
              <a:gd name="connsiteY252" fmla="*/ 139697 h 290208"/>
              <a:gd name="connsiteX253" fmla="*/ 132131 w 386603"/>
              <a:gd name="connsiteY253" fmla="*/ 153805 h 290208"/>
              <a:gd name="connsiteX254" fmla="*/ 137561 w 386603"/>
              <a:gd name="connsiteY254" fmla="*/ 157053 h 290208"/>
              <a:gd name="connsiteX255" fmla="*/ 141877 w 386603"/>
              <a:gd name="connsiteY255" fmla="*/ 161370 h 290208"/>
              <a:gd name="connsiteX256" fmla="*/ 151624 w 386603"/>
              <a:gd name="connsiteY256" fmla="*/ 151624 h 290208"/>
              <a:gd name="connsiteX257" fmla="*/ 162438 w 386603"/>
              <a:gd name="connsiteY257" fmla="*/ 142946 h 290208"/>
              <a:gd name="connsiteX258" fmla="*/ 187360 w 386603"/>
              <a:gd name="connsiteY258" fmla="*/ 119136 h 290208"/>
              <a:gd name="connsiteX259" fmla="*/ 213350 w 386603"/>
              <a:gd name="connsiteY259" fmla="*/ 96395 h 290208"/>
              <a:gd name="connsiteX260" fmla="*/ 264262 w 386603"/>
              <a:gd name="connsiteY260" fmla="*/ 49844 h 290208"/>
              <a:gd name="connsiteX261" fmla="*/ 315130 w 386603"/>
              <a:gd name="connsiteY261" fmla="*/ 4362 h 290208"/>
              <a:gd name="connsiteX262" fmla="*/ 319447 w 386603"/>
              <a:gd name="connsiteY262" fmla="*/ 2181 h 290208"/>
              <a:gd name="connsiteX263" fmla="*/ 321627 w 386603"/>
              <a:gd name="connsiteY263" fmla="*/ 1113 h 290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386603" h="290208">
                <a:moveTo>
                  <a:pt x="27103" y="144058"/>
                </a:moveTo>
                <a:lnTo>
                  <a:pt x="23854" y="147307"/>
                </a:lnTo>
                <a:lnTo>
                  <a:pt x="28171" y="151624"/>
                </a:lnTo>
                <a:lnTo>
                  <a:pt x="32488" y="155941"/>
                </a:lnTo>
                <a:lnTo>
                  <a:pt x="50912" y="177614"/>
                </a:lnTo>
                <a:lnTo>
                  <a:pt x="70405" y="198175"/>
                </a:lnTo>
                <a:lnTo>
                  <a:pt x="90965" y="216599"/>
                </a:lnTo>
                <a:lnTo>
                  <a:pt x="112639" y="234979"/>
                </a:lnTo>
                <a:lnTo>
                  <a:pt x="123453" y="242589"/>
                </a:lnTo>
                <a:lnTo>
                  <a:pt x="134312" y="250155"/>
                </a:lnTo>
                <a:lnTo>
                  <a:pt x="145126" y="257721"/>
                </a:lnTo>
                <a:lnTo>
                  <a:pt x="154873" y="265331"/>
                </a:lnTo>
                <a:lnTo>
                  <a:pt x="162438" y="258833"/>
                </a:lnTo>
                <a:lnTo>
                  <a:pt x="85581" y="194926"/>
                </a:lnTo>
                <a:lnTo>
                  <a:pt x="55229" y="171117"/>
                </a:lnTo>
                <a:lnTo>
                  <a:pt x="40098" y="158121"/>
                </a:lnTo>
                <a:lnTo>
                  <a:pt x="32488" y="151624"/>
                </a:lnTo>
                <a:close/>
                <a:moveTo>
                  <a:pt x="194926" y="138629"/>
                </a:moveTo>
                <a:lnTo>
                  <a:pt x="186292" y="146195"/>
                </a:lnTo>
                <a:lnTo>
                  <a:pt x="191677" y="151624"/>
                </a:lnTo>
                <a:lnTo>
                  <a:pt x="198175" y="159190"/>
                </a:lnTo>
                <a:lnTo>
                  <a:pt x="206853" y="172185"/>
                </a:lnTo>
                <a:lnTo>
                  <a:pt x="213350" y="178682"/>
                </a:lnTo>
                <a:lnTo>
                  <a:pt x="218780" y="186292"/>
                </a:lnTo>
                <a:lnTo>
                  <a:pt x="223096" y="193858"/>
                </a:lnTo>
                <a:lnTo>
                  <a:pt x="224165" y="198175"/>
                </a:lnTo>
                <a:lnTo>
                  <a:pt x="225277" y="202492"/>
                </a:lnTo>
                <a:lnTo>
                  <a:pt x="239340" y="188428"/>
                </a:lnTo>
                <a:lnTo>
                  <a:pt x="236092" y="187360"/>
                </a:lnTo>
                <a:lnTo>
                  <a:pt x="228526" y="180863"/>
                </a:lnTo>
                <a:lnTo>
                  <a:pt x="220916" y="173297"/>
                </a:lnTo>
                <a:lnTo>
                  <a:pt x="207921" y="157053"/>
                </a:lnTo>
                <a:lnTo>
                  <a:pt x="201423" y="148375"/>
                </a:lnTo>
                <a:close/>
                <a:moveTo>
                  <a:pt x="41166" y="128883"/>
                </a:moveTo>
                <a:lnTo>
                  <a:pt x="40098" y="129951"/>
                </a:lnTo>
                <a:lnTo>
                  <a:pt x="32488" y="137561"/>
                </a:lnTo>
                <a:lnTo>
                  <a:pt x="41166" y="142946"/>
                </a:lnTo>
                <a:lnTo>
                  <a:pt x="48732" y="148375"/>
                </a:lnTo>
                <a:lnTo>
                  <a:pt x="64975" y="161370"/>
                </a:lnTo>
                <a:lnTo>
                  <a:pt x="94214" y="187360"/>
                </a:lnTo>
                <a:lnTo>
                  <a:pt x="171116" y="251223"/>
                </a:lnTo>
                <a:lnTo>
                  <a:pt x="176546" y="246906"/>
                </a:lnTo>
                <a:lnTo>
                  <a:pt x="174365" y="245838"/>
                </a:lnTo>
                <a:lnTo>
                  <a:pt x="163551" y="238228"/>
                </a:lnTo>
                <a:lnTo>
                  <a:pt x="153804" y="229594"/>
                </a:lnTo>
                <a:lnTo>
                  <a:pt x="144058" y="220916"/>
                </a:lnTo>
                <a:lnTo>
                  <a:pt x="134312" y="212238"/>
                </a:lnTo>
                <a:lnTo>
                  <a:pt x="113707" y="194926"/>
                </a:lnTo>
                <a:lnTo>
                  <a:pt x="95327" y="178682"/>
                </a:lnTo>
                <a:lnTo>
                  <a:pt x="56342" y="144058"/>
                </a:lnTo>
                <a:lnTo>
                  <a:pt x="48732" y="136448"/>
                </a:lnTo>
                <a:close/>
                <a:moveTo>
                  <a:pt x="216599" y="119136"/>
                </a:moveTo>
                <a:lnTo>
                  <a:pt x="206853" y="128883"/>
                </a:lnTo>
                <a:lnTo>
                  <a:pt x="214418" y="136448"/>
                </a:lnTo>
                <a:lnTo>
                  <a:pt x="222028" y="145126"/>
                </a:lnTo>
                <a:lnTo>
                  <a:pt x="236092" y="160302"/>
                </a:lnTo>
                <a:lnTo>
                  <a:pt x="248018" y="175433"/>
                </a:lnTo>
                <a:lnTo>
                  <a:pt x="249087" y="178682"/>
                </a:lnTo>
                <a:lnTo>
                  <a:pt x="254516" y="172185"/>
                </a:lnTo>
                <a:lnTo>
                  <a:pt x="256652" y="170048"/>
                </a:lnTo>
                <a:lnTo>
                  <a:pt x="255584" y="167868"/>
                </a:lnTo>
                <a:lnTo>
                  <a:pt x="241521" y="151624"/>
                </a:lnTo>
                <a:lnTo>
                  <a:pt x="228526" y="135380"/>
                </a:lnTo>
                <a:lnTo>
                  <a:pt x="222028" y="127815"/>
                </a:lnTo>
                <a:close/>
                <a:moveTo>
                  <a:pt x="59590" y="112639"/>
                </a:moveTo>
                <a:lnTo>
                  <a:pt x="53093" y="119136"/>
                </a:lnTo>
                <a:lnTo>
                  <a:pt x="60659" y="125634"/>
                </a:lnTo>
                <a:lnTo>
                  <a:pt x="68224" y="132131"/>
                </a:lnTo>
                <a:lnTo>
                  <a:pt x="107209" y="166800"/>
                </a:lnTo>
                <a:lnTo>
                  <a:pt x="125634" y="184112"/>
                </a:lnTo>
                <a:lnTo>
                  <a:pt x="144058" y="201423"/>
                </a:lnTo>
                <a:lnTo>
                  <a:pt x="163551" y="218735"/>
                </a:lnTo>
                <a:lnTo>
                  <a:pt x="173297" y="227414"/>
                </a:lnTo>
                <a:lnTo>
                  <a:pt x="180863" y="237160"/>
                </a:lnTo>
                <a:lnTo>
                  <a:pt x="181931" y="239341"/>
                </a:lnTo>
                <a:lnTo>
                  <a:pt x="183043" y="241477"/>
                </a:lnTo>
                <a:lnTo>
                  <a:pt x="199287" y="227414"/>
                </a:lnTo>
                <a:lnTo>
                  <a:pt x="219848" y="207921"/>
                </a:lnTo>
                <a:lnTo>
                  <a:pt x="215531" y="205740"/>
                </a:lnTo>
                <a:lnTo>
                  <a:pt x="211170" y="203604"/>
                </a:lnTo>
                <a:lnTo>
                  <a:pt x="206853" y="200355"/>
                </a:lnTo>
                <a:lnTo>
                  <a:pt x="202536" y="196039"/>
                </a:lnTo>
                <a:lnTo>
                  <a:pt x="196038" y="187360"/>
                </a:lnTo>
                <a:lnTo>
                  <a:pt x="190609" y="178682"/>
                </a:lnTo>
                <a:lnTo>
                  <a:pt x="181931" y="167868"/>
                </a:lnTo>
                <a:lnTo>
                  <a:pt x="177614" y="162438"/>
                </a:lnTo>
                <a:lnTo>
                  <a:pt x="175433" y="155941"/>
                </a:lnTo>
                <a:lnTo>
                  <a:pt x="161370" y="168936"/>
                </a:lnTo>
                <a:lnTo>
                  <a:pt x="166799" y="174365"/>
                </a:lnTo>
                <a:lnTo>
                  <a:pt x="171116" y="181931"/>
                </a:lnTo>
                <a:lnTo>
                  <a:pt x="174365" y="188428"/>
                </a:lnTo>
                <a:lnTo>
                  <a:pt x="179795" y="194926"/>
                </a:lnTo>
                <a:lnTo>
                  <a:pt x="190609" y="206853"/>
                </a:lnTo>
                <a:lnTo>
                  <a:pt x="196038" y="214419"/>
                </a:lnTo>
                <a:lnTo>
                  <a:pt x="199287" y="221984"/>
                </a:lnTo>
                <a:lnTo>
                  <a:pt x="199287" y="223097"/>
                </a:lnTo>
                <a:lnTo>
                  <a:pt x="197106" y="224165"/>
                </a:lnTo>
                <a:lnTo>
                  <a:pt x="192790" y="223097"/>
                </a:lnTo>
                <a:lnTo>
                  <a:pt x="187360" y="220916"/>
                </a:lnTo>
                <a:lnTo>
                  <a:pt x="183043" y="218735"/>
                </a:lnTo>
                <a:lnTo>
                  <a:pt x="179795" y="215487"/>
                </a:lnTo>
                <a:lnTo>
                  <a:pt x="172184" y="208989"/>
                </a:lnTo>
                <a:lnTo>
                  <a:pt x="166799" y="200355"/>
                </a:lnTo>
                <a:lnTo>
                  <a:pt x="158121" y="188428"/>
                </a:lnTo>
                <a:lnTo>
                  <a:pt x="154873" y="181931"/>
                </a:lnTo>
                <a:lnTo>
                  <a:pt x="152692" y="175433"/>
                </a:lnTo>
                <a:lnTo>
                  <a:pt x="145126" y="178682"/>
                </a:lnTo>
                <a:lnTo>
                  <a:pt x="140809" y="179795"/>
                </a:lnTo>
                <a:lnTo>
                  <a:pt x="135380" y="179795"/>
                </a:lnTo>
                <a:lnTo>
                  <a:pt x="134312" y="177614"/>
                </a:lnTo>
                <a:lnTo>
                  <a:pt x="134312" y="175433"/>
                </a:lnTo>
                <a:lnTo>
                  <a:pt x="129951" y="174365"/>
                </a:lnTo>
                <a:lnTo>
                  <a:pt x="126702" y="172185"/>
                </a:lnTo>
                <a:lnTo>
                  <a:pt x="118068" y="165687"/>
                </a:lnTo>
                <a:lnTo>
                  <a:pt x="102892" y="154873"/>
                </a:lnTo>
                <a:lnTo>
                  <a:pt x="88829" y="141878"/>
                </a:lnTo>
                <a:lnTo>
                  <a:pt x="74722" y="129951"/>
                </a:lnTo>
                <a:lnTo>
                  <a:pt x="66088" y="121317"/>
                </a:lnTo>
                <a:close/>
                <a:moveTo>
                  <a:pt x="239340" y="99644"/>
                </a:moveTo>
                <a:lnTo>
                  <a:pt x="228526" y="109390"/>
                </a:lnTo>
                <a:lnTo>
                  <a:pt x="232843" y="113707"/>
                </a:lnTo>
                <a:lnTo>
                  <a:pt x="237160" y="119136"/>
                </a:lnTo>
                <a:lnTo>
                  <a:pt x="245838" y="129951"/>
                </a:lnTo>
                <a:lnTo>
                  <a:pt x="256652" y="142946"/>
                </a:lnTo>
                <a:lnTo>
                  <a:pt x="268579" y="158121"/>
                </a:lnTo>
                <a:lnTo>
                  <a:pt x="281574" y="141878"/>
                </a:lnTo>
                <a:lnTo>
                  <a:pt x="275077" y="137561"/>
                </a:lnTo>
                <a:lnTo>
                  <a:pt x="268579" y="131063"/>
                </a:lnTo>
                <a:lnTo>
                  <a:pt x="258833" y="120204"/>
                </a:lnTo>
                <a:lnTo>
                  <a:pt x="248018" y="110458"/>
                </a:lnTo>
                <a:lnTo>
                  <a:pt x="243657" y="105073"/>
                </a:lnTo>
                <a:close/>
                <a:moveTo>
                  <a:pt x="264262" y="76902"/>
                </a:moveTo>
                <a:lnTo>
                  <a:pt x="249087" y="89897"/>
                </a:lnTo>
                <a:lnTo>
                  <a:pt x="261013" y="100712"/>
                </a:lnTo>
                <a:lnTo>
                  <a:pt x="272896" y="112639"/>
                </a:lnTo>
                <a:lnTo>
                  <a:pt x="282642" y="120204"/>
                </a:lnTo>
                <a:lnTo>
                  <a:pt x="286959" y="124566"/>
                </a:lnTo>
                <a:lnTo>
                  <a:pt x="291320" y="129951"/>
                </a:lnTo>
                <a:lnTo>
                  <a:pt x="302135" y="118068"/>
                </a:lnTo>
                <a:lnTo>
                  <a:pt x="295637" y="113707"/>
                </a:lnTo>
                <a:lnTo>
                  <a:pt x="290208" y="109390"/>
                </a:lnTo>
                <a:lnTo>
                  <a:pt x="279393" y="100712"/>
                </a:lnTo>
                <a:lnTo>
                  <a:pt x="275077" y="95327"/>
                </a:lnTo>
                <a:lnTo>
                  <a:pt x="269647" y="89897"/>
                </a:lnTo>
                <a:lnTo>
                  <a:pt x="266398" y="83400"/>
                </a:lnTo>
                <a:lnTo>
                  <a:pt x="264262" y="80151"/>
                </a:lnTo>
                <a:close/>
                <a:moveTo>
                  <a:pt x="281574" y="61727"/>
                </a:moveTo>
                <a:lnTo>
                  <a:pt x="268579" y="72586"/>
                </a:lnTo>
                <a:lnTo>
                  <a:pt x="275077" y="75834"/>
                </a:lnTo>
                <a:lnTo>
                  <a:pt x="280506" y="80151"/>
                </a:lnTo>
                <a:lnTo>
                  <a:pt x="290208" y="89897"/>
                </a:lnTo>
                <a:lnTo>
                  <a:pt x="301067" y="97463"/>
                </a:lnTo>
                <a:lnTo>
                  <a:pt x="310813" y="106141"/>
                </a:lnTo>
                <a:lnTo>
                  <a:pt x="316198" y="99644"/>
                </a:lnTo>
                <a:lnTo>
                  <a:pt x="307564" y="90966"/>
                </a:lnTo>
                <a:lnTo>
                  <a:pt x="298886" y="82332"/>
                </a:lnTo>
                <a:lnTo>
                  <a:pt x="289140" y="72586"/>
                </a:lnTo>
                <a:lnTo>
                  <a:pt x="284823" y="67156"/>
                </a:lnTo>
                <a:close/>
                <a:moveTo>
                  <a:pt x="324876" y="22742"/>
                </a:moveTo>
                <a:lnTo>
                  <a:pt x="310813" y="35737"/>
                </a:lnTo>
                <a:lnTo>
                  <a:pt x="315130" y="37917"/>
                </a:lnTo>
                <a:lnTo>
                  <a:pt x="318379" y="42234"/>
                </a:lnTo>
                <a:lnTo>
                  <a:pt x="324876" y="50912"/>
                </a:lnTo>
                <a:lnTo>
                  <a:pt x="329193" y="56342"/>
                </a:lnTo>
                <a:lnTo>
                  <a:pt x="333554" y="60659"/>
                </a:lnTo>
                <a:lnTo>
                  <a:pt x="335690" y="67156"/>
                </a:lnTo>
                <a:lnTo>
                  <a:pt x="336803" y="73654"/>
                </a:lnTo>
                <a:lnTo>
                  <a:pt x="335690" y="75834"/>
                </a:lnTo>
                <a:lnTo>
                  <a:pt x="333554" y="75834"/>
                </a:lnTo>
                <a:lnTo>
                  <a:pt x="327057" y="72586"/>
                </a:lnTo>
                <a:lnTo>
                  <a:pt x="322695" y="68224"/>
                </a:lnTo>
                <a:lnTo>
                  <a:pt x="314062" y="57410"/>
                </a:lnTo>
                <a:lnTo>
                  <a:pt x="307564" y="50912"/>
                </a:lnTo>
                <a:lnTo>
                  <a:pt x="304315" y="46595"/>
                </a:lnTo>
                <a:lnTo>
                  <a:pt x="302135" y="43347"/>
                </a:lnTo>
                <a:lnTo>
                  <a:pt x="288072" y="55229"/>
                </a:lnTo>
                <a:lnTo>
                  <a:pt x="294569" y="58478"/>
                </a:lnTo>
                <a:lnTo>
                  <a:pt x="299954" y="62839"/>
                </a:lnTo>
                <a:lnTo>
                  <a:pt x="309700" y="71473"/>
                </a:lnTo>
                <a:lnTo>
                  <a:pt x="318379" y="77970"/>
                </a:lnTo>
                <a:lnTo>
                  <a:pt x="328125" y="85581"/>
                </a:lnTo>
                <a:lnTo>
                  <a:pt x="354115" y="56342"/>
                </a:lnTo>
                <a:lnTo>
                  <a:pt x="338939" y="38985"/>
                </a:lnTo>
                <a:close/>
                <a:moveTo>
                  <a:pt x="324876" y="0"/>
                </a:moveTo>
                <a:lnTo>
                  <a:pt x="328125" y="0"/>
                </a:lnTo>
                <a:lnTo>
                  <a:pt x="331374" y="2181"/>
                </a:lnTo>
                <a:lnTo>
                  <a:pt x="340052" y="9746"/>
                </a:lnTo>
                <a:lnTo>
                  <a:pt x="346549" y="17357"/>
                </a:lnTo>
                <a:lnTo>
                  <a:pt x="360612" y="33600"/>
                </a:lnTo>
                <a:lnTo>
                  <a:pt x="373607" y="47664"/>
                </a:lnTo>
                <a:lnTo>
                  <a:pt x="384422" y="61727"/>
                </a:lnTo>
                <a:lnTo>
                  <a:pt x="386603" y="66088"/>
                </a:lnTo>
                <a:lnTo>
                  <a:pt x="386603" y="69337"/>
                </a:lnTo>
                <a:lnTo>
                  <a:pt x="384422" y="72586"/>
                </a:lnTo>
                <a:lnTo>
                  <a:pt x="382286" y="74722"/>
                </a:lnTo>
                <a:lnTo>
                  <a:pt x="379037" y="76902"/>
                </a:lnTo>
                <a:lnTo>
                  <a:pt x="374676" y="76902"/>
                </a:lnTo>
                <a:lnTo>
                  <a:pt x="371427" y="75834"/>
                </a:lnTo>
                <a:lnTo>
                  <a:pt x="368178" y="73654"/>
                </a:lnTo>
                <a:lnTo>
                  <a:pt x="356296" y="89897"/>
                </a:lnTo>
                <a:lnTo>
                  <a:pt x="344369" y="105073"/>
                </a:lnTo>
                <a:lnTo>
                  <a:pt x="318379" y="135380"/>
                </a:lnTo>
                <a:lnTo>
                  <a:pt x="290208" y="164619"/>
                </a:lnTo>
                <a:lnTo>
                  <a:pt x="263150" y="191677"/>
                </a:lnTo>
                <a:lnTo>
                  <a:pt x="232843" y="221984"/>
                </a:lnTo>
                <a:lnTo>
                  <a:pt x="201423" y="251223"/>
                </a:lnTo>
                <a:lnTo>
                  <a:pt x="190609" y="262082"/>
                </a:lnTo>
                <a:lnTo>
                  <a:pt x="177614" y="273964"/>
                </a:lnTo>
                <a:lnTo>
                  <a:pt x="171116" y="279394"/>
                </a:lnTo>
                <a:lnTo>
                  <a:pt x="164619" y="283711"/>
                </a:lnTo>
                <a:lnTo>
                  <a:pt x="157053" y="288072"/>
                </a:lnTo>
                <a:lnTo>
                  <a:pt x="149443" y="290208"/>
                </a:lnTo>
                <a:lnTo>
                  <a:pt x="146194" y="290208"/>
                </a:lnTo>
                <a:lnTo>
                  <a:pt x="144058" y="289140"/>
                </a:lnTo>
                <a:lnTo>
                  <a:pt x="142946" y="285891"/>
                </a:lnTo>
                <a:lnTo>
                  <a:pt x="142946" y="282643"/>
                </a:lnTo>
                <a:lnTo>
                  <a:pt x="144058" y="281574"/>
                </a:lnTo>
                <a:lnTo>
                  <a:pt x="133199" y="276145"/>
                </a:lnTo>
                <a:lnTo>
                  <a:pt x="122385" y="269648"/>
                </a:lnTo>
                <a:lnTo>
                  <a:pt x="112639" y="263150"/>
                </a:lnTo>
                <a:lnTo>
                  <a:pt x="101824" y="255584"/>
                </a:lnTo>
                <a:lnTo>
                  <a:pt x="82332" y="239341"/>
                </a:lnTo>
                <a:lnTo>
                  <a:pt x="64975" y="223097"/>
                </a:lnTo>
                <a:lnTo>
                  <a:pt x="44415" y="203604"/>
                </a:lnTo>
                <a:lnTo>
                  <a:pt x="35737" y="192790"/>
                </a:lnTo>
                <a:lnTo>
                  <a:pt x="25990" y="181931"/>
                </a:lnTo>
                <a:lnTo>
                  <a:pt x="18425" y="173297"/>
                </a:lnTo>
                <a:lnTo>
                  <a:pt x="15176" y="167868"/>
                </a:lnTo>
                <a:lnTo>
                  <a:pt x="11927" y="162438"/>
                </a:lnTo>
                <a:lnTo>
                  <a:pt x="9746" y="158121"/>
                </a:lnTo>
                <a:lnTo>
                  <a:pt x="8678" y="153805"/>
                </a:lnTo>
                <a:lnTo>
                  <a:pt x="5430" y="152692"/>
                </a:lnTo>
                <a:lnTo>
                  <a:pt x="3249" y="150556"/>
                </a:lnTo>
                <a:lnTo>
                  <a:pt x="1113" y="147307"/>
                </a:lnTo>
                <a:lnTo>
                  <a:pt x="0" y="144058"/>
                </a:lnTo>
                <a:lnTo>
                  <a:pt x="1113" y="138629"/>
                </a:lnTo>
                <a:lnTo>
                  <a:pt x="3249" y="133199"/>
                </a:lnTo>
                <a:lnTo>
                  <a:pt x="6498" y="128883"/>
                </a:lnTo>
                <a:lnTo>
                  <a:pt x="10859" y="123453"/>
                </a:lnTo>
                <a:lnTo>
                  <a:pt x="19493" y="115888"/>
                </a:lnTo>
                <a:lnTo>
                  <a:pt x="29239" y="108322"/>
                </a:lnTo>
                <a:lnTo>
                  <a:pt x="35737" y="102893"/>
                </a:lnTo>
                <a:lnTo>
                  <a:pt x="44415" y="97463"/>
                </a:lnTo>
                <a:lnTo>
                  <a:pt x="48732" y="95327"/>
                </a:lnTo>
                <a:lnTo>
                  <a:pt x="53093" y="94214"/>
                </a:lnTo>
                <a:lnTo>
                  <a:pt x="57410" y="94214"/>
                </a:lnTo>
                <a:lnTo>
                  <a:pt x="61727" y="96395"/>
                </a:lnTo>
                <a:lnTo>
                  <a:pt x="63907" y="97463"/>
                </a:lnTo>
                <a:lnTo>
                  <a:pt x="68224" y="99644"/>
                </a:lnTo>
                <a:lnTo>
                  <a:pt x="72585" y="102893"/>
                </a:lnTo>
                <a:lnTo>
                  <a:pt x="83400" y="111571"/>
                </a:lnTo>
                <a:lnTo>
                  <a:pt x="97463" y="125634"/>
                </a:lnTo>
                <a:lnTo>
                  <a:pt x="114819" y="139697"/>
                </a:lnTo>
                <a:lnTo>
                  <a:pt x="132131" y="153805"/>
                </a:lnTo>
                <a:lnTo>
                  <a:pt x="137561" y="157053"/>
                </a:lnTo>
                <a:lnTo>
                  <a:pt x="141877" y="161370"/>
                </a:lnTo>
                <a:lnTo>
                  <a:pt x="151624" y="151624"/>
                </a:lnTo>
                <a:lnTo>
                  <a:pt x="162438" y="142946"/>
                </a:lnTo>
                <a:lnTo>
                  <a:pt x="187360" y="119136"/>
                </a:lnTo>
                <a:lnTo>
                  <a:pt x="213350" y="96395"/>
                </a:lnTo>
                <a:lnTo>
                  <a:pt x="264262" y="49844"/>
                </a:lnTo>
                <a:lnTo>
                  <a:pt x="315130" y="4362"/>
                </a:lnTo>
                <a:lnTo>
                  <a:pt x="319447" y="2181"/>
                </a:lnTo>
                <a:lnTo>
                  <a:pt x="321627" y="111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2440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767;p22">
            <a:extLst>
              <a:ext uri="{FF2B5EF4-FFF2-40B4-BE49-F238E27FC236}">
                <a16:creationId xmlns:a16="http://schemas.microsoft.com/office/drawing/2014/main" id="{0DF6E9C9-1AF2-4CA8-B418-A5A053FDFB8E}"/>
              </a:ext>
            </a:extLst>
          </p:cNvPr>
          <p:cNvSpPr/>
          <p:nvPr/>
        </p:nvSpPr>
        <p:spPr>
          <a:xfrm>
            <a:off x="2955436" y="3519793"/>
            <a:ext cx="1765758" cy="414467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solidFill>
            <a:srgbClr val="E8F5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ar-EG" sz="2400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9" name="Google Shape;767;p22">
            <a:extLst>
              <a:ext uri="{FF2B5EF4-FFF2-40B4-BE49-F238E27FC236}">
                <a16:creationId xmlns:a16="http://schemas.microsoft.com/office/drawing/2014/main" id="{3B9B6315-7D4F-41A6-87FC-D5483FFF905D}"/>
              </a:ext>
            </a:extLst>
          </p:cNvPr>
          <p:cNvSpPr/>
          <p:nvPr/>
        </p:nvSpPr>
        <p:spPr>
          <a:xfrm>
            <a:off x="2862837" y="5105694"/>
            <a:ext cx="1765758" cy="692367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solidFill>
            <a:srgbClr val="E8F5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ar-EG" sz="2400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71" name="Google Shape;767;p22">
            <a:extLst>
              <a:ext uri="{FF2B5EF4-FFF2-40B4-BE49-F238E27FC236}">
                <a16:creationId xmlns:a16="http://schemas.microsoft.com/office/drawing/2014/main" id="{9B15641A-F319-4604-A6FB-2EC0C46F8567}"/>
              </a:ext>
            </a:extLst>
          </p:cNvPr>
          <p:cNvSpPr/>
          <p:nvPr/>
        </p:nvSpPr>
        <p:spPr>
          <a:xfrm>
            <a:off x="5381631" y="5105694"/>
            <a:ext cx="1765758" cy="692367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solidFill>
            <a:srgbClr val="E8F5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endParaRPr lang="ar-EG" sz="2400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66" name="Google Shape;767;p22">
            <a:extLst>
              <a:ext uri="{FF2B5EF4-FFF2-40B4-BE49-F238E27FC236}">
                <a16:creationId xmlns:a16="http://schemas.microsoft.com/office/drawing/2014/main" id="{B9226DFD-153C-4104-BAF3-2222D8247BBA}"/>
              </a:ext>
            </a:extLst>
          </p:cNvPr>
          <p:cNvSpPr/>
          <p:nvPr/>
        </p:nvSpPr>
        <p:spPr>
          <a:xfrm>
            <a:off x="5495838" y="3531855"/>
            <a:ext cx="1578955" cy="402405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solidFill>
            <a:srgbClr val="E8F5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ar-EG" sz="2400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425" name="صورة 424">
            <a:extLst>
              <a:ext uri="{FF2B5EF4-FFF2-40B4-BE49-F238E27FC236}">
                <a16:creationId xmlns:a16="http://schemas.microsoft.com/office/drawing/2014/main" id="{637A44B7-5427-4F29-A431-3786FB917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828" y="2421248"/>
            <a:ext cx="1548518" cy="3084843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AE4AB998-EA93-401D-BF84-13EB0634D869}"/>
              </a:ext>
            </a:extLst>
          </p:cNvPr>
          <p:cNvSpPr txBox="1"/>
          <p:nvPr/>
        </p:nvSpPr>
        <p:spPr>
          <a:xfrm>
            <a:off x="3618723" y="337404"/>
            <a:ext cx="495455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4400" dirty="0">
                <a:ln>
                  <a:solidFill>
                    <a:sysClr val="windowText" lastClr="000000"/>
                  </a:solidFill>
                </a:ln>
                <a:solidFill>
                  <a:srgbClr val="BF3042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تعريف تطوير الذات</a:t>
            </a:r>
            <a:endParaRPr lang="ar-EG" sz="4400" dirty="0">
              <a:ln>
                <a:solidFill>
                  <a:sysClr val="windowText" lastClr="000000"/>
                </a:solidFill>
              </a:ln>
              <a:solidFill>
                <a:srgbClr val="BF304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grpSp>
        <p:nvGrpSpPr>
          <p:cNvPr id="25" name="Google Shape;766;p22">
            <a:extLst>
              <a:ext uri="{FF2B5EF4-FFF2-40B4-BE49-F238E27FC236}">
                <a16:creationId xmlns:a16="http://schemas.microsoft.com/office/drawing/2014/main" id="{F5697460-6064-4461-AD62-DF92D58A680D}"/>
              </a:ext>
            </a:extLst>
          </p:cNvPr>
          <p:cNvGrpSpPr/>
          <p:nvPr/>
        </p:nvGrpSpPr>
        <p:grpSpPr>
          <a:xfrm>
            <a:off x="1808480" y="1214447"/>
            <a:ext cx="8575040" cy="898833"/>
            <a:chOff x="2634166" y="1159726"/>
            <a:chExt cx="1798965" cy="1804183"/>
          </a:xfrm>
        </p:grpSpPr>
        <p:sp>
          <p:nvSpPr>
            <p:cNvPr id="26" name="Google Shape;767;p22">
              <a:extLst>
                <a:ext uri="{FF2B5EF4-FFF2-40B4-BE49-F238E27FC236}">
                  <a16:creationId xmlns:a16="http://schemas.microsoft.com/office/drawing/2014/main" id="{40EDB5BB-255B-4719-911E-A9D42335CC54}"/>
                </a:ext>
              </a:extLst>
            </p:cNvPr>
            <p:cNvSpPr/>
            <p:nvPr/>
          </p:nvSpPr>
          <p:spPr>
            <a:xfrm>
              <a:off x="2653349" y="1159726"/>
              <a:ext cx="1749516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rgbClr val="E8F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سعي </a:t>
              </a:r>
              <a:r>
                <a:rPr lang="ar-EG" sz="2400" b="1" dirty="0">
                  <a:solidFill>
                    <a:srgbClr val="BF3042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الشخص</a:t>
              </a:r>
              <a:r>
                <a:rPr lang="ar-EG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 ليكون </a:t>
              </a:r>
              <a:r>
                <a:rPr lang="ar-SA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نسخة </a:t>
              </a:r>
              <a:r>
                <a:rPr lang="ar-EG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أفضل مما هو </a:t>
              </a:r>
              <a:r>
                <a:rPr lang="ar-SA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الآن </a:t>
              </a:r>
              <a:r>
                <a:rPr lang="ar-EG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عن طريق تحسين قدراته وإمكانياته </a:t>
              </a:r>
              <a:r>
                <a:rPr lang="ar-SA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بتحديد</a:t>
              </a:r>
              <a:r>
                <a:rPr lang="ar-EG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 نقاط القوة في شخصيته وتطويرها</a:t>
              </a:r>
            </a:p>
          </p:txBody>
        </p:sp>
        <p:sp>
          <p:nvSpPr>
            <p:cNvPr id="27" name="Google Shape;768;p22">
              <a:extLst>
                <a:ext uri="{FF2B5EF4-FFF2-40B4-BE49-F238E27FC236}">
                  <a16:creationId xmlns:a16="http://schemas.microsoft.com/office/drawing/2014/main" id="{9F790B05-5D4E-4882-B77E-8CB22072849E}"/>
                </a:ext>
              </a:extLst>
            </p:cNvPr>
            <p:cNvSpPr/>
            <p:nvPr/>
          </p:nvSpPr>
          <p:spPr>
            <a:xfrm>
              <a:off x="2634166" y="1159726"/>
              <a:ext cx="1798965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883;p23">
            <a:extLst>
              <a:ext uri="{FF2B5EF4-FFF2-40B4-BE49-F238E27FC236}">
                <a16:creationId xmlns:a16="http://schemas.microsoft.com/office/drawing/2014/main" id="{A3219E14-A1BE-4131-A861-B9F37A29E1DF}"/>
              </a:ext>
            </a:extLst>
          </p:cNvPr>
          <p:cNvSpPr/>
          <p:nvPr/>
        </p:nvSpPr>
        <p:spPr>
          <a:xfrm>
            <a:off x="2200648" y="2436604"/>
            <a:ext cx="5559908" cy="3750032"/>
          </a:xfrm>
          <a:custGeom>
            <a:avLst/>
            <a:gdLst/>
            <a:ahLst/>
            <a:cxnLst/>
            <a:rect l="l" t="t" r="r" b="b"/>
            <a:pathLst>
              <a:path w="229772" h="154976" extrusionOk="0">
                <a:moveTo>
                  <a:pt x="765" y="5259"/>
                </a:moveTo>
                <a:cubicBezTo>
                  <a:pt x="765" y="3469"/>
                  <a:pt x="4317" y="4091"/>
                  <a:pt x="6072" y="4443"/>
                </a:cubicBezTo>
                <a:cubicBezTo>
                  <a:pt x="12881" y="5808"/>
                  <a:pt x="19999" y="4398"/>
                  <a:pt x="26890" y="5259"/>
                </a:cubicBezTo>
                <a:cubicBezTo>
                  <a:pt x="36342" y="6440"/>
                  <a:pt x="45978" y="5713"/>
                  <a:pt x="55465" y="4851"/>
                </a:cubicBezTo>
                <a:cubicBezTo>
                  <a:pt x="64545" y="4026"/>
                  <a:pt x="73791" y="6139"/>
                  <a:pt x="82816" y="4851"/>
                </a:cubicBezTo>
                <a:cubicBezTo>
                  <a:pt x="103160" y="1947"/>
                  <a:pt x="123905" y="3626"/>
                  <a:pt x="144456" y="3626"/>
                </a:cubicBezTo>
                <a:cubicBezTo>
                  <a:pt x="151940" y="3626"/>
                  <a:pt x="159647" y="5441"/>
                  <a:pt x="166908" y="3626"/>
                </a:cubicBezTo>
                <a:cubicBezTo>
                  <a:pt x="178405" y="752"/>
                  <a:pt x="190926" y="4866"/>
                  <a:pt x="202423" y="1993"/>
                </a:cubicBezTo>
                <a:cubicBezTo>
                  <a:pt x="208495" y="476"/>
                  <a:pt x="215993" y="-1480"/>
                  <a:pt x="221200" y="1993"/>
                </a:cubicBezTo>
                <a:cubicBezTo>
                  <a:pt x="228778" y="7047"/>
                  <a:pt x="227732" y="19418"/>
                  <a:pt x="227732" y="28527"/>
                </a:cubicBezTo>
                <a:cubicBezTo>
                  <a:pt x="227732" y="44720"/>
                  <a:pt x="227732" y="60912"/>
                  <a:pt x="227732" y="77105"/>
                </a:cubicBezTo>
                <a:cubicBezTo>
                  <a:pt x="227732" y="92073"/>
                  <a:pt x="224798" y="107331"/>
                  <a:pt x="227732" y="122008"/>
                </a:cubicBezTo>
                <a:cubicBezTo>
                  <a:pt x="228614" y="126419"/>
                  <a:pt x="227455" y="131115"/>
                  <a:pt x="228548" y="135479"/>
                </a:cubicBezTo>
                <a:cubicBezTo>
                  <a:pt x="229641" y="139843"/>
                  <a:pt x="230913" y="145770"/>
                  <a:pt x="227732" y="148951"/>
                </a:cubicBezTo>
                <a:cubicBezTo>
                  <a:pt x="218996" y="157687"/>
                  <a:pt x="203348" y="153849"/>
                  <a:pt x="190993" y="153849"/>
                </a:cubicBezTo>
                <a:cubicBezTo>
                  <a:pt x="165546" y="153849"/>
                  <a:pt x="140104" y="153033"/>
                  <a:pt x="114657" y="153033"/>
                </a:cubicBezTo>
                <a:cubicBezTo>
                  <a:pt x="89346" y="153033"/>
                  <a:pt x="64040" y="153849"/>
                  <a:pt x="38729" y="153849"/>
                </a:cubicBezTo>
                <a:cubicBezTo>
                  <a:pt x="26813" y="153849"/>
                  <a:pt x="11640" y="158193"/>
                  <a:pt x="3214" y="149767"/>
                </a:cubicBezTo>
                <a:cubicBezTo>
                  <a:pt x="-1073" y="145480"/>
                  <a:pt x="357" y="137868"/>
                  <a:pt x="357" y="131806"/>
                </a:cubicBezTo>
                <a:cubicBezTo>
                  <a:pt x="357" y="121328"/>
                  <a:pt x="357" y="110851"/>
                  <a:pt x="357" y="100373"/>
                </a:cubicBezTo>
                <a:cubicBezTo>
                  <a:pt x="357" y="69349"/>
                  <a:pt x="357" y="38324"/>
                  <a:pt x="357" y="730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D2E8E791-3E4C-4D3D-B8F5-E283BCEF756B}"/>
              </a:ext>
            </a:extLst>
          </p:cNvPr>
          <p:cNvSpPr txBox="1"/>
          <p:nvPr/>
        </p:nvSpPr>
        <p:spPr>
          <a:xfrm>
            <a:off x="8179951" y="5610326"/>
            <a:ext cx="2059302" cy="461665"/>
          </a:xfrm>
          <a:custGeom>
            <a:avLst/>
            <a:gdLst>
              <a:gd name="connsiteX0" fmla="*/ 0 w 2059302"/>
              <a:gd name="connsiteY0" fmla="*/ 0 h 461665"/>
              <a:gd name="connsiteX1" fmla="*/ 535419 w 2059302"/>
              <a:gd name="connsiteY1" fmla="*/ 0 h 461665"/>
              <a:gd name="connsiteX2" fmla="*/ 1029651 w 2059302"/>
              <a:gd name="connsiteY2" fmla="*/ 0 h 461665"/>
              <a:gd name="connsiteX3" fmla="*/ 1585663 w 2059302"/>
              <a:gd name="connsiteY3" fmla="*/ 0 h 461665"/>
              <a:gd name="connsiteX4" fmla="*/ 2059302 w 2059302"/>
              <a:gd name="connsiteY4" fmla="*/ 0 h 461665"/>
              <a:gd name="connsiteX5" fmla="*/ 2059302 w 2059302"/>
              <a:gd name="connsiteY5" fmla="*/ 461665 h 461665"/>
              <a:gd name="connsiteX6" fmla="*/ 1606256 w 2059302"/>
              <a:gd name="connsiteY6" fmla="*/ 461665 h 461665"/>
              <a:gd name="connsiteX7" fmla="*/ 1132616 w 2059302"/>
              <a:gd name="connsiteY7" fmla="*/ 461665 h 461665"/>
              <a:gd name="connsiteX8" fmla="*/ 576605 w 2059302"/>
              <a:gd name="connsiteY8" fmla="*/ 461665 h 461665"/>
              <a:gd name="connsiteX9" fmla="*/ 0 w 2059302"/>
              <a:gd name="connsiteY9" fmla="*/ 461665 h 461665"/>
              <a:gd name="connsiteX10" fmla="*/ 0 w 2059302"/>
              <a:gd name="connsiteY10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9302" h="461665" fill="none" extrusionOk="0">
                <a:moveTo>
                  <a:pt x="0" y="0"/>
                </a:moveTo>
                <a:cubicBezTo>
                  <a:pt x="167158" y="-5271"/>
                  <a:pt x="351690" y="35423"/>
                  <a:pt x="535419" y="0"/>
                </a:cubicBezTo>
                <a:cubicBezTo>
                  <a:pt x="719148" y="-35423"/>
                  <a:pt x="895243" y="37369"/>
                  <a:pt x="1029651" y="0"/>
                </a:cubicBezTo>
                <a:cubicBezTo>
                  <a:pt x="1164059" y="-37369"/>
                  <a:pt x="1465149" y="42322"/>
                  <a:pt x="1585663" y="0"/>
                </a:cubicBezTo>
                <a:cubicBezTo>
                  <a:pt x="1706177" y="-42322"/>
                  <a:pt x="1867700" y="44660"/>
                  <a:pt x="2059302" y="0"/>
                </a:cubicBezTo>
                <a:cubicBezTo>
                  <a:pt x="2094707" y="134507"/>
                  <a:pt x="2048497" y="276357"/>
                  <a:pt x="2059302" y="461665"/>
                </a:cubicBezTo>
                <a:cubicBezTo>
                  <a:pt x="1876496" y="496969"/>
                  <a:pt x="1733818" y="447193"/>
                  <a:pt x="1606256" y="461665"/>
                </a:cubicBezTo>
                <a:cubicBezTo>
                  <a:pt x="1478694" y="476137"/>
                  <a:pt x="1335694" y="447814"/>
                  <a:pt x="1132616" y="461665"/>
                </a:cubicBezTo>
                <a:cubicBezTo>
                  <a:pt x="929538" y="475516"/>
                  <a:pt x="804435" y="453993"/>
                  <a:pt x="576605" y="461665"/>
                </a:cubicBezTo>
                <a:cubicBezTo>
                  <a:pt x="348775" y="469337"/>
                  <a:pt x="155891" y="457743"/>
                  <a:pt x="0" y="461665"/>
                </a:cubicBezTo>
                <a:cubicBezTo>
                  <a:pt x="-25008" y="299358"/>
                  <a:pt x="27879" y="144951"/>
                  <a:pt x="0" y="0"/>
                </a:cubicBezTo>
                <a:close/>
              </a:path>
              <a:path w="2059302" h="461665" stroke="0" extrusionOk="0">
                <a:moveTo>
                  <a:pt x="0" y="0"/>
                </a:moveTo>
                <a:cubicBezTo>
                  <a:pt x="140334" y="-63438"/>
                  <a:pt x="402264" y="16940"/>
                  <a:pt x="556012" y="0"/>
                </a:cubicBezTo>
                <a:cubicBezTo>
                  <a:pt x="709760" y="-16940"/>
                  <a:pt x="981449" y="49094"/>
                  <a:pt x="1112023" y="0"/>
                </a:cubicBezTo>
                <a:cubicBezTo>
                  <a:pt x="1242597" y="-49094"/>
                  <a:pt x="1359269" y="8305"/>
                  <a:pt x="1585663" y="0"/>
                </a:cubicBezTo>
                <a:cubicBezTo>
                  <a:pt x="1812057" y="-8305"/>
                  <a:pt x="1868000" y="39713"/>
                  <a:pt x="2059302" y="0"/>
                </a:cubicBezTo>
                <a:cubicBezTo>
                  <a:pt x="2085921" y="159592"/>
                  <a:pt x="2040974" y="321760"/>
                  <a:pt x="2059302" y="461665"/>
                </a:cubicBezTo>
                <a:cubicBezTo>
                  <a:pt x="1851726" y="515877"/>
                  <a:pt x="1751014" y="430699"/>
                  <a:pt x="1523883" y="461665"/>
                </a:cubicBezTo>
                <a:cubicBezTo>
                  <a:pt x="1296752" y="492631"/>
                  <a:pt x="1167373" y="407804"/>
                  <a:pt x="1050244" y="461665"/>
                </a:cubicBezTo>
                <a:cubicBezTo>
                  <a:pt x="933115" y="515526"/>
                  <a:pt x="812065" y="412897"/>
                  <a:pt x="576605" y="461665"/>
                </a:cubicBezTo>
                <a:cubicBezTo>
                  <a:pt x="341145" y="510433"/>
                  <a:pt x="243730" y="422856"/>
                  <a:pt x="0" y="461665"/>
                </a:cubicBezTo>
                <a:cubicBezTo>
                  <a:pt x="-9520" y="306727"/>
                  <a:pt x="19114" y="114274"/>
                  <a:pt x="0" y="0"/>
                </a:cubicBezTo>
                <a:close/>
              </a:path>
            </a:pathLst>
          </a:custGeom>
          <a:solidFill>
            <a:srgbClr val="E8F5EE"/>
          </a:solidFill>
          <a:ln>
            <a:solidFill>
              <a:srgbClr val="474747"/>
            </a:solidFill>
            <a:extLst>
              <a:ext uri="{C807C97D-BFC1-408E-A445-0C87EB9F89A2}">
                <ask:lineSketchStyleProps xmlns:ask="http://schemas.microsoft.com/office/drawing/2018/sketchyshapes" sd="192982244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1">
            <a:spAutoFit/>
          </a:bodyPr>
          <a:lstStyle>
            <a:defPPr>
              <a:defRPr lang="ar-EG"/>
            </a:defPPr>
            <a:lvl1pPr>
              <a:defRPr sz="240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defRPr>
            </a:lvl1pPr>
          </a:lstStyle>
          <a:p>
            <a:r>
              <a:rPr lang="ar-EG" dirty="0"/>
              <a:t>ويشمل هذا التطوير</a:t>
            </a:r>
          </a:p>
        </p:txBody>
      </p:sp>
      <p:sp>
        <p:nvSpPr>
          <p:cNvPr id="343" name="مربع نص 342">
            <a:extLst>
              <a:ext uri="{FF2B5EF4-FFF2-40B4-BE49-F238E27FC236}">
                <a16:creationId xmlns:a16="http://schemas.microsoft.com/office/drawing/2014/main" id="{3F588482-6A5A-4E69-A30E-D24A4994003C}"/>
              </a:ext>
            </a:extLst>
          </p:cNvPr>
          <p:cNvSpPr txBox="1"/>
          <p:nvPr/>
        </p:nvSpPr>
        <p:spPr>
          <a:xfrm>
            <a:off x="5221333" y="3519793"/>
            <a:ext cx="2195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2400" dirty="0"/>
              <a:t>القدرات العقلية</a:t>
            </a:r>
          </a:p>
        </p:txBody>
      </p:sp>
      <p:sp>
        <p:nvSpPr>
          <p:cNvPr id="345" name="مربع نص 344">
            <a:extLst>
              <a:ext uri="{FF2B5EF4-FFF2-40B4-BE49-F238E27FC236}">
                <a16:creationId xmlns:a16="http://schemas.microsoft.com/office/drawing/2014/main" id="{F1312F44-8B0E-4410-BB42-ACDD121A13FF}"/>
              </a:ext>
            </a:extLst>
          </p:cNvPr>
          <p:cNvSpPr txBox="1"/>
          <p:nvPr/>
        </p:nvSpPr>
        <p:spPr>
          <a:xfrm>
            <a:off x="2693108" y="3502005"/>
            <a:ext cx="22425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2400" dirty="0"/>
              <a:t>التواصل مع الآخرين</a:t>
            </a:r>
          </a:p>
        </p:txBody>
      </p:sp>
      <p:sp>
        <p:nvSpPr>
          <p:cNvPr id="347" name="مربع نص 346">
            <a:extLst>
              <a:ext uri="{FF2B5EF4-FFF2-40B4-BE49-F238E27FC236}">
                <a16:creationId xmlns:a16="http://schemas.microsoft.com/office/drawing/2014/main" id="{9C2D53FA-963A-45BF-9C9E-49CE56DF2ECE}"/>
              </a:ext>
            </a:extLst>
          </p:cNvPr>
          <p:cNvSpPr txBox="1"/>
          <p:nvPr/>
        </p:nvSpPr>
        <p:spPr>
          <a:xfrm>
            <a:off x="2812602" y="5068037"/>
            <a:ext cx="19150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السيطرة على ردود الأفعال والمشاعر</a:t>
            </a:r>
            <a:endParaRPr lang="ar-EG" sz="2400" dirty="0"/>
          </a:p>
        </p:txBody>
      </p:sp>
      <p:sp>
        <p:nvSpPr>
          <p:cNvPr id="349" name="مربع نص 348">
            <a:extLst>
              <a:ext uri="{FF2B5EF4-FFF2-40B4-BE49-F238E27FC236}">
                <a16:creationId xmlns:a16="http://schemas.microsoft.com/office/drawing/2014/main" id="{350A2ABB-2518-4618-ADCB-D02ACDC6A9C5}"/>
              </a:ext>
            </a:extLst>
          </p:cNvPr>
          <p:cNvSpPr txBox="1"/>
          <p:nvPr/>
        </p:nvSpPr>
        <p:spPr>
          <a:xfrm>
            <a:off x="5247062" y="5068037"/>
            <a:ext cx="20765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اكتساب مهارات وسلوكيات ايجابية</a:t>
            </a:r>
            <a:endParaRPr lang="ar-EG" sz="2400" dirty="0"/>
          </a:p>
        </p:txBody>
      </p:sp>
      <p:grpSp>
        <p:nvGrpSpPr>
          <p:cNvPr id="362" name="مجموعة 361">
            <a:extLst>
              <a:ext uri="{FF2B5EF4-FFF2-40B4-BE49-F238E27FC236}">
                <a16:creationId xmlns:a16="http://schemas.microsoft.com/office/drawing/2014/main" id="{D6CE4F0A-8085-40F2-9DEB-8A73BD72E76F}"/>
              </a:ext>
            </a:extLst>
          </p:cNvPr>
          <p:cNvGrpSpPr/>
          <p:nvPr/>
        </p:nvGrpSpPr>
        <p:grpSpPr>
          <a:xfrm>
            <a:off x="5808684" y="2605393"/>
            <a:ext cx="933832" cy="917231"/>
            <a:chOff x="5507955" y="2605393"/>
            <a:chExt cx="933832" cy="917231"/>
          </a:xfrm>
        </p:grpSpPr>
        <p:pic>
          <p:nvPicPr>
            <p:cNvPr id="359" name="رسم 358" descr="فصي المخ الأيمن والأيسر مع تعبئة خالصة">
              <a:extLst>
                <a:ext uri="{FF2B5EF4-FFF2-40B4-BE49-F238E27FC236}">
                  <a16:creationId xmlns:a16="http://schemas.microsoft.com/office/drawing/2014/main" id="{30F0B788-BD5D-4211-8801-C25AEEFE3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527387" y="2608224"/>
              <a:ext cx="914400" cy="914400"/>
            </a:xfrm>
            <a:prstGeom prst="rect">
              <a:avLst/>
            </a:prstGeom>
          </p:spPr>
        </p:pic>
        <p:pic>
          <p:nvPicPr>
            <p:cNvPr id="361" name="رسم 360" descr="فصي المخ الأيمن والأيسر خطوط عريضة">
              <a:extLst>
                <a:ext uri="{FF2B5EF4-FFF2-40B4-BE49-F238E27FC236}">
                  <a16:creationId xmlns:a16="http://schemas.microsoft.com/office/drawing/2014/main" id="{DC366E55-FAD7-4D30-9BFA-433387E15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07955" y="2605393"/>
              <a:ext cx="914400" cy="914400"/>
            </a:xfrm>
            <a:prstGeom prst="rect">
              <a:avLst/>
            </a:prstGeom>
          </p:spPr>
        </p:pic>
      </p:grpSp>
      <p:grpSp>
        <p:nvGrpSpPr>
          <p:cNvPr id="367" name="مجموعة 366">
            <a:extLst>
              <a:ext uri="{FF2B5EF4-FFF2-40B4-BE49-F238E27FC236}">
                <a16:creationId xmlns:a16="http://schemas.microsoft.com/office/drawing/2014/main" id="{ACD8979F-3A39-4573-B456-CC05455571E2}"/>
              </a:ext>
            </a:extLst>
          </p:cNvPr>
          <p:cNvGrpSpPr/>
          <p:nvPr/>
        </p:nvGrpSpPr>
        <p:grpSpPr>
          <a:xfrm>
            <a:off x="3216614" y="2548290"/>
            <a:ext cx="1166539" cy="1166539"/>
            <a:chOff x="-2121775" y="5160761"/>
            <a:chExt cx="914400" cy="914400"/>
          </a:xfrm>
        </p:grpSpPr>
        <p:pic>
          <p:nvPicPr>
            <p:cNvPr id="364" name="رسم 363" descr="المجموعة مع تعبئة خالصة">
              <a:extLst>
                <a:ext uri="{FF2B5EF4-FFF2-40B4-BE49-F238E27FC236}">
                  <a16:creationId xmlns:a16="http://schemas.microsoft.com/office/drawing/2014/main" id="{4570735A-F2F0-4A56-93C7-4185722CB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2121775" y="5160761"/>
              <a:ext cx="914400" cy="914400"/>
            </a:xfrm>
            <a:prstGeom prst="rect">
              <a:avLst/>
            </a:prstGeom>
          </p:spPr>
        </p:pic>
        <p:pic>
          <p:nvPicPr>
            <p:cNvPr id="366" name="رسم 365" descr="المجموعة خطوط عريضة">
              <a:extLst>
                <a:ext uri="{FF2B5EF4-FFF2-40B4-BE49-F238E27FC236}">
                  <a16:creationId xmlns:a16="http://schemas.microsoft.com/office/drawing/2014/main" id="{9BD22490-FCB0-4DEA-89AE-1FA6F4CB4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2121775" y="5160761"/>
              <a:ext cx="914400" cy="914400"/>
            </a:xfrm>
            <a:prstGeom prst="rect">
              <a:avLst/>
            </a:prstGeom>
          </p:spPr>
        </p:pic>
      </p:grpSp>
      <p:grpSp>
        <p:nvGrpSpPr>
          <p:cNvPr id="384" name="مجموعة 383">
            <a:extLst>
              <a:ext uri="{FF2B5EF4-FFF2-40B4-BE49-F238E27FC236}">
                <a16:creationId xmlns:a16="http://schemas.microsoft.com/office/drawing/2014/main" id="{71F3BCCC-1759-4A2D-9621-69AA86AFA32E}"/>
              </a:ext>
            </a:extLst>
          </p:cNvPr>
          <p:cNvGrpSpPr/>
          <p:nvPr/>
        </p:nvGrpSpPr>
        <p:grpSpPr>
          <a:xfrm>
            <a:off x="3277642" y="4214058"/>
            <a:ext cx="938848" cy="932525"/>
            <a:chOff x="-4003368" y="5773337"/>
            <a:chExt cx="938848" cy="932525"/>
          </a:xfrm>
        </p:grpSpPr>
        <p:pic>
          <p:nvPicPr>
            <p:cNvPr id="376" name="رسم 375" descr="وجه ملائكي بتعبئة مصمتة مع تعبئة خالصة">
              <a:extLst>
                <a:ext uri="{FF2B5EF4-FFF2-40B4-BE49-F238E27FC236}">
                  <a16:creationId xmlns:a16="http://schemas.microsoft.com/office/drawing/2014/main" id="{4721AEC2-4A74-4375-876C-21A9EAF99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3978920" y="5791462"/>
              <a:ext cx="914400" cy="914400"/>
            </a:xfrm>
            <a:prstGeom prst="rect">
              <a:avLst/>
            </a:prstGeom>
          </p:spPr>
        </p:pic>
        <p:pic>
          <p:nvPicPr>
            <p:cNvPr id="378" name="رسم 377" descr="تخطيط خارجي لوجه ملاك خطوط عريضة">
              <a:extLst>
                <a:ext uri="{FF2B5EF4-FFF2-40B4-BE49-F238E27FC236}">
                  <a16:creationId xmlns:a16="http://schemas.microsoft.com/office/drawing/2014/main" id="{3C55940B-BFC0-4E22-8B18-945F73AD7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-4003368" y="5773337"/>
              <a:ext cx="914400" cy="914400"/>
            </a:xfrm>
            <a:prstGeom prst="rect">
              <a:avLst/>
            </a:prstGeom>
          </p:spPr>
        </p:pic>
      </p:grpSp>
      <p:grpSp>
        <p:nvGrpSpPr>
          <p:cNvPr id="383" name="مجموعة 382">
            <a:extLst>
              <a:ext uri="{FF2B5EF4-FFF2-40B4-BE49-F238E27FC236}">
                <a16:creationId xmlns:a16="http://schemas.microsoft.com/office/drawing/2014/main" id="{39D2EA8C-C68B-40F6-AB85-A7E85BBB6E1E}"/>
              </a:ext>
            </a:extLst>
          </p:cNvPr>
          <p:cNvGrpSpPr/>
          <p:nvPr/>
        </p:nvGrpSpPr>
        <p:grpSpPr>
          <a:xfrm>
            <a:off x="5829499" y="4191294"/>
            <a:ext cx="960921" cy="923631"/>
            <a:chOff x="-1374311" y="5150829"/>
            <a:chExt cx="960921" cy="923631"/>
          </a:xfrm>
        </p:grpSpPr>
        <p:pic>
          <p:nvPicPr>
            <p:cNvPr id="380" name="رسم 379" descr="ذكر الفنان مع تعبئة خالصة">
              <a:extLst>
                <a:ext uri="{FF2B5EF4-FFF2-40B4-BE49-F238E27FC236}">
                  <a16:creationId xmlns:a16="http://schemas.microsoft.com/office/drawing/2014/main" id="{FE9A4849-34D3-43BA-A024-84E9F6048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-1327790" y="5160060"/>
              <a:ext cx="914400" cy="914400"/>
            </a:xfrm>
            <a:prstGeom prst="rect">
              <a:avLst/>
            </a:prstGeom>
          </p:spPr>
        </p:pic>
        <p:pic>
          <p:nvPicPr>
            <p:cNvPr id="382" name="رسم 381" descr="ذكر الفنان خطوط عريضة">
              <a:extLst>
                <a:ext uri="{FF2B5EF4-FFF2-40B4-BE49-F238E27FC236}">
                  <a16:creationId xmlns:a16="http://schemas.microsoft.com/office/drawing/2014/main" id="{2045721D-2F67-4FBC-B84E-DF0138079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1374311" y="5150829"/>
              <a:ext cx="914400" cy="914400"/>
            </a:xfrm>
            <a:prstGeom prst="rect">
              <a:avLst/>
            </a:prstGeom>
          </p:spPr>
        </p:pic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E62473C8-7A90-4840-8299-78CCC6120BFE}"/>
              </a:ext>
            </a:extLst>
          </p:cNvPr>
          <p:cNvGrpSpPr/>
          <p:nvPr/>
        </p:nvGrpSpPr>
        <p:grpSpPr>
          <a:xfrm>
            <a:off x="7895125" y="4200525"/>
            <a:ext cx="194195" cy="237348"/>
            <a:chOff x="9213954" y="3519793"/>
            <a:chExt cx="397987" cy="486426"/>
          </a:xfrm>
        </p:grpSpPr>
        <p:sp>
          <p:nvSpPr>
            <p:cNvPr id="2" name="مثلث متساوي الساقين 1">
              <a:extLst>
                <a:ext uri="{FF2B5EF4-FFF2-40B4-BE49-F238E27FC236}">
                  <a16:creationId xmlns:a16="http://schemas.microsoft.com/office/drawing/2014/main" id="{52294453-7D13-4857-A8F2-492000599866}"/>
                </a:ext>
              </a:extLst>
            </p:cNvPr>
            <p:cNvSpPr/>
            <p:nvPr/>
          </p:nvSpPr>
          <p:spPr>
            <a:xfrm rot="16200000">
              <a:off x="9182115" y="3576393"/>
              <a:ext cx="461665" cy="397987"/>
            </a:xfrm>
            <a:prstGeom prst="triangle">
              <a:avLst/>
            </a:prstGeom>
            <a:solidFill>
              <a:srgbClr val="205C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3" name="مثلث متساوي الساقين 72">
              <a:extLst>
                <a:ext uri="{FF2B5EF4-FFF2-40B4-BE49-F238E27FC236}">
                  <a16:creationId xmlns:a16="http://schemas.microsoft.com/office/drawing/2014/main" id="{774B82D9-BB3A-4824-8656-5CCEB8588B83}"/>
                </a:ext>
              </a:extLst>
            </p:cNvPr>
            <p:cNvSpPr/>
            <p:nvPr/>
          </p:nvSpPr>
          <p:spPr>
            <a:xfrm rot="16200000">
              <a:off x="9182115" y="3551632"/>
              <a:ext cx="461665" cy="397987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id="{7ACEF535-028A-42E9-8C81-91D2886C60B5}"/>
              </a:ext>
            </a:extLst>
          </p:cNvPr>
          <p:cNvGrpSpPr/>
          <p:nvPr/>
        </p:nvGrpSpPr>
        <p:grpSpPr>
          <a:xfrm>
            <a:off x="7913047" y="494375"/>
            <a:ext cx="359396" cy="314379"/>
            <a:chOff x="7962416" y="494375"/>
            <a:chExt cx="359396" cy="314379"/>
          </a:xfrm>
        </p:grpSpPr>
        <p:grpSp>
          <p:nvGrpSpPr>
            <p:cNvPr id="78" name="مجموعة 77">
              <a:extLst>
                <a:ext uri="{FF2B5EF4-FFF2-40B4-BE49-F238E27FC236}">
                  <a16:creationId xmlns:a16="http://schemas.microsoft.com/office/drawing/2014/main" id="{F309705A-06ED-464B-9FD9-79F2EC08DCC8}"/>
                </a:ext>
              </a:extLst>
            </p:cNvPr>
            <p:cNvGrpSpPr/>
            <p:nvPr/>
          </p:nvGrpSpPr>
          <p:grpSpPr>
            <a:xfrm>
              <a:off x="7972966" y="512985"/>
              <a:ext cx="299582" cy="295769"/>
              <a:chOff x="7972966" y="658129"/>
              <a:chExt cx="152567" cy="150625"/>
            </a:xfrm>
          </p:grpSpPr>
          <p:sp>
            <p:nvSpPr>
              <p:cNvPr id="80" name="Google Shape;2170;p33">
                <a:extLst>
                  <a:ext uri="{FF2B5EF4-FFF2-40B4-BE49-F238E27FC236}">
                    <a16:creationId xmlns:a16="http://schemas.microsoft.com/office/drawing/2014/main" id="{A84F270E-B26D-4363-A435-D16550AF9E04}"/>
                  </a:ext>
                </a:extLst>
              </p:cNvPr>
              <p:cNvSpPr/>
              <p:nvPr/>
            </p:nvSpPr>
            <p:spPr>
              <a:xfrm>
                <a:off x="7978233" y="662654"/>
                <a:ext cx="147300" cy="146100"/>
              </a:xfrm>
              <a:prstGeom prst="rect">
                <a:avLst/>
              </a:prstGeom>
              <a:solidFill>
                <a:srgbClr val="BF3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173;p33">
                <a:extLst>
                  <a:ext uri="{FF2B5EF4-FFF2-40B4-BE49-F238E27FC236}">
                    <a16:creationId xmlns:a16="http://schemas.microsoft.com/office/drawing/2014/main" id="{3B5682C3-D29D-4DFA-9D28-9369A2F73899}"/>
                  </a:ext>
                </a:extLst>
              </p:cNvPr>
              <p:cNvSpPr/>
              <p:nvPr/>
            </p:nvSpPr>
            <p:spPr>
              <a:xfrm>
                <a:off x="7972966" y="658129"/>
                <a:ext cx="147194" cy="145765"/>
              </a:xfrm>
              <a:custGeom>
                <a:avLst/>
                <a:gdLst/>
                <a:ahLst/>
                <a:cxnLst/>
                <a:rect l="l" t="t" r="r" b="b"/>
                <a:pathLst>
                  <a:path w="55336" h="9687" fill="none" extrusionOk="0">
                    <a:moveTo>
                      <a:pt x="26732" y="279"/>
                    </a:moveTo>
                    <a:lnTo>
                      <a:pt x="20840" y="304"/>
                    </a:lnTo>
                    <a:lnTo>
                      <a:pt x="11483" y="330"/>
                    </a:lnTo>
                    <a:lnTo>
                      <a:pt x="6677" y="279"/>
                    </a:lnTo>
                    <a:lnTo>
                      <a:pt x="5236" y="203"/>
                    </a:lnTo>
                    <a:lnTo>
                      <a:pt x="3794" y="52"/>
                    </a:lnTo>
                    <a:lnTo>
                      <a:pt x="2226" y="1"/>
                    </a:lnTo>
                    <a:lnTo>
                      <a:pt x="1468" y="102"/>
                    </a:lnTo>
                    <a:lnTo>
                      <a:pt x="911" y="431"/>
                    </a:lnTo>
                    <a:lnTo>
                      <a:pt x="557" y="1013"/>
                    </a:lnTo>
                    <a:lnTo>
                      <a:pt x="330" y="1898"/>
                    </a:lnTo>
                    <a:lnTo>
                      <a:pt x="254" y="3187"/>
                    </a:lnTo>
                    <a:lnTo>
                      <a:pt x="229" y="3997"/>
                    </a:lnTo>
                    <a:lnTo>
                      <a:pt x="153" y="5767"/>
                    </a:lnTo>
                    <a:lnTo>
                      <a:pt x="1" y="7613"/>
                    </a:lnTo>
                    <a:lnTo>
                      <a:pt x="127" y="8271"/>
                    </a:lnTo>
                    <a:lnTo>
                      <a:pt x="330" y="8650"/>
                    </a:lnTo>
                    <a:lnTo>
                      <a:pt x="684" y="8954"/>
                    </a:lnTo>
                    <a:lnTo>
                      <a:pt x="1190" y="9206"/>
                    </a:lnTo>
                    <a:lnTo>
                      <a:pt x="2277" y="9485"/>
                    </a:lnTo>
                    <a:lnTo>
                      <a:pt x="4578" y="9662"/>
                    </a:lnTo>
                    <a:lnTo>
                      <a:pt x="8018" y="9687"/>
                    </a:lnTo>
                    <a:lnTo>
                      <a:pt x="10269" y="9636"/>
                    </a:lnTo>
                    <a:lnTo>
                      <a:pt x="19929" y="9434"/>
                    </a:lnTo>
                    <a:lnTo>
                      <a:pt x="33712" y="9232"/>
                    </a:lnTo>
                    <a:lnTo>
                      <a:pt x="41325" y="9257"/>
                    </a:lnTo>
                    <a:lnTo>
                      <a:pt x="44283" y="9333"/>
                    </a:lnTo>
                    <a:lnTo>
                      <a:pt x="46888" y="9459"/>
                    </a:lnTo>
                    <a:lnTo>
                      <a:pt x="50909" y="9611"/>
                    </a:lnTo>
                    <a:lnTo>
                      <a:pt x="52958" y="9535"/>
                    </a:lnTo>
                    <a:lnTo>
                      <a:pt x="53919" y="9358"/>
                    </a:lnTo>
                    <a:lnTo>
                      <a:pt x="54551" y="9004"/>
                    </a:lnTo>
                    <a:lnTo>
                      <a:pt x="54855" y="8498"/>
                    </a:lnTo>
                    <a:lnTo>
                      <a:pt x="54880" y="8170"/>
                    </a:lnTo>
                    <a:lnTo>
                      <a:pt x="54931" y="6981"/>
                    </a:lnTo>
                    <a:lnTo>
                      <a:pt x="55259" y="4503"/>
                    </a:lnTo>
                    <a:lnTo>
                      <a:pt x="55335" y="2783"/>
                    </a:lnTo>
                    <a:lnTo>
                      <a:pt x="55158" y="1797"/>
                    </a:lnTo>
                    <a:lnTo>
                      <a:pt x="54703" y="1038"/>
                    </a:lnTo>
                    <a:lnTo>
                      <a:pt x="53868" y="557"/>
                    </a:lnTo>
                    <a:lnTo>
                      <a:pt x="53287" y="456"/>
                    </a:lnTo>
                    <a:lnTo>
                      <a:pt x="51592" y="355"/>
                    </a:lnTo>
                    <a:lnTo>
                      <a:pt x="43727" y="254"/>
                    </a:lnTo>
                    <a:lnTo>
                      <a:pt x="29691" y="254"/>
                    </a:lnTo>
                    <a:lnTo>
                      <a:pt x="26732" y="279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2528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" name="شكل حر: شكل 78">
              <a:extLst>
                <a:ext uri="{FF2B5EF4-FFF2-40B4-BE49-F238E27FC236}">
                  <a16:creationId xmlns:a16="http://schemas.microsoft.com/office/drawing/2014/main" id="{7446535F-4F00-4865-A4AF-408B80AA79EC}"/>
                </a:ext>
              </a:extLst>
            </p:cNvPr>
            <p:cNvSpPr/>
            <p:nvPr/>
          </p:nvSpPr>
          <p:spPr>
            <a:xfrm>
              <a:off x="7962416" y="494375"/>
              <a:ext cx="359396" cy="269785"/>
            </a:xfrm>
            <a:custGeom>
              <a:avLst/>
              <a:gdLst>
                <a:gd name="connsiteX0" fmla="*/ 27103 w 386603"/>
                <a:gd name="connsiteY0" fmla="*/ 144058 h 290208"/>
                <a:gd name="connsiteX1" fmla="*/ 23854 w 386603"/>
                <a:gd name="connsiteY1" fmla="*/ 147307 h 290208"/>
                <a:gd name="connsiteX2" fmla="*/ 28171 w 386603"/>
                <a:gd name="connsiteY2" fmla="*/ 151624 h 290208"/>
                <a:gd name="connsiteX3" fmla="*/ 32488 w 386603"/>
                <a:gd name="connsiteY3" fmla="*/ 155941 h 290208"/>
                <a:gd name="connsiteX4" fmla="*/ 50912 w 386603"/>
                <a:gd name="connsiteY4" fmla="*/ 177614 h 290208"/>
                <a:gd name="connsiteX5" fmla="*/ 70405 w 386603"/>
                <a:gd name="connsiteY5" fmla="*/ 198175 h 290208"/>
                <a:gd name="connsiteX6" fmla="*/ 90965 w 386603"/>
                <a:gd name="connsiteY6" fmla="*/ 216599 h 290208"/>
                <a:gd name="connsiteX7" fmla="*/ 112639 w 386603"/>
                <a:gd name="connsiteY7" fmla="*/ 234979 h 290208"/>
                <a:gd name="connsiteX8" fmla="*/ 123453 w 386603"/>
                <a:gd name="connsiteY8" fmla="*/ 242589 h 290208"/>
                <a:gd name="connsiteX9" fmla="*/ 134312 w 386603"/>
                <a:gd name="connsiteY9" fmla="*/ 250155 h 290208"/>
                <a:gd name="connsiteX10" fmla="*/ 145126 w 386603"/>
                <a:gd name="connsiteY10" fmla="*/ 257721 h 290208"/>
                <a:gd name="connsiteX11" fmla="*/ 154873 w 386603"/>
                <a:gd name="connsiteY11" fmla="*/ 265331 h 290208"/>
                <a:gd name="connsiteX12" fmla="*/ 162438 w 386603"/>
                <a:gd name="connsiteY12" fmla="*/ 258833 h 290208"/>
                <a:gd name="connsiteX13" fmla="*/ 85581 w 386603"/>
                <a:gd name="connsiteY13" fmla="*/ 194926 h 290208"/>
                <a:gd name="connsiteX14" fmla="*/ 55229 w 386603"/>
                <a:gd name="connsiteY14" fmla="*/ 171117 h 290208"/>
                <a:gd name="connsiteX15" fmla="*/ 40098 w 386603"/>
                <a:gd name="connsiteY15" fmla="*/ 158121 h 290208"/>
                <a:gd name="connsiteX16" fmla="*/ 32488 w 386603"/>
                <a:gd name="connsiteY16" fmla="*/ 151624 h 290208"/>
                <a:gd name="connsiteX17" fmla="*/ 194926 w 386603"/>
                <a:gd name="connsiteY17" fmla="*/ 138629 h 290208"/>
                <a:gd name="connsiteX18" fmla="*/ 186292 w 386603"/>
                <a:gd name="connsiteY18" fmla="*/ 146195 h 290208"/>
                <a:gd name="connsiteX19" fmla="*/ 191677 w 386603"/>
                <a:gd name="connsiteY19" fmla="*/ 151624 h 290208"/>
                <a:gd name="connsiteX20" fmla="*/ 198175 w 386603"/>
                <a:gd name="connsiteY20" fmla="*/ 159190 h 290208"/>
                <a:gd name="connsiteX21" fmla="*/ 206853 w 386603"/>
                <a:gd name="connsiteY21" fmla="*/ 172185 h 290208"/>
                <a:gd name="connsiteX22" fmla="*/ 213350 w 386603"/>
                <a:gd name="connsiteY22" fmla="*/ 178682 h 290208"/>
                <a:gd name="connsiteX23" fmla="*/ 218780 w 386603"/>
                <a:gd name="connsiteY23" fmla="*/ 186292 h 290208"/>
                <a:gd name="connsiteX24" fmla="*/ 223096 w 386603"/>
                <a:gd name="connsiteY24" fmla="*/ 193858 h 290208"/>
                <a:gd name="connsiteX25" fmla="*/ 224165 w 386603"/>
                <a:gd name="connsiteY25" fmla="*/ 198175 h 290208"/>
                <a:gd name="connsiteX26" fmla="*/ 225277 w 386603"/>
                <a:gd name="connsiteY26" fmla="*/ 202492 h 290208"/>
                <a:gd name="connsiteX27" fmla="*/ 239340 w 386603"/>
                <a:gd name="connsiteY27" fmla="*/ 188428 h 290208"/>
                <a:gd name="connsiteX28" fmla="*/ 236092 w 386603"/>
                <a:gd name="connsiteY28" fmla="*/ 187360 h 290208"/>
                <a:gd name="connsiteX29" fmla="*/ 228526 w 386603"/>
                <a:gd name="connsiteY29" fmla="*/ 180863 h 290208"/>
                <a:gd name="connsiteX30" fmla="*/ 220916 w 386603"/>
                <a:gd name="connsiteY30" fmla="*/ 173297 h 290208"/>
                <a:gd name="connsiteX31" fmla="*/ 207921 w 386603"/>
                <a:gd name="connsiteY31" fmla="*/ 157053 h 290208"/>
                <a:gd name="connsiteX32" fmla="*/ 201423 w 386603"/>
                <a:gd name="connsiteY32" fmla="*/ 148375 h 290208"/>
                <a:gd name="connsiteX33" fmla="*/ 41166 w 386603"/>
                <a:gd name="connsiteY33" fmla="*/ 128883 h 290208"/>
                <a:gd name="connsiteX34" fmla="*/ 40098 w 386603"/>
                <a:gd name="connsiteY34" fmla="*/ 129951 h 290208"/>
                <a:gd name="connsiteX35" fmla="*/ 32488 w 386603"/>
                <a:gd name="connsiteY35" fmla="*/ 137561 h 290208"/>
                <a:gd name="connsiteX36" fmla="*/ 41166 w 386603"/>
                <a:gd name="connsiteY36" fmla="*/ 142946 h 290208"/>
                <a:gd name="connsiteX37" fmla="*/ 48732 w 386603"/>
                <a:gd name="connsiteY37" fmla="*/ 148375 h 290208"/>
                <a:gd name="connsiteX38" fmla="*/ 64975 w 386603"/>
                <a:gd name="connsiteY38" fmla="*/ 161370 h 290208"/>
                <a:gd name="connsiteX39" fmla="*/ 94214 w 386603"/>
                <a:gd name="connsiteY39" fmla="*/ 187360 h 290208"/>
                <a:gd name="connsiteX40" fmla="*/ 171116 w 386603"/>
                <a:gd name="connsiteY40" fmla="*/ 251223 h 290208"/>
                <a:gd name="connsiteX41" fmla="*/ 176546 w 386603"/>
                <a:gd name="connsiteY41" fmla="*/ 246906 h 290208"/>
                <a:gd name="connsiteX42" fmla="*/ 174365 w 386603"/>
                <a:gd name="connsiteY42" fmla="*/ 245838 h 290208"/>
                <a:gd name="connsiteX43" fmla="*/ 163551 w 386603"/>
                <a:gd name="connsiteY43" fmla="*/ 238228 h 290208"/>
                <a:gd name="connsiteX44" fmla="*/ 153804 w 386603"/>
                <a:gd name="connsiteY44" fmla="*/ 229594 h 290208"/>
                <a:gd name="connsiteX45" fmla="*/ 144058 w 386603"/>
                <a:gd name="connsiteY45" fmla="*/ 220916 h 290208"/>
                <a:gd name="connsiteX46" fmla="*/ 134312 w 386603"/>
                <a:gd name="connsiteY46" fmla="*/ 212238 h 290208"/>
                <a:gd name="connsiteX47" fmla="*/ 113707 w 386603"/>
                <a:gd name="connsiteY47" fmla="*/ 194926 h 290208"/>
                <a:gd name="connsiteX48" fmla="*/ 95327 w 386603"/>
                <a:gd name="connsiteY48" fmla="*/ 178682 h 290208"/>
                <a:gd name="connsiteX49" fmla="*/ 56342 w 386603"/>
                <a:gd name="connsiteY49" fmla="*/ 144058 h 290208"/>
                <a:gd name="connsiteX50" fmla="*/ 48732 w 386603"/>
                <a:gd name="connsiteY50" fmla="*/ 136448 h 290208"/>
                <a:gd name="connsiteX51" fmla="*/ 216599 w 386603"/>
                <a:gd name="connsiteY51" fmla="*/ 119136 h 290208"/>
                <a:gd name="connsiteX52" fmla="*/ 206853 w 386603"/>
                <a:gd name="connsiteY52" fmla="*/ 128883 h 290208"/>
                <a:gd name="connsiteX53" fmla="*/ 214418 w 386603"/>
                <a:gd name="connsiteY53" fmla="*/ 136448 h 290208"/>
                <a:gd name="connsiteX54" fmla="*/ 222028 w 386603"/>
                <a:gd name="connsiteY54" fmla="*/ 145126 h 290208"/>
                <a:gd name="connsiteX55" fmla="*/ 236092 w 386603"/>
                <a:gd name="connsiteY55" fmla="*/ 160302 h 290208"/>
                <a:gd name="connsiteX56" fmla="*/ 248018 w 386603"/>
                <a:gd name="connsiteY56" fmla="*/ 175433 h 290208"/>
                <a:gd name="connsiteX57" fmla="*/ 249087 w 386603"/>
                <a:gd name="connsiteY57" fmla="*/ 178682 h 290208"/>
                <a:gd name="connsiteX58" fmla="*/ 254516 w 386603"/>
                <a:gd name="connsiteY58" fmla="*/ 172185 h 290208"/>
                <a:gd name="connsiteX59" fmla="*/ 256652 w 386603"/>
                <a:gd name="connsiteY59" fmla="*/ 170048 h 290208"/>
                <a:gd name="connsiteX60" fmla="*/ 255584 w 386603"/>
                <a:gd name="connsiteY60" fmla="*/ 167868 h 290208"/>
                <a:gd name="connsiteX61" fmla="*/ 241521 w 386603"/>
                <a:gd name="connsiteY61" fmla="*/ 151624 h 290208"/>
                <a:gd name="connsiteX62" fmla="*/ 228526 w 386603"/>
                <a:gd name="connsiteY62" fmla="*/ 135380 h 290208"/>
                <a:gd name="connsiteX63" fmla="*/ 222028 w 386603"/>
                <a:gd name="connsiteY63" fmla="*/ 127815 h 290208"/>
                <a:gd name="connsiteX64" fmla="*/ 59590 w 386603"/>
                <a:gd name="connsiteY64" fmla="*/ 112639 h 290208"/>
                <a:gd name="connsiteX65" fmla="*/ 53093 w 386603"/>
                <a:gd name="connsiteY65" fmla="*/ 119136 h 290208"/>
                <a:gd name="connsiteX66" fmla="*/ 60659 w 386603"/>
                <a:gd name="connsiteY66" fmla="*/ 125634 h 290208"/>
                <a:gd name="connsiteX67" fmla="*/ 68224 w 386603"/>
                <a:gd name="connsiteY67" fmla="*/ 132131 h 290208"/>
                <a:gd name="connsiteX68" fmla="*/ 107209 w 386603"/>
                <a:gd name="connsiteY68" fmla="*/ 166800 h 290208"/>
                <a:gd name="connsiteX69" fmla="*/ 125634 w 386603"/>
                <a:gd name="connsiteY69" fmla="*/ 184112 h 290208"/>
                <a:gd name="connsiteX70" fmla="*/ 144058 w 386603"/>
                <a:gd name="connsiteY70" fmla="*/ 201423 h 290208"/>
                <a:gd name="connsiteX71" fmla="*/ 163551 w 386603"/>
                <a:gd name="connsiteY71" fmla="*/ 218735 h 290208"/>
                <a:gd name="connsiteX72" fmla="*/ 173297 w 386603"/>
                <a:gd name="connsiteY72" fmla="*/ 227414 h 290208"/>
                <a:gd name="connsiteX73" fmla="*/ 180863 w 386603"/>
                <a:gd name="connsiteY73" fmla="*/ 237160 h 290208"/>
                <a:gd name="connsiteX74" fmla="*/ 181931 w 386603"/>
                <a:gd name="connsiteY74" fmla="*/ 239341 h 290208"/>
                <a:gd name="connsiteX75" fmla="*/ 183043 w 386603"/>
                <a:gd name="connsiteY75" fmla="*/ 241477 h 290208"/>
                <a:gd name="connsiteX76" fmla="*/ 199287 w 386603"/>
                <a:gd name="connsiteY76" fmla="*/ 227414 h 290208"/>
                <a:gd name="connsiteX77" fmla="*/ 219848 w 386603"/>
                <a:gd name="connsiteY77" fmla="*/ 207921 h 290208"/>
                <a:gd name="connsiteX78" fmla="*/ 215531 w 386603"/>
                <a:gd name="connsiteY78" fmla="*/ 205740 h 290208"/>
                <a:gd name="connsiteX79" fmla="*/ 211170 w 386603"/>
                <a:gd name="connsiteY79" fmla="*/ 203604 h 290208"/>
                <a:gd name="connsiteX80" fmla="*/ 206853 w 386603"/>
                <a:gd name="connsiteY80" fmla="*/ 200355 h 290208"/>
                <a:gd name="connsiteX81" fmla="*/ 202536 w 386603"/>
                <a:gd name="connsiteY81" fmla="*/ 196039 h 290208"/>
                <a:gd name="connsiteX82" fmla="*/ 196038 w 386603"/>
                <a:gd name="connsiteY82" fmla="*/ 187360 h 290208"/>
                <a:gd name="connsiteX83" fmla="*/ 190609 w 386603"/>
                <a:gd name="connsiteY83" fmla="*/ 178682 h 290208"/>
                <a:gd name="connsiteX84" fmla="*/ 181931 w 386603"/>
                <a:gd name="connsiteY84" fmla="*/ 167868 h 290208"/>
                <a:gd name="connsiteX85" fmla="*/ 177614 w 386603"/>
                <a:gd name="connsiteY85" fmla="*/ 162438 h 290208"/>
                <a:gd name="connsiteX86" fmla="*/ 175433 w 386603"/>
                <a:gd name="connsiteY86" fmla="*/ 155941 h 290208"/>
                <a:gd name="connsiteX87" fmla="*/ 161370 w 386603"/>
                <a:gd name="connsiteY87" fmla="*/ 168936 h 290208"/>
                <a:gd name="connsiteX88" fmla="*/ 166799 w 386603"/>
                <a:gd name="connsiteY88" fmla="*/ 174365 h 290208"/>
                <a:gd name="connsiteX89" fmla="*/ 171116 w 386603"/>
                <a:gd name="connsiteY89" fmla="*/ 181931 h 290208"/>
                <a:gd name="connsiteX90" fmla="*/ 174365 w 386603"/>
                <a:gd name="connsiteY90" fmla="*/ 188428 h 290208"/>
                <a:gd name="connsiteX91" fmla="*/ 179795 w 386603"/>
                <a:gd name="connsiteY91" fmla="*/ 194926 h 290208"/>
                <a:gd name="connsiteX92" fmla="*/ 190609 w 386603"/>
                <a:gd name="connsiteY92" fmla="*/ 206853 h 290208"/>
                <a:gd name="connsiteX93" fmla="*/ 196038 w 386603"/>
                <a:gd name="connsiteY93" fmla="*/ 214419 h 290208"/>
                <a:gd name="connsiteX94" fmla="*/ 199287 w 386603"/>
                <a:gd name="connsiteY94" fmla="*/ 221984 h 290208"/>
                <a:gd name="connsiteX95" fmla="*/ 199287 w 386603"/>
                <a:gd name="connsiteY95" fmla="*/ 223097 h 290208"/>
                <a:gd name="connsiteX96" fmla="*/ 197106 w 386603"/>
                <a:gd name="connsiteY96" fmla="*/ 224165 h 290208"/>
                <a:gd name="connsiteX97" fmla="*/ 192790 w 386603"/>
                <a:gd name="connsiteY97" fmla="*/ 223097 h 290208"/>
                <a:gd name="connsiteX98" fmla="*/ 187360 w 386603"/>
                <a:gd name="connsiteY98" fmla="*/ 220916 h 290208"/>
                <a:gd name="connsiteX99" fmla="*/ 183043 w 386603"/>
                <a:gd name="connsiteY99" fmla="*/ 218735 h 290208"/>
                <a:gd name="connsiteX100" fmla="*/ 179795 w 386603"/>
                <a:gd name="connsiteY100" fmla="*/ 215487 h 290208"/>
                <a:gd name="connsiteX101" fmla="*/ 172184 w 386603"/>
                <a:gd name="connsiteY101" fmla="*/ 208989 h 290208"/>
                <a:gd name="connsiteX102" fmla="*/ 166799 w 386603"/>
                <a:gd name="connsiteY102" fmla="*/ 200355 h 290208"/>
                <a:gd name="connsiteX103" fmla="*/ 158121 w 386603"/>
                <a:gd name="connsiteY103" fmla="*/ 188428 h 290208"/>
                <a:gd name="connsiteX104" fmla="*/ 154873 w 386603"/>
                <a:gd name="connsiteY104" fmla="*/ 181931 h 290208"/>
                <a:gd name="connsiteX105" fmla="*/ 152692 w 386603"/>
                <a:gd name="connsiteY105" fmla="*/ 175433 h 290208"/>
                <a:gd name="connsiteX106" fmla="*/ 145126 w 386603"/>
                <a:gd name="connsiteY106" fmla="*/ 178682 h 290208"/>
                <a:gd name="connsiteX107" fmla="*/ 140809 w 386603"/>
                <a:gd name="connsiteY107" fmla="*/ 179795 h 290208"/>
                <a:gd name="connsiteX108" fmla="*/ 135380 w 386603"/>
                <a:gd name="connsiteY108" fmla="*/ 179795 h 290208"/>
                <a:gd name="connsiteX109" fmla="*/ 134312 w 386603"/>
                <a:gd name="connsiteY109" fmla="*/ 177614 h 290208"/>
                <a:gd name="connsiteX110" fmla="*/ 134312 w 386603"/>
                <a:gd name="connsiteY110" fmla="*/ 175433 h 290208"/>
                <a:gd name="connsiteX111" fmla="*/ 129951 w 386603"/>
                <a:gd name="connsiteY111" fmla="*/ 174365 h 290208"/>
                <a:gd name="connsiteX112" fmla="*/ 126702 w 386603"/>
                <a:gd name="connsiteY112" fmla="*/ 172185 h 290208"/>
                <a:gd name="connsiteX113" fmla="*/ 118068 w 386603"/>
                <a:gd name="connsiteY113" fmla="*/ 165687 h 290208"/>
                <a:gd name="connsiteX114" fmla="*/ 102892 w 386603"/>
                <a:gd name="connsiteY114" fmla="*/ 154873 h 290208"/>
                <a:gd name="connsiteX115" fmla="*/ 88829 w 386603"/>
                <a:gd name="connsiteY115" fmla="*/ 141878 h 290208"/>
                <a:gd name="connsiteX116" fmla="*/ 74722 w 386603"/>
                <a:gd name="connsiteY116" fmla="*/ 129951 h 290208"/>
                <a:gd name="connsiteX117" fmla="*/ 66088 w 386603"/>
                <a:gd name="connsiteY117" fmla="*/ 121317 h 290208"/>
                <a:gd name="connsiteX118" fmla="*/ 239340 w 386603"/>
                <a:gd name="connsiteY118" fmla="*/ 99644 h 290208"/>
                <a:gd name="connsiteX119" fmla="*/ 228526 w 386603"/>
                <a:gd name="connsiteY119" fmla="*/ 109390 h 290208"/>
                <a:gd name="connsiteX120" fmla="*/ 232843 w 386603"/>
                <a:gd name="connsiteY120" fmla="*/ 113707 h 290208"/>
                <a:gd name="connsiteX121" fmla="*/ 237160 w 386603"/>
                <a:gd name="connsiteY121" fmla="*/ 119136 h 290208"/>
                <a:gd name="connsiteX122" fmla="*/ 245838 w 386603"/>
                <a:gd name="connsiteY122" fmla="*/ 129951 h 290208"/>
                <a:gd name="connsiteX123" fmla="*/ 256652 w 386603"/>
                <a:gd name="connsiteY123" fmla="*/ 142946 h 290208"/>
                <a:gd name="connsiteX124" fmla="*/ 268579 w 386603"/>
                <a:gd name="connsiteY124" fmla="*/ 158121 h 290208"/>
                <a:gd name="connsiteX125" fmla="*/ 281574 w 386603"/>
                <a:gd name="connsiteY125" fmla="*/ 141878 h 290208"/>
                <a:gd name="connsiteX126" fmla="*/ 275077 w 386603"/>
                <a:gd name="connsiteY126" fmla="*/ 137561 h 290208"/>
                <a:gd name="connsiteX127" fmla="*/ 268579 w 386603"/>
                <a:gd name="connsiteY127" fmla="*/ 131063 h 290208"/>
                <a:gd name="connsiteX128" fmla="*/ 258833 w 386603"/>
                <a:gd name="connsiteY128" fmla="*/ 120204 h 290208"/>
                <a:gd name="connsiteX129" fmla="*/ 248018 w 386603"/>
                <a:gd name="connsiteY129" fmla="*/ 110458 h 290208"/>
                <a:gd name="connsiteX130" fmla="*/ 243657 w 386603"/>
                <a:gd name="connsiteY130" fmla="*/ 105073 h 290208"/>
                <a:gd name="connsiteX131" fmla="*/ 264262 w 386603"/>
                <a:gd name="connsiteY131" fmla="*/ 76902 h 290208"/>
                <a:gd name="connsiteX132" fmla="*/ 249087 w 386603"/>
                <a:gd name="connsiteY132" fmla="*/ 89897 h 290208"/>
                <a:gd name="connsiteX133" fmla="*/ 261013 w 386603"/>
                <a:gd name="connsiteY133" fmla="*/ 100712 h 290208"/>
                <a:gd name="connsiteX134" fmla="*/ 272896 w 386603"/>
                <a:gd name="connsiteY134" fmla="*/ 112639 h 290208"/>
                <a:gd name="connsiteX135" fmla="*/ 282642 w 386603"/>
                <a:gd name="connsiteY135" fmla="*/ 120204 h 290208"/>
                <a:gd name="connsiteX136" fmla="*/ 286959 w 386603"/>
                <a:gd name="connsiteY136" fmla="*/ 124566 h 290208"/>
                <a:gd name="connsiteX137" fmla="*/ 291320 w 386603"/>
                <a:gd name="connsiteY137" fmla="*/ 129951 h 290208"/>
                <a:gd name="connsiteX138" fmla="*/ 302135 w 386603"/>
                <a:gd name="connsiteY138" fmla="*/ 118068 h 290208"/>
                <a:gd name="connsiteX139" fmla="*/ 295637 w 386603"/>
                <a:gd name="connsiteY139" fmla="*/ 113707 h 290208"/>
                <a:gd name="connsiteX140" fmla="*/ 290208 w 386603"/>
                <a:gd name="connsiteY140" fmla="*/ 109390 h 290208"/>
                <a:gd name="connsiteX141" fmla="*/ 279393 w 386603"/>
                <a:gd name="connsiteY141" fmla="*/ 100712 h 290208"/>
                <a:gd name="connsiteX142" fmla="*/ 275077 w 386603"/>
                <a:gd name="connsiteY142" fmla="*/ 95327 h 290208"/>
                <a:gd name="connsiteX143" fmla="*/ 269647 w 386603"/>
                <a:gd name="connsiteY143" fmla="*/ 89897 h 290208"/>
                <a:gd name="connsiteX144" fmla="*/ 266398 w 386603"/>
                <a:gd name="connsiteY144" fmla="*/ 83400 h 290208"/>
                <a:gd name="connsiteX145" fmla="*/ 264262 w 386603"/>
                <a:gd name="connsiteY145" fmla="*/ 80151 h 290208"/>
                <a:gd name="connsiteX146" fmla="*/ 281574 w 386603"/>
                <a:gd name="connsiteY146" fmla="*/ 61727 h 290208"/>
                <a:gd name="connsiteX147" fmla="*/ 268579 w 386603"/>
                <a:gd name="connsiteY147" fmla="*/ 72586 h 290208"/>
                <a:gd name="connsiteX148" fmla="*/ 275077 w 386603"/>
                <a:gd name="connsiteY148" fmla="*/ 75834 h 290208"/>
                <a:gd name="connsiteX149" fmla="*/ 280506 w 386603"/>
                <a:gd name="connsiteY149" fmla="*/ 80151 h 290208"/>
                <a:gd name="connsiteX150" fmla="*/ 290208 w 386603"/>
                <a:gd name="connsiteY150" fmla="*/ 89897 h 290208"/>
                <a:gd name="connsiteX151" fmla="*/ 301067 w 386603"/>
                <a:gd name="connsiteY151" fmla="*/ 97463 h 290208"/>
                <a:gd name="connsiteX152" fmla="*/ 310813 w 386603"/>
                <a:gd name="connsiteY152" fmla="*/ 106141 h 290208"/>
                <a:gd name="connsiteX153" fmla="*/ 316198 w 386603"/>
                <a:gd name="connsiteY153" fmla="*/ 99644 h 290208"/>
                <a:gd name="connsiteX154" fmla="*/ 307564 w 386603"/>
                <a:gd name="connsiteY154" fmla="*/ 90966 h 290208"/>
                <a:gd name="connsiteX155" fmla="*/ 298886 w 386603"/>
                <a:gd name="connsiteY155" fmla="*/ 82332 h 290208"/>
                <a:gd name="connsiteX156" fmla="*/ 289140 w 386603"/>
                <a:gd name="connsiteY156" fmla="*/ 72586 h 290208"/>
                <a:gd name="connsiteX157" fmla="*/ 284823 w 386603"/>
                <a:gd name="connsiteY157" fmla="*/ 67156 h 290208"/>
                <a:gd name="connsiteX158" fmla="*/ 324876 w 386603"/>
                <a:gd name="connsiteY158" fmla="*/ 22742 h 290208"/>
                <a:gd name="connsiteX159" fmla="*/ 310813 w 386603"/>
                <a:gd name="connsiteY159" fmla="*/ 35737 h 290208"/>
                <a:gd name="connsiteX160" fmla="*/ 315130 w 386603"/>
                <a:gd name="connsiteY160" fmla="*/ 37917 h 290208"/>
                <a:gd name="connsiteX161" fmla="*/ 318379 w 386603"/>
                <a:gd name="connsiteY161" fmla="*/ 42234 h 290208"/>
                <a:gd name="connsiteX162" fmla="*/ 324876 w 386603"/>
                <a:gd name="connsiteY162" fmla="*/ 50912 h 290208"/>
                <a:gd name="connsiteX163" fmla="*/ 329193 w 386603"/>
                <a:gd name="connsiteY163" fmla="*/ 56342 h 290208"/>
                <a:gd name="connsiteX164" fmla="*/ 333554 w 386603"/>
                <a:gd name="connsiteY164" fmla="*/ 60659 h 290208"/>
                <a:gd name="connsiteX165" fmla="*/ 335690 w 386603"/>
                <a:gd name="connsiteY165" fmla="*/ 67156 h 290208"/>
                <a:gd name="connsiteX166" fmla="*/ 336803 w 386603"/>
                <a:gd name="connsiteY166" fmla="*/ 73654 h 290208"/>
                <a:gd name="connsiteX167" fmla="*/ 335690 w 386603"/>
                <a:gd name="connsiteY167" fmla="*/ 75834 h 290208"/>
                <a:gd name="connsiteX168" fmla="*/ 333554 w 386603"/>
                <a:gd name="connsiteY168" fmla="*/ 75834 h 290208"/>
                <a:gd name="connsiteX169" fmla="*/ 327057 w 386603"/>
                <a:gd name="connsiteY169" fmla="*/ 72586 h 290208"/>
                <a:gd name="connsiteX170" fmla="*/ 322695 w 386603"/>
                <a:gd name="connsiteY170" fmla="*/ 68224 h 290208"/>
                <a:gd name="connsiteX171" fmla="*/ 314062 w 386603"/>
                <a:gd name="connsiteY171" fmla="*/ 57410 h 290208"/>
                <a:gd name="connsiteX172" fmla="*/ 307564 w 386603"/>
                <a:gd name="connsiteY172" fmla="*/ 50912 h 290208"/>
                <a:gd name="connsiteX173" fmla="*/ 304315 w 386603"/>
                <a:gd name="connsiteY173" fmla="*/ 46595 h 290208"/>
                <a:gd name="connsiteX174" fmla="*/ 302135 w 386603"/>
                <a:gd name="connsiteY174" fmla="*/ 43347 h 290208"/>
                <a:gd name="connsiteX175" fmla="*/ 288072 w 386603"/>
                <a:gd name="connsiteY175" fmla="*/ 55229 h 290208"/>
                <a:gd name="connsiteX176" fmla="*/ 294569 w 386603"/>
                <a:gd name="connsiteY176" fmla="*/ 58478 h 290208"/>
                <a:gd name="connsiteX177" fmla="*/ 299954 w 386603"/>
                <a:gd name="connsiteY177" fmla="*/ 62839 h 290208"/>
                <a:gd name="connsiteX178" fmla="*/ 309700 w 386603"/>
                <a:gd name="connsiteY178" fmla="*/ 71473 h 290208"/>
                <a:gd name="connsiteX179" fmla="*/ 318379 w 386603"/>
                <a:gd name="connsiteY179" fmla="*/ 77970 h 290208"/>
                <a:gd name="connsiteX180" fmla="*/ 328125 w 386603"/>
                <a:gd name="connsiteY180" fmla="*/ 85581 h 290208"/>
                <a:gd name="connsiteX181" fmla="*/ 354115 w 386603"/>
                <a:gd name="connsiteY181" fmla="*/ 56342 h 290208"/>
                <a:gd name="connsiteX182" fmla="*/ 338939 w 386603"/>
                <a:gd name="connsiteY182" fmla="*/ 38985 h 290208"/>
                <a:gd name="connsiteX183" fmla="*/ 324876 w 386603"/>
                <a:gd name="connsiteY183" fmla="*/ 0 h 290208"/>
                <a:gd name="connsiteX184" fmla="*/ 328125 w 386603"/>
                <a:gd name="connsiteY184" fmla="*/ 0 h 290208"/>
                <a:gd name="connsiteX185" fmla="*/ 331374 w 386603"/>
                <a:gd name="connsiteY185" fmla="*/ 2181 h 290208"/>
                <a:gd name="connsiteX186" fmla="*/ 340052 w 386603"/>
                <a:gd name="connsiteY186" fmla="*/ 9746 h 290208"/>
                <a:gd name="connsiteX187" fmla="*/ 346549 w 386603"/>
                <a:gd name="connsiteY187" fmla="*/ 17357 h 290208"/>
                <a:gd name="connsiteX188" fmla="*/ 360612 w 386603"/>
                <a:gd name="connsiteY188" fmla="*/ 33600 h 290208"/>
                <a:gd name="connsiteX189" fmla="*/ 373607 w 386603"/>
                <a:gd name="connsiteY189" fmla="*/ 47664 h 290208"/>
                <a:gd name="connsiteX190" fmla="*/ 384422 w 386603"/>
                <a:gd name="connsiteY190" fmla="*/ 61727 h 290208"/>
                <a:gd name="connsiteX191" fmla="*/ 386603 w 386603"/>
                <a:gd name="connsiteY191" fmla="*/ 66088 h 290208"/>
                <a:gd name="connsiteX192" fmla="*/ 386603 w 386603"/>
                <a:gd name="connsiteY192" fmla="*/ 69337 h 290208"/>
                <a:gd name="connsiteX193" fmla="*/ 384422 w 386603"/>
                <a:gd name="connsiteY193" fmla="*/ 72586 h 290208"/>
                <a:gd name="connsiteX194" fmla="*/ 382286 w 386603"/>
                <a:gd name="connsiteY194" fmla="*/ 74722 h 290208"/>
                <a:gd name="connsiteX195" fmla="*/ 379037 w 386603"/>
                <a:gd name="connsiteY195" fmla="*/ 76902 h 290208"/>
                <a:gd name="connsiteX196" fmla="*/ 374676 w 386603"/>
                <a:gd name="connsiteY196" fmla="*/ 76902 h 290208"/>
                <a:gd name="connsiteX197" fmla="*/ 371427 w 386603"/>
                <a:gd name="connsiteY197" fmla="*/ 75834 h 290208"/>
                <a:gd name="connsiteX198" fmla="*/ 368178 w 386603"/>
                <a:gd name="connsiteY198" fmla="*/ 73654 h 290208"/>
                <a:gd name="connsiteX199" fmla="*/ 356296 w 386603"/>
                <a:gd name="connsiteY199" fmla="*/ 89897 h 290208"/>
                <a:gd name="connsiteX200" fmla="*/ 344369 w 386603"/>
                <a:gd name="connsiteY200" fmla="*/ 105073 h 290208"/>
                <a:gd name="connsiteX201" fmla="*/ 318379 w 386603"/>
                <a:gd name="connsiteY201" fmla="*/ 135380 h 290208"/>
                <a:gd name="connsiteX202" fmla="*/ 290208 w 386603"/>
                <a:gd name="connsiteY202" fmla="*/ 164619 h 290208"/>
                <a:gd name="connsiteX203" fmla="*/ 263150 w 386603"/>
                <a:gd name="connsiteY203" fmla="*/ 191677 h 290208"/>
                <a:gd name="connsiteX204" fmla="*/ 232843 w 386603"/>
                <a:gd name="connsiteY204" fmla="*/ 221984 h 290208"/>
                <a:gd name="connsiteX205" fmla="*/ 201423 w 386603"/>
                <a:gd name="connsiteY205" fmla="*/ 251223 h 290208"/>
                <a:gd name="connsiteX206" fmla="*/ 190609 w 386603"/>
                <a:gd name="connsiteY206" fmla="*/ 262082 h 290208"/>
                <a:gd name="connsiteX207" fmla="*/ 177614 w 386603"/>
                <a:gd name="connsiteY207" fmla="*/ 273964 h 290208"/>
                <a:gd name="connsiteX208" fmla="*/ 171116 w 386603"/>
                <a:gd name="connsiteY208" fmla="*/ 279394 h 290208"/>
                <a:gd name="connsiteX209" fmla="*/ 164619 w 386603"/>
                <a:gd name="connsiteY209" fmla="*/ 283711 h 290208"/>
                <a:gd name="connsiteX210" fmla="*/ 157053 w 386603"/>
                <a:gd name="connsiteY210" fmla="*/ 288072 h 290208"/>
                <a:gd name="connsiteX211" fmla="*/ 149443 w 386603"/>
                <a:gd name="connsiteY211" fmla="*/ 290208 h 290208"/>
                <a:gd name="connsiteX212" fmla="*/ 146194 w 386603"/>
                <a:gd name="connsiteY212" fmla="*/ 290208 h 290208"/>
                <a:gd name="connsiteX213" fmla="*/ 144058 w 386603"/>
                <a:gd name="connsiteY213" fmla="*/ 289140 h 290208"/>
                <a:gd name="connsiteX214" fmla="*/ 142946 w 386603"/>
                <a:gd name="connsiteY214" fmla="*/ 285891 h 290208"/>
                <a:gd name="connsiteX215" fmla="*/ 142946 w 386603"/>
                <a:gd name="connsiteY215" fmla="*/ 282643 h 290208"/>
                <a:gd name="connsiteX216" fmla="*/ 144058 w 386603"/>
                <a:gd name="connsiteY216" fmla="*/ 281574 h 290208"/>
                <a:gd name="connsiteX217" fmla="*/ 133199 w 386603"/>
                <a:gd name="connsiteY217" fmla="*/ 276145 h 290208"/>
                <a:gd name="connsiteX218" fmla="*/ 122385 w 386603"/>
                <a:gd name="connsiteY218" fmla="*/ 269648 h 290208"/>
                <a:gd name="connsiteX219" fmla="*/ 112639 w 386603"/>
                <a:gd name="connsiteY219" fmla="*/ 263150 h 290208"/>
                <a:gd name="connsiteX220" fmla="*/ 101824 w 386603"/>
                <a:gd name="connsiteY220" fmla="*/ 255584 h 290208"/>
                <a:gd name="connsiteX221" fmla="*/ 82332 w 386603"/>
                <a:gd name="connsiteY221" fmla="*/ 239341 h 290208"/>
                <a:gd name="connsiteX222" fmla="*/ 64975 w 386603"/>
                <a:gd name="connsiteY222" fmla="*/ 223097 h 290208"/>
                <a:gd name="connsiteX223" fmla="*/ 44415 w 386603"/>
                <a:gd name="connsiteY223" fmla="*/ 203604 h 290208"/>
                <a:gd name="connsiteX224" fmla="*/ 35737 w 386603"/>
                <a:gd name="connsiteY224" fmla="*/ 192790 h 290208"/>
                <a:gd name="connsiteX225" fmla="*/ 25990 w 386603"/>
                <a:gd name="connsiteY225" fmla="*/ 181931 h 290208"/>
                <a:gd name="connsiteX226" fmla="*/ 18425 w 386603"/>
                <a:gd name="connsiteY226" fmla="*/ 173297 h 290208"/>
                <a:gd name="connsiteX227" fmla="*/ 15176 w 386603"/>
                <a:gd name="connsiteY227" fmla="*/ 167868 h 290208"/>
                <a:gd name="connsiteX228" fmla="*/ 11927 w 386603"/>
                <a:gd name="connsiteY228" fmla="*/ 162438 h 290208"/>
                <a:gd name="connsiteX229" fmla="*/ 9746 w 386603"/>
                <a:gd name="connsiteY229" fmla="*/ 158121 h 290208"/>
                <a:gd name="connsiteX230" fmla="*/ 8678 w 386603"/>
                <a:gd name="connsiteY230" fmla="*/ 153805 h 290208"/>
                <a:gd name="connsiteX231" fmla="*/ 5430 w 386603"/>
                <a:gd name="connsiteY231" fmla="*/ 152692 h 290208"/>
                <a:gd name="connsiteX232" fmla="*/ 3249 w 386603"/>
                <a:gd name="connsiteY232" fmla="*/ 150556 h 290208"/>
                <a:gd name="connsiteX233" fmla="*/ 1113 w 386603"/>
                <a:gd name="connsiteY233" fmla="*/ 147307 h 290208"/>
                <a:gd name="connsiteX234" fmla="*/ 0 w 386603"/>
                <a:gd name="connsiteY234" fmla="*/ 144058 h 290208"/>
                <a:gd name="connsiteX235" fmla="*/ 1113 w 386603"/>
                <a:gd name="connsiteY235" fmla="*/ 138629 h 290208"/>
                <a:gd name="connsiteX236" fmla="*/ 3249 w 386603"/>
                <a:gd name="connsiteY236" fmla="*/ 133199 h 290208"/>
                <a:gd name="connsiteX237" fmla="*/ 6498 w 386603"/>
                <a:gd name="connsiteY237" fmla="*/ 128883 h 290208"/>
                <a:gd name="connsiteX238" fmla="*/ 10859 w 386603"/>
                <a:gd name="connsiteY238" fmla="*/ 123453 h 290208"/>
                <a:gd name="connsiteX239" fmla="*/ 19493 w 386603"/>
                <a:gd name="connsiteY239" fmla="*/ 115888 h 290208"/>
                <a:gd name="connsiteX240" fmla="*/ 29239 w 386603"/>
                <a:gd name="connsiteY240" fmla="*/ 108322 h 290208"/>
                <a:gd name="connsiteX241" fmla="*/ 35737 w 386603"/>
                <a:gd name="connsiteY241" fmla="*/ 102893 h 290208"/>
                <a:gd name="connsiteX242" fmla="*/ 44415 w 386603"/>
                <a:gd name="connsiteY242" fmla="*/ 97463 h 290208"/>
                <a:gd name="connsiteX243" fmla="*/ 48732 w 386603"/>
                <a:gd name="connsiteY243" fmla="*/ 95327 h 290208"/>
                <a:gd name="connsiteX244" fmla="*/ 53093 w 386603"/>
                <a:gd name="connsiteY244" fmla="*/ 94214 h 290208"/>
                <a:gd name="connsiteX245" fmla="*/ 57410 w 386603"/>
                <a:gd name="connsiteY245" fmla="*/ 94214 h 290208"/>
                <a:gd name="connsiteX246" fmla="*/ 61727 w 386603"/>
                <a:gd name="connsiteY246" fmla="*/ 96395 h 290208"/>
                <a:gd name="connsiteX247" fmla="*/ 63907 w 386603"/>
                <a:gd name="connsiteY247" fmla="*/ 97463 h 290208"/>
                <a:gd name="connsiteX248" fmla="*/ 68224 w 386603"/>
                <a:gd name="connsiteY248" fmla="*/ 99644 h 290208"/>
                <a:gd name="connsiteX249" fmla="*/ 72585 w 386603"/>
                <a:gd name="connsiteY249" fmla="*/ 102893 h 290208"/>
                <a:gd name="connsiteX250" fmla="*/ 83400 w 386603"/>
                <a:gd name="connsiteY250" fmla="*/ 111571 h 290208"/>
                <a:gd name="connsiteX251" fmla="*/ 97463 w 386603"/>
                <a:gd name="connsiteY251" fmla="*/ 125634 h 290208"/>
                <a:gd name="connsiteX252" fmla="*/ 114819 w 386603"/>
                <a:gd name="connsiteY252" fmla="*/ 139697 h 290208"/>
                <a:gd name="connsiteX253" fmla="*/ 132131 w 386603"/>
                <a:gd name="connsiteY253" fmla="*/ 153805 h 290208"/>
                <a:gd name="connsiteX254" fmla="*/ 137561 w 386603"/>
                <a:gd name="connsiteY254" fmla="*/ 157053 h 290208"/>
                <a:gd name="connsiteX255" fmla="*/ 141877 w 386603"/>
                <a:gd name="connsiteY255" fmla="*/ 161370 h 290208"/>
                <a:gd name="connsiteX256" fmla="*/ 151624 w 386603"/>
                <a:gd name="connsiteY256" fmla="*/ 151624 h 290208"/>
                <a:gd name="connsiteX257" fmla="*/ 162438 w 386603"/>
                <a:gd name="connsiteY257" fmla="*/ 142946 h 290208"/>
                <a:gd name="connsiteX258" fmla="*/ 187360 w 386603"/>
                <a:gd name="connsiteY258" fmla="*/ 119136 h 290208"/>
                <a:gd name="connsiteX259" fmla="*/ 213350 w 386603"/>
                <a:gd name="connsiteY259" fmla="*/ 96395 h 290208"/>
                <a:gd name="connsiteX260" fmla="*/ 264262 w 386603"/>
                <a:gd name="connsiteY260" fmla="*/ 49844 h 290208"/>
                <a:gd name="connsiteX261" fmla="*/ 315130 w 386603"/>
                <a:gd name="connsiteY261" fmla="*/ 4362 h 290208"/>
                <a:gd name="connsiteX262" fmla="*/ 319447 w 386603"/>
                <a:gd name="connsiteY262" fmla="*/ 2181 h 290208"/>
                <a:gd name="connsiteX263" fmla="*/ 321627 w 386603"/>
                <a:gd name="connsiteY263" fmla="*/ 1113 h 29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</a:cxnLst>
              <a:rect l="l" t="t" r="r" b="b"/>
              <a:pathLst>
                <a:path w="386603" h="290208">
                  <a:moveTo>
                    <a:pt x="27103" y="144058"/>
                  </a:moveTo>
                  <a:lnTo>
                    <a:pt x="23854" y="147307"/>
                  </a:lnTo>
                  <a:lnTo>
                    <a:pt x="28171" y="151624"/>
                  </a:lnTo>
                  <a:lnTo>
                    <a:pt x="32488" y="155941"/>
                  </a:lnTo>
                  <a:lnTo>
                    <a:pt x="50912" y="177614"/>
                  </a:lnTo>
                  <a:lnTo>
                    <a:pt x="70405" y="198175"/>
                  </a:lnTo>
                  <a:lnTo>
                    <a:pt x="90965" y="216599"/>
                  </a:lnTo>
                  <a:lnTo>
                    <a:pt x="112639" y="234979"/>
                  </a:lnTo>
                  <a:lnTo>
                    <a:pt x="123453" y="242589"/>
                  </a:lnTo>
                  <a:lnTo>
                    <a:pt x="134312" y="250155"/>
                  </a:lnTo>
                  <a:lnTo>
                    <a:pt x="145126" y="257721"/>
                  </a:lnTo>
                  <a:lnTo>
                    <a:pt x="154873" y="265331"/>
                  </a:lnTo>
                  <a:lnTo>
                    <a:pt x="162438" y="258833"/>
                  </a:lnTo>
                  <a:lnTo>
                    <a:pt x="85581" y="194926"/>
                  </a:lnTo>
                  <a:lnTo>
                    <a:pt x="55229" y="171117"/>
                  </a:lnTo>
                  <a:lnTo>
                    <a:pt x="40098" y="158121"/>
                  </a:lnTo>
                  <a:lnTo>
                    <a:pt x="32488" y="151624"/>
                  </a:lnTo>
                  <a:close/>
                  <a:moveTo>
                    <a:pt x="194926" y="138629"/>
                  </a:moveTo>
                  <a:lnTo>
                    <a:pt x="186292" y="146195"/>
                  </a:lnTo>
                  <a:lnTo>
                    <a:pt x="191677" y="151624"/>
                  </a:lnTo>
                  <a:lnTo>
                    <a:pt x="198175" y="159190"/>
                  </a:lnTo>
                  <a:lnTo>
                    <a:pt x="206853" y="172185"/>
                  </a:lnTo>
                  <a:lnTo>
                    <a:pt x="213350" y="178682"/>
                  </a:lnTo>
                  <a:lnTo>
                    <a:pt x="218780" y="186292"/>
                  </a:lnTo>
                  <a:lnTo>
                    <a:pt x="223096" y="193858"/>
                  </a:lnTo>
                  <a:lnTo>
                    <a:pt x="224165" y="198175"/>
                  </a:lnTo>
                  <a:lnTo>
                    <a:pt x="225277" y="202492"/>
                  </a:lnTo>
                  <a:lnTo>
                    <a:pt x="239340" y="188428"/>
                  </a:lnTo>
                  <a:lnTo>
                    <a:pt x="236092" y="187360"/>
                  </a:lnTo>
                  <a:lnTo>
                    <a:pt x="228526" y="180863"/>
                  </a:lnTo>
                  <a:lnTo>
                    <a:pt x="220916" y="173297"/>
                  </a:lnTo>
                  <a:lnTo>
                    <a:pt x="207921" y="157053"/>
                  </a:lnTo>
                  <a:lnTo>
                    <a:pt x="201423" y="148375"/>
                  </a:lnTo>
                  <a:close/>
                  <a:moveTo>
                    <a:pt x="41166" y="128883"/>
                  </a:moveTo>
                  <a:lnTo>
                    <a:pt x="40098" y="129951"/>
                  </a:lnTo>
                  <a:lnTo>
                    <a:pt x="32488" y="137561"/>
                  </a:lnTo>
                  <a:lnTo>
                    <a:pt x="41166" y="142946"/>
                  </a:lnTo>
                  <a:lnTo>
                    <a:pt x="48732" y="148375"/>
                  </a:lnTo>
                  <a:lnTo>
                    <a:pt x="64975" y="161370"/>
                  </a:lnTo>
                  <a:lnTo>
                    <a:pt x="94214" y="187360"/>
                  </a:lnTo>
                  <a:lnTo>
                    <a:pt x="171116" y="251223"/>
                  </a:lnTo>
                  <a:lnTo>
                    <a:pt x="176546" y="246906"/>
                  </a:lnTo>
                  <a:lnTo>
                    <a:pt x="174365" y="245838"/>
                  </a:lnTo>
                  <a:lnTo>
                    <a:pt x="163551" y="238228"/>
                  </a:lnTo>
                  <a:lnTo>
                    <a:pt x="153804" y="229594"/>
                  </a:lnTo>
                  <a:lnTo>
                    <a:pt x="144058" y="220916"/>
                  </a:lnTo>
                  <a:lnTo>
                    <a:pt x="134312" y="212238"/>
                  </a:lnTo>
                  <a:lnTo>
                    <a:pt x="113707" y="194926"/>
                  </a:lnTo>
                  <a:lnTo>
                    <a:pt x="95327" y="178682"/>
                  </a:lnTo>
                  <a:lnTo>
                    <a:pt x="56342" y="144058"/>
                  </a:lnTo>
                  <a:lnTo>
                    <a:pt x="48732" y="136448"/>
                  </a:lnTo>
                  <a:close/>
                  <a:moveTo>
                    <a:pt x="216599" y="119136"/>
                  </a:moveTo>
                  <a:lnTo>
                    <a:pt x="206853" y="128883"/>
                  </a:lnTo>
                  <a:lnTo>
                    <a:pt x="214418" y="136448"/>
                  </a:lnTo>
                  <a:lnTo>
                    <a:pt x="222028" y="145126"/>
                  </a:lnTo>
                  <a:lnTo>
                    <a:pt x="236092" y="160302"/>
                  </a:lnTo>
                  <a:lnTo>
                    <a:pt x="248018" y="175433"/>
                  </a:lnTo>
                  <a:lnTo>
                    <a:pt x="249087" y="178682"/>
                  </a:lnTo>
                  <a:lnTo>
                    <a:pt x="254516" y="172185"/>
                  </a:lnTo>
                  <a:lnTo>
                    <a:pt x="256652" y="170048"/>
                  </a:lnTo>
                  <a:lnTo>
                    <a:pt x="255584" y="167868"/>
                  </a:lnTo>
                  <a:lnTo>
                    <a:pt x="241521" y="151624"/>
                  </a:lnTo>
                  <a:lnTo>
                    <a:pt x="228526" y="135380"/>
                  </a:lnTo>
                  <a:lnTo>
                    <a:pt x="222028" y="127815"/>
                  </a:lnTo>
                  <a:close/>
                  <a:moveTo>
                    <a:pt x="59590" y="112639"/>
                  </a:moveTo>
                  <a:lnTo>
                    <a:pt x="53093" y="119136"/>
                  </a:lnTo>
                  <a:lnTo>
                    <a:pt x="60659" y="125634"/>
                  </a:lnTo>
                  <a:lnTo>
                    <a:pt x="68224" y="132131"/>
                  </a:lnTo>
                  <a:lnTo>
                    <a:pt x="107209" y="166800"/>
                  </a:lnTo>
                  <a:lnTo>
                    <a:pt x="125634" y="184112"/>
                  </a:lnTo>
                  <a:lnTo>
                    <a:pt x="144058" y="201423"/>
                  </a:lnTo>
                  <a:lnTo>
                    <a:pt x="163551" y="218735"/>
                  </a:lnTo>
                  <a:lnTo>
                    <a:pt x="173297" y="227414"/>
                  </a:lnTo>
                  <a:lnTo>
                    <a:pt x="180863" y="237160"/>
                  </a:lnTo>
                  <a:lnTo>
                    <a:pt x="181931" y="239341"/>
                  </a:lnTo>
                  <a:lnTo>
                    <a:pt x="183043" y="241477"/>
                  </a:lnTo>
                  <a:lnTo>
                    <a:pt x="199287" y="227414"/>
                  </a:lnTo>
                  <a:lnTo>
                    <a:pt x="219848" y="207921"/>
                  </a:lnTo>
                  <a:lnTo>
                    <a:pt x="215531" y="205740"/>
                  </a:lnTo>
                  <a:lnTo>
                    <a:pt x="211170" y="203604"/>
                  </a:lnTo>
                  <a:lnTo>
                    <a:pt x="206853" y="200355"/>
                  </a:lnTo>
                  <a:lnTo>
                    <a:pt x="202536" y="196039"/>
                  </a:lnTo>
                  <a:lnTo>
                    <a:pt x="196038" y="187360"/>
                  </a:lnTo>
                  <a:lnTo>
                    <a:pt x="190609" y="178682"/>
                  </a:lnTo>
                  <a:lnTo>
                    <a:pt x="181931" y="167868"/>
                  </a:lnTo>
                  <a:lnTo>
                    <a:pt x="177614" y="162438"/>
                  </a:lnTo>
                  <a:lnTo>
                    <a:pt x="175433" y="155941"/>
                  </a:lnTo>
                  <a:lnTo>
                    <a:pt x="161370" y="168936"/>
                  </a:lnTo>
                  <a:lnTo>
                    <a:pt x="166799" y="174365"/>
                  </a:lnTo>
                  <a:lnTo>
                    <a:pt x="171116" y="181931"/>
                  </a:lnTo>
                  <a:lnTo>
                    <a:pt x="174365" y="188428"/>
                  </a:lnTo>
                  <a:lnTo>
                    <a:pt x="179795" y="194926"/>
                  </a:lnTo>
                  <a:lnTo>
                    <a:pt x="190609" y="206853"/>
                  </a:lnTo>
                  <a:lnTo>
                    <a:pt x="196038" y="214419"/>
                  </a:lnTo>
                  <a:lnTo>
                    <a:pt x="199287" y="221984"/>
                  </a:lnTo>
                  <a:lnTo>
                    <a:pt x="199287" y="223097"/>
                  </a:lnTo>
                  <a:lnTo>
                    <a:pt x="197106" y="224165"/>
                  </a:lnTo>
                  <a:lnTo>
                    <a:pt x="192790" y="223097"/>
                  </a:lnTo>
                  <a:lnTo>
                    <a:pt x="187360" y="220916"/>
                  </a:lnTo>
                  <a:lnTo>
                    <a:pt x="183043" y="218735"/>
                  </a:lnTo>
                  <a:lnTo>
                    <a:pt x="179795" y="215487"/>
                  </a:lnTo>
                  <a:lnTo>
                    <a:pt x="172184" y="208989"/>
                  </a:lnTo>
                  <a:lnTo>
                    <a:pt x="166799" y="200355"/>
                  </a:lnTo>
                  <a:lnTo>
                    <a:pt x="158121" y="188428"/>
                  </a:lnTo>
                  <a:lnTo>
                    <a:pt x="154873" y="181931"/>
                  </a:lnTo>
                  <a:lnTo>
                    <a:pt x="152692" y="175433"/>
                  </a:lnTo>
                  <a:lnTo>
                    <a:pt x="145126" y="178682"/>
                  </a:lnTo>
                  <a:lnTo>
                    <a:pt x="140809" y="179795"/>
                  </a:lnTo>
                  <a:lnTo>
                    <a:pt x="135380" y="179795"/>
                  </a:lnTo>
                  <a:lnTo>
                    <a:pt x="134312" y="177614"/>
                  </a:lnTo>
                  <a:lnTo>
                    <a:pt x="134312" y="175433"/>
                  </a:lnTo>
                  <a:lnTo>
                    <a:pt x="129951" y="174365"/>
                  </a:lnTo>
                  <a:lnTo>
                    <a:pt x="126702" y="172185"/>
                  </a:lnTo>
                  <a:lnTo>
                    <a:pt x="118068" y="165687"/>
                  </a:lnTo>
                  <a:lnTo>
                    <a:pt x="102892" y="154873"/>
                  </a:lnTo>
                  <a:lnTo>
                    <a:pt x="88829" y="141878"/>
                  </a:lnTo>
                  <a:lnTo>
                    <a:pt x="74722" y="129951"/>
                  </a:lnTo>
                  <a:lnTo>
                    <a:pt x="66088" y="121317"/>
                  </a:lnTo>
                  <a:close/>
                  <a:moveTo>
                    <a:pt x="239340" y="99644"/>
                  </a:moveTo>
                  <a:lnTo>
                    <a:pt x="228526" y="109390"/>
                  </a:lnTo>
                  <a:lnTo>
                    <a:pt x="232843" y="113707"/>
                  </a:lnTo>
                  <a:lnTo>
                    <a:pt x="237160" y="119136"/>
                  </a:lnTo>
                  <a:lnTo>
                    <a:pt x="245838" y="129951"/>
                  </a:lnTo>
                  <a:lnTo>
                    <a:pt x="256652" y="142946"/>
                  </a:lnTo>
                  <a:lnTo>
                    <a:pt x="268579" y="158121"/>
                  </a:lnTo>
                  <a:lnTo>
                    <a:pt x="281574" y="141878"/>
                  </a:lnTo>
                  <a:lnTo>
                    <a:pt x="275077" y="137561"/>
                  </a:lnTo>
                  <a:lnTo>
                    <a:pt x="268579" y="131063"/>
                  </a:lnTo>
                  <a:lnTo>
                    <a:pt x="258833" y="120204"/>
                  </a:lnTo>
                  <a:lnTo>
                    <a:pt x="248018" y="110458"/>
                  </a:lnTo>
                  <a:lnTo>
                    <a:pt x="243657" y="105073"/>
                  </a:lnTo>
                  <a:close/>
                  <a:moveTo>
                    <a:pt x="264262" y="76902"/>
                  </a:moveTo>
                  <a:lnTo>
                    <a:pt x="249087" y="89897"/>
                  </a:lnTo>
                  <a:lnTo>
                    <a:pt x="261013" y="100712"/>
                  </a:lnTo>
                  <a:lnTo>
                    <a:pt x="272896" y="112639"/>
                  </a:lnTo>
                  <a:lnTo>
                    <a:pt x="282642" y="120204"/>
                  </a:lnTo>
                  <a:lnTo>
                    <a:pt x="286959" y="124566"/>
                  </a:lnTo>
                  <a:lnTo>
                    <a:pt x="291320" y="129951"/>
                  </a:lnTo>
                  <a:lnTo>
                    <a:pt x="302135" y="118068"/>
                  </a:lnTo>
                  <a:lnTo>
                    <a:pt x="295637" y="113707"/>
                  </a:lnTo>
                  <a:lnTo>
                    <a:pt x="290208" y="109390"/>
                  </a:lnTo>
                  <a:lnTo>
                    <a:pt x="279393" y="100712"/>
                  </a:lnTo>
                  <a:lnTo>
                    <a:pt x="275077" y="95327"/>
                  </a:lnTo>
                  <a:lnTo>
                    <a:pt x="269647" y="89897"/>
                  </a:lnTo>
                  <a:lnTo>
                    <a:pt x="266398" y="83400"/>
                  </a:lnTo>
                  <a:lnTo>
                    <a:pt x="264262" y="80151"/>
                  </a:lnTo>
                  <a:close/>
                  <a:moveTo>
                    <a:pt x="281574" y="61727"/>
                  </a:moveTo>
                  <a:lnTo>
                    <a:pt x="268579" y="72586"/>
                  </a:lnTo>
                  <a:lnTo>
                    <a:pt x="275077" y="75834"/>
                  </a:lnTo>
                  <a:lnTo>
                    <a:pt x="280506" y="80151"/>
                  </a:lnTo>
                  <a:lnTo>
                    <a:pt x="290208" y="89897"/>
                  </a:lnTo>
                  <a:lnTo>
                    <a:pt x="301067" y="97463"/>
                  </a:lnTo>
                  <a:lnTo>
                    <a:pt x="310813" y="106141"/>
                  </a:lnTo>
                  <a:lnTo>
                    <a:pt x="316198" y="99644"/>
                  </a:lnTo>
                  <a:lnTo>
                    <a:pt x="307564" y="90966"/>
                  </a:lnTo>
                  <a:lnTo>
                    <a:pt x="298886" y="82332"/>
                  </a:lnTo>
                  <a:lnTo>
                    <a:pt x="289140" y="72586"/>
                  </a:lnTo>
                  <a:lnTo>
                    <a:pt x="284823" y="67156"/>
                  </a:lnTo>
                  <a:close/>
                  <a:moveTo>
                    <a:pt x="324876" y="22742"/>
                  </a:moveTo>
                  <a:lnTo>
                    <a:pt x="310813" y="35737"/>
                  </a:lnTo>
                  <a:lnTo>
                    <a:pt x="315130" y="37917"/>
                  </a:lnTo>
                  <a:lnTo>
                    <a:pt x="318379" y="42234"/>
                  </a:lnTo>
                  <a:lnTo>
                    <a:pt x="324876" y="50912"/>
                  </a:lnTo>
                  <a:lnTo>
                    <a:pt x="329193" y="56342"/>
                  </a:lnTo>
                  <a:lnTo>
                    <a:pt x="333554" y="60659"/>
                  </a:lnTo>
                  <a:lnTo>
                    <a:pt x="335690" y="67156"/>
                  </a:lnTo>
                  <a:lnTo>
                    <a:pt x="336803" y="73654"/>
                  </a:lnTo>
                  <a:lnTo>
                    <a:pt x="335690" y="75834"/>
                  </a:lnTo>
                  <a:lnTo>
                    <a:pt x="333554" y="75834"/>
                  </a:lnTo>
                  <a:lnTo>
                    <a:pt x="327057" y="72586"/>
                  </a:lnTo>
                  <a:lnTo>
                    <a:pt x="322695" y="68224"/>
                  </a:lnTo>
                  <a:lnTo>
                    <a:pt x="314062" y="57410"/>
                  </a:lnTo>
                  <a:lnTo>
                    <a:pt x="307564" y="50912"/>
                  </a:lnTo>
                  <a:lnTo>
                    <a:pt x="304315" y="46595"/>
                  </a:lnTo>
                  <a:lnTo>
                    <a:pt x="302135" y="43347"/>
                  </a:lnTo>
                  <a:lnTo>
                    <a:pt x="288072" y="55229"/>
                  </a:lnTo>
                  <a:lnTo>
                    <a:pt x="294569" y="58478"/>
                  </a:lnTo>
                  <a:lnTo>
                    <a:pt x="299954" y="62839"/>
                  </a:lnTo>
                  <a:lnTo>
                    <a:pt x="309700" y="71473"/>
                  </a:lnTo>
                  <a:lnTo>
                    <a:pt x="318379" y="77970"/>
                  </a:lnTo>
                  <a:lnTo>
                    <a:pt x="328125" y="85581"/>
                  </a:lnTo>
                  <a:lnTo>
                    <a:pt x="354115" y="56342"/>
                  </a:lnTo>
                  <a:lnTo>
                    <a:pt x="338939" y="38985"/>
                  </a:lnTo>
                  <a:close/>
                  <a:moveTo>
                    <a:pt x="324876" y="0"/>
                  </a:moveTo>
                  <a:lnTo>
                    <a:pt x="328125" y="0"/>
                  </a:lnTo>
                  <a:lnTo>
                    <a:pt x="331374" y="2181"/>
                  </a:lnTo>
                  <a:lnTo>
                    <a:pt x="340052" y="9746"/>
                  </a:lnTo>
                  <a:lnTo>
                    <a:pt x="346549" y="17357"/>
                  </a:lnTo>
                  <a:lnTo>
                    <a:pt x="360612" y="33600"/>
                  </a:lnTo>
                  <a:lnTo>
                    <a:pt x="373607" y="47664"/>
                  </a:lnTo>
                  <a:lnTo>
                    <a:pt x="384422" y="61727"/>
                  </a:lnTo>
                  <a:lnTo>
                    <a:pt x="386603" y="66088"/>
                  </a:lnTo>
                  <a:lnTo>
                    <a:pt x="386603" y="69337"/>
                  </a:lnTo>
                  <a:lnTo>
                    <a:pt x="384422" y="72586"/>
                  </a:lnTo>
                  <a:lnTo>
                    <a:pt x="382286" y="74722"/>
                  </a:lnTo>
                  <a:lnTo>
                    <a:pt x="379037" y="76902"/>
                  </a:lnTo>
                  <a:lnTo>
                    <a:pt x="374676" y="76902"/>
                  </a:lnTo>
                  <a:lnTo>
                    <a:pt x="371427" y="75834"/>
                  </a:lnTo>
                  <a:lnTo>
                    <a:pt x="368178" y="73654"/>
                  </a:lnTo>
                  <a:lnTo>
                    <a:pt x="356296" y="89897"/>
                  </a:lnTo>
                  <a:lnTo>
                    <a:pt x="344369" y="105073"/>
                  </a:lnTo>
                  <a:lnTo>
                    <a:pt x="318379" y="135380"/>
                  </a:lnTo>
                  <a:lnTo>
                    <a:pt x="290208" y="164619"/>
                  </a:lnTo>
                  <a:lnTo>
                    <a:pt x="263150" y="191677"/>
                  </a:lnTo>
                  <a:lnTo>
                    <a:pt x="232843" y="221984"/>
                  </a:lnTo>
                  <a:lnTo>
                    <a:pt x="201423" y="251223"/>
                  </a:lnTo>
                  <a:lnTo>
                    <a:pt x="190609" y="262082"/>
                  </a:lnTo>
                  <a:lnTo>
                    <a:pt x="177614" y="273964"/>
                  </a:lnTo>
                  <a:lnTo>
                    <a:pt x="171116" y="279394"/>
                  </a:lnTo>
                  <a:lnTo>
                    <a:pt x="164619" y="283711"/>
                  </a:lnTo>
                  <a:lnTo>
                    <a:pt x="157053" y="288072"/>
                  </a:lnTo>
                  <a:lnTo>
                    <a:pt x="149443" y="290208"/>
                  </a:lnTo>
                  <a:lnTo>
                    <a:pt x="146194" y="290208"/>
                  </a:lnTo>
                  <a:lnTo>
                    <a:pt x="144058" y="289140"/>
                  </a:lnTo>
                  <a:lnTo>
                    <a:pt x="142946" y="285891"/>
                  </a:lnTo>
                  <a:lnTo>
                    <a:pt x="142946" y="282643"/>
                  </a:lnTo>
                  <a:lnTo>
                    <a:pt x="144058" y="281574"/>
                  </a:lnTo>
                  <a:lnTo>
                    <a:pt x="133199" y="276145"/>
                  </a:lnTo>
                  <a:lnTo>
                    <a:pt x="122385" y="269648"/>
                  </a:lnTo>
                  <a:lnTo>
                    <a:pt x="112639" y="263150"/>
                  </a:lnTo>
                  <a:lnTo>
                    <a:pt x="101824" y="255584"/>
                  </a:lnTo>
                  <a:lnTo>
                    <a:pt x="82332" y="239341"/>
                  </a:lnTo>
                  <a:lnTo>
                    <a:pt x="64975" y="223097"/>
                  </a:lnTo>
                  <a:lnTo>
                    <a:pt x="44415" y="203604"/>
                  </a:lnTo>
                  <a:lnTo>
                    <a:pt x="35737" y="192790"/>
                  </a:lnTo>
                  <a:lnTo>
                    <a:pt x="25990" y="181931"/>
                  </a:lnTo>
                  <a:lnTo>
                    <a:pt x="18425" y="173297"/>
                  </a:lnTo>
                  <a:lnTo>
                    <a:pt x="15176" y="167868"/>
                  </a:lnTo>
                  <a:lnTo>
                    <a:pt x="11927" y="162438"/>
                  </a:lnTo>
                  <a:lnTo>
                    <a:pt x="9746" y="158121"/>
                  </a:lnTo>
                  <a:lnTo>
                    <a:pt x="8678" y="153805"/>
                  </a:lnTo>
                  <a:lnTo>
                    <a:pt x="5430" y="152692"/>
                  </a:lnTo>
                  <a:lnTo>
                    <a:pt x="3249" y="150556"/>
                  </a:lnTo>
                  <a:lnTo>
                    <a:pt x="1113" y="147307"/>
                  </a:lnTo>
                  <a:lnTo>
                    <a:pt x="0" y="144058"/>
                  </a:lnTo>
                  <a:lnTo>
                    <a:pt x="1113" y="138629"/>
                  </a:lnTo>
                  <a:lnTo>
                    <a:pt x="3249" y="133199"/>
                  </a:lnTo>
                  <a:lnTo>
                    <a:pt x="6498" y="128883"/>
                  </a:lnTo>
                  <a:lnTo>
                    <a:pt x="10859" y="123453"/>
                  </a:lnTo>
                  <a:lnTo>
                    <a:pt x="19493" y="115888"/>
                  </a:lnTo>
                  <a:lnTo>
                    <a:pt x="29239" y="108322"/>
                  </a:lnTo>
                  <a:lnTo>
                    <a:pt x="35737" y="102893"/>
                  </a:lnTo>
                  <a:lnTo>
                    <a:pt x="44415" y="97463"/>
                  </a:lnTo>
                  <a:lnTo>
                    <a:pt x="48732" y="95327"/>
                  </a:lnTo>
                  <a:lnTo>
                    <a:pt x="53093" y="94214"/>
                  </a:lnTo>
                  <a:lnTo>
                    <a:pt x="57410" y="94214"/>
                  </a:lnTo>
                  <a:lnTo>
                    <a:pt x="61727" y="96395"/>
                  </a:lnTo>
                  <a:lnTo>
                    <a:pt x="63907" y="97463"/>
                  </a:lnTo>
                  <a:lnTo>
                    <a:pt x="68224" y="99644"/>
                  </a:lnTo>
                  <a:lnTo>
                    <a:pt x="72585" y="102893"/>
                  </a:lnTo>
                  <a:lnTo>
                    <a:pt x="83400" y="111571"/>
                  </a:lnTo>
                  <a:lnTo>
                    <a:pt x="97463" y="125634"/>
                  </a:lnTo>
                  <a:lnTo>
                    <a:pt x="114819" y="139697"/>
                  </a:lnTo>
                  <a:lnTo>
                    <a:pt x="132131" y="153805"/>
                  </a:lnTo>
                  <a:lnTo>
                    <a:pt x="137561" y="157053"/>
                  </a:lnTo>
                  <a:lnTo>
                    <a:pt x="141877" y="161370"/>
                  </a:lnTo>
                  <a:lnTo>
                    <a:pt x="151624" y="151624"/>
                  </a:lnTo>
                  <a:lnTo>
                    <a:pt x="162438" y="142946"/>
                  </a:lnTo>
                  <a:lnTo>
                    <a:pt x="187360" y="119136"/>
                  </a:lnTo>
                  <a:lnTo>
                    <a:pt x="213350" y="96395"/>
                  </a:lnTo>
                  <a:lnTo>
                    <a:pt x="264262" y="49844"/>
                  </a:lnTo>
                  <a:lnTo>
                    <a:pt x="315130" y="4362"/>
                  </a:lnTo>
                  <a:lnTo>
                    <a:pt x="319447" y="2181"/>
                  </a:lnTo>
                  <a:lnTo>
                    <a:pt x="321627" y="1113"/>
                  </a:lnTo>
                  <a:close/>
                </a:path>
              </a:pathLst>
            </a:custGeom>
            <a:solidFill>
              <a:srgbClr val="FFB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EG" dirty="0"/>
            </a:p>
          </p:txBody>
        </p:sp>
      </p:grpSp>
    </p:spTree>
    <p:extLst>
      <p:ext uri="{BB962C8B-B14F-4D97-AF65-F5344CB8AC3E}">
        <p14:creationId xmlns:p14="http://schemas.microsoft.com/office/powerpoint/2010/main" val="193036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767;p22">
            <a:extLst>
              <a:ext uri="{FF2B5EF4-FFF2-40B4-BE49-F238E27FC236}">
                <a16:creationId xmlns:a16="http://schemas.microsoft.com/office/drawing/2014/main" id="{1FA5CFE9-5E9D-4FF4-8721-2DDA4B54A11E}"/>
              </a:ext>
            </a:extLst>
          </p:cNvPr>
          <p:cNvSpPr/>
          <p:nvPr/>
        </p:nvSpPr>
        <p:spPr>
          <a:xfrm>
            <a:off x="729981" y="1005413"/>
            <a:ext cx="2888742" cy="1829227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solidFill>
            <a:srgbClr val="E8F5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ar-SA" sz="2400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تحديد </a:t>
            </a:r>
            <a:r>
              <a:rPr lang="ar-SA" sz="2400" dirty="0">
                <a:solidFill>
                  <a:srgbClr val="BF3042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الأهداف</a:t>
            </a:r>
            <a:r>
              <a:rPr lang="ar-SA" sz="2400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في الحياة ووضع خطة لتحقيقها</a:t>
            </a:r>
          </a:p>
        </p:txBody>
      </p:sp>
      <p:sp>
        <p:nvSpPr>
          <p:cNvPr id="38" name="Google Shape;767;p22">
            <a:extLst>
              <a:ext uri="{FF2B5EF4-FFF2-40B4-BE49-F238E27FC236}">
                <a16:creationId xmlns:a16="http://schemas.microsoft.com/office/drawing/2014/main" id="{18FFD83B-3906-4EFA-A135-EBD4A8069010}"/>
              </a:ext>
            </a:extLst>
          </p:cNvPr>
          <p:cNvSpPr/>
          <p:nvPr/>
        </p:nvSpPr>
        <p:spPr>
          <a:xfrm>
            <a:off x="603539" y="4523809"/>
            <a:ext cx="3127071" cy="1829227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solidFill>
            <a:srgbClr val="E8F5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ar-SA" sz="2400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تطوير طرق جديدة للتعامل مع </a:t>
            </a:r>
            <a:r>
              <a:rPr lang="ar-SA" sz="2400" dirty="0">
                <a:solidFill>
                  <a:srgbClr val="BF3042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ضغوطات الحياة والمشاكل</a:t>
            </a:r>
          </a:p>
        </p:txBody>
      </p:sp>
      <p:sp>
        <p:nvSpPr>
          <p:cNvPr id="36" name="Google Shape;767;p22">
            <a:extLst>
              <a:ext uri="{FF2B5EF4-FFF2-40B4-BE49-F238E27FC236}">
                <a16:creationId xmlns:a16="http://schemas.microsoft.com/office/drawing/2014/main" id="{A81295AB-F539-4654-9FBB-9F605B26B6F7}"/>
              </a:ext>
            </a:extLst>
          </p:cNvPr>
          <p:cNvSpPr/>
          <p:nvPr/>
        </p:nvSpPr>
        <p:spPr>
          <a:xfrm>
            <a:off x="8682687" y="4523810"/>
            <a:ext cx="3127071" cy="1829227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solidFill>
            <a:srgbClr val="E8F5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rtl="0"/>
            <a:r>
              <a:rPr lang="ar-SA" sz="2400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الاطلاع على كل ما هو جديد </a:t>
            </a:r>
          </a:p>
          <a:p>
            <a:pPr algn="ctr"/>
            <a:r>
              <a:rPr lang="ar-SA" sz="2400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لتطوير القدرات بما يتناسب مع </a:t>
            </a:r>
            <a:r>
              <a:rPr lang="ar-SA" sz="2400" dirty="0">
                <a:solidFill>
                  <a:srgbClr val="BF3042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تطورات المجتمع</a:t>
            </a:r>
          </a:p>
        </p:txBody>
      </p:sp>
      <p:sp>
        <p:nvSpPr>
          <p:cNvPr id="35" name="Google Shape;767;p22">
            <a:extLst>
              <a:ext uri="{FF2B5EF4-FFF2-40B4-BE49-F238E27FC236}">
                <a16:creationId xmlns:a16="http://schemas.microsoft.com/office/drawing/2014/main" id="{1B1FA84C-0F8E-4004-A52D-AA57D92FADFE}"/>
              </a:ext>
            </a:extLst>
          </p:cNvPr>
          <p:cNvSpPr/>
          <p:nvPr/>
        </p:nvSpPr>
        <p:spPr>
          <a:xfrm>
            <a:off x="8643643" y="1005413"/>
            <a:ext cx="3127071" cy="1829227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solidFill>
            <a:srgbClr val="E8F5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ar-SA" sz="2400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تعلم معلومات إضافية بجانب نظم التعليم وتطوير المهارات للاستعداد </a:t>
            </a:r>
            <a:r>
              <a:rPr lang="ar-SA" sz="2400" dirty="0">
                <a:solidFill>
                  <a:srgbClr val="BF3042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للحياة العملية</a:t>
            </a:r>
          </a:p>
        </p:txBody>
      </p:sp>
      <p:sp>
        <p:nvSpPr>
          <p:cNvPr id="7" name="Google Shape;1233;p26">
            <a:extLst>
              <a:ext uri="{FF2B5EF4-FFF2-40B4-BE49-F238E27FC236}">
                <a16:creationId xmlns:a16="http://schemas.microsoft.com/office/drawing/2014/main" id="{F99D7114-FE67-4EF4-AB4D-0F78230C6E8C}"/>
              </a:ext>
            </a:extLst>
          </p:cNvPr>
          <p:cNvSpPr/>
          <p:nvPr/>
        </p:nvSpPr>
        <p:spPr>
          <a:xfrm>
            <a:off x="7215367" y="1189076"/>
            <a:ext cx="1433024" cy="809231"/>
          </a:xfrm>
          <a:custGeom>
            <a:avLst/>
            <a:gdLst/>
            <a:ahLst/>
            <a:cxnLst/>
            <a:rect l="l" t="t" r="r" b="b"/>
            <a:pathLst>
              <a:path w="61645" h="34811" extrusionOk="0">
                <a:moveTo>
                  <a:pt x="54323" y="0"/>
                </a:moveTo>
                <a:cubicBezTo>
                  <a:pt x="53924" y="0"/>
                  <a:pt x="53683" y="328"/>
                  <a:pt x="53705" y="920"/>
                </a:cubicBezTo>
                <a:cubicBezTo>
                  <a:pt x="53705" y="1153"/>
                  <a:pt x="53805" y="1454"/>
                  <a:pt x="53939" y="1654"/>
                </a:cubicBezTo>
                <a:cubicBezTo>
                  <a:pt x="54472" y="2288"/>
                  <a:pt x="55040" y="2888"/>
                  <a:pt x="55607" y="3488"/>
                </a:cubicBezTo>
                <a:cubicBezTo>
                  <a:pt x="56174" y="4122"/>
                  <a:pt x="56774" y="4723"/>
                  <a:pt x="57375" y="5323"/>
                </a:cubicBezTo>
                <a:cubicBezTo>
                  <a:pt x="57341" y="5423"/>
                  <a:pt x="57308" y="5490"/>
                  <a:pt x="57274" y="5557"/>
                </a:cubicBezTo>
                <a:lnTo>
                  <a:pt x="56774" y="5557"/>
                </a:lnTo>
                <a:cubicBezTo>
                  <a:pt x="55507" y="5390"/>
                  <a:pt x="54272" y="5256"/>
                  <a:pt x="53005" y="5056"/>
                </a:cubicBezTo>
                <a:cubicBezTo>
                  <a:pt x="50303" y="4681"/>
                  <a:pt x="47620" y="4437"/>
                  <a:pt x="44913" y="4437"/>
                </a:cubicBezTo>
                <a:cubicBezTo>
                  <a:pt x="44011" y="4437"/>
                  <a:pt x="43106" y="4464"/>
                  <a:pt x="42197" y="4523"/>
                </a:cubicBezTo>
                <a:cubicBezTo>
                  <a:pt x="38294" y="4823"/>
                  <a:pt x="34391" y="5156"/>
                  <a:pt x="30555" y="6190"/>
                </a:cubicBezTo>
                <a:cubicBezTo>
                  <a:pt x="26286" y="7358"/>
                  <a:pt x="22249" y="8892"/>
                  <a:pt x="18680" y="11561"/>
                </a:cubicBezTo>
                <a:cubicBezTo>
                  <a:pt x="18313" y="11828"/>
                  <a:pt x="17880" y="12095"/>
                  <a:pt x="17513" y="12361"/>
                </a:cubicBezTo>
                <a:cubicBezTo>
                  <a:pt x="12142" y="15997"/>
                  <a:pt x="7506" y="20401"/>
                  <a:pt x="4003" y="25871"/>
                </a:cubicBezTo>
                <a:cubicBezTo>
                  <a:pt x="2369" y="28406"/>
                  <a:pt x="934" y="31008"/>
                  <a:pt x="167" y="33944"/>
                </a:cubicBezTo>
                <a:cubicBezTo>
                  <a:pt x="100" y="34177"/>
                  <a:pt x="100" y="34411"/>
                  <a:pt x="0" y="34811"/>
                </a:cubicBezTo>
                <a:cubicBezTo>
                  <a:pt x="634" y="34377"/>
                  <a:pt x="801" y="33844"/>
                  <a:pt x="1034" y="33377"/>
                </a:cubicBezTo>
                <a:cubicBezTo>
                  <a:pt x="3369" y="28273"/>
                  <a:pt x="6472" y="23703"/>
                  <a:pt x="10541" y="19800"/>
                </a:cubicBezTo>
                <a:cubicBezTo>
                  <a:pt x="11375" y="19033"/>
                  <a:pt x="12209" y="18266"/>
                  <a:pt x="13010" y="17499"/>
                </a:cubicBezTo>
                <a:cubicBezTo>
                  <a:pt x="16145" y="14663"/>
                  <a:pt x="19714" y="12395"/>
                  <a:pt x="23417" y="10427"/>
                </a:cubicBezTo>
                <a:cubicBezTo>
                  <a:pt x="26886" y="8559"/>
                  <a:pt x="30756" y="7658"/>
                  <a:pt x="34625" y="6924"/>
                </a:cubicBezTo>
                <a:cubicBezTo>
                  <a:pt x="36693" y="6557"/>
                  <a:pt x="38828" y="6391"/>
                  <a:pt x="40963" y="6290"/>
                </a:cubicBezTo>
                <a:cubicBezTo>
                  <a:pt x="42300" y="6220"/>
                  <a:pt x="43647" y="6178"/>
                  <a:pt x="44993" y="6178"/>
                </a:cubicBezTo>
                <a:cubicBezTo>
                  <a:pt x="46199" y="6178"/>
                  <a:pt x="47404" y="6212"/>
                  <a:pt x="48602" y="6290"/>
                </a:cubicBezTo>
                <a:cubicBezTo>
                  <a:pt x="51604" y="6491"/>
                  <a:pt x="54573" y="6991"/>
                  <a:pt x="57575" y="7358"/>
                </a:cubicBezTo>
                <a:cubicBezTo>
                  <a:pt x="57641" y="7358"/>
                  <a:pt x="57708" y="7425"/>
                  <a:pt x="57842" y="7525"/>
                </a:cubicBezTo>
                <a:cubicBezTo>
                  <a:pt x="57608" y="7792"/>
                  <a:pt x="57408" y="8025"/>
                  <a:pt x="57174" y="8259"/>
                </a:cubicBezTo>
                <a:cubicBezTo>
                  <a:pt x="56240" y="9126"/>
                  <a:pt x="55306" y="9993"/>
                  <a:pt x="54406" y="10860"/>
                </a:cubicBezTo>
                <a:cubicBezTo>
                  <a:pt x="54106" y="11127"/>
                  <a:pt x="53839" y="11394"/>
                  <a:pt x="53639" y="11728"/>
                </a:cubicBezTo>
                <a:cubicBezTo>
                  <a:pt x="53438" y="12028"/>
                  <a:pt x="53205" y="12428"/>
                  <a:pt x="53505" y="12795"/>
                </a:cubicBezTo>
                <a:cubicBezTo>
                  <a:pt x="53726" y="13089"/>
                  <a:pt x="54019" y="13203"/>
                  <a:pt x="54344" y="13203"/>
                </a:cubicBezTo>
                <a:cubicBezTo>
                  <a:pt x="54461" y="13203"/>
                  <a:pt x="54582" y="13189"/>
                  <a:pt x="54706" y="13162"/>
                </a:cubicBezTo>
                <a:cubicBezTo>
                  <a:pt x="54939" y="13129"/>
                  <a:pt x="55173" y="12929"/>
                  <a:pt x="55373" y="12762"/>
                </a:cubicBezTo>
                <a:cubicBezTo>
                  <a:pt x="57274" y="11094"/>
                  <a:pt x="59142" y="9393"/>
                  <a:pt x="61044" y="7691"/>
                </a:cubicBezTo>
                <a:cubicBezTo>
                  <a:pt x="61644" y="7158"/>
                  <a:pt x="61644" y="6624"/>
                  <a:pt x="61044" y="6024"/>
                </a:cubicBezTo>
                <a:cubicBezTo>
                  <a:pt x="60644" y="5623"/>
                  <a:pt x="60143" y="5323"/>
                  <a:pt x="59810" y="4889"/>
                </a:cubicBezTo>
                <a:cubicBezTo>
                  <a:pt x="58575" y="3122"/>
                  <a:pt x="56674" y="2021"/>
                  <a:pt x="55273" y="420"/>
                </a:cubicBezTo>
                <a:cubicBezTo>
                  <a:pt x="55173" y="320"/>
                  <a:pt x="55073" y="286"/>
                  <a:pt x="54973" y="219"/>
                </a:cubicBezTo>
                <a:cubicBezTo>
                  <a:pt x="54729" y="71"/>
                  <a:pt x="54509" y="0"/>
                  <a:pt x="54323" y="0"/>
                </a:cubicBezTo>
                <a:close/>
              </a:path>
            </a:pathLst>
          </a:custGeom>
          <a:solidFill>
            <a:srgbClr val="EC55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234;p26">
            <a:extLst>
              <a:ext uri="{FF2B5EF4-FFF2-40B4-BE49-F238E27FC236}">
                <a16:creationId xmlns:a16="http://schemas.microsoft.com/office/drawing/2014/main" id="{83CE644D-BAE2-4F22-9B19-F1A6A6845FA2}"/>
              </a:ext>
            </a:extLst>
          </p:cNvPr>
          <p:cNvSpPr/>
          <p:nvPr/>
        </p:nvSpPr>
        <p:spPr>
          <a:xfrm>
            <a:off x="3895916" y="4663698"/>
            <a:ext cx="839756" cy="1432221"/>
          </a:xfrm>
          <a:custGeom>
            <a:avLst/>
            <a:gdLst/>
            <a:ahLst/>
            <a:cxnLst/>
            <a:rect l="l" t="t" r="r" b="b"/>
            <a:pathLst>
              <a:path w="29255" h="49895" extrusionOk="0">
                <a:moveTo>
                  <a:pt x="28352" y="0"/>
                </a:moveTo>
                <a:cubicBezTo>
                  <a:pt x="28098" y="0"/>
                  <a:pt x="27852" y="48"/>
                  <a:pt x="27620" y="110"/>
                </a:cubicBezTo>
                <a:cubicBezTo>
                  <a:pt x="26386" y="443"/>
                  <a:pt x="25151" y="777"/>
                  <a:pt x="23951" y="1244"/>
                </a:cubicBezTo>
                <a:cubicBezTo>
                  <a:pt x="22349" y="1844"/>
                  <a:pt x="21049" y="2845"/>
                  <a:pt x="19914" y="4179"/>
                </a:cubicBezTo>
                <a:cubicBezTo>
                  <a:pt x="17079" y="7515"/>
                  <a:pt x="15578" y="11384"/>
                  <a:pt x="15011" y="15687"/>
                </a:cubicBezTo>
                <a:cubicBezTo>
                  <a:pt x="14611" y="19057"/>
                  <a:pt x="14310" y="22459"/>
                  <a:pt x="14210" y="25861"/>
                </a:cubicBezTo>
                <a:cubicBezTo>
                  <a:pt x="14110" y="29931"/>
                  <a:pt x="13210" y="33834"/>
                  <a:pt x="11608" y="37536"/>
                </a:cubicBezTo>
                <a:cubicBezTo>
                  <a:pt x="10541" y="40038"/>
                  <a:pt x="8940" y="42140"/>
                  <a:pt x="6505" y="43374"/>
                </a:cubicBezTo>
                <a:cubicBezTo>
                  <a:pt x="5337" y="43941"/>
                  <a:pt x="4036" y="44275"/>
                  <a:pt x="2735" y="44742"/>
                </a:cubicBezTo>
                <a:cubicBezTo>
                  <a:pt x="2936" y="43874"/>
                  <a:pt x="3403" y="43241"/>
                  <a:pt x="3803" y="42540"/>
                </a:cubicBezTo>
                <a:cubicBezTo>
                  <a:pt x="4003" y="42173"/>
                  <a:pt x="4203" y="41773"/>
                  <a:pt x="4370" y="41373"/>
                </a:cubicBezTo>
                <a:cubicBezTo>
                  <a:pt x="4470" y="41072"/>
                  <a:pt x="4437" y="40705"/>
                  <a:pt x="4103" y="40605"/>
                </a:cubicBezTo>
                <a:cubicBezTo>
                  <a:pt x="4014" y="40583"/>
                  <a:pt x="3918" y="40572"/>
                  <a:pt x="3820" y="40572"/>
                </a:cubicBezTo>
                <a:cubicBezTo>
                  <a:pt x="3625" y="40572"/>
                  <a:pt x="3425" y="40616"/>
                  <a:pt x="3269" y="40705"/>
                </a:cubicBezTo>
                <a:cubicBezTo>
                  <a:pt x="3069" y="40839"/>
                  <a:pt x="2936" y="41106"/>
                  <a:pt x="2802" y="41339"/>
                </a:cubicBezTo>
                <a:cubicBezTo>
                  <a:pt x="2435" y="41873"/>
                  <a:pt x="2068" y="42440"/>
                  <a:pt x="1768" y="43007"/>
                </a:cubicBezTo>
                <a:cubicBezTo>
                  <a:pt x="1301" y="43908"/>
                  <a:pt x="834" y="44842"/>
                  <a:pt x="434" y="45776"/>
                </a:cubicBezTo>
                <a:cubicBezTo>
                  <a:pt x="0" y="46843"/>
                  <a:pt x="134" y="47243"/>
                  <a:pt x="1068" y="47877"/>
                </a:cubicBezTo>
                <a:cubicBezTo>
                  <a:pt x="1234" y="47977"/>
                  <a:pt x="1401" y="48111"/>
                  <a:pt x="1601" y="48211"/>
                </a:cubicBezTo>
                <a:cubicBezTo>
                  <a:pt x="2735" y="48711"/>
                  <a:pt x="3903" y="49078"/>
                  <a:pt x="4937" y="49779"/>
                </a:cubicBezTo>
                <a:cubicBezTo>
                  <a:pt x="5058" y="49860"/>
                  <a:pt x="5208" y="49894"/>
                  <a:pt x="5362" y="49894"/>
                </a:cubicBezTo>
                <a:cubicBezTo>
                  <a:pt x="5716" y="49894"/>
                  <a:pt x="6099" y="49711"/>
                  <a:pt x="6238" y="49478"/>
                </a:cubicBezTo>
                <a:cubicBezTo>
                  <a:pt x="6405" y="49211"/>
                  <a:pt x="6205" y="48578"/>
                  <a:pt x="5804" y="48311"/>
                </a:cubicBezTo>
                <a:cubicBezTo>
                  <a:pt x="5504" y="48077"/>
                  <a:pt x="5137" y="47911"/>
                  <a:pt x="4804" y="47744"/>
                </a:cubicBezTo>
                <a:cubicBezTo>
                  <a:pt x="4237" y="47410"/>
                  <a:pt x="3703" y="47043"/>
                  <a:pt x="3102" y="46443"/>
                </a:cubicBezTo>
                <a:cubicBezTo>
                  <a:pt x="4003" y="46109"/>
                  <a:pt x="4770" y="45776"/>
                  <a:pt x="5537" y="45542"/>
                </a:cubicBezTo>
                <a:cubicBezTo>
                  <a:pt x="8106" y="44775"/>
                  <a:pt x="10107" y="43207"/>
                  <a:pt x="11508" y="41039"/>
                </a:cubicBezTo>
                <a:cubicBezTo>
                  <a:pt x="14110" y="37036"/>
                  <a:pt x="15178" y="32466"/>
                  <a:pt x="15711" y="27796"/>
                </a:cubicBezTo>
                <a:cubicBezTo>
                  <a:pt x="15945" y="25561"/>
                  <a:pt x="15878" y="23293"/>
                  <a:pt x="16045" y="21058"/>
                </a:cubicBezTo>
                <a:cubicBezTo>
                  <a:pt x="16245" y="18890"/>
                  <a:pt x="16512" y="16722"/>
                  <a:pt x="16812" y="14553"/>
                </a:cubicBezTo>
                <a:cubicBezTo>
                  <a:pt x="17179" y="11651"/>
                  <a:pt x="18313" y="9049"/>
                  <a:pt x="19948" y="6614"/>
                </a:cubicBezTo>
                <a:cubicBezTo>
                  <a:pt x="21349" y="4479"/>
                  <a:pt x="23217" y="2912"/>
                  <a:pt x="25618" y="2011"/>
                </a:cubicBezTo>
                <a:cubicBezTo>
                  <a:pt x="26486" y="1677"/>
                  <a:pt x="27386" y="1311"/>
                  <a:pt x="28254" y="944"/>
                </a:cubicBezTo>
                <a:cubicBezTo>
                  <a:pt x="28621" y="777"/>
                  <a:pt x="29054" y="677"/>
                  <a:pt x="29254" y="243"/>
                </a:cubicBezTo>
                <a:cubicBezTo>
                  <a:pt x="28950" y="64"/>
                  <a:pt x="28646" y="0"/>
                  <a:pt x="28352" y="0"/>
                </a:cubicBezTo>
                <a:close/>
              </a:path>
            </a:pathLst>
          </a:custGeom>
          <a:solidFill>
            <a:srgbClr val="FFC000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235;p26">
            <a:extLst>
              <a:ext uri="{FF2B5EF4-FFF2-40B4-BE49-F238E27FC236}">
                <a16:creationId xmlns:a16="http://schemas.microsoft.com/office/drawing/2014/main" id="{00A7E158-FC82-4B01-9F2F-5DD00FC8A4DE}"/>
              </a:ext>
            </a:extLst>
          </p:cNvPr>
          <p:cNvSpPr/>
          <p:nvPr/>
        </p:nvSpPr>
        <p:spPr>
          <a:xfrm rot="1739360">
            <a:off x="3862951" y="1953606"/>
            <a:ext cx="789756" cy="248100"/>
          </a:xfrm>
          <a:custGeom>
            <a:avLst/>
            <a:gdLst/>
            <a:ahLst/>
            <a:cxnLst/>
            <a:rect l="l" t="t" r="r" b="b"/>
            <a:pathLst>
              <a:path w="47901" h="15048" extrusionOk="0">
                <a:moveTo>
                  <a:pt x="28871" y="1"/>
                </a:moveTo>
                <a:cubicBezTo>
                  <a:pt x="25629" y="1"/>
                  <a:pt x="22402" y="386"/>
                  <a:pt x="19214" y="1141"/>
                </a:cubicBezTo>
                <a:cubicBezTo>
                  <a:pt x="16378" y="1809"/>
                  <a:pt x="13643" y="2776"/>
                  <a:pt x="11175" y="4344"/>
                </a:cubicBezTo>
                <a:cubicBezTo>
                  <a:pt x="8039" y="6345"/>
                  <a:pt x="5137" y="8613"/>
                  <a:pt x="2602" y="11349"/>
                </a:cubicBezTo>
                <a:cubicBezTo>
                  <a:pt x="2469" y="11482"/>
                  <a:pt x="2302" y="11549"/>
                  <a:pt x="2068" y="11716"/>
                </a:cubicBezTo>
                <a:cubicBezTo>
                  <a:pt x="2135" y="11449"/>
                  <a:pt x="2135" y="11282"/>
                  <a:pt x="2168" y="11149"/>
                </a:cubicBezTo>
                <a:cubicBezTo>
                  <a:pt x="2602" y="9314"/>
                  <a:pt x="2902" y="7446"/>
                  <a:pt x="2902" y="5545"/>
                </a:cubicBezTo>
                <a:cubicBezTo>
                  <a:pt x="2902" y="5111"/>
                  <a:pt x="2802" y="4677"/>
                  <a:pt x="2635" y="4277"/>
                </a:cubicBezTo>
                <a:cubicBezTo>
                  <a:pt x="2554" y="4053"/>
                  <a:pt x="2373" y="3941"/>
                  <a:pt x="2175" y="3941"/>
                </a:cubicBezTo>
                <a:cubicBezTo>
                  <a:pt x="2050" y="3941"/>
                  <a:pt x="1918" y="3986"/>
                  <a:pt x="1801" y="4077"/>
                </a:cubicBezTo>
                <a:cubicBezTo>
                  <a:pt x="1601" y="4277"/>
                  <a:pt x="1401" y="4577"/>
                  <a:pt x="1334" y="4877"/>
                </a:cubicBezTo>
                <a:cubicBezTo>
                  <a:pt x="1234" y="5311"/>
                  <a:pt x="1234" y="5745"/>
                  <a:pt x="1201" y="6212"/>
                </a:cubicBezTo>
                <a:cubicBezTo>
                  <a:pt x="967" y="8313"/>
                  <a:pt x="767" y="10415"/>
                  <a:pt x="134" y="12483"/>
                </a:cubicBezTo>
                <a:cubicBezTo>
                  <a:pt x="0" y="12983"/>
                  <a:pt x="100" y="13584"/>
                  <a:pt x="167" y="14151"/>
                </a:cubicBezTo>
                <a:cubicBezTo>
                  <a:pt x="200" y="14351"/>
                  <a:pt x="400" y="14584"/>
                  <a:pt x="567" y="14685"/>
                </a:cubicBezTo>
                <a:cubicBezTo>
                  <a:pt x="941" y="14898"/>
                  <a:pt x="1336" y="15047"/>
                  <a:pt x="1769" y="15047"/>
                </a:cubicBezTo>
                <a:cubicBezTo>
                  <a:pt x="1877" y="15047"/>
                  <a:pt x="1988" y="15038"/>
                  <a:pt x="2102" y="15018"/>
                </a:cubicBezTo>
                <a:cubicBezTo>
                  <a:pt x="4270" y="14751"/>
                  <a:pt x="6438" y="14484"/>
                  <a:pt x="8606" y="14218"/>
                </a:cubicBezTo>
                <a:cubicBezTo>
                  <a:pt x="9140" y="14117"/>
                  <a:pt x="9640" y="13984"/>
                  <a:pt x="10141" y="13817"/>
                </a:cubicBezTo>
                <a:cubicBezTo>
                  <a:pt x="10541" y="13684"/>
                  <a:pt x="10808" y="13417"/>
                  <a:pt x="10708" y="12950"/>
                </a:cubicBezTo>
                <a:cubicBezTo>
                  <a:pt x="10608" y="12550"/>
                  <a:pt x="10207" y="12116"/>
                  <a:pt x="9807" y="12083"/>
                </a:cubicBezTo>
                <a:cubicBezTo>
                  <a:pt x="9749" y="12073"/>
                  <a:pt x="9690" y="12069"/>
                  <a:pt x="9630" y="12069"/>
                </a:cubicBezTo>
                <a:cubicBezTo>
                  <a:pt x="9487" y="12069"/>
                  <a:pt x="9338" y="12092"/>
                  <a:pt x="9173" y="12116"/>
                </a:cubicBezTo>
                <a:cubicBezTo>
                  <a:pt x="8206" y="12249"/>
                  <a:pt x="7205" y="12450"/>
                  <a:pt x="6205" y="12550"/>
                </a:cubicBezTo>
                <a:cubicBezTo>
                  <a:pt x="5682" y="12633"/>
                  <a:pt x="5160" y="12704"/>
                  <a:pt x="4605" y="12704"/>
                </a:cubicBezTo>
                <a:cubicBezTo>
                  <a:pt x="4273" y="12704"/>
                  <a:pt x="3931" y="12679"/>
                  <a:pt x="3569" y="12616"/>
                </a:cubicBezTo>
                <a:cubicBezTo>
                  <a:pt x="4003" y="12149"/>
                  <a:pt x="4337" y="11816"/>
                  <a:pt x="4670" y="11449"/>
                </a:cubicBezTo>
                <a:cubicBezTo>
                  <a:pt x="6838" y="9247"/>
                  <a:pt x="9273" y="7346"/>
                  <a:pt x="11909" y="5745"/>
                </a:cubicBezTo>
                <a:cubicBezTo>
                  <a:pt x="12909" y="5111"/>
                  <a:pt x="13943" y="4544"/>
                  <a:pt x="15044" y="4110"/>
                </a:cubicBezTo>
                <a:cubicBezTo>
                  <a:pt x="19047" y="2376"/>
                  <a:pt x="23283" y="1608"/>
                  <a:pt x="27653" y="1442"/>
                </a:cubicBezTo>
                <a:cubicBezTo>
                  <a:pt x="28492" y="1412"/>
                  <a:pt x="29331" y="1391"/>
                  <a:pt x="30169" y="1391"/>
                </a:cubicBezTo>
                <a:cubicBezTo>
                  <a:pt x="32163" y="1391"/>
                  <a:pt x="34153" y="1509"/>
                  <a:pt x="36126" y="1909"/>
                </a:cubicBezTo>
                <a:cubicBezTo>
                  <a:pt x="39328" y="2542"/>
                  <a:pt x="42297" y="3677"/>
                  <a:pt x="45099" y="5378"/>
                </a:cubicBezTo>
                <a:cubicBezTo>
                  <a:pt x="45966" y="5912"/>
                  <a:pt x="46867" y="6379"/>
                  <a:pt x="47901" y="6979"/>
                </a:cubicBezTo>
                <a:cubicBezTo>
                  <a:pt x="47734" y="6112"/>
                  <a:pt x="47201" y="5778"/>
                  <a:pt x="46700" y="5411"/>
                </a:cubicBezTo>
                <a:cubicBezTo>
                  <a:pt x="43131" y="2676"/>
                  <a:pt x="39061" y="1041"/>
                  <a:pt x="34625" y="408"/>
                </a:cubicBezTo>
                <a:cubicBezTo>
                  <a:pt x="32705" y="135"/>
                  <a:pt x="30786" y="1"/>
                  <a:pt x="28871" y="1"/>
                </a:cubicBezTo>
                <a:close/>
              </a:path>
            </a:pathLst>
          </a:custGeom>
          <a:solidFill>
            <a:srgbClr val="246658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236;p26">
            <a:extLst>
              <a:ext uri="{FF2B5EF4-FFF2-40B4-BE49-F238E27FC236}">
                <a16:creationId xmlns:a16="http://schemas.microsoft.com/office/drawing/2014/main" id="{D67157DF-4988-4CCA-AAEA-429C2D8F40C2}"/>
              </a:ext>
            </a:extLst>
          </p:cNvPr>
          <p:cNvSpPr/>
          <p:nvPr/>
        </p:nvSpPr>
        <p:spPr>
          <a:xfrm rot="2510548">
            <a:off x="7143160" y="4863911"/>
            <a:ext cx="1567946" cy="397148"/>
          </a:xfrm>
          <a:custGeom>
            <a:avLst/>
            <a:gdLst/>
            <a:ahLst/>
            <a:cxnLst/>
            <a:rect l="l" t="t" r="r" b="b"/>
            <a:pathLst>
              <a:path w="40096" h="10156" extrusionOk="0">
                <a:moveTo>
                  <a:pt x="33160" y="0"/>
                </a:moveTo>
                <a:cubicBezTo>
                  <a:pt x="32817" y="0"/>
                  <a:pt x="32513" y="149"/>
                  <a:pt x="32357" y="416"/>
                </a:cubicBezTo>
                <a:cubicBezTo>
                  <a:pt x="32090" y="816"/>
                  <a:pt x="32224" y="1483"/>
                  <a:pt x="32724" y="1817"/>
                </a:cubicBezTo>
                <a:cubicBezTo>
                  <a:pt x="33258" y="2217"/>
                  <a:pt x="33858" y="2550"/>
                  <a:pt x="34459" y="2884"/>
                </a:cubicBezTo>
                <a:cubicBezTo>
                  <a:pt x="34792" y="3084"/>
                  <a:pt x="35159" y="3284"/>
                  <a:pt x="35626" y="3551"/>
                </a:cubicBezTo>
                <a:cubicBezTo>
                  <a:pt x="35259" y="3618"/>
                  <a:pt x="35092" y="3685"/>
                  <a:pt x="34926" y="3718"/>
                </a:cubicBezTo>
                <a:cubicBezTo>
                  <a:pt x="32573" y="3877"/>
                  <a:pt x="30221" y="4187"/>
                  <a:pt x="27869" y="4187"/>
                </a:cubicBezTo>
                <a:cubicBezTo>
                  <a:pt x="27753" y="4187"/>
                  <a:pt x="27636" y="4187"/>
                  <a:pt x="27520" y="4185"/>
                </a:cubicBezTo>
                <a:cubicBezTo>
                  <a:pt x="24818" y="4152"/>
                  <a:pt x="22116" y="3851"/>
                  <a:pt x="19481" y="3451"/>
                </a:cubicBezTo>
                <a:cubicBezTo>
                  <a:pt x="17046" y="3118"/>
                  <a:pt x="14678" y="2517"/>
                  <a:pt x="12276" y="1983"/>
                </a:cubicBezTo>
                <a:cubicBezTo>
                  <a:pt x="10074" y="1482"/>
                  <a:pt x="7896" y="1027"/>
                  <a:pt x="5644" y="1027"/>
                </a:cubicBezTo>
                <a:cubicBezTo>
                  <a:pt x="5200" y="1027"/>
                  <a:pt x="4754" y="1044"/>
                  <a:pt x="4304" y="1083"/>
                </a:cubicBezTo>
                <a:cubicBezTo>
                  <a:pt x="3170" y="1183"/>
                  <a:pt x="2135" y="1416"/>
                  <a:pt x="1135" y="1850"/>
                </a:cubicBezTo>
                <a:cubicBezTo>
                  <a:pt x="668" y="2017"/>
                  <a:pt x="201" y="2250"/>
                  <a:pt x="1" y="2817"/>
                </a:cubicBezTo>
                <a:cubicBezTo>
                  <a:pt x="154" y="2971"/>
                  <a:pt x="294" y="3018"/>
                  <a:pt x="429" y="3018"/>
                </a:cubicBezTo>
                <a:cubicBezTo>
                  <a:pt x="587" y="3018"/>
                  <a:pt x="739" y="2953"/>
                  <a:pt x="901" y="2917"/>
                </a:cubicBezTo>
                <a:cubicBezTo>
                  <a:pt x="1435" y="2751"/>
                  <a:pt x="2035" y="2517"/>
                  <a:pt x="2602" y="2484"/>
                </a:cubicBezTo>
                <a:cubicBezTo>
                  <a:pt x="3423" y="2445"/>
                  <a:pt x="4255" y="2428"/>
                  <a:pt x="5085" y="2428"/>
                </a:cubicBezTo>
                <a:cubicBezTo>
                  <a:pt x="5672" y="2428"/>
                  <a:pt x="6259" y="2437"/>
                  <a:pt x="6839" y="2450"/>
                </a:cubicBezTo>
                <a:cubicBezTo>
                  <a:pt x="7406" y="2450"/>
                  <a:pt x="7973" y="2517"/>
                  <a:pt x="8507" y="2651"/>
                </a:cubicBezTo>
                <a:cubicBezTo>
                  <a:pt x="10275" y="3051"/>
                  <a:pt x="12009" y="3484"/>
                  <a:pt x="13777" y="3885"/>
                </a:cubicBezTo>
                <a:cubicBezTo>
                  <a:pt x="15178" y="4218"/>
                  <a:pt x="16579" y="4585"/>
                  <a:pt x="18013" y="4785"/>
                </a:cubicBezTo>
                <a:cubicBezTo>
                  <a:pt x="20015" y="5119"/>
                  <a:pt x="22016" y="5319"/>
                  <a:pt x="23984" y="5586"/>
                </a:cubicBezTo>
                <a:cubicBezTo>
                  <a:pt x="25250" y="5754"/>
                  <a:pt x="26510" y="5817"/>
                  <a:pt x="27765" y="5817"/>
                </a:cubicBezTo>
                <a:cubicBezTo>
                  <a:pt x="29255" y="5817"/>
                  <a:pt x="30739" y="5728"/>
                  <a:pt x="32224" y="5619"/>
                </a:cubicBezTo>
                <a:cubicBezTo>
                  <a:pt x="33558" y="5519"/>
                  <a:pt x="34859" y="5352"/>
                  <a:pt x="36293" y="5219"/>
                </a:cubicBezTo>
                <a:lnTo>
                  <a:pt x="36293" y="5219"/>
                </a:lnTo>
                <a:cubicBezTo>
                  <a:pt x="36026" y="5519"/>
                  <a:pt x="35860" y="5686"/>
                  <a:pt x="35693" y="5886"/>
                </a:cubicBezTo>
                <a:cubicBezTo>
                  <a:pt x="34992" y="6820"/>
                  <a:pt x="34225" y="7754"/>
                  <a:pt x="33591" y="8755"/>
                </a:cubicBezTo>
                <a:cubicBezTo>
                  <a:pt x="33091" y="9522"/>
                  <a:pt x="33491" y="10156"/>
                  <a:pt x="34425" y="10156"/>
                </a:cubicBezTo>
                <a:cubicBezTo>
                  <a:pt x="34725" y="10156"/>
                  <a:pt x="35059" y="10022"/>
                  <a:pt x="35259" y="9789"/>
                </a:cubicBezTo>
                <a:cubicBezTo>
                  <a:pt x="36493" y="8521"/>
                  <a:pt x="37694" y="7187"/>
                  <a:pt x="38862" y="5886"/>
                </a:cubicBezTo>
                <a:cubicBezTo>
                  <a:pt x="39062" y="5686"/>
                  <a:pt x="39129" y="5386"/>
                  <a:pt x="39329" y="5186"/>
                </a:cubicBezTo>
                <a:cubicBezTo>
                  <a:pt x="40096" y="4318"/>
                  <a:pt x="39929" y="3585"/>
                  <a:pt x="38862" y="3151"/>
                </a:cubicBezTo>
                <a:cubicBezTo>
                  <a:pt x="38261" y="2884"/>
                  <a:pt x="37661" y="2651"/>
                  <a:pt x="37094" y="2317"/>
                </a:cubicBezTo>
                <a:cubicBezTo>
                  <a:pt x="36293" y="1783"/>
                  <a:pt x="35526" y="1183"/>
                  <a:pt x="34725" y="649"/>
                </a:cubicBezTo>
                <a:cubicBezTo>
                  <a:pt x="34392" y="449"/>
                  <a:pt x="34058" y="249"/>
                  <a:pt x="33691" y="115"/>
                </a:cubicBezTo>
                <a:cubicBezTo>
                  <a:pt x="33513" y="38"/>
                  <a:pt x="33332" y="0"/>
                  <a:pt x="33160" y="0"/>
                </a:cubicBezTo>
                <a:close/>
              </a:path>
            </a:pathLst>
          </a:custGeom>
          <a:solidFill>
            <a:srgbClr val="205C75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5B2EA90-0DF6-4B4C-83DC-EE5D36ACF64D}"/>
              </a:ext>
            </a:extLst>
          </p:cNvPr>
          <p:cNvSpPr txBox="1"/>
          <p:nvPr/>
        </p:nvSpPr>
        <p:spPr>
          <a:xfrm>
            <a:off x="3618723" y="337404"/>
            <a:ext cx="495455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4400" dirty="0">
                <a:ln>
                  <a:solidFill>
                    <a:sysClr val="windowText" lastClr="000000"/>
                  </a:solidFill>
                </a:ln>
                <a:solidFill>
                  <a:srgbClr val="BF3042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طرق تطوير الذات</a:t>
            </a:r>
            <a:endParaRPr lang="ar-EG" sz="4400" dirty="0">
              <a:ln>
                <a:solidFill>
                  <a:sysClr val="windowText" lastClr="000000"/>
                </a:solidFill>
              </a:ln>
              <a:solidFill>
                <a:srgbClr val="BF304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12" name="Google Shape;383;p18">
            <a:extLst>
              <a:ext uri="{FF2B5EF4-FFF2-40B4-BE49-F238E27FC236}">
                <a16:creationId xmlns:a16="http://schemas.microsoft.com/office/drawing/2014/main" id="{2BBA4F11-ACB0-4227-8F54-F0267A51DB80}"/>
              </a:ext>
            </a:extLst>
          </p:cNvPr>
          <p:cNvSpPr/>
          <p:nvPr/>
        </p:nvSpPr>
        <p:spPr>
          <a:xfrm>
            <a:off x="8643643" y="869961"/>
            <a:ext cx="3127072" cy="2082571"/>
          </a:xfrm>
          <a:custGeom>
            <a:avLst/>
            <a:gdLst/>
            <a:ahLst/>
            <a:cxnLst/>
            <a:rect l="l" t="t" r="r" b="b"/>
            <a:pathLst>
              <a:path w="35726" h="34513" extrusionOk="0">
                <a:moveTo>
                  <a:pt x="28288" y="1146"/>
                </a:moveTo>
                <a:cubicBezTo>
                  <a:pt x="29372" y="1146"/>
                  <a:pt x="30399" y="1525"/>
                  <a:pt x="31456" y="1782"/>
                </a:cubicBezTo>
                <a:cubicBezTo>
                  <a:pt x="33591" y="2282"/>
                  <a:pt x="34491" y="4017"/>
                  <a:pt x="34491" y="6185"/>
                </a:cubicBezTo>
                <a:cubicBezTo>
                  <a:pt x="34491" y="7886"/>
                  <a:pt x="34592" y="9554"/>
                  <a:pt x="34592" y="11222"/>
                </a:cubicBezTo>
                <a:cubicBezTo>
                  <a:pt x="34558" y="13290"/>
                  <a:pt x="34692" y="15291"/>
                  <a:pt x="34491" y="17360"/>
                </a:cubicBezTo>
                <a:cubicBezTo>
                  <a:pt x="34325" y="19528"/>
                  <a:pt x="34391" y="21729"/>
                  <a:pt x="34558" y="23898"/>
                </a:cubicBezTo>
                <a:cubicBezTo>
                  <a:pt x="34758" y="26266"/>
                  <a:pt x="34525" y="28568"/>
                  <a:pt x="33924" y="30869"/>
                </a:cubicBezTo>
                <a:cubicBezTo>
                  <a:pt x="33457" y="32537"/>
                  <a:pt x="31523" y="33471"/>
                  <a:pt x="30088" y="33505"/>
                </a:cubicBezTo>
                <a:cubicBezTo>
                  <a:pt x="29435" y="33551"/>
                  <a:pt x="28781" y="33570"/>
                  <a:pt x="28127" y="33570"/>
                </a:cubicBezTo>
                <a:cubicBezTo>
                  <a:pt x="25510" y="33570"/>
                  <a:pt x="22890" y="33271"/>
                  <a:pt x="20248" y="33271"/>
                </a:cubicBezTo>
                <a:cubicBezTo>
                  <a:pt x="18669" y="33271"/>
                  <a:pt x="17075" y="33227"/>
                  <a:pt x="15477" y="33227"/>
                </a:cubicBezTo>
                <a:cubicBezTo>
                  <a:pt x="14677" y="33227"/>
                  <a:pt x="13877" y="33238"/>
                  <a:pt x="13076" y="33271"/>
                </a:cubicBezTo>
                <a:cubicBezTo>
                  <a:pt x="11759" y="33316"/>
                  <a:pt x="10426" y="33439"/>
                  <a:pt x="9109" y="33439"/>
                </a:cubicBezTo>
                <a:cubicBezTo>
                  <a:pt x="8492" y="33439"/>
                  <a:pt x="7879" y="33412"/>
                  <a:pt x="7272" y="33338"/>
                </a:cubicBezTo>
                <a:cubicBezTo>
                  <a:pt x="5871" y="33204"/>
                  <a:pt x="4403" y="32904"/>
                  <a:pt x="3236" y="31837"/>
                </a:cubicBezTo>
                <a:cubicBezTo>
                  <a:pt x="2535" y="31203"/>
                  <a:pt x="2235" y="30436"/>
                  <a:pt x="1968" y="29568"/>
                </a:cubicBezTo>
                <a:cubicBezTo>
                  <a:pt x="1768" y="29001"/>
                  <a:pt x="1568" y="28401"/>
                  <a:pt x="1501" y="27834"/>
                </a:cubicBezTo>
                <a:cubicBezTo>
                  <a:pt x="1435" y="26967"/>
                  <a:pt x="1535" y="26133"/>
                  <a:pt x="1401" y="25299"/>
                </a:cubicBezTo>
                <a:cubicBezTo>
                  <a:pt x="1234" y="24431"/>
                  <a:pt x="1468" y="23631"/>
                  <a:pt x="1468" y="22830"/>
                </a:cubicBezTo>
                <a:cubicBezTo>
                  <a:pt x="1501" y="21863"/>
                  <a:pt x="1401" y="20896"/>
                  <a:pt x="1435" y="19962"/>
                </a:cubicBezTo>
                <a:cubicBezTo>
                  <a:pt x="1501" y="18527"/>
                  <a:pt x="1468" y="17126"/>
                  <a:pt x="1401" y="15692"/>
                </a:cubicBezTo>
                <a:cubicBezTo>
                  <a:pt x="1334" y="13824"/>
                  <a:pt x="1034" y="11922"/>
                  <a:pt x="1435" y="9988"/>
                </a:cubicBezTo>
                <a:cubicBezTo>
                  <a:pt x="1635" y="8920"/>
                  <a:pt x="1401" y="7719"/>
                  <a:pt x="1601" y="6619"/>
                </a:cubicBezTo>
                <a:cubicBezTo>
                  <a:pt x="1768" y="5484"/>
                  <a:pt x="1868" y="4317"/>
                  <a:pt x="2502" y="3316"/>
                </a:cubicBezTo>
                <a:cubicBezTo>
                  <a:pt x="2769" y="2883"/>
                  <a:pt x="3169" y="2582"/>
                  <a:pt x="3536" y="2482"/>
                </a:cubicBezTo>
                <a:cubicBezTo>
                  <a:pt x="4768" y="2126"/>
                  <a:pt x="5999" y="1580"/>
                  <a:pt x="7292" y="1580"/>
                </a:cubicBezTo>
                <a:cubicBezTo>
                  <a:pt x="7330" y="1580"/>
                  <a:pt x="7368" y="1581"/>
                  <a:pt x="7405" y="1582"/>
                </a:cubicBezTo>
                <a:cubicBezTo>
                  <a:pt x="9331" y="1607"/>
                  <a:pt x="11256" y="1671"/>
                  <a:pt x="13182" y="1671"/>
                </a:cubicBezTo>
                <a:cubicBezTo>
                  <a:pt x="13792" y="1671"/>
                  <a:pt x="14401" y="1664"/>
                  <a:pt x="15011" y="1648"/>
                </a:cubicBezTo>
                <a:cubicBezTo>
                  <a:pt x="15218" y="1643"/>
                  <a:pt x="15425" y="1641"/>
                  <a:pt x="15632" y="1641"/>
                </a:cubicBezTo>
                <a:cubicBezTo>
                  <a:pt x="16285" y="1641"/>
                  <a:pt x="16939" y="1661"/>
                  <a:pt x="17593" y="1661"/>
                </a:cubicBezTo>
                <a:cubicBezTo>
                  <a:pt x="18066" y="1661"/>
                  <a:pt x="18540" y="1651"/>
                  <a:pt x="19014" y="1615"/>
                </a:cubicBezTo>
                <a:cubicBezTo>
                  <a:pt x="20048" y="1515"/>
                  <a:pt x="21149" y="1548"/>
                  <a:pt x="22183" y="1348"/>
                </a:cubicBezTo>
                <a:cubicBezTo>
                  <a:pt x="22374" y="1316"/>
                  <a:pt x="22567" y="1305"/>
                  <a:pt x="22761" y="1305"/>
                </a:cubicBezTo>
                <a:cubicBezTo>
                  <a:pt x="23186" y="1305"/>
                  <a:pt x="23615" y="1358"/>
                  <a:pt x="24039" y="1358"/>
                </a:cubicBezTo>
                <a:cubicBezTo>
                  <a:pt x="24233" y="1358"/>
                  <a:pt x="24426" y="1347"/>
                  <a:pt x="24618" y="1315"/>
                </a:cubicBezTo>
                <a:cubicBezTo>
                  <a:pt x="25785" y="1148"/>
                  <a:pt x="26953" y="1181"/>
                  <a:pt x="28154" y="1148"/>
                </a:cubicBezTo>
                <a:cubicBezTo>
                  <a:pt x="28198" y="1147"/>
                  <a:pt x="28243" y="1146"/>
                  <a:pt x="28288" y="1146"/>
                </a:cubicBezTo>
                <a:close/>
                <a:moveTo>
                  <a:pt x="28824" y="1"/>
                </a:moveTo>
                <a:cubicBezTo>
                  <a:pt x="27356" y="1"/>
                  <a:pt x="25891" y="166"/>
                  <a:pt x="24451" y="281"/>
                </a:cubicBezTo>
                <a:cubicBezTo>
                  <a:pt x="21882" y="514"/>
                  <a:pt x="19314" y="514"/>
                  <a:pt x="16745" y="714"/>
                </a:cubicBezTo>
                <a:cubicBezTo>
                  <a:pt x="16471" y="736"/>
                  <a:pt x="16194" y="744"/>
                  <a:pt x="15916" y="744"/>
                </a:cubicBezTo>
                <a:cubicBezTo>
                  <a:pt x="14719" y="744"/>
                  <a:pt x="13497" y="585"/>
                  <a:pt x="12284" y="585"/>
                </a:cubicBezTo>
                <a:cubicBezTo>
                  <a:pt x="12003" y="585"/>
                  <a:pt x="11722" y="593"/>
                  <a:pt x="11442" y="614"/>
                </a:cubicBezTo>
                <a:cubicBezTo>
                  <a:pt x="11214" y="625"/>
                  <a:pt x="10987" y="629"/>
                  <a:pt x="10761" y="629"/>
                </a:cubicBezTo>
                <a:cubicBezTo>
                  <a:pt x="10046" y="629"/>
                  <a:pt x="9337" y="589"/>
                  <a:pt x="8626" y="589"/>
                </a:cubicBezTo>
                <a:cubicBezTo>
                  <a:pt x="8110" y="589"/>
                  <a:pt x="7593" y="610"/>
                  <a:pt x="7072" y="681"/>
                </a:cubicBezTo>
                <a:cubicBezTo>
                  <a:pt x="5671" y="881"/>
                  <a:pt x="4337" y="1181"/>
                  <a:pt x="3069" y="1782"/>
                </a:cubicBezTo>
                <a:cubicBezTo>
                  <a:pt x="2135" y="2215"/>
                  <a:pt x="1334" y="2883"/>
                  <a:pt x="1068" y="4017"/>
                </a:cubicBezTo>
                <a:cubicBezTo>
                  <a:pt x="701" y="5384"/>
                  <a:pt x="400" y="6752"/>
                  <a:pt x="334" y="8153"/>
                </a:cubicBezTo>
                <a:cubicBezTo>
                  <a:pt x="267" y="9554"/>
                  <a:pt x="234" y="10955"/>
                  <a:pt x="100" y="12323"/>
                </a:cubicBezTo>
                <a:cubicBezTo>
                  <a:pt x="0" y="13490"/>
                  <a:pt x="334" y="14658"/>
                  <a:pt x="367" y="15825"/>
                </a:cubicBezTo>
                <a:cubicBezTo>
                  <a:pt x="467" y="17460"/>
                  <a:pt x="300" y="19094"/>
                  <a:pt x="334" y="20762"/>
                </a:cubicBezTo>
                <a:cubicBezTo>
                  <a:pt x="367" y="22997"/>
                  <a:pt x="200" y="25232"/>
                  <a:pt x="400" y="27500"/>
                </a:cubicBezTo>
                <a:cubicBezTo>
                  <a:pt x="534" y="28835"/>
                  <a:pt x="934" y="30035"/>
                  <a:pt x="1401" y="31236"/>
                </a:cubicBezTo>
                <a:cubicBezTo>
                  <a:pt x="2035" y="32904"/>
                  <a:pt x="3669" y="33271"/>
                  <a:pt x="5004" y="33972"/>
                </a:cubicBezTo>
                <a:cubicBezTo>
                  <a:pt x="5827" y="34416"/>
                  <a:pt x="6723" y="34446"/>
                  <a:pt x="7615" y="34446"/>
                </a:cubicBezTo>
                <a:cubicBezTo>
                  <a:pt x="7753" y="34446"/>
                  <a:pt x="7890" y="34445"/>
                  <a:pt x="8027" y="34445"/>
                </a:cubicBezTo>
                <a:cubicBezTo>
                  <a:pt x="8334" y="34445"/>
                  <a:pt x="8640" y="34449"/>
                  <a:pt x="8940" y="34472"/>
                </a:cubicBezTo>
                <a:cubicBezTo>
                  <a:pt x="9045" y="34475"/>
                  <a:pt x="9149" y="34477"/>
                  <a:pt x="9254" y="34477"/>
                </a:cubicBezTo>
                <a:cubicBezTo>
                  <a:pt x="10117" y="34477"/>
                  <a:pt x="10979" y="34365"/>
                  <a:pt x="11842" y="34305"/>
                </a:cubicBezTo>
                <a:cubicBezTo>
                  <a:pt x="12909" y="34238"/>
                  <a:pt x="13977" y="34205"/>
                  <a:pt x="15078" y="34172"/>
                </a:cubicBezTo>
                <a:cubicBezTo>
                  <a:pt x="15945" y="34138"/>
                  <a:pt x="16846" y="34138"/>
                  <a:pt x="17746" y="34138"/>
                </a:cubicBezTo>
                <a:cubicBezTo>
                  <a:pt x="19914" y="34205"/>
                  <a:pt x="22049" y="34238"/>
                  <a:pt x="24217" y="34305"/>
                </a:cubicBezTo>
                <a:cubicBezTo>
                  <a:pt x="25752" y="34372"/>
                  <a:pt x="27253" y="34439"/>
                  <a:pt x="28787" y="34505"/>
                </a:cubicBezTo>
                <a:cubicBezTo>
                  <a:pt x="28954" y="34510"/>
                  <a:pt x="29121" y="34513"/>
                  <a:pt x="29288" y="34513"/>
                </a:cubicBezTo>
                <a:cubicBezTo>
                  <a:pt x="30287" y="34513"/>
                  <a:pt x="31280" y="34415"/>
                  <a:pt x="32223" y="34072"/>
                </a:cubicBezTo>
                <a:cubicBezTo>
                  <a:pt x="33958" y="33438"/>
                  <a:pt x="34625" y="31970"/>
                  <a:pt x="34958" y="30369"/>
                </a:cubicBezTo>
                <a:cubicBezTo>
                  <a:pt x="35325" y="28768"/>
                  <a:pt x="35559" y="27133"/>
                  <a:pt x="35559" y="25499"/>
                </a:cubicBezTo>
                <a:cubicBezTo>
                  <a:pt x="35526" y="22964"/>
                  <a:pt x="35359" y="20462"/>
                  <a:pt x="35459" y="17927"/>
                </a:cubicBezTo>
                <a:cubicBezTo>
                  <a:pt x="35492" y="16926"/>
                  <a:pt x="35425" y="15925"/>
                  <a:pt x="35459" y="14925"/>
                </a:cubicBezTo>
                <a:cubicBezTo>
                  <a:pt x="35559" y="13590"/>
                  <a:pt x="35659" y="12256"/>
                  <a:pt x="35592" y="10922"/>
                </a:cubicBezTo>
                <a:cubicBezTo>
                  <a:pt x="35492" y="9020"/>
                  <a:pt x="35726" y="7119"/>
                  <a:pt x="35425" y="5218"/>
                </a:cubicBezTo>
                <a:cubicBezTo>
                  <a:pt x="34992" y="3783"/>
                  <a:pt x="34925" y="2215"/>
                  <a:pt x="33291" y="1315"/>
                </a:cubicBezTo>
                <a:cubicBezTo>
                  <a:pt x="32090" y="648"/>
                  <a:pt x="30889" y="81"/>
                  <a:pt x="29521" y="14"/>
                </a:cubicBezTo>
                <a:cubicBezTo>
                  <a:pt x="29289" y="5"/>
                  <a:pt x="29056" y="1"/>
                  <a:pt x="28824" y="1"/>
                </a:cubicBezTo>
                <a:close/>
              </a:path>
            </a:pathLst>
          </a:custGeom>
          <a:solidFill>
            <a:srgbClr val="EC5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83;p18">
            <a:extLst>
              <a:ext uri="{FF2B5EF4-FFF2-40B4-BE49-F238E27FC236}">
                <a16:creationId xmlns:a16="http://schemas.microsoft.com/office/drawing/2014/main" id="{ED8DA4C4-085C-4FED-92D4-40DFB6B23DF5}"/>
              </a:ext>
            </a:extLst>
          </p:cNvPr>
          <p:cNvSpPr/>
          <p:nvPr/>
        </p:nvSpPr>
        <p:spPr>
          <a:xfrm>
            <a:off x="8643643" y="4397140"/>
            <a:ext cx="3127072" cy="2082571"/>
          </a:xfrm>
          <a:custGeom>
            <a:avLst/>
            <a:gdLst/>
            <a:ahLst/>
            <a:cxnLst/>
            <a:rect l="l" t="t" r="r" b="b"/>
            <a:pathLst>
              <a:path w="35726" h="34513" extrusionOk="0">
                <a:moveTo>
                  <a:pt x="28288" y="1146"/>
                </a:moveTo>
                <a:cubicBezTo>
                  <a:pt x="29372" y="1146"/>
                  <a:pt x="30399" y="1525"/>
                  <a:pt x="31456" y="1782"/>
                </a:cubicBezTo>
                <a:cubicBezTo>
                  <a:pt x="33591" y="2282"/>
                  <a:pt x="34491" y="4017"/>
                  <a:pt x="34491" y="6185"/>
                </a:cubicBezTo>
                <a:cubicBezTo>
                  <a:pt x="34491" y="7886"/>
                  <a:pt x="34592" y="9554"/>
                  <a:pt x="34592" y="11222"/>
                </a:cubicBezTo>
                <a:cubicBezTo>
                  <a:pt x="34558" y="13290"/>
                  <a:pt x="34692" y="15291"/>
                  <a:pt x="34491" y="17360"/>
                </a:cubicBezTo>
                <a:cubicBezTo>
                  <a:pt x="34325" y="19528"/>
                  <a:pt x="34391" y="21729"/>
                  <a:pt x="34558" y="23898"/>
                </a:cubicBezTo>
                <a:cubicBezTo>
                  <a:pt x="34758" y="26266"/>
                  <a:pt x="34525" y="28568"/>
                  <a:pt x="33924" y="30869"/>
                </a:cubicBezTo>
                <a:cubicBezTo>
                  <a:pt x="33457" y="32537"/>
                  <a:pt x="31523" y="33471"/>
                  <a:pt x="30088" y="33505"/>
                </a:cubicBezTo>
                <a:cubicBezTo>
                  <a:pt x="29435" y="33551"/>
                  <a:pt x="28781" y="33570"/>
                  <a:pt x="28127" y="33570"/>
                </a:cubicBezTo>
                <a:cubicBezTo>
                  <a:pt x="25510" y="33570"/>
                  <a:pt x="22890" y="33271"/>
                  <a:pt x="20248" y="33271"/>
                </a:cubicBezTo>
                <a:cubicBezTo>
                  <a:pt x="18669" y="33271"/>
                  <a:pt x="17075" y="33227"/>
                  <a:pt x="15477" y="33227"/>
                </a:cubicBezTo>
                <a:cubicBezTo>
                  <a:pt x="14677" y="33227"/>
                  <a:pt x="13877" y="33238"/>
                  <a:pt x="13076" y="33271"/>
                </a:cubicBezTo>
                <a:cubicBezTo>
                  <a:pt x="11759" y="33316"/>
                  <a:pt x="10426" y="33439"/>
                  <a:pt x="9109" y="33439"/>
                </a:cubicBezTo>
                <a:cubicBezTo>
                  <a:pt x="8492" y="33439"/>
                  <a:pt x="7879" y="33412"/>
                  <a:pt x="7272" y="33338"/>
                </a:cubicBezTo>
                <a:cubicBezTo>
                  <a:pt x="5871" y="33204"/>
                  <a:pt x="4403" y="32904"/>
                  <a:pt x="3236" y="31837"/>
                </a:cubicBezTo>
                <a:cubicBezTo>
                  <a:pt x="2535" y="31203"/>
                  <a:pt x="2235" y="30436"/>
                  <a:pt x="1968" y="29568"/>
                </a:cubicBezTo>
                <a:cubicBezTo>
                  <a:pt x="1768" y="29001"/>
                  <a:pt x="1568" y="28401"/>
                  <a:pt x="1501" y="27834"/>
                </a:cubicBezTo>
                <a:cubicBezTo>
                  <a:pt x="1435" y="26967"/>
                  <a:pt x="1535" y="26133"/>
                  <a:pt x="1401" y="25299"/>
                </a:cubicBezTo>
                <a:cubicBezTo>
                  <a:pt x="1234" y="24431"/>
                  <a:pt x="1468" y="23631"/>
                  <a:pt x="1468" y="22830"/>
                </a:cubicBezTo>
                <a:cubicBezTo>
                  <a:pt x="1501" y="21863"/>
                  <a:pt x="1401" y="20896"/>
                  <a:pt x="1435" y="19962"/>
                </a:cubicBezTo>
                <a:cubicBezTo>
                  <a:pt x="1501" y="18527"/>
                  <a:pt x="1468" y="17126"/>
                  <a:pt x="1401" y="15692"/>
                </a:cubicBezTo>
                <a:cubicBezTo>
                  <a:pt x="1334" y="13824"/>
                  <a:pt x="1034" y="11922"/>
                  <a:pt x="1435" y="9988"/>
                </a:cubicBezTo>
                <a:cubicBezTo>
                  <a:pt x="1635" y="8920"/>
                  <a:pt x="1401" y="7719"/>
                  <a:pt x="1601" y="6619"/>
                </a:cubicBezTo>
                <a:cubicBezTo>
                  <a:pt x="1768" y="5484"/>
                  <a:pt x="1868" y="4317"/>
                  <a:pt x="2502" y="3316"/>
                </a:cubicBezTo>
                <a:cubicBezTo>
                  <a:pt x="2769" y="2883"/>
                  <a:pt x="3169" y="2582"/>
                  <a:pt x="3536" y="2482"/>
                </a:cubicBezTo>
                <a:cubicBezTo>
                  <a:pt x="4768" y="2126"/>
                  <a:pt x="5999" y="1580"/>
                  <a:pt x="7292" y="1580"/>
                </a:cubicBezTo>
                <a:cubicBezTo>
                  <a:pt x="7330" y="1580"/>
                  <a:pt x="7368" y="1581"/>
                  <a:pt x="7405" y="1582"/>
                </a:cubicBezTo>
                <a:cubicBezTo>
                  <a:pt x="9331" y="1607"/>
                  <a:pt x="11256" y="1671"/>
                  <a:pt x="13182" y="1671"/>
                </a:cubicBezTo>
                <a:cubicBezTo>
                  <a:pt x="13792" y="1671"/>
                  <a:pt x="14401" y="1664"/>
                  <a:pt x="15011" y="1648"/>
                </a:cubicBezTo>
                <a:cubicBezTo>
                  <a:pt x="15218" y="1643"/>
                  <a:pt x="15425" y="1641"/>
                  <a:pt x="15632" y="1641"/>
                </a:cubicBezTo>
                <a:cubicBezTo>
                  <a:pt x="16285" y="1641"/>
                  <a:pt x="16939" y="1661"/>
                  <a:pt x="17593" y="1661"/>
                </a:cubicBezTo>
                <a:cubicBezTo>
                  <a:pt x="18066" y="1661"/>
                  <a:pt x="18540" y="1651"/>
                  <a:pt x="19014" y="1615"/>
                </a:cubicBezTo>
                <a:cubicBezTo>
                  <a:pt x="20048" y="1515"/>
                  <a:pt x="21149" y="1548"/>
                  <a:pt x="22183" y="1348"/>
                </a:cubicBezTo>
                <a:cubicBezTo>
                  <a:pt x="22374" y="1316"/>
                  <a:pt x="22567" y="1305"/>
                  <a:pt x="22761" y="1305"/>
                </a:cubicBezTo>
                <a:cubicBezTo>
                  <a:pt x="23186" y="1305"/>
                  <a:pt x="23615" y="1358"/>
                  <a:pt x="24039" y="1358"/>
                </a:cubicBezTo>
                <a:cubicBezTo>
                  <a:pt x="24233" y="1358"/>
                  <a:pt x="24426" y="1347"/>
                  <a:pt x="24618" y="1315"/>
                </a:cubicBezTo>
                <a:cubicBezTo>
                  <a:pt x="25785" y="1148"/>
                  <a:pt x="26953" y="1181"/>
                  <a:pt x="28154" y="1148"/>
                </a:cubicBezTo>
                <a:cubicBezTo>
                  <a:pt x="28198" y="1147"/>
                  <a:pt x="28243" y="1146"/>
                  <a:pt x="28288" y="1146"/>
                </a:cubicBezTo>
                <a:close/>
                <a:moveTo>
                  <a:pt x="28824" y="1"/>
                </a:moveTo>
                <a:cubicBezTo>
                  <a:pt x="27356" y="1"/>
                  <a:pt x="25891" y="166"/>
                  <a:pt x="24451" y="281"/>
                </a:cubicBezTo>
                <a:cubicBezTo>
                  <a:pt x="21882" y="514"/>
                  <a:pt x="19314" y="514"/>
                  <a:pt x="16745" y="714"/>
                </a:cubicBezTo>
                <a:cubicBezTo>
                  <a:pt x="16471" y="736"/>
                  <a:pt x="16194" y="744"/>
                  <a:pt x="15916" y="744"/>
                </a:cubicBezTo>
                <a:cubicBezTo>
                  <a:pt x="14719" y="744"/>
                  <a:pt x="13497" y="585"/>
                  <a:pt x="12284" y="585"/>
                </a:cubicBezTo>
                <a:cubicBezTo>
                  <a:pt x="12003" y="585"/>
                  <a:pt x="11722" y="593"/>
                  <a:pt x="11442" y="614"/>
                </a:cubicBezTo>
                <a:cubicBezTo>
                  <a:pt x="11214" y="625"/>
                  <a:pt x="10987" y="629"/>
                  <a:pt x="10761" y="629"/>
                </a:cubicBezTo>
                <a:cubicBezTo>
                  <a:pt x="10046" y="629"/>
                  <a:pt x="9337" y="589"/>
                  <a:pt x="8626" y="589"/>
                </a:cubicBezTo>
                <a:cubicBezTo>
                  <a:pt x="8110" y="589"/>
                  <a:pt x="7593" y="610"/>
                  <a:pt x="7072" y="681"/>
                </a:cubicBezTo>
                <a:cubicBezTo>
                  <a:pt x="5671" y="881"/>
                  <a:pt x="4337" y="1181"/>
                  <a:pt x="3069" y="1782"/>
                </a:cubicBezTo>
                <a:cubicBezTo>
                  <a:pt x="2135" y="2215"/>
                  <a:pt x="1334" y="2883"/>
                  <a:pt x="1068" y="4017"/>
                </a:cubicBezTo>
                <a:cubicBezTo>
                  <a:pt x="701" y="5384"/>
                  <a:pt x="400" y="6752"/>
                  <a:pt x="334" y="8153"/>
                </a:cubicBezTo>
                <a:cubicBezTo>
                  <a:pt x="267" y="9554"/>
                  <a:pt x="234" y="10955"/>
                  <a:pt x="100" y="12323"/>
                </a:cubicBezTo>
                <a:cubicBezTo>
                  <a:pt x="0" y="13490"/>
                  <a:pt x="334" y="14658"/>
                  <a:pt x="367" y="15825"/>
                </a:cubicBezTo>
                <a:cubicBezTo>
                  <a:pt x="467" y="17460"/>
                  <a:pt x="300" y="19094"/>
                  <a:pt x="334" y="20762"/>
                </a:cubicBezTo>
                <a:cubicBezTo>
                  <a:pt x="367" y="22997"/>
                  <a:pt x="200" y="25232"/>
                  <a:pt x="400" y="27500"/>
                </a:cubicBezTo>
                <a:cubicBezTo>
                  <a:pt x="534" y="28835"/>
                  <a:pt x="934" y="30035"/>
                  <a:pt x="1401" y="31236"/>
                </a:cubicBezTo>
                <a:cubicBezTo>
                  <a:pt x="2035" y="32904"/>
                  <a:pt x="3669" y="33271"/>
                  <a:pt x="5004" y="33972"/>
                </a:cubicBezTo>
                <a:cubicBezTo>
                  <a:pt x="5827" y="34416"/>
                  <a:pt x="6723" y="34446"/>
                  <a:pt x="7615" y="34446"/>
                </a:cubicBezTo>
                <a:cubicBezTo>
                  <a:pt x="7753" y="34446"/>
                  <a:pt x="7890" y="34445"/>
                  <a:pt x="8027" y="34445"/>
                </a:cubicBezTo>
                <a:cubicBezTo>
                  <a:pt x="8334" y="34445"/>
                  <a:pt x="8640" y="34449"/>
                  <a:pt x="8940" y="34472"/>
                </a:cubicBezTo>
                <a:cubicBezTo>
                  <a:pt x="9045" y="34475"/>
                  <a:pt x="9149" y="34477"/>
                  <a:pt x="9254" y="34477"/>
                </a:cubicBezTo>
                <a:cubicBezTo>
                  <a:pt x="10117" y="34477"/>
                  <a:pt x="10979" y="34365"/>
                  <a:pt x="11842" y="34305"/>
                </a:cubicBezTo>
                <a:cubicBezTo>
                  <a:pt x="12909" y="34238"/>
                  <a:pt x="13977" y="34205"/>
                  <a:pt x="15078" y="34172"/>
                </a:cubicBezTo>
                <a:cubicBezTo>
                  <a:pt x="15945" y="34138"/>
                  <a:pt x="16846" y="34138"/>
                  <a:pt x="17746" y="34138"/>
                </a:cubicBezTo>
                <a:cubicBezTo>
                  <a:pt x="19914" y="34205"/>
                  <a:pt x="22049" y="34238"/>
                  <a:pt x="24217" y="34305"/>
                </a:cubicBezTo>
                <a:cubicBezTo>
                  <a:pt x="25752" y="34372"/>
                  <a:pt x="27253" y="34439"/>
                  <a:pt x="28787" y="34505"/>
                </a:cubicBezTo>
                <a:cubicBezTo>
                  <a:pt x="28954" y="34510"/>
                  <a:pt x="29121" y="34513"/>
                  <a:pt x="29288" y="34513"/>
                </a:cubicBezTo>
                <a:cubicBezTo>
                  <a:pt x="30287" y="34513"/>
                  <a:pt x="31280" y="34415"/>
                  <a:pt x="32223" y="34072"/>
                </a:cubicBezTo>
                <a:cubicBezTo>
                  <a:pt x="33958" y="33438"/>
                  <a:pt x="34625" y="31970"/>
                  <a:pt x="34958" y="30369"/>
                </a:cubicBezTo>
                <a:cubicBezTo>
                  <a:pt x="35325" y="28768"/>
                  <a:pt x="35559" y="27133"/>
                  <a:pt x="35559" y="25499"/>
                </a:cubicBezTo>
                <a:cubicBezTo>
                  <a:pt x="35526" y="22964"/>
                  <a:pt x="35359" y="20462"/>
                  <a:pt x="35459" y="17927"/>
                </a:cubicBezTo>
                <a:cubicBezTo>
                  <a:pt x="35492" y="16926"/>
                  <a:pt x="35425" y="15925"/>
                  <a:pt x="35459" y="14925"/>
                </a:cubicBezTo>
                <a:cubicBezTo>
                  <a:pt x="35559" y="13590"/>
                  <a:pt x="35659" y="12256"/>
                  <a:pt x="35592" y="10922"/>
                </a:cubicBezTo>
                <a:cubicBezTo>
                  <a:pt x="35492" y="9020"/>
                  <a:pt x="35726" y="7119"/>
                  <a:pt x="35425" y="5218"/>
                </a:cubicBezTo>
                <a:cubicBezTo>
                  <a:pt x="34992" y="3783"/>
                  <a:pt x="34925" y="2215"/>
                  <a:pt x="33291" y="1315"/>
                </a:cubicBezTo>
                <a:cubicBezTo>
                  <a:pt x="32090" y="648"/>
                  <a:pt x="30889" y="81"/>
                  <a:pt x="29521" y="14"/>
                </a:cubicBezTo>
                <a:cubicBezTo>
                  <a:pt x="29289" y="5"/>
                  <a:pt x="29056" y="1"/>
                  <a:pt x="28824" y="1"/>
                </a:cubicBezTo>
                <a:close/>
              </a:path>
            </a:pathLst>
          </a:custGeom>
          <a:solidFill>
            <a:srgbClr val="20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Google Shape;383;p18">
            <a:extLst>
              <a:ext uri="{FF2B5EF4-FFF2-40B4-BE49-F238E27FC236}">
                <a16:creationId xmlns:a16="http://schemas.microsoft.com/office/drawing/2014/main" id="{EE22DD67-5F81-4F43-97A4-088C19D99CE2}"/>
              </a:ext>
            </a:extLst>
          </p:cNvPr>
          <p:cNvSpPr/>
          <p:nvPr/>
        </p:nvSpPr>
        <p:spPr>
          <a:xfrm>
            <a:off x="603539" y="869961"/>
            <a:ext cx="3127072" cy="2082571"/>
          </a:xfrm>
          <a:custGeom>
            <a:avLst/>
            <a:gdLst/>
            <a:ahLst/>
            <a:cxnLst/>
            <a:rect l="l" t="t" r="r" b="b"/>
            <a:pathLst>
              <a:path w="35726" h="34513" extrusionOk="0">
                <a:moveTo>
                  <a:pt x="28288" y="1146"/>
                </a:moveTo>
                <a:cubicBezTo>
                  <a:pt x="29372" y="1146"/>
                  <a:pt x="30399" y="1525"/>
                  <a:pt x="31456" y="1782"/>
                </a:cubicBezTo>
                <a:cubicBezTo>
                  <a:pt x="33591" y="2282"/>
                  <a:pt x="34491" y="4017"/>
                  <a:pt x="34491" y="6185"/>
                </a:cubicBezTo>
                <a:cubicBezTo>
                  <a:pt x="34491" y="7886"/>
                  <a:pt x="34592" y="9554"/>
                  <a:pt x="34592" y="11222"/>
                </a:cubicBezTo>
                <a:cubicBezTo>
                  <a:pt x="34558" y="13290"/>
                  <a:pt x="34692" y="15291"/>
                  <a:pt x="34491" y="17360"/>
                </a:cubicBezTo>
                <a:cubicBezTo>
                  <a:pt x="34325" y="19528"/>
                  <a:pt x="34391" y="21729"/>
                  <a:pt x="34558" y="23898"/>
                </a:cubicBezTo>
                <a:cubicBezTo>
                  <a:pt x="34758" y="26266"/>
                  <a:pt x="34525" y="28568"/>
                  <a:pt x="33924" y="30869"/>
                </a:cubicBezTo>
                <a:cubicBezTo>
                  <a:pt x="33457" y="32537"/>
                  <a:pt x="31523" y="33471"/>
                  <a:pt x="30088" y="33505"/>
                </a:cubicBezTo>
                <a:cubicBezTo>
                  <a:pt x="29435" y="33551"/>
                  <a:pt x="28781" y="33570"/>
                  <a:pt x="28127" y="33570"/>
                </a:cubicBezTo>
                <a:cubicBezTo>
                  <a:pt x="25510" y="33570"/>
                  <a:pt x="22890" y="33271"/>
                  <a:pt x="20248" y="33271"/>
                </a:cubicBezTo>
                <a:cubicBezTo>
                  <a:pt x="18669" y="33271"/>
                  <a:pt x="17075" y="33227"/>
                  <a:pt x="15477" y="33227"/>
                </a:cubicBezTo>
                <a:cubicBezTo>
                  <a:pt x="14677" y="33227"/>
                  <a:pt x="13877" y="33238"/>
                  <a:pt x="13076" y="33271"/>
                </a:cubicBezTo>
                <a:cubicBezTo>
                  <a:pt x="11759" y="33316"/>
                  <a:pt x="10426" y="33439"/>
                  <a:pt x="9109" y="33439"/>
                </a:cubicBezTo>
                <a:cubicBezTo>
                  <a:pt x="8492" y="33439"/>
                  <a:pt x="7879" y="33412"/>
                  <a:pt x="7272" y="33338"/>
                </a:cubicBezTo>
                <a:cubicBezTo>
                  <a:pt x="5871" y="33204"/>
                  <a:pt x="4403" y="32904"/>
                  <a:pt x="3236" y="31837"/>
                </a:cubicBezTo>
                <a:cubicBezTo>
                  <a:pt x="2535" y="31203"/>
                  <a:pt x="2235" y="30436"/>
                  <a:pt x="1968" y="29568"/>
                </a:cubicBezTo>
                <a:cubicBezTo>
                  <a:pt x="1768" y="29001"/>
                  <a:pt x="1568" y="28401"/>
                  <a:pt x="1501" y="27834"/>
                </a:cubicBezTo>
                <a:cubicBezTo>
                  <a:pt x="1435" y="26967"/>
                  <a:pt x="1535" y="26133"/>
                  <a:pt x="1401" y="25299"/>
                </a:cubicBezTo>
                <a:cubicBezTo>
                  <a:pt x="1234" y="24431"/>
                  <a:pt x="1468" y="23631"/>
                  <a:pt x="1468" y="22830"/>
                </a:cubicBezTo>
                <a:cubicBezTo>
                  <a:pt x="1501" y="21863"/>
                  <a:pt x="1401" y="20896"/>
                  <a:pt x="1435" y="19962"/>
                </a:cubicBezTo>
                <a:cubicBezTo>
                  <a:pt x="1501" y="18527"/>
                  <a:pt x="1468" y="17126"/>
                  <a:pt x="1401" y="15692"/>
                </a:cubicBezTo>
                <a:cubicBezTo>
                  <a:pt x="1334" y="13824"/>
                  <a:pt x="1034" y="11922"/>
                  <a:pt x="1435" y="9988"/>
                </a:cubicBezTo>
                <a:cubicBezTo>
                  <a:pt x="1635" y="8920"/>
                  <a:pt x="1401" y="7719"/>
                  <a:pt x="1601" y="6619"/>
                </a:cubicBezTo>
                <a:cubicBezTo>
                  <a:pt x="1768" y="5484"/>
                  <a:pt x="1868" y="4317"/>
                  <a:pt x="2502" y="3316"/>
                </a:cubicBezTo>
                <a:cubicBezTo>
                  <a:pt x="2769" y="2883"/>
                  <a:pt x="3169" y="2582"/>
                  <a:pt x="3536" y="2482"/>
                </a:cubicBezTo>
                <a:cubicBezTo>
                  <a:pt x="4768" y="2126"/>
                  <a:pt x="5999" y="1580"/>
                  <a:pt x="7292" y="1580"/>
                </a:cubicBezTo>
                <a:cubicBezTo>
                  <a:pt x="7330" y="1580"/>
                  <a:pt x="7368" y="1581"/>
                  <a:pt x="7405" y="1582"/>
                </a:cubicBezTo>
                <a:cubicBezTo>
                  <a:pt x="9331" y="1607"/>
                  <a:pt x="11256" y="1671"/>
                  <a:pt x="13182" y="1671"/>
                </a:cubicBezTo>
                <a:cubicBezTo>
                  <a:pt x="13792" y="1671"/>
                  <a:pt x="14401" y="1664"/>
                  <a:pt x="15011" y="1648"/>
                </a:cubicBezTo>
                <a:cubicBezTo>
                  <a:pt x="15218" y="1643"/>
                  <a:pt x="15425" y="1641"/>
                  <a:pt x="15632" y="1641"/>
                </a:cubicBezTo>
                <a:cubicBezTo>
                  <a:pt x="16285" y="1641"/>
                  <a:pt x="16939" y="1661"/>
                  <a:pt x="17593" y="1661"/>
                </a:cubicBezTo>
                <a:cubicBezTo>
                  <a:pt x="18066" y="1661"/>
                  <a:pt x="18540" y="1651"/>
                  <a:pt x="19014" y="1615"/>
                </a:cubicBezTo>
                <a:cubicBezTo>
                  <a:pt x="20048" y="1515"/>
                  <a:pt x="21149" y="1548"/>
                  <a:pt x="22183" y="1348"/>
                </a:cubicBezTo>
                <a:cubicBezTo>
                  <a:pt x="22374" y="1316"/>
                  <a:pt x="22567" y="1305"/>
                  <a:pt x="22761" y="1305"/>
                </a:cubicBezTo>
                <a:cubicBezTo>
                  <a:pt x="23186" y="1305"/>
                  <a:pt x="23615" y="1358"/>
                  <a:pt x="24039" y="1358"/>
                </a:cubicBezTo>
                <a:cubicBezTo>
                  <a:pt x="24233" y="1358"/>
                  <a:pt x="24426" y="1347"/>
                  <a:pt x="24618" y="1315"/>
                </a:cubicBezTo>
                <a:cubicBezTo>
                  <a:pt x="25785" y="1148"/>
                  <a:pt x="26953" y="1181"/>
                  <a:pt x="28154" y="1148"/>
                </a:cubicBezTo>
                <a:cubicBezTo>
                  <a:pt x="28198" y="1147"/>
                  <a:pt x="28243" y="1146"/>
                  <a:pt x="28288" y="1146"/>
                </a:cubicBezTo>
                <a:close/>
                <a:moveTo>
                  <a:pt x="28824" y="1"/>
                </a:moveTo>
                <a:cubicBezTo>
                  <a:pt x="27356" y="1"/>
                  <a:pt x="25891" y="166"/>
                  <a:pt x="24451" y="281"/>
                </a:cubicBezTo>
                <a:cubicBezTo>
                  <a:pt x="21882" y="514"/>
                  <a:pt x="19314" y="514"/>
                  <a:pt x="16745" y="714"/>
                </a:cubicBezTo>
                <a:cubicBezTo>
                  <a:pt x="16471" y="736"/>
                  <a:pt x="16194" y="744"/>
                  <a:pt x="15916" y="744"/>
                </a:cubicBezTo>
                <a:cubicBezTo>
                  <a:pt x="14719" y="744"/>
                  <a:pt x="13497" y="585"/>
                  <a:pt x="12284" y="585"/>
                </a:cubicBezTo>
                <a:cubicBezTo>
                  <a:pt x="12003" y="585"/>
                  <a:pt x="11722" y="593"/>
                  <a:pt x="11442" y="614"/>
                </a:cubicBezTo>
                <a:cubicBezTo>
                  <a:pt x="11214" y="625"/>
                  <a:pt x="10987" y="629"/>
                  <a:pt x="10761" y="629"/>
                </a:cubicBezTo>
                <a:cubicBezTo>
                  <a:pt x="10046" y="629"/>
                  <a:pt x="9337" y="589"/>
                  <a:pt x="8626" y="589"/>
                </a:cubicBezTo>
                <a:cubicBezTo>
                  <a:pt x="8110" y="589"/>
                  <a:pt x="7593" y="610"/>
                  <a:pt x="7072" y="681"/>
                </a:cubicBezTo>
                <a:cubicBezTo>
                  <a:pt x="5671" y="881"/>
                  <a:pt x="4337" y="1181"/>
                  <a:pt x="3069" y="1782"/>
                </a:cubicBezTo>
                <a:cubicBezTo>
                  <a:pt x="2135" y="2215"/>
                  <a:pt x="1334" y="2883"/>
                  <a:pt x="1068" y="4017"/>
                </a:cubicBezTo>
                <a:cubicBezTo>
                  <a:pt x="701" y="5384"/>
                  <a:pt x="400" y="6752"/>
                  <a:pt x="334" y="8153"/>
                </a:cubicBezTo>
                <a:cubicBezTo>
                  <a:pt x="267" y="9554"/>
                  <a:pt x="234" y="10955"/>
                  <a:pt x="100" y="12323"/>
                </a:cubicBezTo>
                <a:cubicBezTo>
                  <a:pt x="0" y="13490"/>
                  <a:pt x="334" y="14658"/>
                  <a:pt x="367" y="15825"/>
                </a:cubicBezTo>
                <a:cubicBezTo>
                  <a:pt x="467" y="17460"/>
                  <a:pt x="300" y="19094"/>
                  <a:pt x="334" y="20762"/>
                </a:cubicBezTo>
                <a:cubicBezTo>
                  <a:pt x="367" y="22997"/>
                  <a:pt x="200" y="25232"/>
                  <a:pt x="400" y="27500"/>
                </a:cubicBezTo>
                <a:cubicBezTo>
                  <a:pt x="534" y="28835"/>
                  <a:pt x="934" y="30035"/>
                  <a:pt x="1401" y="31236"/>
                </a:cubicBezTo>
                <a:cubicBezTo>
                  <a:pt x="2035" y="32904"/>
                  <a:pt x="3669" y="33271"/>
                  <a:pt x="5004" y="33972"/>
                </a:cubicBezTo>
                <a:cubicBezTo>
                  <a:pt x="5827" y="34416"/>
                  <a:pt x="6723" y="34446"/>
                  <a:pt x="7615" y="34446"/>
                </a:cubicBezTo>
                <a:cubicBezTo>
                  <a:pt x="7753" y="34446"/>
                  <a:pt x="7890" y="34445"/>
                  <a:pt x="8027" y="34445"/>
                </a:cubicBezTo>
                <a:cubicBezTo>
                  <a:pt x="8334" y="34445"/>
                  <a:pt x="8640" y="34449"/>
                  <a:pt x="8940" y="34472"/>
                </a:cubicBezTo>
                <a:cubicBezTo>
                  <a:pt x="9045" y="34475"/>
                  <a:pt x="9149" y="34477"/>
                  <a:pt x="9254" y="34477"/>
                </a:cubicBezTo>
                <a:cubicBezTo>
                  <a:pt x="10117" y="34477"/>
                  <a:pt x="10979" y="34365"/>
                  <a:pt x="11842" y="34305"/>
                </a:cubicBezTo>
                <a:cubicBezTo>
                  <a:pt x="12909" y="34238"/>
                  <a:pt x="13977" y="34205"/>
                  <a:pt x="15078" y="34172"/>
                </a:cubicBezTo>
                <a:cubicBezTo>
                  <a:pt x="15945" y="34138"/>
                  <a:pt x="16846" y="34138"/>
                  <a:pt x="17746" y="34138"/>
                </a:cubicBezTo>
                <a:cubicBezTo>
                  <a:pt x="19914" y="34205"/>
                  <a:pt x="22049" y="34238"/>
                  <a:pt x="24217" y="34305"/>
                </a:cubicBezTo>
                <a:cubicBezTo>
                  <a:pt x="25752" y="34372"/>
                  <a:pt x="27253" y="34439"/>
                  <a:pt x="28787" y="34505"/>
                </a:cubicBezTo>
                <a:cubicBezTo>
                  <a:pt x="28954" y="34510"/>
                  <a:pt x="29121" y="34513"/>
                  <a:pt x="29288" y="34513"/>
                </a:cubicBezTo>
                <a:cubicBezTo>
                  <a:pt x="30287" y="34513"/>
                  <a:pt x="31280" y="34415"/>
                  <a:pt x="32223" y="34072"/>
                </a:cubicBezTo>
                <a:cubicBezTo>
                  <a:pt x="33958" y="33438"/>
                  <a:pt x="34625" y="31970"/>
                  <a:pt x="34958" y="30369"/>
                </a:cubicBezTo>
                <a:cubicBezTo>
                  <a:pt x="35325" y="28768"/>
                  <a:pt x="35559" y="27133"/>
                  <a:pt x="35559" y="25499"/>
                </a:cubicBezTo>
                <a:cubicBezTo>
                  <a:pt x="35526" y="22964"/>
                  <a:pt x="35359" y="20462"/>
                  <a:pt x="35459" y="17927"/>
                </a:cubicBezTo>
                <a:cubicBezTo>
                  <a:pt x="35492" y="16926"/>
                  <a:pt x="35425" y="15925"/>
                  <a:pt x="35459" y="14925"/>
                </a:cubicBezTo>
                <a:cubicBezTo>
                  <a:pt x="35559" y="13590"/>
                  <a:pt x="35659" y="12256"/>
                  <a:pt x="35592" y="10922"/>
                </a:cubicBezTo>
                <a:cubicBezTo>
                  <a:pt x="35492" y="9020"/>
                  <a:pt x="35726" y="7119"/>
                  <a:pt x="35425" y="5218"/>
                </a:cubicBezTo>
                <a:cubicBezTo>
                  <a:pt x="34992" y="3783"/>
                  <a:pt x="34925" y="2215"/>
                  <a:pt x="33291" y="1315"/>
                </a:cubicBezTo>
                <a:cubicBezTo>
                  <a:pt x="32090" y="648"/>
                  <a:pt x="30889" y="81"/>
                  <a:pt x="29521" y="14"/>
                </a:cubicBezTo>
                <a:cubicBezTo>
                  <a:pt x="29289" y="5"/>
                  <a:pt x="29056" y="1"/>
                  <a:pt x="28824" y="1"/>
                </a:cubicBezTo>
                <a:close/>
              </a:path>
            </a:pathLst>
          </a:custGeom>
          <a:solidFill>
            <a:srgbClr val="2466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83;p18">
            <a:extLst>
              <a:ext uri="{FF2B5EF4-FFF2-40B4-BE49-F238E27FC236}">
                <a16:creationId xmlns:a16="http://schemas.microsoft.com/office/drawing/2014/main" id="{AF56D68C-5155-4684-B8F4-D1DDC2749094}"/>
              </a:ext>
            </a:extLst>
          </p:cNvPr>
          <p:cNvSpPr/>
          <p:nvPr/>
        </p:nvSpPr>
        <p:spPr>
          <a:xfrm>
            <a:off x="603539" y="4397140"/>
            <a:ext cx="3127072" cy="2082571"/>
          </a:xfrm>
          <a:custGeom>
            <a:avLst/>
            <a:gdLst/>
            <a:ahLst/>
            <a:cxnLst/>
            <a:rect l="l" t="t" r="r" b="b"/>
            <a:pathLst>
              <a:path w="35726" h="34513" extrusionOk="0">
                <a:moveTo>
                  <a:pt x="28288" y="1146"/>
                </a:moveTo>
                <a:cubicBezTo>
                  <a:pt x="29372" y="1146"/>
                  <a:pt x="30399" y="1525"/>
                  <a:pt x="31456" y="1782"/>
                </a:cubicBezTo>
                <a:cubicBezTo>
                  <a:pt x="33591" y="2282"/>
                  <a:pt x="34491" y="4017"/>
                  <a:pt x="34491" y="6185"/>
                </a:cubicBezTo>
                <a:cubicBezTo>
                  <a:pt x="34491" y="7886"/>
                  <a:pt x="34592" y="9554"/>
                  <a:pt x="34592" y="11222"/>
                </a:cubicBezTo>
                <a:cubicBezTo>
                  <a:pt x="34558" y="13290"/>
                  <a:pt x="34692" y="15291"/>
                  <a:pt x="34491" y="17360"/>
                </a:cubicBezTo>
                <a:cubicBezTo>
                  <a:pt x="34325" y="19528"/>
                  <a:pt x="34391" y="21729"/>
                  <a:pt x="34558" y="23898"/>
                </a:cubicBezTo>
                <a:cubicBezTo>
                  <a:pt x="34758" y="26266"/>
                  <a:pt x="34525" y="28568"/>
                  <a:pt x="33924" y="30869"/>
                </a:cubicBezTo>
                <a:cubicBezTo>
                  <a:pt x="33457" y="32537"/>
                  <a:pt x="31523" y="33471"/>
                  <a:pt x="30088" y="33505"/>
                </a:cubicBezTo>
                <a:cubicBezTo>
                  <a:pt x="29435" y="33551"/>
                  <a:pt x="28781" y="33570"/>
                  <a:pt x="28127" y="33570"/>
                </a:cubicBezTo>
                <a:cubicBezTo>
                  <a:pt x="25510" y="33570"/>
                  <a:pt x="22890" y="33271"/>
                  <a:pt x="20248" y="33271"/>
                </a:cubicBezTo>
                <a:cubicBezTo>
                  <a:pt x="18669" y="33271"/>
                  <a:pt x="17075" y="33227"/>
                  <a:pt x="15477" y="33227"/>
                </a:cubicBezTo>
                <a:cubicBezTo>
                  <a:pt x="14677" y="33227"/>
                  <a:pt x="13877" y="33238"/>
                  <a:pt x="13076" y="33271"/>
                </a:cubicBezTo>
                <a:cubicBezTo>
                  <a:pt x="11759" y="33316"/>
                  <a:pt x="10426" y="33439"/>
                  <a:pt x="9109" y="33439"/>
                </a:cubicBezTo>
                <a:cubicBezTo>
                  <a:pt x="8492" y="33439"/>
                  <a:pt x="7879" y="33412"/>
                  <a:pt x="7272" y="33338"/>
                </a:cubicBezTo>
                <a:cubicBezTo>
                  <a:pt x="5871" y="33204"/>
                  <a:pt x="4403" y="32904"/>
                  <a:pt x="3236" y="31837"/>
                </a:cubicBezTo>
                <a:cubicBezTo>
                  <a:pt x="2535" y="31203"/>
                  <a:pt x="2235" y="30436"/>
                  <a:pt x="1968" y="29568"/>
                </a:cubicBezTo>
                <a:cubicBezTo>
                  <a:pt x="1768" y="29001"/>
                  <a:pt x="1568" y="28401"/>
                  <a:pt x="1501" y="27834"/>
                </a:cubicBezTo>
                <a:cubicBezTo>
                  <a:pt x="1435" y="26967"/>
                  <a:pt x="1535" y="26133"/>
                  <a:pt x="1401" y="25299"/>
                </a:cubicBezTo>
                <a:cubicBezTo>
                  <a:pt x="1234" y="24431"/>
                  <a:pt x="1468" y="23631"/>
                  <a:pt x="1468" y="22830"/>
                </a:cubicBezTo>
                <a:cubicBezTo>
                  <a:pt x="1501" y="21863"/>
                  <a:pt x="1401" y="20896"/>
                  <a:pt x="1435" y="19962"/>
                </a:cubicBezTo>
                <a:cubicBezTo>
                  <a:pt x="1501" y="18527"/>
                  <a:pt x="1468" y="17126"/>
                  <a:pt x="1401" y="15692"/>
                </a:cubicBezTo>
                <a:cubicBezTo>
                  <a:pt x="1334" y="13824"/>
                  <a:pt x="1034" y="11922"/>
                  <a:pt x="1435" y="9988"/>
                </a:cubicBezTo>
                <a:cubicBezTo>
                  <a:pt x="1635" y="8920"/>
                  <a:pt x="1401" y="7719"/>
                  <a:pt x="1601" y="6619"/>
                </a:cubicBezTo>
                <a:cubicBezTo>
                  <a:pt x="1768" y="5484"/>
                  <a:pt x="1868" y="4317"/>
                  <a:pt x="2502" y="3316"/>
                </a:cubicBezTo>
                <a:cubicBezTo>
                  <a:pt x="2769" y="2883"/>
                  <a:pt x="3169" y="2582"/>
                  <a:pt x="3536" y="2482"/>
                </a:cubicBezTo>
                <a:cubicBezTo>
                  <a:pt x="4768" y="2126"/>
                  <a:pt x="5999" y="1580"/>
                  <a:pt x="7292" y="1580"/>
                </a:cubicBezTo>
                <a:cubicBezTo>
                  <a:pt x="7330" y="1580"/>
                  <a:pt x="7368" y="1581"/>
                  <a:pt x="7405" y="1582"/>
                </a:cubicBezTo>
                <a:cubicBezTo>
                  <a:pt x="9331" y="1607"/>
                  <a:pt x="11256" y="1671"/>
                  <a:pt x="13182" y="1671"/>
                </a:cubicBezTo>
                <a:cubicBezTo>
                  <a:pt x="13792" y="1671"/>
                  <a:pt x="14401" y="1664"/>
                  <a:pt x="15011" y="1648"/>
                </a:cubicBezTo>
                <a:cubicBezTo>
                  <a:pt x="15218" y="1643"/>
                  <a:pt x="15425" y="1641"/>
                  <a:pt x="15632" y="1641"/>
                </a:cubicBezTo>
                <a:cubicBezTo>
                  <a:pt x="16285" y="1641"/>
                  <a:pt x="16939" y="1661"/>
                  <a:pt x="17593" y="1661"/>
                </a:cubicBezTo>
                <a:cubicBezTo>
                  <a:pt x="18066" y="1661"/>
                  <a:pt x="18540" y="1651"/>
                  <a:pt x="19014" y="1615"/>
                </a:cubicBezTo>
                <a:cubicBezTo>
                  <a:pt x="20048" y="1515"/>
                  <a:pt x="21149" y="1548"/>
                  <a:pt x="22183" y="1348"/>
                </a:cubicBezTo>
                <a:cubicBezTo>
                  <a:pt x="22374" y="1316"/>
                  <a:pt x="22567" y="1305"/>
                  <a:pt x="22761" y="1305"/>
                </a:cubicBezTo>
                <a:cubicBezTo>
                  <a:pt x="23186" y="1305"/>
                  <a:pt x="23615" y="1358"/>
                  <a:pt x="24039" y="1358"/>
                </a:cubicBezTo>
                <a:cubicBezTo>
                  <a:pt x="24233" y="1358"/>
                  <a:pt x="24426" y="1347"/>
                  <a:pt x="24618" y="1315"/>
                </a:cubicBezTo>
                <a:cubicBezTo>
                  <a:pt x="25785" y="1148"/>
                  <a:pt x="26953" y="1181"/>
                  <a:pt x="28154" y="1148"/>
                </a:cubicBezTo>
                <a:cubicBezTo>
                  <a:pt x="28198" y="1147"/>
                  <a:pt x="28243" y="1146"/>
                  <a:pt x="28288" y="1146"/>
                </a:cubicBezTo>
                <a:close/>
                <a:moveTo>
                  <a:pt x="28824" y="1"/>
                </a:moveTo>
                <a:cubicBezTo>
                  <a:pt x="27356" y="1"/>
                  <a:pt x="25891" y="166"/>
                  <a:pt x="24451" y="281"/>
                </a:cubicBezTo>
                <a:cubicBezTo>
                  <a:pt x="21882" y="514"/>
                  <a:pt x="19314" y="514"/>
                  <a:pt x="16745" y="714"/>
                </a:cubicBezTo>
                <a:cubicBezTo>
                  <a:pt x="16471" y="736"/>
                  <a:pt x="16194" y="744"/>
                  <a:pt x="15916" y="744"/>
                </a:cubicBezTo>
                <a:cubicBezTo>
                  <a:pt x="14719" y="744"/>
                  <a:pt x="13497" y="585"/>
                  <a:pt x="12284" y="585"/>
                </a:cubicBezTo>
                <a:cubicBezTo>
                  <a:pt x="12003" y="585"/>
                  <a:pt x="11722" y="593"/>
                  <a:pt x="11442" y="614"/>
                </a:cubicBezTo>
                <a:cubicBezTo>
                  <a:pt x="11214" y="625"/>
                  <a:pt x="10987" y="629"/>
                  <a:pt x="10761" y="629"/>
                </a:cubicBezTo>
                <a:cubicBezTo>
                  <a:pt x="10046" y="629"/>
                  <a:pt x="9337" y="589"/>
                  <a:pt x="8626" y="589"/>
                </a:cubicBezTo>
                <a:cubicBezTo>
                  <a:pt x="8110" y="589"/>
                  <a:pt x="7593" y="610"/>
                  <a:pt x="7072" y="681"/>
                </a:cubicBezTo>
                <a:cubicBezTo>
                  <a:pt x="5671" y="881"/>
                  <a:pt x="4337" y="1181"/>
                  <a:pt x="3069" y="1782"/>
                </a:cubicBezTo>
                <a:cubicBezTo>
                  <a:pt x="2135" y="2215"/>
                  <a:pt x="1334" y="2883"/>
                  <a:pt x="1068" y="4017"/>
                </a:cubicBezTo>
                <a:cubicBezTo>
                  <a:pt x="701" y="5384"/>
                  <a:pt x="400" y="6752"/>
                  <a:pt x="334" y="8153"/>
                </a:cubicBezTo>
                <a:cubicBezTo>
                  <a:pt x="267" y="9554"/>
                  <a:pt x="234" y="10955"/>
                  <a:pt x="100" y="12323"/>
                </a:cubicBezTo>
                <a:cubicBezTo>
                  <a:pt x="0" y="13490"/>
                  <a:pt x="334" y="14658"/>
                  <a:pt x="367" y="15825"/>
                </a:cubicBezTo>
                <a:cubicBezTo>
                  <a:pt x="467" y="17460"/>
                  <a:pt x="300" y="19094"/>
                  <a:pt x="334" y="20762"/>
                </a:cubicBezTo>
                <a:cubicBezTo>
                  <a:pt x="367" y="22997"/>
                  <a:pt x="200" y="25232"/>
                  <a:pt x="400" y="27500"/>
                </a:cubicBezTo>
                <a:cubicBezTo>
                  <a:pt x="534" y="28835"/>
                  <a:pt x="934" y="30035"/>
                  <a:pt x="1401" y="31236"/>
                </a:cubicBezTo>
                <a:cubicBezTo>
                  <a:pt x="2035" y="32904"/>
                  <a:pt x="3669" y="33271"/>
                  <a:pt x="5004" y="33972"/>
                </a:cubicBezTo>
                <a:cubicBezTo>
                  <a:pt x="5827" y="34416"/>
                  <a:pt x="6723" y="34446"/>
                  <a:pt x="7615" y="34446"/>
                </a:cubicBezTo>
                <a:cubicBezTo>
                  <a:pt x="7753" y="34446"/>
                  <a:pt x="7890" y="34445"/>
                  <a:pt x="8027" y="34445"/>
                </a:cubicBezTo>
                <a:cubicBezTo>
                  <a:pt x="8334" y="34445"/>
                  <a:pt x="8640" y="34449"/>
                  <a:pt x="8940" y="34472"/>
                </a:cubicBezTo>
                <a:cubicBezTo>
                  <a:pt x="9045" y="34475"/>
                  <a:pt x="9149" y="34477"/>
                  <a:pt x="9254" y="34477"/>
                </a:cubicBezTo>
                <a:cubicBezTo>
                  <a:pt x="10117" y="34477"/>
                  <a:pt x="10979" y="34365"/>
                  <a:pt x="11842" y="34305"/>
                </a:cubicBezTo>
                <a:cubicBezTo>
                  <a:pt x="12909" y="34238"/>
                  <a:pt x="13977" y="34205"/>
                  <a:pt x="15078" y="34172"/>
                </a:cubicBezTo>
                <a:cubicBezTo>
                  <a:pt x="15945" y="34138"/>
                  <a:pt x="16846" y="34138"/>
                  <a:pt x="17746" y="34138"/>
                </a:cubicBezTo>
                <a:cubicBezTo>
                  <a:pt x="19914" y="34205"/>
                  <a:pt x="22049" y="34238"/>
                  <a:pt x="24217" y="34305"/>
                </a:cubicBezTo>
                <a:cubicBezTo>
                  <a:pt x="25752" y="34372"/>
                  <a:pt x="27253" y="34439"/>
                  <a:pt x="28787" y="34505"/>
                </a:cubicBezTo>
                <a:cubicBezTo>
                  <a:pt x="28954" y="34510"/>
                  <a:pt x="29121" y="34513"/>
                  <a:pt x="29288" y="34513"/>
                </a:cubicBezTo>
                <a:cubicBezTo>
                  <a:pt x="30287" y="34513"/>
                  <a:pt x="31280" y="34415"/>
                  <a:pt x="32223" y="34072"/>
                </a:cubicBezTo>
                <a:cubicBezTo>
                  <a:pt x="33958" y="33438"/>
                  <a:pt x="34625" y="31970"/>
                  <a:pt x="34958" y="30369"/>
                </a:cubicBezTo>
                <a:cubicBezTo>
                  <a:pt x="35325" y="28768"/>
                  <a:pt x="35559" y="27133"/>
                  <a:pt x="35559" y="25499"/>
                </a:cubicBezTo>
                <a:cubicBezTo>
                  <a:pt x="35526" y="22964"/>
                  <a:pt x="35359" y="20462"/>
                  <a:pt x="35459" y="17927"/>
                </a:cubicBezTo>
                <a:cubicBezTo>
                  <a:pt x="35492" y="16926"/>
                  <a:pt x="35425" y="15925"/>
                  <a:pt x="35459" y="14925"/>
                </a:cubicBezTo>
                <a:cubicBezTo>
                  <a:pt x="35559" y="13590"/>
                  <a:pt x="35659" y="12256"/>
                  <a:pt x="35592" y="10922"/>
                </a:cubicBezTo>
                <a:cubicBezTo>
                  <a:pt x="35492" y="9020"/>
                  <a:pt x="35726" y="7119"/>
                  <a:pt x="35425" y="5218"/>
                </a:cubicBezTo>
                <a:cubicBezTo>
                  <a:pt x="34992" y="3783"/>
                  <a:pt x="34925" y="2215"/>
                  <a:pt x="33291" y="1315"/>
                </a:cubicBezTo>
                <a:cubicBezTo>
                  <a:pt x="32090" y="648"/>
                  <a:pt x="30889" y="81"/>
                  <a:pt x="29521" y="14"/>
                </a:cubicBezTo>
                <a:cubicBezTo>
                  <a:pt x="29289" y="5"/>
                  <a:pt x="29056" y="1"/>
                  <a:pt x="28824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1E44A3E8-4962-4A1B-9C14-D5522F0FDABC}"/>
              </a:ext>
            </a:extLst>
          </p:cNvPr>
          <p:cNvGrpSpPr/>
          <p:nvPr/>
        </p:nvGrpSpPr>
        <p:grpSpPr>
          <a:xfrm>
            <a:off x="4849657" y="1789429"/>
            <a:ext cx="2476905" cy="2441501"/>
            <a:chOff x="4602266" y="2050729"/>
            <a:chExt cx="3017573" cy="2974441"/>
          </a:xfrm>
        </p:grpSpPr>
        <p:sp>
          <p:nvSpPr>
            <p:cNvPr id="27" name="شكل بيضاوي 26">
              <a:extLst>
                <a:ext uri="{FF2B5EF4-FFF2-40B4-BE49-F238E27FC236}">
                  <a16:creationId xmlns:a16="http://schemas.microsoft.com/office/drawing/2014/main" id="{38E6CBDB-F04C-42E4-9FFD-3E13DA6094C9}"/>
                </a:ext>
              </a:extLst>
            </p:cNvPr>
            <p:cNvSpPr/>
            <p:nvPr/>
          </p:nvSpPr>
          <p:spPr>
            <a:xfrm>
              <a:off x="4723375" y="2089717"/>
              <a:ext cx="2896464" cy="2896464"/>
            </a:xfrm>
            <a:prstGeom prst="ellipse">
              <a:avLst/>
            </a:prstGeom>
            <a:solidFill>
              <a:srgbClr val="E8F5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4BC01828-0BCD-4D69-953D-75EFE773AC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1400" t="-1" r="-14530" b="38225"/>
            <a:stretch/>
          </p:blipFill>
          <p:spPr>
            <a:xfrm>
              <a:off x="4602266" y="2377541"/>
              <a:ext cx="2924428" cy="2647629"/>
            </a:xfrm>
            <a:prstGeom prst="ellipse">
              <a:avLst/>
            </a:prstGeom>
          </p:spPr>
        </p:pic>
        <p:sp>
          <p:nvSpPr>
            <p:cNvPr id="41" name="Google Shape;549;p19">
              <a:extLst>
                <a:ext uri="{FF2B5EF4-FFF2-40B4-BE49-F238E27FC236}">
                  <a16:creationId xmlns:a16="http://schemas.microsoft.com/office/drawing/2014/main" id="{25F6BBAB-6E3B-4002-961B-8B8B7FF503A4}"/>
                </a:ext>
              </a:extLst>
            </p:cNvPr>
            <p:cNvSpPr/>
            <p:nvPr/>
          </p:nvSpPr>
          <p:spPr>
            <a:xfrm rot="16200000">
              <a:off x="4623422" y="2141461"/>
              <a:ext cx="2974441" cy="2792977"/>
            </a:xfrm>
            <a:custGeom>
              <a:avLst/>
              <a:gdLst/>
              <a:ahLst/>
              <a:cxnLst/>
              <a:rect l="l" t="t" r="r" b="b"/>
              <a:pathLst>
                <a:path w="68961" h="34360" extrusionOk="0">
                  <a:moveTo>
                    <a:pt x="29793" y="627"/>
                  </a:moveTo>
                  <a:cubicBezTo>
                    <a:pt x="31042" y="627"/>
                    <a:pt x="32291" y="656"/>
                    <a:pt x="33536" y="708"/>
                  </a:cubicBezTo>
                  <a:cubicBezTo>
                    <a:pt x="39019" y="872"/>
                    <a:pt x="44666" y="1385"/>
                    <a:pt x="50149" y="2248"/>
                  </a:cubicBezTo>
                  <a:cubicBezTo>
                    <a:pt x="55612" y="3193"/>
                    <a:pt x="61444" y="4897"/>
                    <a:pt x="65120" y="9600"/>
                  </a:cubicBezTo>
                  <a:cubicBezTo>
                    <a:pt x="68960" y="14570"/>
                    <a:pt x="68550" y="20977"/>
                    <a:pt x="64340" y="25597"/>
                  </a:cubicBezTo>
                  <a:cubicBezTo>
                    <a:pt x="60417" y="30054"/>
                    <a:pt x="54421" y="31512"/>
                    <a:pt x="48855" y="32456"/>
                  </a:cubicBezTo>
                  <a:cubicBezTo>
                    <a:pt x="43610" y="33353"/>
                    <a:pt x="38244" y="33806"/>
                    <a:pt x="32898" y="33806"/>
                  </a:cubicBezTo>
                  <a:cubicBezTo>
                    <a:pt x="31630" y="33806"/>
                    <a:pt x="30364" y="33781"/>
                    <a:pt x="29100" y="33730"/>
                  </a:cubicBezTo>
                  <a:cubicBezTo>
                    <a:pt x="23699" y="33483"/>
                    <a:pt x="18134" y="33052"/>
                    <a:pt x="12917" y="31245"/>
                  </a:cubicBezTo>
                  <a:cubicBezTo>
                    <a:pt x="7619" y="29376"/>
                    <a:pt x="2485" y="25782"/>
                    <a:pt x="1109" y="19786"/>
                  </a:cubicBezTo>
                  <a:cubicBezTo>
                    <a:pt x="0" y="15432"/>
                    <a:pt x="1027" y="10627"/>
                    <a:pt x="3594" y="7115"/>
                  </a:cubicBezTo>
                  <a:cubicBezTo>
                    <a:pt x="11507" y="2147"/>
                    <a:pt x="20660" y="627"/>
                    <a:pt x="29793" y="627"/>
                  </a:cubicBezTo>
                  <a:close/>
                  <a:moveTo>
                    <a:pt x="30015" y="1"/>
                  </a:moveTo>
                  <a:cubicBezTo>
                    <a:pt x="21187" y="1"/>
                    <a:pt x="12367" y="1344"/>
                    <a:pt x="4621" y="5760"/>
                  </a:cubicBezTo>
                  <a:cubicBezTo>
                    <a:pt x="5134" y="5246"/>
                    <a:pt x="5730" y="4733"/>
                    <a:pt x="6325" y="4219"/>
                  </a:cubicBezTo>
                  <a:cubicBezTo>
                    <a:pt x="6486" y="4148"/>
                    <a:pt x="6367" y="3937"/>
                    <a:pt x="6226" y="3937"/>
                  </a:cubicBezTo>
                  <a:cubicBezTo>
                    <a:pt x="6204" y="3937"/>
                    <a:pt x="6182" y="3942"/>
                    <a:pt x="6161" y="3952"/>
                  </a:cubicBezTo>
                  <a:cubicBezTo>
                    <a:pt x="5216" y="4651"/>
                    <a:pt x="4374" y="5493"/>
                    <a:pt x="3676" y="6355"/>
                  </a:cubicBezTo>
                  <a:cubicBezTo>
                    <a:pt x="3081" y="6704"/>
                    <a:pt x="2485" y="7115"/>
                    <a:pt x="1890" y="7464"/>
                  </a:cubicBezTo>
                  <a:cubicBezTo>
                    <a:pt x="1675" y="7679"/>
                    <a:pt x="1805" y="8052"/>
                    <a:pt x="1993" y="8052"/>
                  </a:cubicBezTo>
                  <a:cubicBezTo>
                    <a:pt x="2038" y="8052"/>
                    <a:pt x="2088" y="8030"/>
                    <a:pt x="2136" y="7977"/>
                  </a:cubicBezTo>
                  <a:cubicBezTo>
                    <a:pt x="2403" y="7895"/>
                    <a:pt x="2567" y="7731"/>
                    <a:pt x="2731" y="7628"/>
                  </a:cubicBezTo>
                  <a:lnTo>
                    <a:pt x="2731" y="7628"/>
                  </a:lnTo>
                  <a:cubicBezTo>
                    <a:pt x="1109" y="10031"/>
                    <a:pt x="267" y="12947"/>
                    <a:pt x="164" y="15945"/>
                  </a:cubicBezTo>
                  <a:cubicBezTo>
                    <a:pt x="82" y="20895"/>
                    <a:pt x="2403" y="25351"/>
                    <a:pt x="6161" y="28267"/>
                  </a:cubicBezTo>
                  <a:cubicBezTo>
                    <a:pt x="10350" y="31594"/>
                    <a:pt x="15751" y="32888"/>
                    <a:pt x="20803" y="33565"/>
                  </a:cubicBezTo>
                  <a:cubicBezTo>
                    <a:pt x="24877" y="34101"/>
                    <a:pt x="28950" y="34359"/>
                    <a:pt x="33024" y="34359"/>
                  </a:cubicBezTo>
                  <a:cubicBezTo>
                    <a:pt x="36138" y="34359"/>
                    <a:pt x="39252" y="34208"/>
                    <a:pt x="42366" y="33915"/>
                  </a:cubicBezTo>
                  <a:cubicBezTo>
                    <a:pt x="48609" y="33216"/>
                    <a:pt x="55530" y="32456"/>
                    <a:pt x="61013" y="29027"/>
                  </a:cubicBezTo>
                  <a:cubicBezTo>
                    <a:pt x="65366" y="26378"/>
                    <a:pt x="68960" y="21490"/>
                    <a:pt x="68365" y="16028"/>
                  </a:cubicBezTo>
                  <a:cubicBezTo>
                    <a:pt x="67851" y="10811"/>
                    <a:pt x="63826" y="6602"/>
                    <a:pt x="59473" y="4384"/>
                  </a:cubicBezTo>
                  <a:cubicBezTo>
                    <a:pt x="53907" y="1652"/>
                    <a:pt x="47500" y="1221"/>
                    <a:pt x="41504" y="626"/>
                  </a:cubicBezTo>
                  <a:cubicBezTo>
                    <a:pt x="37732" y="257"/>
                    <a:pt x="33873" y="1"/>
                    <a:pt x="3001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767;p22">
            <a:extLst>
              <a:ext uri="{FF2B5EF4-FFF2-40B4-BE49-F238E27FC236}">
                <a16:creationId xmlns:a16="http://schemas.microsoft.com/office/drawing/2014/main" id="{75BD85E1-1E66-4BDD-B129-6E9338F49926}"/>
              </a:ext>
            </a:extLst>
          </p:cNvPr>
          <p:cNvSpPr/>
          <p:nvPr/>
        </p:nvSpPr>
        <p:spPr>
          <a:xfrm>
            <a:off x="4967199" y="4534395"/>
            <a:ext cx="2359363" cy="544830"/>
          </a:xfrm>
          <a:prstGeom prst="roundRect">
            <a:avLst>
              <a:gd name="adj" fmla="val 50000"/>
            </a:avLst>
          </a:prstGeom>
          <a:solidFill>
            <a:srgbClr val="E8F5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ar-SA" sz="2400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طرق تطوير الذات</a:t>
            </a:r>
            <a:endParaRPr lang="ar-EG" sz="2400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31" name="Google Shape;2113;p32">
            <a:extLst>
              <a:ext uri="{FF2B5EF4-FFF2-40B4-BE49-F238E27FC236}">
                <a16:creationId xmlns:a16="http://schemas.microsoft.com/office/drawing/2014/main" id="{F9B49203-B197-41CD-9A9C-56AF440F7534}"/>
              </a:ext>
            </a:extLst>
          </p:cNvPr>
          <p:cNvSpPr/>
          <p:nvPr/>
        </p:nvSpPr>
        <p:spPr>
          <a:xfrm>
            <a:off x="4867122" y="4391574"/>
            <a:ext cx="2508409" cy="731570"/>
          </a:xfrm>
          <a:custGeom>
            <a:avLst/>
            <a:gdLst/>
            <a:ahLst/>
            <a:cxnLst/>
            <a:rect l="l" t="t" r="r" b="b"/>
            <a:pathLst>
              <a:path w="10316" h="4949" fill="none" extrusionOk="0">
                <a:moveTo>
                  <a:pt x="584" y="1900"/>
                </a:moveTo>
                <a:cubicBezTo>
                  <a:pt x="1" y="2883"/>
                  <a:pt x="417" y="4599"/>
                  <a:pt x="1301" y="4782"/>
                </a:cubicBezTo>
                <a:cubicBezTo>
                  <a:pt x="2200" y="4949"/>
                  <a:pt x="7932" y="4949"/>
                  <a:pt x="9099" y="4616"/>
                </a:cubicBezTo>
                <a:cubicBezTo>
                  <a:pt x="10282" y="4266"/>
                  <a:pt x="10315" y="2849"/>
                  <a:pt x="9932" y="1533"/>
                </a:cubicBezTo>
                <a:cubicBezTo>
                  <a:pt x="9565" y="217"/>
                  <a:pt x="2167" y="0"/>
                  <a:pt x="217" y="1750"/>
                </a:cubicBezTo>
              </a:path>
            </a:pathLst>
          </a:custGeom>
          <a:solidFill>
            <a:srgbClr val="BF3042"/>
          </a:solidFill>
          <a:ln w="28575" cap="rnd" cmpd="sng">
            <a:solidFill>
              <a:srgbClr val="C00000"/>
            </a:solidFill>
            <a:prstDash val="solid"/>
            <a:miter lim="1666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A3E39B25-5706-4AB3-B3FB-59383EDC564C}"/>
              </a:ext>
            </a:extLst>
          </p:cNvPr>
          <p:cNvGrpSpPr/>
          <p:nvPr/>
        </p:nvGrpSpPr>
        <p:grpSpPr>
          <a:xfrm>
            <a:off x="7747435" y="494375"/>
            <a:ext cx="359396" cy="314379"/>
            <a:chOff x="7962416" y="494375"/>
            <a:chExt cx="359396" cy="314379"/>
          </a:xfrm>
        </p:grpSpPr>
        <p:grpSp>
          <p:nvGrpSpPr>
            <p:cNvPr id="40" name="مجموعة 39">
              <a:extLst>
                <a:ext uri="{FF2B5EF4-FFF2-40B4-BE49-F238E27FC236}">
                  <a16:creationId xmlns:a16="http://schemas.microsoft.com/office/drawing/2014/main" id="{5FCB040C-9167-4162-8D6E-FAC41089E648}"/>
                </a:ext>
              </a:extLst>
            </p:cNvPr>
            <p:cNvGrpSpPr/>
            <p:nvPr/>
          </p:nvGrpSpPr>
          <p:grpSpPr>
            <a:xfrm>
              <a:off x="7972966" y="512985"/>
              <a:ext cx="299582" cy="295769"/>
              <a:chOff x="7972966" y="658129"/>
              <a:chExt cx="152567" cy="150625"/>
            </a:xfrm>
          </p:grpSpPr>
          <p:sp>
            <p:nvSpPr>
              <p:cNvPr id="43" name="Google Shape;2170;p33">
                <a:extLst>
                  <a:ext uri="{FF2B5EF4-FFF2-40B4-BE49-F238E27FC236}">
                    <a16:creationId xmlns:a16="http://schemas.microsoft.com/office/drawing/2014/main" id="{616CF81C-E92B-44AF-A359-A851DAB5815D}"/>
                  </a:ext>
                </a:extLst>
              </p:cNvPr>
              <p:cNvSpPr/>
              <p:nvPr/>
            </p:nvSpPr>
            <p:spPr>
              <a:xfrm>
                <a:off x="7978233" y="662654"/>
                <a:ext cx="147300" cy="146100"/>
              </a:xfrm>
              <a:prstGeom prst="rect">
                <a:avLst/>
              </a:prstGeom>
              <a:solidFill>
                <a:srgbClr val="BF3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173;p33">
                <a:extLst>
                  <a:ext uri="{FF2B5EF4-FFF2-40B4-BE49-F238E27FC236}">
                    <a16:creationId xmlns:a16="http://schemas.microsoft.com/office/drawing/2014/main" id="{946B4A06-6C48-4DB1-B7BA-14C8E1E61142}"/>
                  </a:ext>
                </a:extLst>
              </p:cNvPr>
              <p:cNvSpPr/>
              <p:nvPr/>
            </p:nvSpPr>
            <p:spPr>
              <a:xfrm>
                <a:off x="7972966" y="658129"/>
                <a:ext cx="147194" cy="145765"/>
              </a:xfrm>
              <a:custGeom>
                <a:avLst/>
                <a:gdLst/>
                <a:ahLst/>
                <a:cxnLst/>
                <a:rect l="l" t="t" r="r" b="b"/>
                <a:pathLst>
                  <a:path w="55336" h="9687" fill="none" extrusionOk="0">
                    <a:moveTo>
                      <a:pt x="26732" y="279"/>
                    </a:moveTo>
                    <a:lnTo>
                      <a:pt x="20840" y="304"/>
                    </a:lnTo>
                    <a:lnTo>
                      <a:pt x="11483" y="330"/>
                    </a:lnTo>
                    <a:lnTo>
                      <a:pt x="6677" y="279"/>
                    </a:lnTo>
                    <a:lnTo>
                      <a:pt x="5236" y="203"/>
                    </a:lnTo>
                    <a:lnTo>
                      <a:pt x="3794" y="52"/>
                    </a:lnTo>
                    <a:lnTo>
                      <a:pt x="2226" y="1"/>
                    </a:lnTo>
                    <a:lnTo>
                      <a:pt x="1468" y="102"/>
                    </a:lnTo>
                    <a:lnTo>
                      <a:pt x="911" y="431"/>
                    </a:lnTo>
                    <a:lnTo>
                      <a:pt x="557" y="1013"/>
                    </a:lnTo>
                    <a:lnTo>
                      <a:pt x="330" y="1898"/>
                    </a:lnTo>
                    <a:lnTo>
                      <a:pt x="254" y="3187"/>
                    </a:lnTo>
                    <a:lnTo>
                      <a:pt x="229" y="3997"/>
                    </a:lnTo>
                    <a:lnTo>
                      <a:pt x="153" y="5767"/>
                    </a:lnTo>
                    <a:lnTo>
                      <a:pt x="1" y="7613"/>
                    </a:lnTo>
                    <a:lnTo>
                      <a:pt x="127" y="8271"/>
                    </a:lnTo>
                    <a:lnTo>
                      <a:pt x="330" y="8650"/>
                    </a:lnTo>
                    <a:lnTo>
                      <a:pt x="684" y="8954"/>
                    </a:lnTo>
                    <a:lnTo>
                      <a:pt x="1190" y="9206"/>
                    </a:lnTo>
                    <a:lnTo>
                      <a:pt x="2277" y="9485"/>
                    </a:lnTo>
                    <a:lnTo>
                      <a:pt x="4578" y="9662"/>
                    </a:lnTo>
                    <a:lnTo>
                      <a:pt x="8018" y="9687"/>
                    </a:lnTo>
                    <a:lnTo>
                      <a:pt x="10269" y="9636"/>
                    </a:lnTo>
                    <a:lnTo>
                      <a:pt x="19929" y="9434"/>
                    </a:lnTo>
                    <a:lnTo>
                      <a:pt x="33712" y="9232"/>
                    </a:lnTo>
                    <a:lnTo>
                      <a:pt x="41325" y="9257"/>
                    </a:lnTo>
                    <a:lnTo>
                      <a:pt x="44283" y="9333"/>
                    </a:lnTo>
                    <a:lnTo>
                      <a:pt x="46888" y="9459"/>
                    </a:lnTo>
                    <a:lnTo>
                      <a:pt x="50909" y="9611"/>
                    </a:lnTo>
                    <a:lnTo>
                      <a:pt x="52958" y="9535"/>
                    </a:lnTo>
                    <a:lnTo>
                      <a:pt x="53919" y="9358"/>
                    </a:lnTo>
                    <a:lnTo>
                      <a:pt x="54551" y="9004"/>
                    </a:lnTo>
                    <a:lnTo>
                      <a:pt x="54855" y="8498"/>
                    </a:lnTo>
                    <a:lnTo>
                      <a:pt x="54880" y="8170"/>
                    </a:lnTo>
                    <a:lnTo>
                      <a:pt x="54931" y="6981"/>
                    </a:lnTo>
                    <a:lnTo>
                      <a:pt x="55259" y="4503"/>
                    </a:lnTo>
                    <a:lnTo>
                      <a:pt x="55335" y="2783"/>
                    </a:lnTo>
                    <a:lnTo>
                      <a:pt x="55158" y="1797"/>
                    </a:lnTo>
                    <a:lnTo>
                      <a:pt x="54703" y="1038"/>
                    </a:lnTo>
                    <a:lnTo>
                      <a:pt x="53868" y="557"/>
                    </a:lnTo>
                    <a:lnTo>
                      <a:pt x="53287" y="456"/>
                    </a:lnTo>
                    <a:lnTo>
                      <a:pt x="51592" y="355"/>
                    </a:lnTo>
                    <a:lnTo>
                      <a:pt x="43727" y="254"/>
                    </a:lnTo>
                    <a:lnTo>
                      <a:pt x="29691" y="254"/>
                    </a:lnTo>
                    <a:lnTo>
                      <a:pt x="26732" y="279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2528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" name="شكل حر: شكل 41">
              <a:extLst>
                <a:ext uri="{FF2B5EF4-FFF2-40B4-BE49-F238E27FC236}">
                  <a16:creationId xmlns:a16="http://schemas.microsoft.com/office/drawing/2014/main" id="{435291DC-48FB-4E2A-9D84-F50AAF34895E}"/>
                </a:ext>
              </a:extLst>
            </p:cNvPr>
            <p:cNvSpPr/>
            <p:nvPr/>
          </p:nvSpPr>
          <p:spPr>
            <a:xfrm>
              <a:off x="7962416" y="494375"/>
              <a:ext cx="359396" cy="269785"/>
            </a:xfrm>
            <a:custGeom>
              <a:avLst/>
              <a:gdLst>
                <a:gd name="connsiteX0" fmla="*/ 27103 w 386603"/>
                <a:gd name="connsiteY0" fmla="*/ 144058 h 290208"/>
                <a:gd name="connsiteX1" fmla="*/ 23854 w 386603"/>
                <a:gd name="connsiteY1" fmla="*/ 147307 h 290208"/>
                <a:gd name="connsiteX2" fmla="*/ 28171 w 386603"/>
                <a:gd name="connsiteY2" fmla="*/ 151624 h 290208"/>
                <a:gd name="connsiteX3" fmla="*/ 32488 w 386603"/>
                <a:gd name="connsiteY3" fmla="*/ 155941 h 290208"/>
                <a:gd name="connsiteX4" fmla="*/ 50912 w 386603"/>
                <a:gd name="connsiteY4" fmla="*/ 177614 h 290208"/>
                <a:gd name="connsiteX5" fmla="*/ 70405 w 386603"/>
                <a:gd name="connsiteY5" fmla="*/ 198175 h 290208"/>
                <a:gd name="connsiteX6" fmla="*/ 90965 w 386603"/>
                <a:gd name="connsiteY6" fmla="*/ 216599 h 290208"/>
                <a:gd name="connsiteX7" fmla="*/ 112639 w 386603"/>
                <a:gd name="connsiteY7" fmla="*/ 234979 h 290208"/>
                <a:gd name="connsiteX8" fmla="*/ 123453 w 386603"/>
                <a:gd name="connsiteY8" fmla="*/ 242589 h 290208"/>
                <a:gd name="connsiteX9" fmla="*/ 134312 w 386603"/>
                <a:gd name="connsiteY9" fmla="*/ 250155 h 290208"/>
                <a:gd name="connsiteX10" fmla="*/ 145126 w 386603"/>
                <a:gd name="connsiteY10" fmla="*/ 257721 h 290208"/>
                <a:gd name="connsiteX11" fmla="*/ 154873 w 386603"/>
                <a:gd name="connsiteY11" fmla="*/ 265331 h 290208"/>
                <a:gd name="connsiteX12" fmla="*/ 162438 w 386603"/>
                <a:gd name="connsiteY12" fmla="*/ 258833 h 290208"/>
                <a:gd name="connsiteX13" fmla="*/ 85581 w 386603"/>
                <a:gd name="connsiteY13" fmla="*/ 194926 h 290208"/>
                <a:gd name="connsiteX14" fmla="*/ 55229 w 386603"/>
                <a:gd name="connsiteY14" fmla="*/ 171117 h 290208"/>
                <a:gd name="connsiteX15" fmla="*/ 40098 w 386603"/>
                <a:gd name="connsiteY15" fmla="*/ 158121 h 290208"/>
                <a:gd name="connsiteX16" fmla="*/ 32488 w 386603"/>
                <a:gd name="connsiteY16" fmla="*/ 151624 h 290208"/>
                <a:gd name="connsiteX17" fmla="*/ 194926 w 386603"/>
                <a:gd name="connsiteY17" fmla="*/ 138629 h 290208"/>
                <a:gd name="connsiteX18" fmla="*/ 186292 w 386603"/>
                <a:gd name="connsiteY18" fmla="*/ 146195 h 290208"/>
                <a:gd name="connsiteX19" fmla="*/ 191677 w 386603"/>
                <a:gd name="connsiteY19" fmla="*/ 151624 h 290208"/>
                <a:gd name="connsiteX20" fmla="*/ 198175 w 386603"/>
                <a:gd name="connsiteY20" fmla="*/ 159190 h 290208"/>
                <a:gd name="connsiteX21" fmla="*/ 206853 w 386603"/>
                <a:gd name="connsiteY21" fmla="*/ 172185 h 290208"/>
                <a:gd name="connsiteX22" fmla="*/ 213350 w 386603"/>
                <a:gd name="connsiteY22" fmla="*/ 178682 h 290208"/>
                <a:gd name="connsiteX23" fmla="*/ 218780 w 386603"/>
                <a:gd name="connsiteY23" fmla="*/ 186292 h 290208"/>
                <a:gd name="connsiteX24" fmla="*/ 223096 w 386603"/>
                <a:gd name="connsiteY24" fmla="*/ 193858 h 290208"/>
                <a:gd name="connsiteX25" fmla="*/ 224165 w 386603"/>
                <a:gd name="connsiteY25" fmla="*/ 198175 h 290208"/>
                <a:gd name="connsiteX26" fmla="*/ 225277 w 386603"/>
                <a:gd name="connsiteY26" fmla="*/ 202492 h 290208"/>
                <a:gd name="connsiteX27" fmla="*/ 239340 w 386603"/>
                <a:gd name="connsiteY27" fmla="*/ 188428 h 290208"/>
                <a:gd name="connsiteX28" fmla="*/ 236092 w 386603"/>
                <a:gd name="connsiteY28" fmla="*/ 187360 h 290208"/>
                <a:gd name="connsiteX29" fmla="*/ 228526 w 386603"/>
                <a:gd name="connsiteY29" fmla="*/ 180863 h 290208"/>
                <a:gd name="connsiteX30" fmla="*/ 220916 w 386603"/>
                <a:gd name="connsiteY30" fmla="*/ 173297 h 290208"/>
                <a:gd name="connsiteX31" fmla="*/ 207921 w 386603"/>
                <a:gd name="connsiteY31" fmla="*/ 157053 h 290208"/>
                <a:gd name="connsiteX32" fmla="*/ 201423 w 386603"/>
                <a:gd name="connsiteY32" fmla="*/ 148375 h 290208"/>
                <a:gd name="connsiteX33" fmla="*/ 41166 w 386603"/>
                <a:gd name="connsiteY33" fmla="*/ 128883 h 290208"/>
                <a:gd name="connsiteX34" fmla="*/ 40098 w 386603"/>
                <a:gd name="connsiteY34" fmla="*/ 129951 h 290208"/>
                <a:gd name="connsiteX35" fmla="*/ 32488 w 386603"/>
                <a:gd name="connsiteY35" fmla="*/ 137561 h 290208"/>
                <a:gd name="connsiteX36" fmla="*/ 41166 w 386603"/>
                <a:gd name="connsiteY36" fmla="*/ 142946 h 290208"/>
                <a:gd name="connsiteX37" fmla="*/ 48732 w 386603"/>
                <a:gd name="connsiteY37" fmla="*/ 148375 h 290208"/>
                <a:gd name="connsiteX38" fmla="*/ 64975 w 386603"/>
                <a:gd name="connsiteY38" fmla="*/ 161370 h 290208"/>
                <a:gd name="connsiteX39" fmla="*/ 94214 w 386603"/>
                <a:gd name="connsiteY39" fmla="*/ 187360 h 290208"/>
                <a:gd name="connsiteX40" fmla="*/ 171116 w 386603"/>
                <a:gd name="connsiteY40" fmla="*/ 251223 h 290208"/>
                <a:gd name="connsiteX41" fmla="*/ 176546 w 386603"/>
                <a:gd name="connsiteY41" fmla="*/ 246906 h 290208"/>
                <a:gd name="connsiteX42" fmla="*/ 174365 w 386603"/>
                <a:gd name="connsiteY42" fmla="*/ 245838 h 290208"/>
                <a:gd name="connsiteX43" fmla="*/ 163551 w 386603"/>
                <a:gd name="connsiteY43" fmla="*/ 238228 h 290208"/>
                <a:gd name="connsiteX44" fmla="*/ 153804 w 386603"/>
                <a:gd name="connsiteY44" fmla="*/ 229594 h 290208"/>
                <a:gd name="connsiteX45" fmla="*/ 144058 w 386603"/>
                <a:gd name="connsiteY45" fmla="*/ 220916 h 290208"/>
                <a:gd name="connsiteX46" fmla="*/ 134312 w 386603"/>
                <a:gd name="connsiteY46" fmla="*/ 212238 h 290208"/>
                <a:gd name="connsiteX47" fmla="*/ 113707 w 386603"/>
                <a:gd name="connsiteY47" fmla="*/ 194926 h 290208"/>
                <a:gd name="connsiteX48" fmla="*/ 95327 w 386603"/>
                <a:gd name="connsiteY48" fmla="*/ 178682 h 290208"/>
                <a:gd name="connsiteX49" fmla="*/ 56342 w 386603"/>
                <a:gd name="connsiteY49" fmla="*/ 144058 h 290208"/>
                <a:gd name="connsiteX50" fmla="*/ 48732 w 386603"/>
                <a:gd name="connsiteY50" fmla="*/ 136448 h 290208"/>
                <a:gd name="connsiteX51" fmla="*/ 216599 w 386603"/>
                <a:gd name="connsiteY51" fmla="*/ 119136 h 290208"/>
                <a:gd name="connsiteX52" fmla="*/ 206853 w 386603"/>
                <a:gd name="connsiteY52" fmla="*/ 128883 h 290208"/>
                <a:gd name="connsiteX53" fmla="*/ 214418 w 386603"/>
                <a:gd name="connsiteY53" fmla="*/ 136448 h 290208"/>
                <a:gd name="connsiteX54" fmla="*/ 222028 w 386603"/>
                <a:gd name="connsiteY54" fmla="*/ 145126 h 290208"/>
                <a:gd name="connsiteX55" fmla="*/ 236092 w 386603"/>
                <a:gd name="connsiteY55" fmla="*/ 160302 h 290208"/>
                <a:gd name="connsiteX56" fmla="*/ 248018 w 386603"/>
                <a:gd name="connsiteY56" fmla="*/ 175433 h 290208"/>
                <a:gd name="connsiteX57" fmla="*/ 249087 w 386603"/>
                <a:gd name="connsiteY57" fmla="*/ 178682 h 290208"/>
                <a:gd name="connsiteX58" fmla="*/ 254516 w 386603"/>
                <a:gd name="connsiteY58" fmla="*/ 172185 h 290208"/>
                <a:gd name="connsiteX59" fmla="*/ 256652 w 386603"/>
                <a:gd name="connsiteY59" fmla="*/ 170048 h 290208"/>
                <a:gd name="connsiteX60" fmla="*/ 255584 w 386603"/>
                <a:gd name="connsiteY60" fmla="*/ 167868 h 290208"/>
                <a:gd name="connsiteX61" fmla="*/ 241521 w 386603"/>
                <a:gd name="connsiteY61" fmla="*/ 151624 h 290208"/>
                <a:gd name="connsiteX62" fmla="*/ 228526 w 386603"/>
                <a:gd name="connsiteY62" fmla="*/ 135380 h 290208"/>
                <a:gd name="connsiteX63" fmla="*/ 222028 w 386603"/>
                <a:gd name="connsiteY63" fmla="*/ 127815 h 290208"/>
                <a:gd name="connsiteX64" fmla="*/ 59590 w 386603"/>
                <a:gd name="connsiteY64" fmla="*/ 112639 h 290208"/>
                <a:gd name="connsiteX65" fmla="*/ 53093 w 386603"/>
                <a:gd name="connsiteY65" fmla="*/ 119136 h 290208"/>
                <a:gd name="connsiteX66" fmla="*/ 60659 w 386603"/>
                <a:gd name="connsiteY66" fmla="*/ 125634 h 290208"/>
                <a:gd name="connsiteX67" fmla="*/ 68224 w 386603"/>
                <a:gd name="connsiteY67" fmla="*/ 132131 h 290208"/>
                <a:gd name="connsiteX68" fmla="*/ 107209 w 386603"/>
                <a:gd name="connsiteY68" fmla="*/ 166800 h 290208"/>
                <a:gd name="connsiteX69" fmla="*/ 125634 w 386603"/>
                <a:gd name="connsiteY69" fmla="*/ 184112 h 290208"/>
                <a:gd name="connsiteX70" fmla="*/ 144058 w 386603"/>
                <a:gd name="connsiteY70" fmla="*/ 201423 h 290208"/>
                <a:gd name="connsiteX71" fmla="*/ 163551 w 386603"/>
                <a:gd name="connsiteY71" fmla="*/ 218735 h 290208"/>
                <a:gd name="connsiteX72" fmla="*/ 173297 w 386603"/>
                <a:gd name="connsiteY72" fmla="*/ 227414 h 290208"/>
                <a:gd name="connsiteX73" fmla="*/ 180863 w 386603"/>
                <a:gd name="connsiteY73" fmla="*/ 237160 h 290208"/>
                <a:gd name="connsiteX74" fmla="*/ 181931 w 386603"/>
                <a:gd name="connsiteY74" fmla="*/ 239341 h 290208"/>
                <a:gd name="connsiteX75" fmla="*/ 183043 w 386603"/>
                <a:gd name="connsiteY75" fmla="*/ 241477 h 290208"/>
                <a:gd name="connsiteX76" fmla="*/ 199287 w 386603"/>
                <a:gd name="connsiteY76" fmla="*/ 227414 h 290208"/>
                <a:gd name="connsiteX77" fmla="*/ 219848 w 386603"/>
                <a:gd name="connsiteY77" fmla="*/ 207921 h 290208"/>
                <a:gd name="connsiteX78" fmla="*/ 215531 w 386603"/>
                <a:gd name="connsiteY78" fmla="*/ 205740 h 290208"/>
                <a:gd name="connsiteX79" fmla="*/ 211170 w 386603"/>
                <a:gd name="connsiteY79" fmla="*/ 203604 h 290208"/>
                <a:gd name="connsiteX80" fmla="*/ 206853 w 386603"/>
                <a:gd name="connsiteY80" fmla="*/ 200355 h 290208"/>
                <a:gd name="connsiteX81" fmla="*/ 202536 w 386603"/>
                <a:gd name="connsiteY81" fmla="*/ 196039 h 290208"/>
                <a:gd name="connsiteX82" fmla="*/ 196038 w 386603"/>
                <a:gd name="connsiteY82" fmla="*/ 187360 h 290208"/>
                <a:gd name="connsiteX83" fmla="*/ 190609 w 386603"/>
                <a:gd name="connsiteY83" fmla="*/ 178682 h 290208"/>
                <a:gd name="connsiteX84" fmla="*/ 181931 w 386603"/>
                <a:gd name="connsiteY84" fmla="*/ 167868 h 290208"/>
                <a:gd name="connsiteX85" fmla="*/ 177614 w 386603"/>
                <a:gd name="connsiteY85" fmla="*/ 162438 h 290208"/>
                <a:gd name="connsiteX86" fmla="*/ 175433 w 386603"/>
                <a:gd name="connsiteY86" fmla="*/ 155941 h 290208"/>
                <a:gd name="connsiteX87" fmla="*/ 161370 w 386603"/>
                <a:gd name="connsiteY87" fmla="*/ 168936 h 290208"/>
                <a:gd name="connsiteX88" fmla="*/ 166799 w 386603"/>
                <a:gd name="connsiteY88" fmla="*/ 174365 h 290208"/>
                <a:gd name="connsiteX89" fmla="*/ 171116 w 386603"/>
                <a:gd name="connsiteY89" fmla="*/ 181931 h 290208"/>
                <a:gd name="connsiteX90" fmla="*/ 174365 w 386603"/>
                <a:gd name="connsiteY90" fmla="*/ 188428 h 290208"/>
                <a:gd name="connsiteX91" fmla="*/ 179795 w 386603"/>
                <a:gd name="connsiteY91" fmla="*/ 194926 h 290208"/>
                <a:gd name="connsiteX92" fmla="*/ 190609 w 386603"/>
                <a:gd name="connsiteY92" fmla="*/ 206853 h 290208"/>
                <a:gd name="connsiteX93" fmla="*/ 196038 w 386603"/>
                <a:gd name="connsiteY93" fmla="*/ 214419 h 290208"/>
                <a:gd name="connsiteX94" fmla="*/ 199287 w 386603"/>
                <a:gd name="connsiteY94" fmla="*/ 221984 h 290208"/>
                <a:gd name="connsiteX95" fmla="*/ 199287 w 386603"/>
                <a:gd name="connsiteY95" fmla="*/ 223097 h 290208"/>
                <a:gd name="connsiteX96" fmla="*/ 197106 w 386603"/>
                <a:gd name="connsiteY96" fmla="*/ 224165 h 290208"/>
                <a:gd name="connsiteX97" fmla="*/ 192790 w 386603"/>
                <a:gd name="connsiteY97" fmla="*/ 223097 h 290208"/>
                <a:gd name="connsiteX98" fmla="*/ 187360 w 386603"/>
                <a:gd name="connsiteY98" fmla="*/ 220916 h 290208"/>
                <a:gd name="connsiteX99" fmla="*/ 183043 w 386603"/>
                <a:gd name="connsiteY99" fmla="*/ 218735 h 290208"/>
                <a:gd name="connsiteX100" fmla="*/ 179795 w 386603"/>
                <a:gd name="connsiteY100" fmla="*/ 215487 h 290208"/>
                <a:gd name="connsiteX101" fmla="*/ 172184 w 386603"/>
                <a:gd name="connsiteY101" fmla="*/ 208989 h 290208"/>
                <a:gd name="connsiteX102" fmla="*/ 166799 w 386603"/>
                <a:gd name="connsiteY102" fmla="*/ 200355 h 290208"/>
                <a:gd name="connsiteX103" fmla="*/ 158121 w 386603"/>
                <a:gd name="connsiteY103" fmla="*/ 188428 h 290208"/>
                <a:gd name="connsiteX104" fmla="*/ 154873 w 386603"/>
                <a:gd name="connsiteY104" fmla="*/ 181931 h 290208"/>
                <a:gd name="connsiteX105" fmla="*/ 152692 w 386603"/>
                <a:gd name="connsiteY105" fmla="*/ 175433 h 290208"/>
                <a:gd name="connsiteX106" fmla="*/ 145126 w 386603"/>
                <a:gd name="connsiteY106" fmla="*/ 178682 h 290208"/>
                <a:gd name="connsiteX107" fmla="*/ 140809 w 386603"/>
                <a:gd name="connsiteY107" fmla="*/ 179795 h 290208"/>
                <a:gd name="connsiteX108" fmla="*/ 135380 w 386603"/>
                <a:gd name="connsiteY108" fmla="*/ 179795 h 290208"/>
                <a:gd name="connsiteX109" fmla="*/ 134312 w 386603"/>
                <a:gd name="connsiteY109" fmla="*/ 177614 h 290208"/>
                <a:gd name="connsiteX110" fmla="*/ 134312 w 386603"/>
                <a:gd name="connsiteY110" fmla="*/ 175433 h 290208"/>
                <a:gd name="connsiteX111" fmla="*/ 129951 w 386603"/>
                <a:gd name="connsiteY111" fmla="*/ 174365 h 290208"/>
                <a:gd name="connsiteX112" fmla="*/ 126702 w 386603"/>
                <a:gd name="connsiteY112" fmla="*/ 172185 h 290208"/>
                <a:gd name="connsiteX113" fmla="*/ 118068 w 386603"/>
                <a:gd name="connsiteY113" fmla="*/ 165687 h 290208"/>
                <a:gd name="connsiteX114" fmla="*/ 102892 w 386603"/>
                <a:gd name="connsiteY114" fmla="*/ 154873 h 290208"/>
                <a:gd name="connsiteX115" fmla="*/ 88829 w 386603"/>
                <a:gd name="connsiteY115" fmla="*/ 141878 h 290208"/>
                <a:gd name="connsiteX116" fmla="*/ 74722 w 386603"/>
                <a:gd name="connsiteY116" fmla="*/ 129951 h 290208"/>
                <a:gd name="connsiteX117" fmla="*/ 66088 w 386603"/>
                <a:gd name="connsiteY117" fmla="*/ 121317 h 290208"/>
                <a:gd name="connsiteX118" fmla="*/ 239340 w 386603"/>
                <a:gd name="connsiteY118" fmla="*/ 99644 h 290208"/>
                <a:gd name="connsiteX119" fmla="*/ 228526 w 386603"/>
                <a:gd name="connsiteY119" fmla="*/ 109390 h 290208"/>
                <a:gd name="connsiteX120" fmla="*/ 232843 w 386603"/>
                <a:gd name="connsiteY120" fmla="*/ 113707 h 290208"/>
                <a:gd name="connsiteX121" fmla="*/ 237160 w 386603"/>
                <a:gd name="connsiteY121" fmla="*/ 119136 h 290208"/>
                <a:gd name="connsiteX122" fmla="*/ 245838 w 386603"/>
                <a:gd name="connsiteY122" fmla="*/ 129951 h 290208"/>
                <a:gd name="connsiteX123" fmla="*/ 256652 w 386603"/>
                <a:gd name="connsiteY123" fmla="*/ 142946 h 290208"/>
                <a:gd name="connsiteX124" fmla="*/ 268579 w 386603"/>
                <a:gd name="connsiteY124" fmla="*/ 158121 h 290208"/>
                <a:gd name="connsiteX125" fmla="*/ 281574 w 386603"/>
                <a:gd name="connsiteY125" fmla="*/ 141878 h 290208"/>
                <a:gd name="connsiteX126" fmla="*/ 275077 w 386603"/>
                <a:gd name="connsiteY126" fmla="*/ 137561 h 290208"/>
                <a:gd name="connsiteX127" fmla="*/ 268579 w 386603"/>
                <a:gd name="connsiteY127" fmla="*/ 131063 h 290208"/>
                <a:gd name="connsiteX128" fmla="*/ 258833 w 386603"/>
                <a:gd name="connsiteY128" fmla="*/ 120204 h 290208"/>
                <a:gd name="connsiteX129" fmla="*/ 248018 w 386603"/>
                <a:gd name="connsiteY129" fmla="*/ 110458 h 290208"/>
                <a:gd name="connsiteX130" fmla="*/ 243657 w 386603"/>
                <a:gd name="connsiteY130" fmla="*/ 105073 h 290208"/>
                <a:gd name="connsiteX131" fmla="*/ 264262 w 386603"/>
                <a:gd name="connsiteY131" fmla="*/ 76902 h 290208"/>
                <a:gd name="connsiteX132" fmla="*/ 249087 w 386603"/>
                <a:gd name="connsiteY132" fmla="*/ 89897 h 290208"/>
                <a:gd name="connsiteX133" fmla="*/ 261013 w 386603"/>
                <a:gd name="connsiteY133" fmla="*/ 100712 h 290208"/>
                <a:gd name="connsiteX134" fmla="*/ 272896 w 386603"/>
                <a:gd name="connsiteY134" fmla="*/ 112639 h 290208"/>
                <a:gd name="connsiteX135" fmla="*/ 282642 w 386603"/>
                <a:gd name="connsiteY135" fmla="*/ 120204 h 290208"/>
                <a:gd name="connsiteX136" fmla="*/ 286959 w 386603"/>
                <a:gd name="connsiteY136" fmla="*/ 124566 h 290208"/>
                <a:gd name="connsiteX137" fmla="*/ 291320 w 386603"/>
                <a:gd name="connsiteY137" fmla="*/ 129951 h 290208"/>
                <a:gd name="connsiteX138" fmla="*/ 302135 w 386603"/>
                <a:gd name="connsiteY138" fmla="*/ 118068 h 290208"/>
                <a:gd name="connsiteX139" fmla="*/ 295637 w 386603"/>
                <a:gd name="connsiteY139" fmla="*/ 113707 h 290208"/>
                <a:gd name="connsiteX140" fmla="*/ 290208 w 386603"/>
                <a:gd name="connsiteY140" fmla="*/ 109390 h 290208"/>
                <a:gd name="connsiteX141" fmla="*/ 279393 w 386603"/>
                <a:gd name="connsiteY141" fmla="*/ 100712 h 290208"/>
                <a:gd name="connsiteX142" fmla="*/ 275077 w 386603"/>
                <a:gd name="connsiteY142" fmla="*/ 95327 h 290208"/>
                <a:gd name="connsiteX143" fmla="*/ 269647 w 386603"/>
                <a:gd name="connsiteY143" fmla="*/ 89897 h 290208"/>
                <a:gd name="connsiteX144" fmla="*/ 266398 w 386603"/>
                <a:gd name="connsiteY144" fmla="*/ 83400 h 290208"/>
                <a:gd name="connsiteX145" fmla="*/ 264262 w 386603"/>
                <a:gd name="connsiteY145" fmla="*/ 80151 h 290208"/>
                <a:gd name="connsiteX146" fmla="*/ 281574 w 386603"/>
                <a:gd name="connsiteY146" fmla="*/ 61727 h 290208"/>
                <a:gd name="connsiteX147" fmla="*/ 268579 w 386603"/>
                <a:gd name="connsiteY147" fmla="*/ 72586 h 290208"/>
                <a:gd name="connsiteX148" fmla="*/ 275077 w 386603"/>
                <a:gd name="connsiteY148" fmla="*/ 75834 h 290208"/>
                <a:gd name="connsiteX149" fmla="*/ 280506 w 386603"/>
                <a:gd name="connsiteY149" fmla="*/ 80151 h 290208"/>
                <a:gd name="connsiteX150" fmla="*/ 290208 w 386603"/>
                <a:gd name="connsiteY150" fmla="*/ 89897 h 290208"/>
                <a:gd name="connsiteX151" fmla="*/ 301067 w 386603"/>
                <a:gd name="connsiteY151" fmla="*/ 97463 h 290208"/>
                <a:gd name="connsiteX152" fmla="*/ 310813 w 386603"/>
                <a:gd name="connsiteY152" fmla="*/ 106141 h 290208"/>
                <a:gd name="connsiteX153" fmla="*/ 316198 w 386603"/>
                <a:gd name="connsiteY153" fmla="*/ 99644 h 290208"/>
                <a:gd name="connsiteX154" fmla="*/ 307564 w 386603"/>
                <a:gd name="connsiteY154" fmla="*/ 90966 h 290208"/>
                <a:gd name="connsiteX155" fmla="*/ 298886 w 386603"/>
                <a:gd name="connsiteY155" fmla="*/ 82332 h 290208"/>
                <a:gd name="connsiteX156" fmla="*/ 289140 w 386603"/>
                <a:gd name="connsiteY156" fmla="*/ 72586 h 290208"/>
                <a:gd name="connsiteX157" fmla="*/ 284823 w 386603"/>
                <a:gd name="connsiteY157" fmla="*/ 67156 h 290208"/>
                <a:gd name="connsiteX158" fmla="*/ 324876 w 386603"/>
                <a:gd name="connsiteY158" fmla="*/ 22742 h 290208"/>
                <a:gd name="connsiteX159" fmla="*/ 310813 w 386603"/>
                <a:gd name="connsiteY159" fmla="*/ 35737 h 290208"/>
                <a:gd name="connsiteX160" fmla="*/ 315130 w 386603"/>
                <a:gd name="connsiteY160" fmla="*/ 37917 h 290208"/>
                <a:gd name="connsiteX161" fmla="*/ 318379 w 386603"/>
                <a:gd name="connsiteY161" fmla="*/ 42234 h 290208"/>
                <a:gd name="connsiteX162" fmla="*/ 324876 w 386603"/>
                <a:gd name="connsiteY162" fmla="*/ 50912 h 290208"/>
                <a:gd name="connsiteX163" fmla="*/ 329193 w 386603"/>
                <a:gd name="connsiteY163" fmla="*/ 56342 h 290208"/>
                <a:gd name="connsiteX164" fmla="*/ 333554 w 386603"/>
                <a:gd name="connsiteY164" fmla="*/ 60659 h 290208"/>
                <a:gd name="connsiteX165" fmla="*/ 335690 w 386603"/>
                <a:gd name="connsiteY165" fmla="*/ 67156 h 290208"/>
                <a:gd name="connsiteX166" fmla="*/ 336803 w 386603"/>
                <a:gd name="connsiteY166" fmla="*/ 73654 h 290208"/>
                <a:gd name="connsiteX167" fmla="*/ 335690 w 386603"/>
                <a:gd name="connsiteY167" fmla="*/ 75834 h 290208"/>
                <a:gd name="connsiteX168" fmla="*/ 333554 w 386603"/>
                <a:gd name="connsiteY168" fmla="*/ 75834 h 290208"/>
                <a:gd name="connsiteX169" fmla="*/ 327057 w 386603"/>
                <a:gd name="connsiteY169" fmla="*/ 72586 h 290208"/>
                <a:gd name="connsiteX170" fmla="*/ 322695 w 386603"/>
                <a:gd name="connsiteY170" fmla="*/ 68224 h 290208"/>
                <a:gd name="connsiteX171" fmla="*/ 314062 w 386603"/>
                <a:gd name="connsiteY171" fmla="*/ 57410 h 290208"/>
                <a:gd name="connsiteX172" fmla="*/ 307564 w 386603"/>
                <a:gd name="connsiteY172" fmla="*/ 50912 h 290208"/>
                <a:gd name="connsiteX173" fmla="*/ 304315 w 386603"/>
                <a:gd name="connsiteY173" fmla="*/ 46595 h 290208"/>
                <a:gd name="connsiteX174" fmla="*/ 302135 w 386603"/>
                <a:gd name="connsiteY174" fmla="*/ 43347 h 290208"/>
                <a:gd name="connsiteX175" fmla="*/ 288072 w 386603"/>
                <a:gd name="connsiteY175" fmla="*/ 55229 h 290208"/>
                <a:gd name="connsiteX176" fmla="*/ 294569 w 386603"/>
                <a:gd name="connsiteY176" fmla="*/ 58478 h 290208"/>
                <a:gd name="connsiteX177" fmla="*/ 299954 w 386603"/>
                <a:gd name="connsiteY177" fmla="*/ 62839 h 290208"/>
                <a:gd name="connsiteX178" fmla="*/ 309700 w 386603"/>
                <a:gd name="connsiteY178" fmla="*/ 71473 h 290208"/>
                <a:gd name="connsiteX179" fmla="*/ 318379 w 386603"/>
                <a:gd name="connsiteY179" fmla="*/ 77970 h 290208"/>
                <a:gd name="connsiteX180" fmla="*/ 328125 w 386603"/>
                <a:gd name="connsiteY180" fmla="*/ 85581 h 290208"/>
                <a:gd name="connsiteX181" fmla="*/ 354115 w 386603"/>
                <a:gd name="connsiteY181" fmla="*/ 56342 h 290208"/>
                <a:gd name="connsiteX182" fmla="*/ 338939 w 386603"/>
                <a:gd name="connsiteY182" fmla="*/ 38985 h 290208"/>
                <a:gd name="connsiteX183" fmla="*/ 324876 w 386603"/>
                <a:gd name="connsiteY183" fmla="*/ 0 h 290208"/>
                <a:gd name="connsiteX184" fmla="*/ 328125 w 386603"/>
                <a:gd name="connsiteY184" fmla="*/ 0 h 290208"/>
                <a:gd name="connsiteX185" fmla="*/ 331374 w 386603"/>
                <a:gd name="connsiteY185" fmla="*/ 2181 h 290208"/>
                <a:gd name="connsiteX186" fmla="*/ 340052 w 386603"/>
                <a:gd name="connsiteY186" fmla="*/ 9746 h 290208"/>
                <a:gd name="connsiteX187" fmla="*/ 346549 w 386603"/>
                <a:gd name="connsiteY187" fmla="*/ 17357 h 290208"/>
                <a:gd name="connsiteX188" fmla="*/ 360612 w 386603"/>
                <a:gd name="connsiteY188" fmla="*/ 33600 h 290208"/>
                <a:gd name="connsiteX189" fmla="*/ 373607 w 386603"/>
                <a:gd name="connsiteY189" fmla="*/ 47664 h 290208"/>
                <a:gd name="connsiteX190" fmla="*/ 384422 w 386603"/>
                <a:gd name="connsiteY190" fmla="*/ 61727 h 290208"/>
                <a:gd name="connsiteX191" fmla="*/ 386603 w 386603"/>
                <a:gd name="connsiteY191" fmla="*/ 66088 h 290208"/>
                <a:gd name="connsiteX192" fmla="*/ 386603 w 386603"/>
                <a:gd name="connsiteY192" fmla="*/ 69337 h 290208"/>
                <a:gd name="connsiteX193" fmla="*/ 384422 w 386603"/>
                <a:gd name="connsiteY193" fmla="*/ 72586 h 290208"/>
                <a:gd name="connsiteX194" fmla="*/ 382286 w 386603"/>
                <a:gd name="connsiteY194" fmla="*/ 74722 h 290208"/>
                <a:gd name="connsiteX195" fmla="*/ 379037 w 386603"/>
                <a:gd name="connsiteY195" fmla="*/ 76902 h 290208"/>
                <a:gd name="connsiteX196" fmla="*/ 374676 w 386603"/>
                <a:gd name="connsiteY196" fmla="*/ 76902 h 290208"/>
                <a:gd name="connsiteX197" fmla="*/ 371427 w 386603"/>
                <a:gd name="connsiteY197" fmla="*/ 75834 h 290208"/>
                <a:gd name="connsiteX198" fmla="*/ 368178 w 386603"/>
                <a:gd name="connsiteY198" fmla="*/ 73654 h 290208"/>
                <a:gd name="connsiteX199" fmla="*/ 356296 w 386603"/>
                <a:gd name="connsiteY199" fmla="*/ 89897 h 290208"/>
                <a:gd name="connsiteX200" fmla="*/ 344369 w 386603"/>
                <a:gd name="connsiteY200" fmla="*/ 105073 h 290208"/>
                <a:gd name="connsiteX201" fmla="*/ 318379 w 386603"/>
                <a:gd name="connsiteY201" fmla="*/ 135380 h 290208"/>
                <a:gd name="connsiteX202" fmla="*/ 290208 w 386603"/>
                <a:gd name="connsiteY202" fmla="*/ 164619 h 290208"/>
                <a:gd name="connsiteX203" fmla="*/ 263150 w 386603"/>
                <a:gd name="connsiteY203" fmla="*/ 191677 h 290208"/>
                <a:gd name="connsiteX204" fmla="*/ 232843 w 386603"/>
                <a:gd name="connsiteY204" fmla="*/ 221984 h 290208"/>
                <a:gd name="connsiteX205" fmla="*/ 201423 w 386603"/>
                <a:gd name="connsiteY205" fmla="*/ 251223 h 290208"/>
                <a:gd name="connsiteX206" fmla="*/ 190609 w 386603"/>
                <a:gd name="connsiteY206" fmla="*/ 262082 h 290208"/>
                <a:gd name="connsiteX207" fmla="*/ 177614 w 386603"/>
                <a:gd name="connsiteY207" fmla="*/ 273964 h 290208"/>
                <a:gd name="connsiteX208" fmla="*/ 171116 w 386603"/>
                <a:gd name="connsiteY208" fmla="*/ 279394 h 290208"/>
                <a:gd name="connsiteX209" fmla="*/ 164619 w 386603"/>
                <a:gd name="connsiteY209" fmla="*/ 283711 h 290208"/>
                <a:gd name="connsiteX210" fmla="*/ 157053 w 386603"/>
                <a:gd name="connsiteY210" fmla="*/ 288072 h 290208"/>
                <a:gd name="connsiteX211" fmla="*/ 149443 w 386603"/>
                <a:gd name="connsiteY211" fmla="*/ 290208 h 290208"/>
                <a:gd name="connsiteX212" fmla="*/ 146194 w 386603"/>
                <a:gd name="connsiteY212" fmla="*/ 290208 h 290208"/>
                <a:gd name="connsiteX213" fmla="*/ 144058 w 386603"/>
                <a:gd name="connsiteY213" fmla="*/ 289140 h 290208"/>
                <a:gd name="connsiteX214" fmla="*/ 142946 w 386603"/>
                <a:gd name="connsiteY214" fmla="*/ 285891 h 290208"/>
                <a:gd name="connsiteX215" fmla="*/ 142946 w 386603"/>
                <a:gd name="connsiteY215" fmla="*/ 282643 h 290208"/>
                <a:gd name="connsiteX216" fmla="*/ 144058 w 386603"/>
                <a:gd name="connsiteY216" fmla="*/ 281574 h 290208"/>
                <a:gd name="connsiteX217" fmla="*/ 133199 w 386603"/>
                <a:gd name="connsiteY217" fmla="*/ 276145 h 290208"/>
                <a:gd name="connsiteX218" fmla="*/ 122385 w 386603"/>
                <a:gd name="connsiteY218" fmla="*/ 269648 h 290208"/>
                <a:gd name="connsiteX219" fmla="*/ 112639 w 386603"/>
                <a:gd name="connsiteY219" fmla="*/ 263150 h 290208"/>
                <a:gd name="connsiteX220" fmla="*/ 101824 w 386603"/>
                <a:gd name="connsiteY220" fmla="*/ 255584 h 290208"/>
                <a:gd name="connsiteX221" fmla="*/ 82332 w 386603"/>
                <a:gd name="connsiteY221" fmla="*/ 239341 h 290208"/>
                <a:gd name="connsiteX222" fmla="*/ 64975 w 386603"/>
                <a:gd name="connsiteY222" fmla="*/ 223097 h 290208"/>
                <a:gd name="connsiteX223" fmla="*/ 44415 w 386603"/>
                <a:gd name="connsiteY223" fmla="*/ 203604 h 290208"/>
                <a:gd name="connsiteX224" fmla="*/ 35737 w 386603"/>
                <a:gd name="connsiteY224" fmla="*/ 192790 h 290208"/>
                <a:gd name="connsiteX225" fmla="*/ 25990 w 386603"/>
                <a:gd name="connsiteY225" fmla="*/ 181931 h 290208"/>
                <a:gd name="connsiteX226" fmla="*/ 18425 w 386603"/>
                <a:gd name="connsiteY226" fmla="*/ 173297 h 290208"/>
                <a:gd name="connsiteX227" fmla="*/ 15176 w 386603"/>
                <a:gd name="connsiteY227" fmla="*/ 167868 h 290208"/>
                <a:gd name="connsiteX228" fmla="*/ 11927 w 386603"/>
                <a:gd name="connsiteY228" fmla="*/ 162438 h 290208"/>
                <a:gd name="connsiteX229" fmla="*/ 9746 w 386603"/>
                <a:gd name="connsiteY229" fmla="*/ 158121 h 290208"/>
                <a:gd name="connsiteX230" fmla="*/ 8678 w 386603"/>
                <a:gd name="connsiteY230" fmla="*/ 153805 h 290208"/>
                <a:gd name="connsiteX231" fmla="*/ 5430 w 386603"/>
                <a:gd name="connsiteY231" fmla="*/ 152692 h 290208"/>
                <a:gd name="connsiteX232" fmla="*/ 3249 w 386603"/>
                <a:gd name="connsiteY232" fmla="*/ 150556 h 290208"/>
                <a:gd name="connsiteX233" fmla="*/ 1113 w 386603"/>
                <a:gd name="connsiteY233" fmla="*/ 147307 h 290208"/>
                <a:gd name="connsiteX234" fmla="*/ 0 w 386603"/>
                <a:gd name="connsiteY234" fmla="*/ 144058 h 290208"/>
                <a:gd name="connsiteX235" fmla="*/ 1113 w 386603"/>
                <a:gd name="connsiteY235" fmla="*/ 138629 h 290208"/>
                <a:gd name="connsiteX236" fmla="*/ 3249 w 386603"/>
                <a:gd name="connsiteY236" fmla="*/ 133199 h 290208"/>
                <a:gd name="connsiteX237" fmla="*/ 6498 w 386603"/>
                <a:gd name="connsiteY237" fmla="*/ 128883 h 290208"/>
                <a:gd name="connsiteX238" fmla="*/ 10859 w 386603"/>
                <a:gd name="connsiteY238" fmla="*/ 123453 h 290208"/>
                <a:gd name="connsiteX239" fmla="*/ 19493 w 386603"/>
                <a:gd name="connsiteY239" fmla="*/ 115888 h 290208"/>
                <a:gd name="connsiteX240" fmla="*/ 29239 w 386603"/>
                <a:gd name="connsiteY240" fmla="*/ 108322 h 290208"/>
                <a:gd name="connsiteX241" fmla="*/ 35737 w 386603"/>
                <a:gd name="connsiteY241" fmla="*/ 102893 h 290208"/>
                <a:gd name="connsiteX242" fmla="*/ 44415 w 386603"/>
                <a:gd name="connsiteY242" fmla="*/ 97463 h 290208"/>
                <a:gd name="connsiteX243" fmla="*/ 48732 w 386603"/>
                <a:gd name="connsiteY243" fmla="*/ 95327 h 290208"/>
                <a:gd name="connsiteX244" fmla="*/ 53093 w 386603"/>
                <a:gd name="connsiteY244" fmla="*/ 94214 h 290208"/>
                <a:gd name="connsiteX245" fmla="*/ 57410 w 386603"/>
                <a:gd name="connsiteY245" fmla="*/ 94214 h 290208"/>
                <a:gd name="connsiteX246" fmla="*/ 61727 w 386603"/>
                <a:gd name="connsiteY246" fmla="*/ 96395 h 290208"/>
                <a:gd name="connsiteX247" fmla="*/ 63907 w 386603"/>
                <a:gd name="connsiteY247" fmla="*/ 97463 h 290208"/>
                <a:gd name="connsiteX248" fmla="*/ 68224 w 386603"/>
                <a:gd name="connsiteY248" fmla="*/ 99644 h 290208"/>
                <a:gd name="connsiteX249" fmla="*/ 72585 w 386603"/>
                <a:gd name="connsiteY249" fmla="*/ 102893 h 290208"/>
                <a:gd name="connsiteX250" fmla="*/ 83400 w 386603"/>
                <a:gd name="connsiteY250" fmla="*/ 111571 h 290208"/>
                <a:gd name="connsiteX251" fmla="*/ 97463 w 386603"/>
                <a:gd name="connsiteY251" fmla="*/ 125634 h 290208"/>
                <a:gd name="connsiteX252" fmla="*/ 114819 w 386603"/>
                <a:gd name="connsiteY252" fmla="*/ 139697 h 290208"/>
                <a:gd name="connsiteX253" fmla="*/ 132131 w 386603"/>
                <a:gd name="connsiteY253" fmla="*/ 153805 h 290208"/>
                <a:gd name="connsiteX254" fmla="*/ 137561 w 386603"/>
                <a:gd name="connsiteY254" fmla="*/ 157053 h 290208"/>
                <a:gd name="connsiteX255" fmla="*/ 141877 w 386603"/>
                <a:gd name="connsiteY255" fmla="*/ 161370 h 290208"/>
                <a:gd name="connsiteX256" fmla="*/ 151624 w 386603"/>
                <a:gd name="connsiteY256" fmla="*/ 151624 h 290208"/>
                <a:gd name="connsiteX257" fmla="*/ 162438 w 386603"/>
                <a:gd name="connsiteY257" fmla="*/ 142946 h 290208"/>
                <a:gd name="connsiteX258" fmla="*/ 187360 w 386603"/>
                <a:gd name="connsiteY258" fmla="*/ 119136 h 290208"/>
                <a:gd name="connsiteX259" fmla="*/ 213350 w 386603"/>
                <a:gd name="connsiteY259" fmla="*/ 96395 h 290208"/>
                <a:gd name="connsiteX260" fmla="*/ 264262 w 386603"/>
                <a:gd name="connsiteY260" fmla="*/ 49844 h 290208"/>
                <a:gd name="connsiteX261" fmla="*/ 315130 w 386603"/>
                <a:gd name="connsiteY261" fmla="*/ 4362 h 290208"/>
                <a:gd name="connsiteX262" fmla="*/ 319447 w 386603"/>
                <a:gd name="connsiteY262" fmla="*/ 2181 h 290208"/>
                <a:gd name="connsiteX263" fmla="*/ 321627 w 386603"/>
                <a:gd name="connsiteY263" fmla="*/ 1113 h 29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</a:cxnLst>
              <a:rect l="l" t="t" r="r" b="b"/>
              <a:pathLst>
                <a:path w="386603" h="290208">
                  <a:moveTo>
                    <a:pt x="27103" y="144058"/>
                  </a:moveTo>
                  <a:lnTo>
                    <a:pt x="23854" y="147307"/>
                  </a:lnTo>
                  <a:lnTo>
                    <a:pt x="28171" y="151624"/>
                  </a:lnTo>
                  <a:lnTo>
                    <a:pt x="32488" y="155941"/>
                  </a:lnTo>
                  <a:lnTo>
                    <a:pt x="50912" y="177614"/>
                  </a:lnTo>
                  <a:lnTo>
                    <a:pt x="70405" y="198175"/>
                  </a:lnTo>
                  <a:lnTo>
                    <a:pt x="90965" y="216599"/>
                  </a:lnTo>
                  <a:lnTo>
                    <a:pt x="112639" y="234979"/>
                  </a:lnTo>
                  <a:lnTo>
                    <a:pt x="123453" y="242589"/>
                  </a:lnTo>
                  <a:lnTo>
                    <a:pt x="134312" y="250155"/>
                  </a:lnTo>
                  <a:lnTo>
                    <a:pt x="145126" y="257721"/>
                  </a:lnTo>
                  <a:lnTo>
                    <a:pt x="154873" y="265331"/>
                  </a:lnTo>
                  <a:lnTo>
                    <a:pt x="162438" y="258833"/>
                  </a:lnTo>
                  <a:lnTo>
                    <a:pt x="85581" y="194926"/>
                  </a:lnTo>
                  <a:lnTo>
                    <a:pt x="55229" y="171117"/>
                  </a:lnTo>
                  <a:lnTo>
                    <a:pt x="40098" y="158121"/>
                  </a:lnTo>
                  <a:lnTo>
                    <a:pt x="32488" y="151624"/>
                  </a:lnTo>
                  <a:close/>
                  <a:moveTo>
                    <a:pt x="194926" y="138629"/>
                  </a:moveTo>
                  <a:lnTo>
                    <a:pt x="186292" y="146195"/>
                  </a:lnTo>
                  <a:lnTo>
                    <a:pt x="191677" y="151624"/>
                  </a:lnTo>
                  <a:lnTo>
                    <a:pt x="198175" y="159190"/>
                  </a:lnTo>
                  <a:lnTo>
                    <a:pt x="206853" y="172185"/>
                  </a:lnTo>
                  <a:lnTo>
                    <a:pt x="213350" y="178682"/>
                  </a:lnTo>
                  <a:lnTo>
                    <a:pt x="218780" y="186292"/>
                  </a:lnTo>
                  <a:lnTo>
                    <a:pt x="223096" y="193858"/>
                  </a:lnTo>
                  <a:lnTo>
                    <a:pt x="224165" y="198175"/>
                  </a:lnTo>
                  <a:lnTo>
                    <a:pt x="225277" y="202492"/>
                  </a:lnTo>
                  <a:lnTo>
                    <a:pt x="239340" y="188428"/>
                  </a:lnTo>
                  <a:lnTo>
                    <a:pt x="236092" y="187360"/>
                  </a:lnTo>
                  <a:lnTo>
                    <a:pt x="228526" y="180863"/>
                  </a:lnTo>
                  <a:lnTo>
                    <a:pt x="220916" y="173297"/>
                  </a:lnTo>
                  <a:lnTo>
                    <a:pt x="207921" y="157053"/>
                  </a:lnTo>
                  <a:lnTo>
                    <a:pt x="201423" y="148375"/>
                  </a:lnTo>
                  <a:close/>
                  <a:moveTo>
                    <a:pt x="41166" y="128883"/>
                  </a:moveTo>
                  <a:lnTo>
                    <a:pt x="40098" y="129951"/>
                  </a:lnTo>
                  <a:lnTo>
                    <a:pt x="32488" y="137561"/>
                  </a:lnTo>
                  <a:lnTo>
                    <a:pt x="41166" y="142946"/>
                  </a:lnTo>
                  <a:lnTo>
                    <a:pt x="48732" y="148375"/>
                  </a:lnTo>
                  <a:lnTo>
                    <a:pt x="64975" y="161370"/>
                  </a:lnTo>
                  <a:lnTo>
                    <a:pt x="94214" y="187360"/>
                  </a:lnTo>
                  <a:lnTo>
                    <a:pt x="171116" y="251223"/>
                  </a:lnTo>
                  <a:lnTo>
                    <a:pt x="176546" y="246906"/>
                  </a:lnTo>
                  <a:lnTo>
                    <a:pt x="174365" y="245838"/>
                  </a:lnTo>
                  <a:lnTo>
                    <a:pt x="163551" y="238228"/>
                  </a:lnTo>
                  <a:lnTo>
                    <a:pt x="153804" y="229594"/>
                  </a:lnTo>
                  <a:lnTo>
                    <a:pt x="144058" y="220916"/>
                  </a:lnTo>
                  <a:lnTo>
                    <a:pt x="134312" y="212238"/>
                  </a:lnTo>
                  <a:lnTo>
                    <a:pt x="113707" y="194926"/>
                  </a:lnTo>
                  <a:lnTo>
                    <a:pt x="95327" y="178682"/>
                  </a:lnTo>
                  <a:lnTo>
                    <a:pt x="56342" y="144058"/>
                  </a:lnTo>
                  <a:lnTo>
                    <a:pt x="48732" y="136448"/>
                  </a:lnTo>
                  <a:close/>
                  <a:moveTo>
                    <a:pt x="216599" y="119136"/>
                  </a:moveTo>
                  <a:lnTo>
                    <a:pt x="206853" y="128883"/>
                  </a:lnTo>
                  <a:lnTo>
                    <a:pt x="214418" y="136448"/>
                  </a:lnTo>
                  <a:lnTo>
                    <a:pt x="222028" y="145126"/>
                  </a:lnTo>
                  <a:lnTo>
                    <a:pt x="236092" y="160302"/>
                  </a:lnTo>
                  <a:lnTo>
                    <a:pt x="248018" y="175433"/>
                  </a:lnTo>
                  <a:lnTo>
                    <a:pt x="249087" y="178682"/>
                  </a:lnTo>
                  <a:lnTo>
                    <a:pt x="254516" y="172185"/>
                  </a:lnTo>
                  <a:lnTo>
                    <a:pt x="256652" y="170048"/>
                  </a:lnTo>
                  <a:lnTo>
                    <a:pt x="255584" y="167868"/>
                  </a:lnTo>
                  <a:lnTo>
                    <a:pt x="241521" y="151624"/>
                  </a:lnTo>
                  <a:lnTo>
                    <a:pt x="228526" y="135380"/>
                  </a:lnTo>
                  <a:lnTo>
                    <a:pt x="222028" y="127815"/>
                  </a:lnTo>
                  <a:close/>
                  <a:moveTo>
                    <a:pt x="59590" y="112639"/>
                  </a:moveTo>
                  <a:lnTo>
                    <a:pt x="53093" y="119136"/>
                  </a:lnTo>
                  <a:lnTo>
                    <a:pt x="60659" y="125634"/>
                  </a:lnTo>
                  <a:lnTo>
                    <a:pt x="68224" y="132131"/>
                  </a:lnTo>
                  <a:lnTo>
                    <a:pt x="107209" y="166800"/>
                  </a:lnTo>
                  <a:lnTo>
                    <a:pt x="125634" y="184112"/>
                  </a:lnTo>
                  <a:lnTo>
                    <a:pt x="144058" y="201423"/>
                  </a:lnTo>
                  <a:lnTo>
                    <a:pt x="163551" y="218735"/>
                  </a:lnTo>
                  <a:lnTo>
                    <a:pt x="173297" y="227414"/>
                  </a:lnTo>
                  <a:lnTo>
                    <a:pt x="180863" y="237160"/>
                  </a:lnTo>
                  <a:lnTo>
                    <a:pt x="181931" y="239341"/>
                  </a:lnTo>
                  <a:lnTo>
                    <a:pt x="183043" y="241477"/>
                  </a:lnTo>
                  <a:lnTo>
                    <a:pt x="199287" y="227414"/>
                  </a:lnTo>
                  <a:lnTo>
                    <a:pt x="219848" y="207921"/>
                  </a:lnTo>
                  <a:lnTo>
                    <a:pt x="215531" y="205740"/>
                  </a:lnTo>
                  <a:lnTo>
                    <a:pt x="211170" y="203604"/>
                  </a:lnTo>
                  <a:lnTo>
                    <a:pt x="206853" y="200355"/>
                  </a:lnTo>
                  <a:lnTo>
                    <a:pt x="202536" y="196039"/>
                  </a:lnTo>
                  <a:lnTo>
                    <a:pt x="196038" y="187360"/>
                  </a:lnTo>
                  <a:lnTo>
                    <a:pt x="190609" y="178682"/>
                  </a:lnTo>
                  <a:lnTo>
                    <a:pt x="181931" y="167868"/>
                  </a:lnTo>
                  <a:lnTo>
                    <a:pt x="177614" y="162438"/>
                  </a:lnTo>
                  <a:lnTo>
                    <a:pt x="175433" y="155941"/>
                  </a:lnTo>
                  <a:lnTo>
                    <a:pt x="161370" y="168936"/>
                  </a:lnTo>
                  <a:lnTo>
                    <a:pt x="166799" y="174365"/>
                  </a:lnTo>
                  <a:lnTo>
                    <a:pt x="171116" y="181931"/>
                  </a:lnTo>
                  <a:lnTo>
                    <a:pt x="174365" y="188428"/>
                  </a:lnTo>
                  <a:lnTo>
                    <a:pt x="179795" y="194926"/>
                  </a:lnTo>
                  <a:lnTo>
                    <a:pt x="190609" y="206853"/>
                  </a:lnTo>
                  <a:lnTo>
                    <a:pt x="196038" y="214419"/>
                  </a:lnTo>
                  <a:lnTo>
                    <a:pt x="199287" y="221984"/>
                  </a:lnTo>
                  <a:lnTo>
                    <a:pt x="199287" y="223097"/>
                  </a:lnTo>
                  <a:lnTo>
                    <a:pt x="197106" y="224165"/>
                  </a:lnTo>
                  <a:lnTo>
                    <a:pt x="192790" y="223097"/>
                  </a:lnTo>
                  <a:lnTo>
                    <a:pt x="187360" y="220916"/>
                  </a:lnTo>
                  <a:lnTo>
                    <a:pt x="183043" y="218735"/>
                  </a:lnTo>
                  <a:lnTo>
                    <a:pt x="179795" y="215487"/>
                  </a:lnTo>
                  <a:lnTo>
                    <a:pt x="172184" y="208989"/>
                  </a:lnTo>
                  <a:lnTo>
                    <a:pt x="166799" y="200355"/>
                  </a:lnTo>
                  <a:lnTo>
                    <a:pt x="158121" y="188428"/>
                  </a:lnTo>
                  <a:lnTo>
                    <a:pt x="154873" y="181931"/>
                  </a:lnTo>
                  <a:lnTo>
                    <a:pt x="152692" y="175433"/>
                  </a:lnTo>
                  <a:lnTo>
                    <a:pt x="145126" y="178682"/>
                  </a:lnTo>
                  <a:lnTo>
                    <a:pt x="140809" y="179795"/>
                  </a:lnTo>
                  <a:lnTo>
                    <a:pt x="135380" y="179795"/>
                  </a:lnTo>
                  <a:lnTo>
                    <a:pt x="134312" y="177614"/>
                  </a:lnTo>
                  <a:lnTo>
                    <a:pt x="134312" y="175433"/>
                  </a:lnTo>
                  <a:lnTo>
                    <a:pt x="129951" y="174365"/>
                  </a:lnTo>
                  <a:lnTo>
                    <a:pt x="126702" y="172185"/>
                  </a:lnTo>
                  <a:lnTo>
                    <a:pt x="118068" y="165687"/>
                  </a:lnTo>
                  <a:lnTo>
                    <a:pt x="102892" y="154873"/>
                  </a:lnTo>
                  <a:lnTo>
                    <a:pt x="88829" y="141878"/>
                  </a:lnTo>
                  <a:lnTo>
                    <a:pt x="74722" y="129951"/>
                  </a:lnTo>
                  <a:lnTo>
                    <a:pt x="66088" y="121317"/>
                  </a:lnTo>
                  <a:close/>
                  <a:moveTo>
                    <a:pt x="239340" y="99644"/>
                  </a:moveTo>
                  <a:lnTo>
                    <a:pt x="228526" y="109390"/>
                  </a:lnTo>
                  <a:lnTo>
                    <a:pt x="232843" y="113707"/>
                  </a:lnTo>
                  <a:lnTo>
                    <a:pt x="237160" y="119136"/>
                  </a:lnTo>
                  <a:lnTo>
                    <a:pt x="245838" y="129951"/>
                  </a:lnTo>
                  <a:lnTo>
                    <a:pt x="256652" y="142946"/>
                  </a:lnTo>
                  <a:lnTo>
                    <a:pt x="268579" y="158121"/>
                  </a:lnTo>
                  <a:lnTo>
                    <a:pt x="281574" y="141878"/>
                  </a:lnTo>
                  <a:lnTo>
                    <a:pt x="275077" y="137561"/>
                  </a:lnTo>
                  <a:lnTo>
                    <a:pt x="268579" y="131063"/>
                  </a:lnTo>
                  <a:lnTo>
                    <a:pt x="258833" y="120204"/>
                  </a:lnTo>
                  <a:lnTo>
                    <a:pt x="248018" y="110458"/>
                  </a:lnTo>
                  <a:lnTo>
                    <a:pt x="243657" y="105073"/>
                  </a:lnTo>
                  <a:close/>
                  <a:moveTo>
                    <a:pt x="264262" y="76902"/>
                  </a:moveTo>
                  <a:lnTo>
                    <a:pt x="249087" y="89897"/>
                  </a:lnTo>
                  <a:lnTo>
                    <a:pt x="261013" y="100712"/>
                  </a:lnTo>
                  <a:lnTo>
                    <a:pt x="272896" y="112639"/>
                  </a:lnTo>
                  <a:lnTo>
                    <a:pt x="282642" y="120204"/>
                  </a:lnTo>
                  <a:lnTo>
                    <a:pt x="286959" y="124566"/>
                  </a:lnTo>
                  <a:lnTo>
                    <a:pt x="291320" y="129951"/>
                  </a:lnTo>
                  <a:lnTo>
                    <a:pt x="302135" y="118068"/>
                  </a:lnTo>
                  <a:lnTo>
                    <a:pt x="295637" y="113707"/>
                  </a:lnTo>
                  <a:lnTo>
                    <a:pt x="290208" y="109390"/>
                  </a:lnTo>
                  <a:lnTo>
                    <a:pt x="279393" y="100712"/>
                  </a:lnTo>
                  <a:lnTo>
                    <a:pt x="275077" y="95327"/>
                  </a:lnTo>
                  <a:lnTo>
                    <a:pt x="269647" y="89897"/>
                  </a:lnTo>
                  <a:lnTo>
                    <a:pt x="266398" y="83400"/>
                  </a:lnTo>
                  <a:lnTo>
                    <a:pt x="264262" y="80151"/>
                  </a:lnTo>
                  <a:close/>
                  <a:moveTo>
                    <a:pt x="281574" y="61727"/>
                  </a:moveTo>
                  <a:lnTo>
                    <a:pt x="268579" y="72586"/>
                  </a:lnTo>
                  <a:lnTo>
                    <a:pt x="275077" y="75834"/>
                  </a:lnTo>
                  <a:lnTo>
                    <a:pt x="280506" y="80151"/>
                  </a:lnTo>
                  <a:lnTo>
                    <a:pt x="290208" y="89897"/>
                  </a:lnTo>
                  <a:lnTo>
                    <a:pt x="301067" y="97463"/>
                  </a:lnTo>
                  <a:lnTo>
                    <a:pt x="310813" y="106141"/>
                  </a:lnTo>
                  <a:lnTo>
                    <a:pt x="316198" y="99644"/>
                  </a:lnTo>
                  <a:lnTo>
                    <a:pt x="307564" y="90966"/>
                  </a:lnTo>
                  <a:lnTo>
                    <a:pt x="298886" y="82332"/>
                  </a:lnTo>
                  <a:lnTo>
                    <a:pt x="289140" y="72586"/>
                  </a:lnTo>
                  <a:lnTo>
                    <a:pt x="284823" y="67156"/>
                  </a:lnTo>
                  <a:close/>
                  <a:moveTo>
                    <a:pt x="324876" y="22742"/>
                  </a:moveTo>
                  <a:lnTo>
                    <a:pt x="310813" y="35737"/>
                  </a:lnTo>
                  <a:lnTo>
                    <a:pt x="315130" y="37917"/>
                  </a:lnTo>
                  <a:lnTo>
                    <a:pt x="318379" y="42234"/>
                  </a:lnTo>
                  <a:lnTo>
                    <a:pt x="324876" y="50912"/>
                  </a:lnTo>
                  <a:lnTo>
                    <a:pt x="329193" y="56342"/>
                  </a:lnTo>
                  <a:lnTo>
                    <a:pt x="333554" y="60659"/>
                  </a:lnTo>
                  <a:lnTo>
                    <a:pt x="335690" y="67156"/>
                  </a:lnTo>
                  <a:lnTo>
                    <a:pt x="336803" y="73654"/>
                  </a:lnTo>
                  <a:lnTo>
                    <a:pt x="335690" y="75834"/>
                  </a:lnTo>
                  <a:lnTo>
                    <a:pt x="333554" y="75834"/>
                  </a:lnTo>
                  <a:lnTo>
                    <a:pt x="327057" y="72586"/>
                  </a:lnTo>
                  <a:lnTo>
                    <a:pt x="322695" y="68224"/>
                  </a:lnTo>
                  <a:lnTo>
                    <a:pt x="314062" y="57410"/>
                  </a:lnTo>
                  <a:lnTo>
                    <a:pt x="307564" y="50912"/>
                  </a:lnTo>
                  <a:lnTo>
                    <a:pt x="304315" y="46595"/>
                  </a:lnTo>
                  <a:lnTo>
                    <a:pt x="302135" y="43347"/>
                  </a:lnTo>
                  <a:lnTo>
                    <a:pt x="288072" y="55229"/>
                  </a:lnTo>
                  <a:lnTo>
                    <a:pt x="294569" y="58478"/>
                  </a:lnTo>
                  <a:lnTo>
                    <a:pt x="299954" y="62839"/>
                  </a:lnTo>
                  <a:lnTo>
                    <a:pt x="309700" y="71473"/>
                  </a:lnTo>
                  <a:lnTo>
                    <a:pt x="318379" y="77970"/>
                  </a:lnTo>
                  <a:lnTo>
                    <a:pt x="328125" y="85581"/>
                  </a:lnTo>
                  <a:lnTo>
                    <a:pt x="354115" y="56342"/>
                  </a:lnTo>
                  <a:lnTo>
                    <a:pt x="338939" y="38985"/>
                  </a:lnTo>
                  <a:close/>
                  <a:moveTo>
                    <a:pt x="324876" y="0"/>
                  </a:moveTo>
                  <a:lnTo>
                    <a:pt x="328125" y="0"/>
                  </a:lnTo>
                  <a:lnTo>
                    <a:pt x="331374" y="2181"/>
                  </a:lnTo>
                  <a:lnTo>
                    <a:pt x="340052" y="9746"/>
                  </a:lnTo>
                  <a:lnTo>
                    <a:pt x="346549" y="17357"/>
                  </a:lnTo>
                  <a:lnTo>
                    <a:pt x="360612" y="33600"/>
                  </a:lnTo>
                  <a:lnTo>
                    <a:pt x="373607" y="47664"/>
                  </a:lnTo>
                  <a:lnTo>
                    <a:pt x="384422" y="61727"/>
                  </a:lnTo>
                  <a:lnTo>
                    <a:pt x="386603" y="66088"/>
                  </a:lnTo>
                  <a:lnTo>
                    <a:pt x="386603" y="69337"/>
                  </a:lnTo>
                  <a:lnTo>
                    <a:pt x="384422" y="72586"/>
                  </a:lnTo>
                  <a:lnTo>
                    <a:pt x="382286" y="74722"/>
                  </a:lnTo>
                  <a:lnTo>
                    <a:pt x="379037" y="76902"/>
                  </a:lnTo>
                  <a:lnTo>
                    <a:pt x="374676" y="76902"/>
                  </a:lnTo>
                  <a:lnTo>
                    <a:pt x="371427" y="75834"/>
                  </a:lnTo>
                  <a:lnTo>
                    <a:pt x="368178" y="73654"/>
                  </a:lnTo>
                  <a:lnTo>
                    <a:pt x="356296" y="89897"/>
                  </a:lnTo>
                  <a:lnTo>
                    <a:pt x="344369" y="105073"/>
                  </a:lnTo>
                  <a:lnTo>
                    <a:pt x="318379" y="135380"/>
                  </a:lnTo>
                  <a:lnTo>
                    <a:pt x="290208" y="164619"/>
                  </a:lnTo>
                  <a:lnTo>
                    <a:pt x="263150" y="191677"/>
                  </a:lnTo>
                  <a:lnTo>
                    <a:pt x="232843" y="221984"/>
                  </a:lnTo>
                  <a:lnTo>
                    <a:pt x="201423" y="251223"/>
                  </a:lnTo>
                  <a:lnTo>
                    <a:pt x="190609" y="262082"/>
                  </a:lnTo>
                  <a:lnTo>
                    <a:pt x="177614" y="273964"/>
                  </a:lnTo>
                  <a:lnTo>
                    <a:pt x="171116" y="279394"/>
                  </a:lnTo>
                  <a:lnTo>
                    <a:pt x="164619" y="283711"/>
                  </a:lnTo>
                  <a:lnTo>
                    <a:pt x="157053" y="288072"/>
                  </a:lnTo>
                  <a:lnTo>
                    <a:pt x="149443" y="290208"/>
                  </a:lnTo>
                  <a:lnTo>
                    <a:pt x="146194" y="290208"/>
                  </a:lnTo>
                  <a:lnTo>
                    <a:pt x="144058" y="289140"/>
                  </a:lnTo>
                  <a:lnTo>
                    <a:pt x="142946" y="285891"/>
                  </a:lnTo>
                  <a:lnTo>
                    <a:pt x="142946" y="282643"/>
                  </a:lnTo>
                  <a:lnTo>
                    <a:pt x="144058" y="281574"/>
                  </a:lnTo>
                  <a:lnTo>
                    <a:pt x="133199" y="276145"/>
                  </a:lnTo>
                  <a:lnTo>
                    <a:pt x="122385" y="269648"/>
                  </a:lnTo>
                  <a:lnTo>
                    <a:pt x="112639" y="263150"/>
                  </a:lnTo>
                  <a:lnTo>
                    <a:pt x="101824" y="255584"/>
                  </a:lnTo>
                  <a:lnTo>
                    <a:pt x="82332" y="239341"/>
                  </a:lnTo>
                  <a:lnTo>
                    <a:pt x="64975" y="223097"/>
                  </a:lnTo>
                  <a:lnTo>
                    <a:pt x="44415" y="203604"/>
                  </a:lnTo>
                  <a:lnTo>
                    <a:pt x="35737" y="192790"/>
                  </a:lnTo>
                  <a:lnTo>
                    <a:pt x="25990" y="181931"/>
                  </a:lnTo>
                  <a:lnTo>
                    <a:pt x="18425" y="173297"/>
                  </a:lnTo>
                  <a:lnTo>
                    <a:pt x="15176" y="167868"/>
                  </a:lnTo>
                  <a:lnTo>
                    <a:pt x="11927" y="162438"/>
                  </a:lnTo>
                  <a:lnTo>
                    <a:pt x="9746" y="158121"/>
                  </a:lnTo>
                  <a:lnTo>
                    <a:pt x="8678" y="153805"/>
                  </a:lnTo>
                  <a:lnTo>
                    <a:pt x="5430" y="152692"/>
                  </a:lnTo>
                  <a:lnTo>
                    <a:pt x="3249" y="150556"/>
                  </a:lnTo>
                  <a:lnTo>
                    <a:pt x="1113" y="147307"/>
                  </a:lnTo>
                  <a:lnTo>
                    <a:pt x="0" y="144058"/>
                  </a:lnTo>
                  <a:lnTo>
                    <a:pt x="1113" y="138629"/>
                  </a:lnTo>
                  <a:lnTo>
                    <a:pt x="3249" y="133199"/>
                  </a:lnTo>
                  <a:lnTo>
                    <a:pt x="6498" y="128883"/>
                  </a:lnTo>
                  <a:lnTo>
                    <a:pt x="10859" y="123453"/>
                  </a:lnTo>
                  <a:lnTo>
                    <a:pt x="19493" y="115888"/>
                  </a:lnTo>
                  <a:lnTo>
                    <a:pt x="29239" y="108322"/>
                  </a:lnTo>
                  <a:lnTo>
                    <a:pt x="35737" y="102893"/>
                  </a:lnTo>
                  <a:lnTo>
                    <a:pt x="44415" y="97463"/>
                  </a:lnTo>
                  <a:lnTo>
                    <a:pt x="48732" y="95327"/>
                  </a:lnTo>
                  <a:lnTo>
                    <a:pt x="53093" y="94214"/>
                  </a:lnTo>
                  <a:lnTo>
                    <a:pt x="57410" y="94214"/>
                  </a:lnTo>
                  <a:lnTo>
                    <a:pt x="61727" y="96395"/>
                  </a:lnTo>
                  <a:lnTo>
                    <a:pt x="63907" y="97463"/>
                  </a:lnTo>
                  <a:lnTo>
                    <a:pt x="68224" y="99644"/>
                  </a:lnTo>
                  <a:lnTo>
                    <a:pt x="72585" y="102893"/>
                  </a:lnTo>
                  <a:lnTo>
                    <a:pt x="83400" y="111571"/>
                  </a:lnTo>
                  <a:lnTo>
                    <a:pt x="97463" y="125634"/>
                  </a:lnTo>
                  <a:lnTo>
                    <a:pt x="114819" y="139697"/>
                  </a:lnTo>
                  <a:lnTo>
                    <a:pt x="132131" y="153805"/>
                  </a:lnTo>
                  <a:lnTo>
                    <a:pt x="137561" y="157053"/>
                  </a:lnTo>
                  <a:lnTo>
                    <a:pt x="141877" y="161370"/>
                  </a:lnTo>
                  <a:lnTo>
                    <a:pt x="151624" y="151624"/>
                  </a:lnTo>
                  <a:lnTo>
                    <a:pt x="162438" y="142946"/>
                  </a:lnTo>
                  <a:lnTo>
                    <a:pt x="187360" y="119136"/>
                  </a:lnTo>
                  <a:lnTo>
                    <a:pt x="213350" y="96395"/>
                  </a:lnTo>
                  <a:lnTo>
                    <a:pt x="264262" y="49844"/>
                  </a:lnTo>
                  <a:lnTo>
                    <a:pt x="315130" y="4362"/>
                  </a:lnTo>
                  <a:lnTo>
                    <a:pt x="319447" y="2181"/>
                  </a:lnTo>
                  <a:lnTo>
                    <a:pt x="321627" y="1113"/>
                  </a:lnTo>
                  <a:close/>
                </a:path>
              </a:pathLst>
            </a:custGeom>
            <a:solidFill>
              <a:srgbClr val="FFB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EG" dirty="0"/>
            </a:p>
          </p:txBody>
        </p:sp>
      </p:grp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B69E9135-AAFD-4364-8FC1-A0B93F216373}"/>
              </a:ext>
            </a:extLst>
          </p:cNvPr>
          <p:cNvSpPr txBox="1"/>
          <p:nvPr/>
        </p:nvSpPr>
        <p:spPr>
          <a:xfrm>
            <a:off x="4753822" y="5204673"/>
            <a:ext cx="28666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1800"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لتطوير الذات أهمية كبيرة للفرد</a:t>
            </a:r>
            <a:endParaRPr lang="ar-SA" sz="1800" dirty="0"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  <a:p>
            <a:pPr algn="ctr"/>
            <a:r>
              <a:rPr lang="ar-EG" sz="1800" dirty="0"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rPr>
              <a:t> أو للمجتمع، وكلما زاد الإنسان من تطويره لنفسه علا مركزه في المجتمع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75311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FA423C12-498A-4D52-A1FA-A0803328267D}"/>
              </a:ext>
            </a:extLst>
          </p:cNvPr>
          <p:cNvGrpSpPr/>
          <p:nvPr/>
        </p:nvGrpSpPr>
        <p:grpSpPr>
          <a:xfrm>
            <a:off x="9084310" y="3210503"/>
            <a:ext cx="2167930" cy="2140412"/>
            <a:chOff x="7151405" y="2780753"/>
            <a:chExt cx="2785704" cy="2750345"/>
          </a:xfrm>
        </p:grpSpPr>
        <p:sp>
          <p:nvSpPr>
            <p:cNvPr id="75" name="شكل بيضاوي 74">
              <a:extLst>
                <a:ext uri="{FF2B5EF4-FFF2-40B4-BE49-F238E27FC236}">
                  <a16:creationId xmlns:a16="http://schemas.microsoft.com/office/drawing/2014/main" id="{4DA95143-5927-44D1-91A1-56A34FAFB0B7}"/>
                </a:ext>
              </a:extLst>
            </p:cNvPr>
            <p:cNvSpPr/>
            <p:nvPr/>
          </p:nvSpPr>
          <p:spPr>
            <a:xfrm>
              <a:off x="7209446" y="2780753"/>
              <a:ext cx="2727663" cy="2750345"/>
            </a:xfrm>
            <a:prstGeom prst="ellipse">
              <a:avLst/>
            </a:prstGeom>
            <a:solidFill>
              <a:srgbClr val="4747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77" name="Google Shape;549;p19">
              <a:extLst>
                <a:ext uri="{FF2B5EF4-FFF2-40B4-BE49-F238E27FC236}">
                  <a16:creationId xmlns:a16="http://schemas.microsoft.com/office/drawing/2014/main" id="{6F56E000-E673-43C8-9A0D-406C3BDBB5AD}"/>
                </a:ext>
              </a:extLst>
            </p:cNvPr>
            <p:cNvSpPr/>
            <p:nvPr/>
          </p:nvSpPr>
          <p:spPr>
            <a:xfrm rot="16200000">
              <a:off x="7187633" y="2781621"/>
              <a:ext cx="2713248" cy="2785704"/>
            </a:xfrm>
            <a:custGeom>
              <a:avLst/>
              <a:gdLst/>
              <a:ahLst/>
              <a:cxnLst/>
              <a:rect l="l" t="t" r="r" b="b"/>
              <a:pathLst>
                <a:path w="68961" h="34360" extrusionOk="0">
                  <a:moveTo>
                    <a:pt x="29793" y="627"/>
                  </a:moveTo>
                  <a:cubicBezTo>
                    <a:pt x="31042" y="627"/>
                    <a:pt x="32291" y="656"/>
                    <a:pt x="33536" y="708"/>
                  </a:cubicBezTo>
                  <a:cubicBezTo>
                    <a:pt x="39019" y="872"/>
                    <a:pt x="44666" y="1385"/>
                    <a:pt x="50149" y="2248"/>
                  </a:cubicBezTo>
                  <a:cubicBezTo>
                    <a:pt x="55612" y="3193"/>
                    <a:pt x="61444" y="4897"/>
                    <a:pt x="65120" y="9600"/>
                  </a:cubicBezTo>
                  <a:cubicBezTo>
                    <a:pt x="68960" y="14570"/>
                    <a:pt x="68550" y="20977"/>
                    <a:pt x="64340" y="25597"/>
                  </a:cubicBezTo>
                  <a:cubicBezTo>
                    <a:pt x="60417" y="30054"/>
                    <a:pt x="54421" y="31512"/>
                    <a:pt x="48855" y="32456"/>
                  </a:cubicBezTo>
                  <a:cubicBezTo>
                    <a:pt x="43610" y="33353"/>
                    <a:pt x="38244" y="33806"/>
                    <a:pt x="32898" y="33806"/>
                  </a:cubicBezTo>
                  <a:cubicBezTo>
                    <a:pt x="31630" y="33806"/>
                    <a:pt x="30364" y="33781"/>
                    <a:pt x="29100" y="33730"/>
                  </a:cubicBezTo>
                  <a:cubicBezTo>
                    <a:pt x="23699" y="33483"/>
                    <a:pt x="18134" y="33052"/>
                    <a:pt x="12917" y="31245"/>
                  </a:cubicBezTo>
                  <a:cubicBezTo>
                    <a:pt x="7619" y="29376"/>
                    <a:pt x="2485" y="25782"/>
                    <a:pt x="1109" y="19786"/>
                  </a:cubicBezTo>
                  <a:cubicBezTo>
                    <a:pt x="0" y="15432"/>
                    <a:pt x="1027" y="10627"/>
                    <a:pt x="3594" y="7115"/>
                  </a:cubicBezTo>
                  <a:cubicBezTo>
                    <a:pt x="11507" y="2147"/>
                    <a:pt x="20660" y="627"/>
                    <a:pt x="29793" y="627"/>
                  </a:cubicBezTo>
                  <a:close/>
                  <a:moveTo>
                    <a:pt x="30015" y="1"/>
                  </a:moveTo>
                  <a:cubicBezTo>
                    <a:pt x="21187" y="1"/>
                    <a:pt x="12367" y="1344"/>
                    <a:pt x="4621" y="5760"/>
                  </a:cubicBezTo>
                  <a:cubicBezTo>
                    <a:pt x="5134" y="5246"/>
                    <a:pt x="5730" y="4733"/>
                    <a:pt x="6325" y="4219"/>
                  </a:cubicBezTo>
                  <a:cubicBezTo>
                    <a:pt x="6486" y="4148"/>
                    <a:pt x="6367" y="3937"/>
                    <a:pt x="6226" y="3937"/>
                  </a:cubicBezTo>
                  <a:cubicBezTo>
                    <a:pt x="6204" y="3937"/>
                    <a:pt x="6182" y="3942"/>
                    <a:pt x="6161" y="3952"/>
                  </a:cubicBezTo>
                  <a:cubicBezTo>
                    <a:pt x="5216" y="4651"/>
                    <a:pt x="4374" y="5493"/>
                    <a:pt x="3676" y="6355"/>
                  </a:cubicBezTo>
                  <a:cubicBezTo>
                    <a:pt x="3081" y="6704"/>
                    <a:pt x="2485" y="7115"/>
                    <a:pt x="1890" y="7464"/>
                  </a:cubicBezTo>
                  <a:cubicBezTo>
                    <a:pt x="1675" y="7679"/>
                    <a:pt x="1805" y="8052"/>
                    <a:pt x="1993" y="8052"/>
                  </a:cubicBezTo>
                  <a:cubicBezTo>
                    <a:pt x="2038" y="8052"/>
                    <a:pt x="2088" y="8030"/>
                    <a:pt x="2136" y="7977"/>
                  </a:cubicBezTo>
                  <a:cubicBezTo>
                    <a:pt x="2403" y="7895"/>
                    <a:pt x="2567" y="7731"/>
                    <a:pt x="2731" y="7628"/>
                  </a:cubicBezTo>
                  <a:lnTo>
                    <a:pt x="2731" y="7628"/>
                  </a:lnTo>
                  <a:cubicBezTo>
                    <a:pt x="1109" y="10031"/>
                    <a:pt x="267" y="12947"/>
                    <a:pt x="164" y="15945"/>
                  </a:cubicBezTo>
                  <a:cubicBezTo>
                    <a:pt x="82" y="20895"/>
                    <a:pt x="2403" y="25351"/>
                    <a:pt x="6161" y="28267"/>
                  </a:cubicBezTo>
                  <a:cubicBezTo>
                    <a:pt x="10350" y="31594"/>
                    <a:pt x="15751" y="32888"/>
                    <a:pt x="20803" y="33565"/>
                  </a:cubicBezTo>
                  <a:cubicBezTo>
                    <a:pt x="24877" y="34101"/>
                    <a:pt x="28950" y="34359"/>
                    <a:pt x="33024" y="34359"/>
                  </a:cubicBezTo>
                  <a:cubicBezTo>
                    <a:pt x="36138" y="34359"/>
                    <a:pt x="39252" y="34208"/>
                    <a:pt x="42366" y="33915"/>
                  </a:cubicBezTo>
                  <a:cubicBezTo>
                    <a:pt x="48609" y="33216"/>
                    <a:pt x="55530" y="32456"/>
                    <a:pt x="61013" y="29027"/>
                  </a:cubicBezTo>
                  <a:cubicBezTo>
                    <a:pt x="65366" y="26378"/>
                    <a:pt x="68960" y="21490"/>
                    <a:pt x="68365" y="16028"/>
                  </a:cubicBezTo>
                  <a:cubicBezTo>
                    <a:pt x="67851" y="10811"/>
                    <a:pt x="63826" y="6602"/>
                    <a:pt x="59473" y="4384"/>
                  </a:cubicBezTo>
                  <a:cubicBezTo>
                    <a:pt x="53907" y="1652"/>
                    <a:pt x="47500" y="1221"/>
                    <a:pt x="41504" y="626"/>
                  </a:cubicBezTo>
                  <a:cubicBezTo>
                    <a:pt x="37732" y="257"/>
                    <a:pt x="33873" y="1"/>
                    <a:pt x="3001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مجموعة 52">
            <a:extLst>
              <a:ext uri="{FF2B5EF4-FFF2-40B4-BE49-F238E27FC236}">
                <a16:creationId xmlns:a16="http://schemas.microsoft.com/office/drawing/2014/main" id="{615CFCC8-C605-4383-8627-34AA9040BB84}"/>
              </a:ext>
            </a:extLst>
          </p:cNvPr>
          <p:cNvGrpSpPr/>
          <p:nvPr/>
        </p:nvGrpSpPr>
        <p:grpSpPr>
          <a:xfrm>
            <a:off x="6760246" y="3210503"/>
            <a:ext cx="2213102" cy="2140412"/>
            <a:chOff x="7151404" y="2780753"/>
            <a:chExt cx="2843748" cy="2750345"/>
          </a:xfrm>
        </p:grpSpPr>
        <p:sp>
          <p:nvSpPr>
            <p:cNvPr id="52" name="شكل بيضاوي 51">
              <a:extLst>
                <a:ext uri="{FF2B5EF4-FFF2-40B4-BE49-F238E27FC236}">
                  <a16:creationId xmlns:a16="http://schemas.microsoft.com/office/drawing/2014/main" id="{A8A9B2E2-BFCA-4646-9793-2FD574DB02D9}"/>
                </a:ext>
              </a:extLst>
            </p:cNvPr>
            <p:cNvSpPr/>
            <p:nvPr/>
          </p:nvSpPr>
          <p:spPr>
            <a:xfrm>
              <a:off x="7209446" y="2780753"/>
              <a:ext cx="2727663" cy="2750345"/>
            </a:xfrm>
            <a:prstGeom prst="ellipse">
              <a:avLst/>
            </a:prstGeom>
            <a:solidFill>
              <a:srgbClr val="C372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grpSp>
          <p:nvGrpSpPr>
            <p:cNvPr id="47" name="مجموعة 46">
              <a:extLst>
                <a:ext uri="{FF2B5EF4-FFF2-40B4-BE49-F238E27FC236}">
                  <a16:creationId xmlns:a16="http://schemas.microsoft.com/office/drawing/2014/main" id="{313FE4B9-40F1-401C-8A9B-6FE753AF75FF}"/>
                </a:ext>
              </a:extLst>
            </p:cNvPr>
            <p:cNvGrpSpPr/>
            <p:nvPr/>
          </p:nvGrpSpPr>
          <p:grpSpPr>
            <a:xfrm>
              <a:off x="7151404" y="2817850"/>
              <a:ext cx="2843748" cy="2713248"/>
              <a:chOff x="7208096" y="2725527"/>
              <a:chExt cx="3406891" cy="3250548"/>
            </a:xfrm>
          </p:grpSpPr>
          <p:sp>
            <p:nvSpPr>
              <p:cNvPr id="22" name="Google Shape;549;p19">
                <a:extLst>
                  <a:ext uri="{FF2B5EF4-FFF2-40B4-BE49-F238E27FC236}">
                    <a16:creationId xmlns:a16="http://schemas.microsoft.com/office/drawing/2014/main" id="{307AEDAD-7578-4DA7-A6BC-AD222D1E81A2}"/>
                  </a:ext>
                </a:extLst>
              </p:cNvPr>
              <p:cNvSpPr/>
              <p:nvPr/>
            </p:nvSpPr>
            <p:spPr>
              <a:xfrm rot="16200000">
                <a:off x="7251499" y="2682124"/>
                <a:ext cx="3250548" cy="3337353"/>
              </a:xfrm>
              <a:custGeom>
                <a:avLst/>
                <a:gdLst/>
                <a:ahLst/>
                <a:cxnLst/>
                <a:rect l="l" t="t" r="r" b="b"/>
                <a:pathLst>
                  <a:path w="68961" h="34360" extrusionOk="0">
                    <a:moveTo>
                      <a:pt x="29793" y="627"/>
                    </a:moveTo>
                    <a:cubicBezTo>
                      <a:pt x="31042" y="627"/>
                      <a:pt x="32291" y="656"/>
                      <a:pt x="33536" y="708"/>
                    </a:cubicBezTo>
                    <a:cubicBezTo>
                      <a:pt x="39019" y="872"/>
                      <a:pt x="44666" y="1385"/>
                      <a:pt x="50149" y="2248"/>
                    </a:cubicBezTo>
                    <a:cubicBezTo>
                      <a:pt x="55612" y="3193"/>
                      <a:pt x="61444" y="4897"/>
                      <a:pt x="65120" y="9600"/>
                    </a:cubicBezTo>
                    <a:cubicBezTo>
                      <a:pt x="68960" y="14570"/>
                      <a:pt x="68550" y="20977"/>
                      <a:pt x="64340" y="25597"/>
                    </a:cubicBezTo>
                    <a:cubicBezTo>
                      <a:pt x="60417" y="30054"/>
                      <a:pt x="54421" y="31512"/>
                      <a:pt x="48855" y="32456"/>
                    </a:cubicBezTo>
                    <a:cubicBezTo>
                      <a:pt x="43610" y="33353"/>
                      <a:pt x="38244" y="33806"/>
                      <a:pt x="32898" y="33806"/>
                    </a:cubicBezTo>
                    <a:cubicBezTo>
                      <a:pt x="31630" y="33806"/>
                      <a:pt x="30364" y="33781"/>
                      <a:pt x="29100" y="33730"/>
                    </a:cubicBezTo>
                    <a:cubicBezTo>
                      <a:pt x="23699" y="33483"/>
                      <a:pt x="18134" y="33052"/>
                      <a:pt x="12917" y="31245"/>
                    </a:cubicBezTo>
                    <a:cubicBezTo>
                      <a:pt x="7619" y="29376"/>
                      <a:pt x="2485" y="25782"/>
                      <a:pt x="1109" y="19786"/>
                    </a:cubicBezTo>
                    <a:cubicBezTo>
                      <a:pt x="0" y="15432"/>
                      <a:pt x="1027" y="10627"/>
                      <a:pt x="3594" y="7115"/>
                    </a:cubicBezTo>
                    <a:cubicBezTo>
                      <a:pt x="11507" y="2147"/>
                      <a:pt x="20660" y="627"/>
                      <a:pt x="29793" y="627"/>
                    </a:cubicBezTo>
                    <a:close/>
                    <a:moveTo>
                      <a:pt x="30015" y="1"/>
                    </a:moveTo>
                    <a:cubicBezTo>
                      <a:pt x="21187" y="1"/>
                      <a:pt x="12367" y="1344"/>
                      <a:pt x="4621" y="5760"/>
                    </a:cubicBezTo>
                    <a:cubicBezTo>
                      <a:pt x="5134" y="5246"/>
                      <a:pt x="5730" y="4733"/>
                      <a:pt x="6325" y="4219"/>
                    </a:cubicBezTo>
                    <a:cubicBezTo>
                      <a:pt x="6486" y="4148"/>
                      <a:pt x="6367" y="3937"/>
                      <a:pt x="6226" y="3937"/>
                    </a:cubicBezTo>
                    <a:cubicBezTo>
                      <a:pt x="6204" y="3937"/>
                      <a:pt x="6182" y="3942"/>
                      <a:pt x="6161" y="3952"/>
                    </a:cubicBezTo>
                    <a:cubicBezTo>
                      <a:pt x="5216" y="4651"/>
                      <a:pt x="4374" y="5493"/>
                      <a:pt x="3676" y="6355"/>
                    </a:cubicBezTo>
                    <a:cubicBezTo>
                      <a:pt x="3081" y="6704"/>
                      <a:pt x="2485" y="7115"/>
                      <a:pt x="1890" y="7464"/>
                    </a:cubicBezTo>
                    <a:cubicBezTo>
                      <a:pt x="1675" y="7679"/>
                      <a:pt x="1805" y="8052"/>
                      <a:pt x="1993" y="8052"/>
                    </a:cubicBezTo>
                    <a:cubicBezTo>
                      <a:pt x="2038" y="8052"/>
                      <a:pt x="2088" y="8030"/>
                      <a:pt x="2136" y="7977"/>
                    </a:cubicBezTo>
                    <a:cubicBezTo>
                      <a:pt x="2403" y="7895"/>
                      <a:pt x="2567" y="7731"/>
                      <a:pt x="2731" y="7628"/>
                    </a:cubicBezTo>
                    <a:lnTo>
                      <a:pt x="2731" y="7628"/>
                    </a:lnTo>
                    <a:cubicBezTo>
                      <a:pt x="1109" y="10031"/>
                      <a:pt x="267" y="12947"/>
                      <a:pt x="164" y="15945"/>
                    </a:cubicBezTo>
                    <a:cubicBezTo>
                      <a:pt x="82" y="20895"/>
                      <a:pt x="2403" y="25351"/>
                      <a:pt x="6161" y="28267"/>
                    </a:cubicBezTo>
                    <a:cubicBezTo>
                      <a:pt x="10350" y="31594"/>
                      <a:pt x="15751" y="32888"/>
                      <a:pt x="20803" y="33565"/>
                    </a:cubicBezTo>
                    <a:cubicBezTo>
                      <a:pt x="24877" y="34101"/>
                      <a:pt x="28950" y="34359"/>
                      <a:pt x="33024" y="34359"/>
                    </a:cubicBezTo>
                    <a:cubicBezTo>
                      <a:pt x="36138" y="34359"/>
                      <a:pt x="39252" y="34208"/>
                      <a:pt x="42366" y="33915"/>
                    </a:cubicBezTo>
                    <a:cubicBezTo>
                      <a:pt x="48609" y="33216"/>
                      <a:pt x="55530" y="32456"/>
                      <a:pt x="61013" y="29027"/>
                    </a:cubicBezTo>
                    <a:cubicBezTo>
                      <a:pt x="65366" y="26378"/>
                      <a:pt x="68960" y="21490"/>
                      <a:pt x="68365" y="16028"/>
                    </a:cubicBezTo>
                    <a:cubicBezTo>
                      <a:pt x="67851" y="10811"/>
                      <a:pt x="63826" y="6602"/>
                      <a:pt x="59473" y="4384"/>
                    </a:cubicBezTo>
                    <a:cubicBezTo>
                      <a:pt x="53907" y="1652"/>
                      <a:pt x="47500" y="1221"/>
                      <a:pt x="41504" y="626"/>
                    </a:cubicBezTo>
                    <a:cubicBezTo>
                      <a:pt x="37732" y="257"/>
                      <a:pt x="33873" y="1"/>
                      <a:pt x="30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" name="صورة 1">
                <a:extLst>
                  <a:ext uri="{FF2B5EF4-FFF2-40B4-BE49-F238E27FC236}">
                    <a16:creationId xmlns:a16="http://schemas.microsoft.com/office/drawing/2014/main" id="{B5C41242-8DEC-4F3B-A500-ADA2451704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-25908" r="-35091"/>
              <a:stretch/>
            </p:blipFill>
            <p:spPr>
              <a:xfrm>
                <a:off x="7277633" y="2985448"/>
                <a:ext cx="3337354" cy="2990627"/>
              </a:xfrm>
              <a:prstGeom prst="ellipse">
                <a:avLst/>
              </a:prstGeom>
            </p:spPr>
          </p:pic>
        </p:grpSp>
      </p:grp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6455CBE-9E03-44EB-8118-A6DBB17A0A22}"/>
              </a:ext>
            </a:extLst>
          </p:cNvPr>
          <p:cNvSpPr txBox="1"/>
          <p:nvPr/>
        </p:nvSpPr>
        <p:spPr>
          <a:xfrm>
            <a:off x="3317993" y="337404"/>
            <a:ext cx="495455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4400" dirty="0">
                <a:ln>
                  <a:solidFill>
                    <a:sysClr val="windowText" lastClr="000000"/>
                  </a:solidFill>
                </a:ln>
                <a:solidFill>
                  <a:srgbClr val="BF3042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تقدير الذات في الأطفال</a:t>
            </a:r>
            <a:endParaRPr lang="ar-EG" sz="4400" dirty="0">
              <a:ln>
                <a:solidFill>
                  <a:sysClr val="windowText" lastClr="000000"/>
                </a:solidFill>
              </a:ln>
              <a:solidFill>
                <a:srgbClr val="BF304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grpSp>
        <p:nvGrpSpPr>
          <p:cNvPr id="4" name="Google Shape;766;p22">
            <a:extLst>
              <a:ext uri="{FF2B5EF4-FFF2-40B4-BE49-F238E27FC236}">
                <a16:creationId xmlns:a16="http://schemas.microsoft.com/office/drawing/2014/main" id="{6AC44228-6787-419A-A8DE-B63A516271CE}"/>
              </a:ext>
            </a:extLst>
          </p:cNvPr>
          <p:cNvGrpSpPr/>
          <p:nvPr/>
        </p:nvGrpSpPr>
        <p:grpSpPr>
          <a:xfrm>
            <a:off x="1808480" y="1214448"/>
            <a:ext cx="8575040" cy="1221064"/>
            <a:chOff x="2634166" y="1159726"/>
            <a:chExt cx="1798965" cy="1804183"/>
          </a:xfrm>
        </p:grpSpPr>
        <p:sp>
          <p:nvSpPr>
            <p:cNvPr id="6" name="Google Shape;767;p22">
              <a:extLst>
                <a:ext uri="{FF2B5EF4-FFF2-40B4-BE49-F238E27FC236}">
                  <a16:creationId xmlns:a16="http://schemas.microsoft.com/office/drawing/2014/main" id="{3F1EEFF2-E6E1-48C5-85CD-A1D709626AE4}"/>
                </a:ext>
              </a:extLst>
            </p:cNvPr>
            <p:cNvSpPr/>
            <p:nvPr/>
          </p:nvSpPr>
          <p:spPr>
            <a:xfrm>
              <a:off x="2653349" y="1159726"/>
              <a:ext cx="1749516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rgbClr val="E8F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تقدير الذات هو شعور الشخص بقيمته وقدراته، وتعتبر العلاقات الأسرية أكبر مؤثر على مستوى تقدير الشخص لذاته أثناء مرحلة الطفولة حيث يمكن للوالدين تعزيزها</a:t>
              </a:r>
              <a:endParaRPr lang="ar-EG" sz="2400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7" name="Google Shape;768;p22">
              <a:extLst>
                <a:ext uri="{FF2B5EF4-FFF2-40B4-BE49-F238E27FC236}">
                  <a16:creationId xmlns:a16="http://schemas.microsoft.com/office/drawing/2014/main" id="{FEDAB44E-59F5-43D6-8B14-28F8B1B69CB0}"/>
                </a:ext>
              </a:extLst>
            </p:cNvPr>
            <p:cNvSpPr/>
            <p:nvPr/>
          </p:nvSpPr>
          <p:spPr>
            <a:xfrm>
              <a:off x="2634166" y="1159726"/>
              <a:ext cx="1798965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" name="Google Shape;305;p17">
            <a:extLst>
              <a:ext uri="{FF2B5EF4-FFF2-40B4-BE49-F238E27FC236}">
                <a16:creationId xmlns:a16="http://schemas.microsoft.com/office/drawing/2014/main" id="{34A3432A-6F57-45DB-A228-E9DB984B6B4B}"/>
              </a:ext>
            </a:extLst>
          </p:cNvPr>
          <p:cNvSpPr/>
          <p:nvPr/>
        </p:nvSpPr>
        <p:spPr>
          <a:xfrm>
            <a:off x="6162732" y="3060529"/>
            <a:ext cx="368763" cy="352651"/>
          </a:xfrm>
          <a:custGeom>
            <a:avLst/>
            <a:gdLst/>
            <a:ahLst/>
            <a:cxnLst/>
            <a:rect l="l" t="t" r="r" b="b"/>
            <a:pathLst>
              <a:path w="773" h="801" extrusionOk="0">
                <a:moveTo>
                  <a:pt x="357" y="0"/>
                </a:moveTo>
                <a:cubicBezTo>
                  <a:pt x="140" y="0"/>
                  <a:pt x="0" y="348"/>
                  <a:pt x="97" y="549"/>
                </a:cubicBezTo>
                <a:cubicBezTo>
                  <a:pt x="123" y="688"/>
                  <a:pt x="210" y="800"/>
                  <a:pt x="371" y="800"/>
                </a:cubicBezTo>
                <a:cubicBezTo>
                  <a:pt x="380" y="800"/>
                  <a:pt x="388" y="800"/>
                  <a:pt x="397" y="800"/>
                </a:cubicBezTo>
                <a:cubicBezTo>
                  <a:pt x="595" y="785"/>
                  <a:pt x="684" y="637"/>
                  <a:pt x="716" y="481"/>
                </a:cubicBezTo>
                <a:cubicBezTo>
                  <a:pt x="720" y="472"/>
                  <a:pt x="722" y="466"/>
                  <a:pt x="726" y="460"/>
                </a:cubicBezTo>
                <a:cubicBezTo>
                  <a:pt x="772" y="324"/>
                  <a:pt x="730" y="176"/>
                  <a:pt x="626" y="95"/>
                </a:cubicBezTo>
                <a:cubicBezTo>
                  <a:pt x="593" y="64"/>
                  <a:pt x="553" y="41"/>
                  <a:pt x="501" y="30"/>
                </a:cubicBezTo>
                <a:cubicBezTo>
                  <a:pt x="486" y="28"/>
                  <a:pt x="472" y="26"/>
                  <a:pt x="457" y="24"/>
                </a:cubicBezTo>
                <a:cubicBezTo>
                  <a:pt x="423" y="8"/>
                  <a:pt x="389" y="0"/>
                  <a:pt x="3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D2AE89FC-EE0B-4D79-9DE8-791ED6C3504E}"/>
              </a:ext>
            </a:extLst>
          </p:cNvPr>
          <p:cNvSpPr txBox="1"/>
          <p:nvPr/>
        </p:nvSpPr>
        <p:spPr>
          <a:xfrm>
            <a:off x="363229" y="3047048"/>
            <a:ext cx="57919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/>
              <a:t>تعبير الوالدين</a:t>
            </a:r>
            <a:r>
              <a:rPr lang="ar-EG" sz="2400" dirty="0"/>
              <a:t> المتواصل عن حبهم</a:t>
            </a:r>
            <a:r>
              <a:rPr lang="ar-SA" sz="2400" dirty="0"/>
              <a:t> لأولادهم وفخرهم بهم</a:t>
            </a:r>
            <a:endParaRPr lang="ar-EG" sz="2400" dirty="0"/>
          </a:p>
        </p:txBody>
      </p:sp>
      <p:sp>
        <p:nvSpPr>
          <p:cNvPr id="40" name="Google Shape;305;p17">
            <a:extLst>
              <a:ext uri="{FF2B5EF4-FFF2-40B4-BE49-F238E27FC236}">
                <a16:creationId xmlns:a16="http://schemas.microsoft.com/office/drawing/2014/main" id="{9C68449D-2A77-4B0F-95E5-E4C36B5397C2}"/>
              </a:ext>
            </a:extLst>
          </p:cNvPr>
          <p:cNvSpPr/>
          <p:nvPr/>
        </p:nvSpPr>
        <p:spPr>
          <a:xfrm>
            <a:off x="6162732" y="3776847"/>
            <a:ext cx="368763" cy="352651"/>
          </a:xfrm>
          <a:custGeom>
            <a:avLst/>
            <a:gdLst/>
            <a:ahLst/>
            <a:cxnLst/>
            <a:rect l="l" t="t" r="r" b="b"/>
            <a:pathLst>
              <a:path w="773" h="801" extrusionOk="0">
                <a:moveTo>
                  <a:pt x="357" y="0"/>
                </a:moveTo>
                <a:cubicBezTo>
                  <a:pt x="140" y="0"/>
                  <a:pt x="0" y="348"/>
                  <a:pt x="97" y="549"/>
                </a:cubicBezTo>
                <a:cubicBezTo>
                  <a:pt x="123" y="688"/>
                  <a:pt x="210" y="800"/>
                  <a:pt x="371" y="800"/>
                </a:cubicBezTo>
                <a:cubicBezTo>
                  <a:pt x="380" y="800"/>
                  <a:pt x="388" y="800"/>
                  <a:pt x="397" y="800"/>
                </a:cubicBezTo>
                <a:cubicBezTo>
                  <a:pt x="595" y="785"/>
                  <a:pt x="684" y="637"/>
                  <a:pt x="716" y="481"/>
                </a:cubicBezTo>
                <a:cubicBezTo>
                  <a:pt x="720" y="472"/>
                  <a:pt x="722" y="466"/>
                  <a:pt x="726" y="460"/>
                </a:cubicBezTo>
                <a:cubicBezTo>
                  <a:pt x="772" y="324"/>
                  <a:pt x="730" y="176"/>
                  <a:pt x="626" y="95"/>
                </a:cubicBezTo>
                <a:cubicBezTo>
                  <a:pt x="593" y="64"/>
                  <a:pt x="553" y="41"/>
                  <a:pt x="501" y="30"/>
                </a:cubicBezTo>
                <a:cubicBezTo>
                  <a:pt x="486" y="28"/>
                  <a:pt x="472" y="26"/>
                  <a:pt x="457" y="24"/>
                </a:cubicBezTo>
                <a:cubicBezTo>
                  <a:pt x="423" y="8"/>
                  <a:pt x="389" y="0"/>
                  <a:pt x="357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AA245ECE-5A08-4B42-AE4E-8A606D7F1628}"/>
              </a:ext>
            </a:extLst>
          </p:cNvPr>
          <p:cNvSpPr txBox="1"/>
          <p:nvPr/>
        </p:nvSpPr>
        <p:spPr>
          <a:xfrm>
            <a:off x="1172854" y="3759515"/>
            <a:ext cx="49898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dirty="0"/>
              <a:t>مساعدة </a:t>
            </a:r>
            <a:r>
              <a:rPr lang="ar-SA" sz="2400" dirty="0"/>
              <a:t>الابناء</a:t>
            </a:r>
            <a:r>
              <a:rPr lang="ar-EG" sz="2400" dirty="0"/>
              <a:t> على وضع أهداف </a:t>
            </a:r>
            <a:r>
              <a:rPr lang="ar-SA" sz="2400" dirty="0"/>
              <a:t>يسيرون عليها</a:t>
            </a:r>
            <a:r>
              <a:rPr lang="ar-EG" sz="2400" dirty="0"/>
              <a:t> 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F6D7D205-CDCD-47A9-9A47-090956CA8108}"/>
              </a:ext>
            </a:extLst>
          </p:cNvPr>
          <p:cNvSpPr txBox="1"/>
          <p:nvPr/>
        </p:nvSpPr>
        <p:spPr>
          <a:xfrm>
            <a:off x="2877772" y="4422489"/>
            <a:ext cx="32182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/>
              <a:t>تنمية مهاراتهم ونقاط القوة لديهم</a:t>
            </a:r>
            <a:endParaRPr lang="ar-EG" sz="2400" dirty="0"/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90DC6BF-FF8B-4BFA-9832-06A7C1CDFE11}"/>
              </a:ext>
            </a:extLst>
          </p:cNvPr>
          <p:cNvSpPr txBox="1"/>
          <p:nvPr/>
        </p:nvSpPr>
        <p:spPr>
          <a:xfrm>
            <a:off x="3492242" y="5976156"/>
            <a:ext cx="55439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b="1" dirty="0">
                <a:solidFill>
                  <a:srgbClr val="BF3042"/>
                </a:solidFill>
              </a:rPr>
              <a:t>ضعف احترام الذات </a:t>
            </a:r>
            <a:r>
              <a:rPr lang="ar-EG" dirty="0"/>
              <a:t>يقود إلى عدم قدرة الشخص على تنمية </a:t>
            </a:r>
            <a:r>
              <a:rPr lang="ar-SA" dirty="0"/>
              <a:t>مهاراته وقدراته</a:t>
            </a:r>
            <a:endParaRPr lang="ar-EG" dirty="0"/>
          </a:p>
        </p:txBody>
      </p:sp>
      <p:sp>
        <p:nvSpPr>
          <p:cNvPr id="46" name="Google Shape;305;p17">
            <a:extLst>
              <a:ext uri="{FF2B5EF4-FFF2-40B4-BE49-F238E27FC236}">
                <a16:creationId xmlns:a16="http://schemas.microsoft.com/office/drawing/2014/main" id="{5206DC7A-C2B5-47B6-9236-3CC3667247B4}"/>
              </a:ext>
            </a:extLst>
          </p:cNvPr>
          <p:cNvSpPr/>
          <p:nvPr/>
        </p:nvSpPr>
        <p:spPr>
          <a:xfrm>
            <a:off x="6162732" y="4457903"/>
            <a:ext cx="368763" cy="352651"/>
          </a:xfrm>
          <a:custGeom>
            <a:avLst/>
            <a:gdLst/>
            <a:ahLst/>
            <a:cxnLst/>
            <a:rect l="l" t="t" r="r" b="b"/>
            <a:pathLst>
              <a:path w="773" h="801" extrusionOk="0">
                <a:moveTo>
                  <a:pt x="357" y="0"/>
                </a:moveTo>
                <a:cubicBezTo>
                  <a:pt x="140" y="0"/>
                  <a:pt x="0" y="348"/>
                  <a:pt x="97" y="549"/>
                </a:cubicBezTo>
                <a:cubicBezTo>
                  <a:pt x="123" y="688"/>
                  <a:pt x="210" y="800"/>
                  <a:pt x="371" y="800"/>
                </a:cubicBezTo>
                <a:cubicBezTo>
                  <a:pt x="380" y="800"/>
                  <a:pt x="388" y="800"/>
                  <a:pt x="397" y="800"/>
                </a:cubicBezTo>
                <a:cubicBezTo>
                  <a:pt x="595" y="785"/>
                  <a:pt x="684" y="637"/>
                  <a:pt x="716" y="481"/>
                </a:cubicBezTo>
                <a:cubicBezTo>
                  <a:pt x="720" y="472"/>
                  <a:pt x="722" y="466"/>
                  <a:pt x="726" y="460"/>
                </a:cubicBezTo>
                <a:cubicBezTo>
                  <a:pt x="772" y="324"/>
                  <a:pt x="730" y="176"/>
                  <a:pt x="626" y="95"/>
                </a:cubicBezTo>
                <a:cubicBezTo>
                  <a:pt x="593" y="64"/>
                  <a:pt x="553" y="41"/>
                  <a:pt x="501" y="30"/>
                </a:cubicBezTo>
                <a:cubicBezTo>
                  <a:pt x="486" y="28"/>
                  <a:pt x="472" y="26"/>
                  <a:pt x="457" y="24"/>
                </a:cubicBezTo>
                <a:cubicBezTo>
                  <a:pt x="423" y="8"/>
                  <a:pt x="389" y="0"/>
                  <a:pt x="357" y="0"/>
                </a:cubicBezTo>
                <a:close/>
              </a:path>
            </a:pathLst>
          </a:custGeom>
          <a:solidFill>
            <a:srgbClr val="205C7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9" name="رسم 48" descr="لا توجد علامة مع تعبئة خالصة">
            <a:extLst>
              <a:ext uri="{FF2B5EF4-FFF2-40B4-BE49-F238E27FC236}">
                <a16:creationId xmlns:a16="http://schemas.microsoft.com/office/drawing/2014/main" id="{0F10F2DC-E50A-4836-95FF-DC3695882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87941" y="5984587"/>
            <a:ext cx="320941" cy="320941"/>
          </a:xfrm>
          <a:prstGeom prst="rect">
            <a:avLst/>
          </a:prstGeom>
        </p:spPr>
      </p:pic>
      <p:sp>
        <p:nvSpPr>
          <p:cNvPr id="50" name="مربع نص 49">
            <a:extLst>
              <a:ext uri="{FF2B5EF4-FFF2-40B4-BE49-F238E27FC236}">
                <a16:creationId xmlns:a16="http://schemas.microsoft.com/office/drawing/2014/main" id="{B0FF9854-87F4-41F8-BB6C-9A7DFBC65237}"/>
              </a:ext>
            </a:extLst>
          </p:cNvPr>
          <p:cNvSpPr txBox="1"/>
          <p:nvPr/>
        </p:nvSpPr>
        <p:spPr>
          <a:xfrm>
            <a:off x="1685934" y="5076564"/>
            <a:ext cx="44100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ar-SA" sz="2400" dirty="0"/>
              <a:t>تعزيز ثقتهم بنفسهم والايمان بقدراتهم</a:t>
            </a:r>
            <a:endParaRPr lang="ar-EG" sz="2400" dirty="0"/>
          </a:p>
        </p:txBody>
      </p:sp>
      <p:sp>
        <p:nvSpPr>
          <p:cNvPr id="51" name="Google Shape;305;p17">
            <a:extLst>
              <a:ext uri="{FF2B5EF4-FFF2-40B4-BE49-F238E27FC236}">
                <a16:creationId xmlns:a16="http://schemas.microsoft.com/office/drawing/2014/main" id="{8BA13FBB-EB24-41D0-8CD0-3F3406A7DD5E}"/>
              </a:ext>
            </a:extLst>
          </p:cNvPr>
          <p:cNvSpPr/>
          <p:nvPr/>
        </p:nvSpPr>
        <p:spPr>
          <a:xfrm>
            <a:off x="6162732" y="5111978"/>
            <a:ext cx="368763" cy="352651"/>
          </a:xfrm>
          <a:custGeom>
            <a:avLst/>
            <a:gdLst/>
            <a:ahLst/>
            <a:cxnLst/>
            <a:rect l="l" t="t" r="r" b="b"/>
            <a:pathLst>
              <a:path w="773" h="801" extrusionOk="0">
                <a:moveTo>
                  <a:pt x="357" y="0"/>
                </a:moveTo>
                <a:cubicBezTo>
                  <a:pt x="140" y="0"/>
                  <a:pt x="0" y="348"/>
                  <a:pt x="97" y="549"/>
                </a:cubicBezTo>
                <a:cubicBezTo>
                  <a:pt x="123" y="688"/>
                  <a:pt x="210" y="800"/>
                  <a:pt x="371" y="800"/>
                </a:cubicBezTo>
                <a:cubicBezTo>
                  <a:pt x="380" y="800"/>
                  <a:pt x="388" y="800"/>
                  <a:pt x="397" y="800"/>
                </a:cubicBezTo>
                <a:cubicBezTo>
                  <a:pt x="595" y="785"/>
                  <a:pt x="684" y="637"/>
                  <a:pt x="716" y="481"/>
                </a:cubicBezTo>
                <a:cubicBezTo>
                  <a:pt x="720" y="472"/>
                  <a:pt x="722" y="466"/>
                  <a:pt x="726" y="460"/>
                </a:cubicBezTo>
                <a:cubicBezTo>
                  <a:pt x="772" y="324"/>
                  <a:pt x="730" y="176"/>
                  <a:pt x="626" y="95"/>
                </a:cubicBezTo>
                <a:cubicBezTo>
                  <a:pt x="593" y="64"/>
                  <a:pt x="553" y="41"/>
                  <a:pt x="501" y="30"/>
                </a:cubicBezTo>
                <a:cubicBezTo>
                  <a:pt x="486" y="28"/>
                  <a:pt x="472" y="26"/>
                  <a:pt x="457" y="24"/>
                </a:cubicBezTo>
                <a:cubicBezTo>
                  <a:pt x="423" y="8"/>
                  <a:pt x="389" y="0"/>
                  <a:pt x="357" y="0"/>
                </a:cubicBezTo>
                <a:close/>
              </a:path>
            </a:pathLst>
          </a:custGeom>
          <a:solidFill>
            <a:srgbClr val="2466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68" name="مجموعة 67">
            <a:extLst>
              <a:ext uri="{FF2B5EF4-FFF2-40B4-BE49-F238E27FC236}">
                <a16:creationId xmlns:a16="http://schemas.microsoft.com/office/drawing/2014/main" id="{49AE4329-7538-4AAA-86FB-F313719FE105}"/>
              </a:ext>
            </a:extLst>
          </p:cNvPr>
          <p:cNvGrpSpPr/>
          <p:nvPr/>
        </p:nvGrpSpPr>
        <p:grpSpPr>
          <a:xfrm>
            <a:off x="8000874" y="494375"/>
            <a:ext cx="359396" cy="314379"/>
            <a:chOff x="7962416" y="494375"/>
            <a:chExt cx="359396" cy="314379"/>
          </a:xfrm>
        </p:grpSpPr>
        <p:grpSp>
          <p:nvGrpSpPr>
            <p:cNvPr id="69" name="مجموعة 68">
              <a:extLst>
                <a:ext uri="{FF2B5EF4-FFF2-40B4-BE49-F238E27FC236}">
                  <a16:creationId xmlns:a16="http://schemas.microsoft.com/office/drawing/2014/main" id="{980B29B1-50CF-4B86-A7B0-68D5A6105097}"/>
                </a:ext>
              </a:extLst>
            </p:cNvPr>
            <p:cNvGrpSpPr/>
            <p:nvPr/>
          </p:nvGrpSpPr>
          <p:grpSpPr>
            <a:xfrm>
              <a:off x="7972966" y="512985"/>
              <a:ext cx="299582" cy="295769"/>
              <a:chOff x="7972966" y="658129"/>
              <a:chExt cx="152567" cy="150625"/>
            </a:xfrm>
          </p:grpSpPr>
          <p:sp>
            <p:nvSpPr>
              <p:cNvPr id="71" name="Google Shape;2170;p33">
                <a:extLst>
                  <a:ext uri="{FF2B5EF4-FFF2-40B4-BE49-F238E27FC236}">
                    <a16:creationId xmlns:a16="http://schemas.microsoft.com/office/drawing/2014/main" id="{72DE93EB-BD6E-4041-834E-05DBE4DE0059}"/>
                  </a:ext>
                </a:extLst>
              </p:cNvPr>
              <p:cNvSpPr/>
              <p:nvPr/>
            </p:nvSpPr>
            <p:spPr>
              <a:xfrm>
                <a:off x="7978233" y="662654"/>
                <a:ext cx="147300" cy="146100"/>
              </a:xfrm>
              <a:prstGeom prst="rect">
                <a:avLst/>
              </a:prstGeom>
              <a:solidFill>
                <a:srgbClr val="BF3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173;p33">
                <a:extLst>
                  <a:ext uri="{FF2B5EF4-FFF2-40B4-BE49-F238E27FC236}">
                    <a16:creationId xmlns:a16="http://schemas.microsoft.com/office/drawing/2014/main" id="{2CC0AE4A-AFC2-4236-87D1-0A4727862767}"/>
                  </a:ext>
                </a:extLst>
              </p:cNvPr>
              <p:cNvSpPr/>
              <p:nvPr/>
            </p:nvSpPr>
            <p:spPr>
              <a:xfrm>
                <a:off x="7972966" y="658129"/>
                <a:ext cx="147194" cy="145765"/>
              </a:xfrm>
              <a:custGeom>
                <a:avLst/>
                <a:gdLst/>
                <a:ahLst/>
                <a:cxnLst/>
                <a:rect l="l" t="t" r="r" b="b"/>
                <a:pathLst>
                  <a:path w="55336" h="9687" fill="none" extrusionOk="0">
                    <a:moveTo>
                      <a:pt x="26732" y="279"/>
                    </a:moveTo>
                    <a:lnTo>
                      <a:pt x="20840" y="304"/>
                    </a:lnTo>
                    <a:lnTo>
                      <a:pt x="11483" y="330"/>
                    </a:lnTo>
                    <a:lnTo>
                      <a:pt x="6677" y="279"/>
                    </a:lnTo>
                    <a:lnTo>
                      <a:pt x="5236" y="203"/>
                    </a:lnTo>
                    <a:lnTo>
                      <a:pt x="3794" y="52"/>
                    </a:lnTo>
                    <a:lnTo>
                      <a:pt x="2226" y="1"/>
                    </a:lnTo>
                    <a:lnTo>
                      <a:pt x="1468" y="102"/>
                    </a:lnTo>
                    <a:lnTo>
                      <a:pt x="911" y="431"/>
                    </a:lnTo>
                    <a:lnTo>
                      <a:pt x="557" y="1013"/>
                    </a:lnTo>
                    <a:lnTo>
                      <a:pt x="330" y="1898"/>
                    </a:lnTo>
                    <a:lnTo>
                      <a:pt x="254" y="3187"/>
                    </a:lnTo>
                    <a:lnTo>
                      <a:pt x="229" y="3997"/>
                    </a:lnTo>
                    <a:lnTo>
                      <a:pt x="153" y="5767"/>
                    </a:lnTo>
                    <a:lnTo>
                      <a:pt x="1" y="7613"/>
                    </a:lnTo>
                    <a:lnTo>
                      <a:pt x="127" y="8271"/>
                    </a:lnTo>
                    <a:lnTo>
                      <a:pt x="330" y="8650"/>
                    </a:lnTo>
                    <a:lnTo>
                      <a:pt x="684" y="8954"/>
                    </a:lnTo>
                    <a:lnTo>
                      <a:pt x="1190" y="9206"/>
                    </a:lnTo>
                    <a:lnTo>
                      <a:pt x="2277" y="9485"/>
                    </a:lnTo>
                    <a:lnTo>
                      <a:pt x="4578" y="9662"/>
                    </a:lnTo>
                    <a:lnTo>
                      <a:pt x="8018" y="9687"/>
                    </a:lnTo>
                    <a:lnTo>
                      <a:pt x="10269" y="9636"/>
                    </a:lnTo>
                    <a:lnTo>
                      <a:pt x="19929" y="9434"/>
                    </a:lnTo>
                    <a:lnTo>
                      <a:pt x="33712" y="9232"/>
                    </a:lnTo>
                    <a:lnTo>
                      <a:pt x="41325" y="9257"/>
                    </a:lnTo>
                    <a:lnTo>
                      <a:pt x="44283" y="9333"/>
                    </a:lnTo>
                    <a:lnTo>
                      <a:pt x="46888" y="9459"/>
                    </a:lnTo>
                    <a:lnTo>
                      <a:pt x="50909" y="9611"/>
                    </a:lnTo>
                    <a:lnTo>
                      <a:pt x="52958" y="9535"/>
                    </a:lnTo>
                    <a:lnTo>
                      <a:pt x="53919" y="9358"/>
                    </a:lnTo>
                    <a:lnTo>
                      <a:pt x="54551" y="9004"/>
                    </a:lnTo>
                    <a:lnTo>
                      <a:pt x="54855" y="8498"/>
                    </a:lnTo>
                    <a:lnTo>
                      <a:pt x="54880" y="8170"/>
                    </a:lnTo>
                    <a:lnTo>
                      <a:pt x="54931" y="6981"/>
                    </a:lnTo>
                    <a:lnTo>
                      <a:pt x="55259" y="4503"/>
                    </a:lnTo>
                    <a:lnTo>
                      <a:pt x="55335" y="2783"/>
                    </a:lnTo>
                    <a:lnTo>
                      <a:pt x="55158" y="1797"/>
                    </a:lnTo>
                    <a:lnTo>
                      <a:pt x="54703" y="1038"/>
                    </a:lnTo>
                    <a:lnTo>
                      <a:pt x="53868" y="557"/>
                    </a:lnTo>
                    <a:lnTo>
                      <a:pt x="53287" y="456"/>
                    </a:lnTo>
                    <a:lnTo>
                      <a:pt x="51592" y="355"/>
                    </a:lnTo>
                    <a:lnTo>
                      <a:pt x="43727" y="254"/>
                    </a:lnTo>
                    <a:lnTo>
                      <a:pt x="29691" y="254"/>
                    </a:lnTo>
                    <a:lnTo>
                      <a:pt x="26732" y="279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2528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" name="شكل حر: شكل 69">
              <a:extLst>
                <a:ext uri="{FF2B5EF4-FFF2-40B4-BE49-F238E27FC236}">
                  <a16:creationId xmlns:a16="http://schemas.microsoft.com/office/drawing/2014/main" id="{E9D3F4CE-1177-4447-8618-1C3570EEE3C9}"/>
                </a:ext>
              </a:extLst>
            </p:cNvPr>
            <p:cNvSpPr/>
            <p:nvPr/>
          </p:nvSpPr>
          <p:spPr>
            <a:xfrm>
              <a:off x="7962416" y="494375"/>
              <a:ext cx="359396" cy="269785"/>
            </a:xfrm>
            <a:custGeom>
              <a:avLst/>
              <a:gdLst>
                <a:gd name="connsiteX0" fmla="*/ 27103 w 386603"/>
                <a:gd name="connsiteY0" fmla="*/ 144058 h 290208"/>
                <a:gd name="connsiteX1" fmla="*/ 23854 w 386603"/>
                <a:gd name="connsiteY1" fmla="*/ 147307 h 290208"/>
                <a:gd name="connsiteX2" fmla="*/ 28171 w 386603"/>
                <a:gd name="connsiteY2" fmla="*/ 151624 h 290208"/>
                <a:gd name="connsiteX3" fmla="*/ 32488 w 386603"/>
                <a:gd name="connsiteY3" fmla="*/ 155941 h 290208"/>
                <a:gd name="connsiteX4" fmla="*/ 50912 w 386603"/>
                <a:gd name="connsiteY4" fmla="*/ 177614 h 290208"/>
                <a:gd name="connsiteX5" fmla="*/ 70405 w 386603"/>
                <a:gd name="connsiteY5" fmla="*/ 198175 h 290208"/>
                <a:gd name="connsiteX6" fmla="*/ 90965 w 386603"/>
                <a:gd name="connsiteY6" fmla="*/ 216599 h 290208"/>
                <a:gd name="connsiteX7" fmla="*/ 112639 w 386603"/>
                <a:gd name="connsiteY7" fmla="*/ 234979 h 290208"/>
                <a:gd name="connsiteX8" fmla="*/ 123453 w 386603"/>
                <a:gd name="connsiteY8" fmla="*/ 242589 h 290208"/>
                <a:gd name="connsiteX9" fmla="*/ 134312 w 386603"/>
                <a:gd name="connsiteY9" fmla="*/ 250155 h 290208"/>
                <a:gd name="connsiteX10" fmla="*/ 145126 w 386603"/>
                <a:gd name="connsiteY10" fmla="*/ 257721 h 290208"/>
                <a:gd name="connsiteX11" fmla="*/ 154873 w 386603"/>
                <a:gd name="connsiteY11" fmla="*/ 265331 h 290208"/>
                <a:gd name="connsiteX12" fmla="*/ 162438 w 386603"/>
                <a:gd name="connsiteY12" fmla="*/ 258833 h 290208"/>
                <a:gd name="connsiteX13" fmla="*/ 85581 w 386603"/>
                <a:gd name="connsiteY13" fmla="*/ 194926 h 290208"/>
                <a:gd name="connsiteX14" fmla="*/ 55229 w 386603"/>
                <a:gd name="connsiteY14" fmla="*/ 171117 h 290208"/>
                <a:gd name="connsiteX15" fmla="*/ 40098 w 386603"/>
                <a:gd name="connsiteY15" fmla="*/ 158121 h 290208"/>
                <a:gd name="connsiteX16" fmla="*/ 32488 w 386603"/>
                <a:gd name="connsiteY16" fmla="*/ 151624 h 290208"/>
                <a:gd name="connsiteX17" fmla="*/ 194926 w 386603"/>
                <a:gd name="connsiteY17" fmla="*/ 138629 h 290208"/>
                <a:gd name="connsiteX18" fmla="*/ 186292 w 386603"/>
                <a:gd name="connsiteY18" fmla="*/ 146195 h 290208"/>
                <a:gd name="connsiteX19" fmla="*/ 191677 w 386603"/>
                <a:gd name="connsiteY19" fmla="*/ 151624 h 290208"/>
                <a:gd name="connsiteX20" fmla="*/ 198175 w 386603"/>
                <a:gd name="connsiteY20" fmla="*/ 159190 h 290208"/>
                <a:gd name="connsiteX21" fmla="*/ 206853 w 386603"/>
                <a:gd name="connsiteY21" fmla="*/ 172185 h 290208"/>
                <a:gd name="connsiteX22" fmla="*/ 213350 w 386603"/>
                <a:gd name="connsiteY22" fmla="*/ 178682 h 290208"/>
                <a:gd name="connsiteX23" fmla="*/ 218780 w 386603"/>
                <a:gd name="connsiteY23" fmla="*/ 186292 h 290208"/>
                <a:gd name="connsiteX24" fmla="*/ 223096 w 386603"/>
                <a:gd name="connsiteY24" fmla="*/ 193858 h 290208"/>
                <a:gd name="connsiteX25" fmla="*/ 224165 w 386603"/>
                <a:gd name="connsiteY25" fmla="*/ 198175 h 290208"/>
                <a:gd name="connsiteX26" fmla="*/ 225277 w 386603"/>
                <a:gd name="connsiteY26" fmla="*/ 202492 h 290208"/>
                <a:gd name="connsiteX27" fmla="*/ 239340 w 386603"/>
                <a:gd name="connsiteY27" fmla="*/ 188428 h 290208"/>
                <a:gd name="connsiteX28" fmla="*/ 236092 w 386603"/>
                <a:gd name="connsiteY28" fmla="*/ 187360 h 290208"/>
                <a:gd name="connsiteX29" fmla="*/ 228526 w 386603"/>
                <a:gd name="connsiteY29" fmla="*/ 180863 h 290208"/>
                <a:gd name="connsiteX30" fmla="*/ 220916 w 386603"/>
                <a:gd name="connsiteY30" fmla="*/ 173297 h 290208"/>
                <a:gd name="connsiteX31" fmla="*/ 207921 w 386603"/>
                <a:gd name="connsiteY31" fmla="*/ 157053 h 290208"/>
                <a:gd name="connsiteX32" fmla="*/ 201423 w 386603"/>
                <a:gd name="connsiteY32" fmla="*/ 148375 h 290208"/>
                <a:gd name="connsiteX33" fmla="*/ 41166 w 386603"/>
                <a:gd name="connsiteY33" fmla="*/ 128883 h 290208"/>
                <a:gd name="connsiteX34" fmla="*/ 40098 w 386603"/>
                <a:gd name="connsiteY34" fmla="*/ 129951 h 290208"/>
                <a:gd name="connsiteX35" fmla="*/ 32488 w 386603"/>
                <a:gd name="connsiteY35" fmla="*/ 137561 h 290208"/>
                <a:gd name="connsiteX36" fmla="*/ 41166 w 386603"/>
                <a:gd name="connsiteY36" fmla="*/ 142946 h 290208"/>
                <a:gd name="connsiteX37" fmla="*/ 48732 w 386603"/>
                <a:gd name="connsiteY37" fmla="*/ 148375 h 290208"/>
                <a:gd name="connsiteX38" fmla="*/ 64975 w 386603"/>
                <a:gd name="connsiteY38" fmla="*/ 161370 h 290208"/>
                <a:gd name="connsiteX39" fmla="*/ 94214 w 386603"/>
                <a:gd name="connsiteY39" fmla="*/ 187360 h 290208"/>
                <a:gd name="connsiteX40" fmla="*/ 171116 w 386603"/>
                <a:gd name="connsiteY40" fmla="*/ 251223 h 290208"/>
                <a:gd name="connsiteX41" fmla="*/ 176546 w 386603"/>
                <a:gd name="connsiteY41" fmla="*/ 246906 h 290208"/>
                <a:gd name="connsiteX42" fmla="*/ 174365 w 386603"/>
                <a:gd name="connsiteY42" fmla="*/ 245838 h 290208"/>
                <a:gd name="connsiteX43" fmla="*/ 163551 w 386603"/>
                <a:gd name="connsiteY43" fmla="*/ 238228 h 290208"/>
                <a:gd name="connsiteX44" fmla="*/ 153804 w 386603"/>
                <a:gd name="connsiteY44" fmla="*/ 229594 h 290208"/>
                <a:gd name="connsiteX45" fmla="*/ 144058 w 386603"/>
                <a:gd name="connsiteY45" fmla="*/ 220916 h 290208"/>
                <a:gd name="connsiteX46" fmla="*/ 134312 w 386603"/>
                <a:gd name="connsiteY46" fmla="*/ 212238 h 290208"/>
                <a:gd name="connsiteX47" fmla="*/ 113707 w 386603"/>
                <a:gd name="connsiteY47" fmla="*/ 194926 h 290208"/>
                <a:gd name="connsiteX48" fmla="*/ 95327 w 386603"/>
                <a:gd name="connsiteY48" fmla="*/ 178682 h 290208"/>
                <a:gd name="connsiteX49" fmla="*/ 56342 w 386603"/>
                <a:gd name="connsiteY49" fmla="*/ 144058 h 290208"/>
                <a:gd name="connsiteX50" fmla="*/ 48732 w 386603"/>
                <a:gd name="connsiteY50" fmla="*/ 136448 h 290208"/>
                <a:gd name="connsiteX51" fmla="*/ 216599 w 386603"/>
                <a:gd name="connsiteY51" fmla="*/ 119136 h 290208"/>
                <a:gd name="connsiteX52" fmla="*/ 206853 w 386603"/>
                <a:gd name="connsiteY52" fmla="*/ 128883 h 290208"/>
                <a:gd name="connsiteX53" fmla="*/ 214418 w 386603"/>
                <a:gd name="connsiteY53" fmla="*/ 136448 h 290208"/>
                <a:gd name="connsiteX54" fmla="*/ 222028 w 386603"/>
                <a:gd name="connsiteY54" fmla="*/ 145126 h 290208"/>
                <a:gd name="connsiteX55" fmla="*/ 236092 w 386603"/>
                <a:gd name="connsiteY55" fmla="*/ 160302 h 290208"/>
                <a:gd name="connsiteX56" fmla="*/ 248018 w 386603"/>
                <a:gd name="connsiteY56" fmla="*/ 175433 h 290208"/>
                <a:gd name="connsiteX57" fmla="*/ 249087 w 386603"/>
                <a:gd name="connsiteY57" fmla="*/ 178682 h 290208"/>
                <a:gd name="connsiteX58" fmla="*/ 254516 w 386603"/>
                <a:gd name="connsiteY58" fmla="*/ 172185 h 290208"/>
                <a:gd name="connsiteX59" fmla="*/ 256652 w 386603"/>
                <a:gd name="connsiteY59" fmla="*/ 170048 h 290208"/>
                <a:gd name="connsiteX60" fmla="*/ 255584 w 386603"/>
                <a:gd name="connsiteY60" fmla="*/ 167868 h 290208"/>
                <a:gd name="connsiteX61" fmla="*/ 241521 w 386603"/>
                <a:gd name="connsiteY61" fmla="*/ 151624 h 290208"/>
                <a:gd name="connsiteX62" fmla="*/ 228526 w 386603"/>
                <a:gd name="connsiteY62" fmla="*/ 135380 h 290208"/>
                <a:gd name="connsiteX63" fmla="*/ 222028 w 386603"/>
                <a:gd name="connsiteY63" fmla="*/ 127815 h 290208"/>
                <a:gd name="connsiteX64" fmla="*/ 59590 w 386603"/>
                <a:gd name="connsiteY64" fmla="*/ 112639 h 290208"/>
                <a:gd name="connsiteX65" fmla="*/ 53093 w 386603"/>
                <a:gd name="connsiteY65" fmla="*/ 119136 h 290208"/>
                <a:gd name="connsiteX66" fmla="*/ 60659 w 386603"/>
                <a:gd name="connsiteY66" fmla="*/ 125634 h 290208"/>
                <a:gd name="connsiteX67" fmla="*/ 68224 w 386603"/>
                <a:gd name="connsiteY67" fmla="*/ 132131 h 290208"/>
                <a:gd name="connsiteX68" fmla="*/ 107209 w 386603"/>
                <a:gd name="connsiteY68" fmla="*/ 166800 h 290208"/>
                <a:gd name="connsiteX69" fmla="*/ 125634 w 386603"/>
                <a:gd name="connsiteY69" fmla="*/ 184112 h 290208"/>
                <a:gd name="connsiteX70" fmla="*/ 144058 w 386603"/>
                <a:gd name="connsiteY70" fmla="*/ 201423 h 290208"/>
                <a:gd name="connsiteX71" fmla="*/ 163551 w 386603"/>
                <a:gd name="connsiteY71" fmla="*/ 218735 h 290208"/>
                <a:gd name="connsiteX72" fmla="*/ 173297 w 386603"/>
                <a:gd name="connsiteY72" fmla="*/ 227414 h 290208"/>
                <a:gd name="connsiteX73" fmla="*/ 180863 w 386603"/>
                <a:gd name="connsiteY73" fmla="*/ 237160 h 290208"/>
                <a:gd name="connsiteX74" fmla="*/ 181931 w 386603"/>
                <a:gd name="connsiteY74" fmla="*/ 239341 h 290208"/>
                <a:gd name="connsiteX75" fmla="*/ 183043 w 386603"/>
                <a:gd name="connsiteY75" fmla="*/ 241477 h 290208"/>
                <a:gd name="connsiteX76" fmla="*/ 199287 w 386603"/>
                <a:gd name="connsiteY76" fmla="*/ 227414 h 290208"/>
                <a:gd name="connsiteX77" fmla="*/ 219848 w 386603"/>
                <a:gd name="connsiteY77" fmla="*/ 207921 h 290208"/>
                <a:gd name="connsiteX78" fmla="*/ 215531 w 386603"/>
                <a:gd name="connsiteY78" fmla="*/ 205740 h 290208"/>
                <a:gd name="connsiteX79" fmla="*/ 211170 w 386603"/>
                <a:gd name="connsiteY79" fmla="*/ 203604 h 290208"/>
                <a:gd name="connsiteX80" fmla="*/ 206853 w 386603"/>
                <a:gd name="connsiteY80" fmla="*/ 200355 h 290208"/>
                <a:gd name="connsiteX81" fmla="*/ 202536 w 386603"/>
                <a:gd name="connsiteY81" fmla="*/ 196039 h 290208"/>
                <a:gd name="connsiteX82" fmla="*/ 196038 w 386603"/>
                <a:gd name="connsiteY82" fmla="*/ 187360 h 290208"/>
                <a:gd name="connsiteX83" fmla="*/ 190609 w 386603"/>
                <a:gd name="connsiteY83" fmla="*/ 178682 h 290208"/>
                <a:gd name="connsiteX84" fmla="*/ 181931 w 386603"/>
                <a:gd name="connsiteY84" fmla="*/ 167868 h 290208"/>
                <a:gd name="connsiteX85" fmla="*/ 177614 w 386603"/>
                <a:gd name="connsiteY85" fmla="*/ 162438 h 290208"/>
                <a:gd name="connsiteX86" fmla="*/ 175433 w 386603"/>
                <a:gd name="connsiteY86" fmla="*/ 155941 h 290208"/>
                <a:gd name="connsiteX87" fmla="*/ 161370 w 386603"/>
                <a:gd name="connsiteY87" fmla="*/ 168936 h 290208"/>
                <a:gd name="connsiteX88" fmla="*/ 166799 w 386603"/>
                <a:gd name="connsiteY88" fmla="*/ 174365 h 290208"/>
                <a:gd name="connsiteX89" fmla="*/ 171116 w 386603"/>
                <a:gd name="connsiteY89" fmla="*/ 181931 h 290208"/>
                <a:gd name="connsiteX90" fmla="*/ 174365 w 386603"/>
                <a:gd name="connsiteY90" fmla="*/ 188428 h 290208"/>
                <a:gd name="connsiteX91" fmla="*/ 179795 w 386603"/>
                <a:gd name="connsiteY91" fmla="*/ 194926 h 290208"/>
                <a:gd name="connsiteX92" fmla="*/ 190609 w 386603"/>
                <a:gd name="connsiteY92" fmla="*/ 206853 h 290208"/>
                <a:gd name="connsiteX93" fmla="*/ 196038 w 386603"/>
                <a:gd name="connsiteY93" fmla="*/ 214419 h 290208"/>
                <a:gd name="connsiteX94" fmla="*/ 199287 w 386603"/>
                <a:gd name="connsiteY94" fmla="*/ 221984 h 290208"/>
                <a:gd name="connsiteX95" fmla="*/ 199287 w 386603"/>
                <a:gd name="connsiteY95" fmla="*/ 223097 h 290208"/>
                <a:gd name="connsiteX96" fmla="*/ 197106 w 386603"/>
                <a:gd name="connsiteY96" fmla="*/ 224165 h 290208"/>
                <a:gd name="connsiteX97" fmla="*/ 192790 w 386603"/>
                <a:gd name="connsiteY97" fmla="*/ 223097 h 290208"/>
                <a:gd name="connsiteX98" fmla="*/ 187360 w 386603"/>
                <a:gd name="connsiteY98" fmla="*/ 220916 h 290208"/>
                <a:gd name="connsiteX99" fmla="*/ 183043 w 386603"/>
                <a:gd name="connsiteY99" fmla="*/ 218735 h 290208"/>
                <a:gd name="connsiteX100" fmla="*/ 179795 w 386603"/>
                <a:gd name="connsiteY100" fmla="*/ 215487 h 290208"/>
                <a:gd name="connsiteX101" fmla="*/ 172184 w 386603"/>
                <a:gd name="connsiteY101" fmla="*/ 208989 h 290208"/>
                <a:gd name="connsiteX102" fmla="*/ 166799 w 386603"/>
                <a:gd name="connsiteY102" fmla="*/ 200355 h 290208"/>
                <a:gd name="connsiteX103" fmla="*/ 158121 w 386603"/>
                <a:gd name="connsiteY103" fmla="*/ 188428 h 290208"/>
                <a:gd name="connsiteX104" fmla="*/ 154873 w 386603"/>
                <a:gd name="connsiteY104" fmla="*/ 181931 h 290208"/>
                <a:gd name="connsiteX105" fmla="*/ 152692 w 386603"/>
                <a:gd name="connsiteY105" fmla="*/ 175433 h 290208"/>
                <a:gd name="connsiteX106" fmla="*/ 145126 w 386603"/>
                <a:gd name="connsiteY106" fmla="*/ 178682 h 290208"/>
                <a:gd name="connsiteX107" fmla="*/ 140809 w 386603"/>
                <a:gd name="connsiteY107" fmla="*/ 179795 h 290208"/>
                <a:gd name="connsiteX108" fmla="*/ 135380 w 386603"/>
                <a:gd name="connsiteY108" fmla="*/ 179795 h 290208"/>
                <a:gd name="connsiteX109" fmla="*/ 134312 w 386603"/>
                <a:gd name="connsiteY109" fmla="*/ 177614 h 290208"/>
                <a:gd name="connsiteX110" fmla="*/ 134312 w 386603"/>
                <a:gd name="connsiteY110" fmla="*/ 175433 h 290208"/>
                <a:gd name="connsiteX111" fmla="*/ 129951 w 386603"/>
                <a:gd name="connsiteY111" fmla="*/ 174365 h 290208"/>
                <a:gd name="connsiteX112" fmla="*/ 126702 w 386603"/>
                <a:gd name="connsiteY112" fmla="*/ 172185 h 290208"/>
                <a:gd name="connsiteX113" fmla="*/ 118068 w 386603"/>
                <a:gd name="connsiteY113" fmla="*/ 165687 h 290208"/>
                <a:gd name="connsiteX114" fmla="*/ 102892 w 386603"/>
                <a:gd name="connsiteY114" fmla="*/ 154873 h 290208"/>
                <a:gd name="connsiteX115" fmla="*/ 88829 w 386603"/>
                <a:gd name="connsiteY115" fmla="*/ 141878 h 290208"/>
                <a:gd name="connsiteX116" fmla="*/ 74722 w 386603"/>
                <a:gd name="connsiteY116" fmla="*/ 129951 h 290208"/>
                <a:gd name="connsiteX117" fmla="*/ 66088 w 386603"/>
                <a:gd name="connsiteY117" fmla="*/ 121317 h 290208"/>
                <a:gd name="connsiteX118" fmla="*/ 239340 w 386603"/>
                <a:gd name="connsiteY118" fmla="*/ 99644 h 290208"/>
                <a:gd name="connsiteX119" fmla="*/ 228526 w 386603"/>
                <a:gd name="connsiteY119" fmla="*/ 109390 h 290208"/>
                <a:gd name="connsiteX120" fmla="*/ 232843 w 386603"/>
                <a:gd name="connsiteY120" fmla="*/ 113707 h 290208"/>
                <a:gd name="connsiteX121" fmla="*/ 237160 w 386603"/>
                <a:gd name="connsiteY121" fmla="*/ 119136 h 290208"/>
                <a:gd name="connsiteX122" fmla="*/ 245838 w 386603"/>
                <a:gd name="connsiteY122" fmla="*/ 129951 h 290208"/>
                <a:gd name="connsiteX123" fmla="*/ 256652 w 386603"/>
                <a:gd name="connsiteY123" fmla="*/ 142946 h 290208"/>
                <a:gd name="connsiteX124" fmla="*/ 268579 w 386603"/>
                <a:gd name="connsiteY124" fmla="*/ 158121 h 290208"/>
                <a:gd name="connsiteX125" fmla="*/ 281574 w 386603"/>
                <a:gd name="connsiteY125" fmla="*/ 141878 h 290208"/>
                <a:gd name="connsiteX126" fmla="*/ 275077 w 386603"/>
                <a:gd name="connsiteY126" fmla="*/ 137561 h 290208"/>
                <a:gd name="connsiteX127" fmla="*/ 268579 w 386603"/>
                <a:gd name="connsiteY127" fmla="*/ 131063 h 290208"/>
                <a:gd name="connsiteX128" fmla="*/ 258833 w 386603"/>
                <a:gd name="connsiteY128" fmla="*/ 120204 h 290208"/>
                <a:gd name="connsiteX129" fmla="*/ 248018 w 386603"/>
                <a:gd name="connsiteY129" fmla="*/ 110458 h 290208"/>
                <a:gd name="connsiteX130" fmla="*/ 243657 w 386603"/>
                <a:gd name="connsiteY130" fmla="*/ 105073 h 290208"/>
                <a:gd name="connsiteX131" fmla="*/ 264262 w 386603"/>
                <a:gd name="connsiteY131" fmla="*/ 76902 h 290208"/>
                <a:gd name="connsiteX132" fmla="*/ 249087 w 386603"/>
                <a:gd name="connsiteY132" fmla="*/ 89897 h 290208"/>
                <a:gd name="connsiteX133" fmla="*/ 261013 w 386603"/>
                <a:gd name="connsiteY133" fmla="*/ 100712 h 290208"/>
                <a:gd name="connsiteX134" fmla="*/ 272896 w 386603"/>
                <a:gd name="connsiteY134" fmla="*/ 112639 h 290208"/>
                <a:gd name="connsiteX135" fmla="*/ 282642 w 386603"/>
                <a:gd name="connsiteY135" fmla="*/ 120204 h 290208"/>
                <a:gd name="connsiteX136" fmla="*/ 286959 w 386603"/>
                <a:gd name="connsiteY136" fmla="*/ 124566 h 290208"/>
                <a:gd name="connsiteX137" fmla="*/ 291320 w 386603"/>
                <a:gd name="connsiteY137" fmla="*/ 129951 h 290208"/>
                <a:gd name="connsiteX138" fmla="*/ 302135 w 386603"/>
                <a:gd name="connsiteY138" fmla="*/ 118068 h 290208"/>
                <a:gd name="connsiteX139" fmla="*/ 295637 w 386603"/>
                <a:gd name="connsiteY139" fmla="*/ 113707 h 290208"/>
                <a:gd name="connsiteX140" fmla="*/ 290208 w 386603"/>
                <a:gd name="connsiteY140" fmla="*/ 109390 h 290208"/>
                <a:gd name="connsiteX141" fmla="*/ 279393 w 386603"/>
                <a:gd name="connsiteY141" fmla="*/ 100712 h 290208"/>
                <a:gd name="connsiteX142" fmla="*/ 275077 w 386603"/>
                <a:gd name="connsiteY142" fmla="*/ 95327 h 290208"/>
                <a:gd name="connsiteX143" fmla="*/ 269647 w 386603"/>
                <a:gd name="connsiteY143" fmla="*/ 89897 h 290208"/>
                <a:gd name="connsiteX144" fmla="*/ 266398 w 386603"/>
                <a:gd name="connsiteY144" fmla="*/ 83400 h 290208"/>
                <a:gd name="connsiteX145" fmla="*/ 264262 w 386603"/>
                <a:gd name="connsiteY145" fmla="*/ 80151 h 290208"/>
                <a:gd name="connsiteX146" fmla="*/ 281574 w 386603"/>
                <a:gd name="connsiteY146" fmla="*/ 61727 h 290208"/>
                <a:gd name="connsiteX147" fmla="*/ 268579 w 386603"/>
                <a:gd name="connsiteY147" fmla="*/ 72586 h 290208"/>
                <a:gd name="connsiteX148" fmla="*/ 275077 w 386603"/>
                <a:gd name="connsiteY148" fmla="*/ 75834 h 290208"/>
                <a:gd name="connsiteX149" fmla="*/ 280506 w 386603"/>
                <a:gd name="connsiteY149" fmla="*/ 80151 h 290208"/>
                <a:gd name="connsiteX150" fmla="*/ 290208 w 386603"/>
                <a:gd name="connsiteY150" fmla="*/ 89897 h 290208"/>
                <a:gd name="connsiteX151" fmla="*/ 301067 w 386603"/>
                <a:gd name="connsiteY151" fmla="*/ 97463 h 290208"/>
                <a:gd name="connsiteX152" fmla="*/ 310813 w 386603"/>
                <a:gd name="connsiteY152" fmla="*/ 106141 h 290208"/>
                <a:gd name="connsiteX153" fmla="*/ 316198 w 386603"/>
                <a:gd name="connsiteY153" fmla="*/ 99644 h 290208"/>
                <a:gd name="connsiteX154" fmla="*/ 307564 w 386603"/>
                <a:gd name="connsiteY154" fmla="*/ 90966 h 290208"/>
                <a:gd name="connsiteX155" fmla="*/ 298886 w 386603"/>
                <a:gd name="connsiteY155" fmla="*/ 82332 h 290208"/>
                <a:gd name="connsiteX156" fmla="*/ 289140 w 386603"/>
                <a:gd name="connsiteY156" fmla="*/ 72586 h 290208"/>
                <a:gd name="connsiteX157" fmla="*/ 284823 w 386603"/>
                <a:gd name="connsiteY157" fmla="*/ 67156 h 290208"/>
                <a:gd name="connsiteX158" fmla="*/ 324876 w 386603"/>
                <a:gd name="connsiteY158" fmla="*/ 22742 h 290208"/>
                <a:gd name="connsiteX159" fmla="*/ 310813 w 386603"/>
                <a:gd name="connsiteY159" fmla="*/ 35737 h 290208"/>
                <a:gd name="connsiteX160" fmla="*/ 315130 w 386603"/>
                <a:gd name="connsiteY160" fmla="*/ 37917 h 290208"/>
                <a:gd name="connsiteX161" fmla="*/ 318379 w 386603"/>
                <a:gd name="connsiteY161" fmla="*/ 42234 h 290208"/>
                <a:gd name="connsiteX162" fmla="*/ 324876 w 386603"/>
                <a:gd name="connsiteY162" fmla="*/ 50912 h 290208"/>
                <a:gd name="connsiteX163" fmla="*/ 329193 w 386603"/>
                <a:gd name="connsiteY163" fmla="*/ 56342 h 290208"/>
                <a:gd name="connsiteX164" fmla="*/ 333554 w 386603"/>
                <a:gd name="connsiteY164" fmla="*/ 60659 h 290208"/>
                <a:gd name="connsiteX165" fmla="*/ 335690 w 386603"/>
                <a:gd name="connsiteY165" fmla="*/ 67156 h 290208"/>
                <a:gd name="connsiteX166" fmla="*/ 336803 w 386603"/>
                <a:gd name="connsiteY166" fmla="*/ 73654 h 290208"/>
                <a:gd name="connsiteX167" fmla="*/ 335690 w 386603"/>
                <a:gd name="connsiteY167" fmla="*/ 75834 h 290208"/>
                <a:gd name="connsiteX168" fmla="*/ 333554 w 386603"/>
                <a:gd name="connsiteY168" fmla="*/ 75834 h 290208"/>
                <a:gd name="connsiteX169" fmla="*/ 327057 w 386603"/>
                <a:gd name="connsiteY169" fmla="*/ 72586 h 290208"/>
                <a:gd name="connsiteX170" fmla="*/ 322695 w 386603"/>
                <a:gd name="connsiteY170" fmla="*/ 68224 h 290208"/>
                <a:gd name="connsiteX171" fmla="*/ 314062 w 386603"/>
                <a:gd name="connsiteY171" fmla="*/ 57410 h 290208"/>
                <a:gd name="connsiteX172" fmla="*/ 307564 w 386603"/>
                <a:gd name="connsiteY172" fmla="*/ 50912 h 290208"/>
                <a:gd name="connsiteX173" fmla="*/ 304315 w 386603"/>
                <a:gd name="connsiteY173" fmla="*/ 46595 h 290208"/>
                <a:gd name="connsiteX174" fmla="*/ 302135 w 386603"/>
                <a:gd name="connsiteY174" fmla="*/ 43347 h 290208"/>
                <a:gd name="connsiteX175" fmla="*/ 288072 w 386603"/>
                <a:gd name="connsiteY175" fmla="*/ 55229 h 290208"/>
                <a:gd name="connsiteX176" fmla="*/ 294569 w 386603"/>
                <a:gd name="connsiteY176" fmla="*/ 58478 h 290208"/>
                <a:gd name="connsiteX177" fmla="*/ 299954 w 386603"/>
                <a:gd name="connsiteY177" fmla="*/ 62839 h 290208"/>
                <a:gd name="connsiteX178" fmla="*/ 309700 w 386603"/>
                <a:gd name="connsiteY178" fmla="*/ 71473 h 290208"/>
                <a:gd name="connsiteX179" fmla="*/ 318379 w 386603"/>
                <a:gd name="connsiteY179" fmla="*/ 77970 h 290208"/>
                <a:gd name="connsiteX180" fmla="*/ 328125 w 386603"/>
                <a:gd name="connsiteY180" fmla="*/ 85581 h 290208"/>
                <a:gd name="connsiteX181" fmla="*/ 354115 w 386603"/>
                <a:gd name="connsiteY181" fmla="*/ 56342 h 290208"/>
                <a:gd name="connsiteX182" fmla="*/ 338939 w 386603"/>
                <a:gd name="connsiteY182" fmla="*/ 38985 h 290208"/>
                <a:gd name="connsiteX183" fmla="*/ 324876 w 386603"/>
                <a:gd name="connsiteY183" fmla="*/ 0 h 290208"/>
                <a:gd name="connsiteX184" fmla="*/ 328125 w 386603"/>
                <a:gd name="connsiteY184" fmla="*/ 0 h 290208"/>
                <a:gd name="connsiteX185" fmla="*/ 331374 w 386603"/>
                <a:gd name="connsiteY185" fmla="*/ 2181 h 290208"/>
                <a:gd name="connsiteX186" fmla="*/ 340052 w 386603"/>
                <a:gd name="connsiteY186" fmla="*/ 9746 h 290208"/>
                <a:gd name="connsiteX187" fmla="*/ 346549 w 386603"/>
                <a:gd name="connsiteY187" fmla="*/ 17357 h 290208"/>
                <a:gd name="connsiteX188" fmla="*/ 360612 w 386603"/>
                <a:gd name="connsiteY188" fmla="*/ 33600 h 290208"/>
                <a:gd name="connsiteX189" fmla="*/ 373607 w 386603"/>
                <a:gd name="connsiteY189" fmla="*/ 47664 h 290208"/>
                <a:gd name="connsiteX190" fmla="*/ 384422 w 386603"/>
                <a:gd name="connsiteY190" fmla="*/ 61727 h 290208"/>
                <a:gd name="connsiteX191" fmla="*/ 386603 w 386603"/>
                <a:gd name="connsiteY191" fmla="*/ 66088 h 290208"/>
                <a:gd name="connsiteX192" fmla="*/ 386603 w 386603"/>
                <a:gd name="connsiteY192" fmla="*/ 69337 h 290208"/>
                <a:gd name="connsiteX193" fmla="*/ 384422 w 386603"/>
                <a:gd name="connsiteY193" fmla="*/ 72586 h 290208"/>
                <a:gd name="connsiteX194" fmla="*/ 382286 w 386603"/>
                <a:gd name="connsiteY194" fmla="*/ 74722 h 290208"/>
                <a:gd name="connsiteX195" fmla="*/ 379037 w 386603"/>
                <a:gd name="connsiteY195" fmla="*/ 76902 h 290208"/>
                <a:gd name="connsiteX196" fmla="*/ 374676 w 386603"/>
                <a:gd name="connsiteY196" fmla="*/ 76902 h 290208"/>
                <a:gd name="connsiteX197" fmla="*/ 371427 w 386603"/>
                <a:gd name="connsiteY197" fmla="*/ 75834 h 290208"/>
                <a:gd name="connsiteX198" fmla="*/ 368178 w 386603"/>
                <a:gd name="connsiteY198" fmla="*/ 73654 h 290208"/>
                <a:gd name="connsiteX199" fmla="*/ 356296 w 386603"/>
                <a:gd name="connsiteY199" fmla="*/ 89897 h 290208"/>
                <a:gd name="connsiteX200" fmla="*/ 344369 w 386603"/>
                <a:gd name="connsiteY200" fmla="*/ 105073 h 290208"/>
                <a:gd name="connsiteX201" fmla="*/ 318379 w 386603"/>
                <a:gd name="connsiteY201" fmla="*/ 135380 h 290208"/>
                <a:gd name="connsiteX202" fmla="*/ 290208 w 386603"/>
                <a:gd name="connsiteY202" fmla="*/ 164619 h 290208"/>
                <a:gd name="connsiteX203" fmla="*/ 263150 w 386603"/>
                <a:gd name="connsiteY203" fmla="*/ 191677 h 290208"/>
                <a:gd name="connsiteX204" fmla="*/ 232843 w 386603"/>
                <a:gd name="connsiteY204" fmla="*/ 221984 h 290208"/>
                <a:gd name="connsiteX205" fmla="*/ 201423 w 386603"/>
                <a:gd name="connsiteY205" fmla="*/ 251223 h 290208"/>
                <a:gd name="connsiteX206" fmla="*/ 190609 w 386603"/>
                <a:gd name="connsiteY206" fmla="*/ 262082 h 290208"/>
                <a:gd name="connsiteX207" fmla="*/ 177614 w 386603"/>
                <a:gd name="connsiteY207" fmla="*/ 273964 h 290208"/>
                <a:gd name="connsiteX208" fmla="*/ 171116 w 386603"/>
                <a:gd name="connsiteY208" fmla="*/ 279394 h 290208"/>
                <a:gd name="connsiteX209" fmla="*/ 164619 w 386603"/>
                <a:gd name="connsiteY209" fmla="*/ 283711 h 290208"/>
                <a:gd name="connsiteX210" fmla="*/ 157053 w 386603"/>
                <a:gd name="connsiteY210" fmla="*/ 288072 h 290208"/>
                <a:gd name="connsiteX211" fmla="*/ 149443 w 386603"/>
                <a:gd name="connsiteY211" fmla="*/ 290208 h 290208"/>
                <a:gd name="connsiteX212" fmla="*/ 146194 w 386603"/>
                <a:gd name="connsiteY212" fmla="*/ 290208 h 290208"/>
                <a:gd name="connsiteX213" fmla="*/ 144058 w 386603"/>
                <a:gd name="connsiteY213" fmla="*/ 289140 h 290208"/>
                <a:gd name="connsiteX214" fmla="*/ 142946 w 386603"/>
                <a:gd name="connsiteY214" fmla="*/ 285891 h 290208"/>
                <a:gd name="connsiteX215" fmla="*/ 142946 w 386603"/>
                <a:gd name="connsiteY215" fmla="*/ 282643 h 290208"/>
                <a:gd name="connsiteX216" fmla="*/ 144058 w 386603"/>
                <a:gd name="connsiteY216" fmla="*/ 281574 h 290208"/>
                <a:gd name="connsiteX217" fmla="*/ 133199 w 386603"/>
                <a:gd name="connsiteY217" fmla="*/ 276145 h 290208"/>
                <a:gd name="connsiteX218" fmla="*/ 122385 w 386603"/>
                <a:gd name="connsiteY218" fmla="*/ 269648 h 290208"/>
                <a:gd name="connsiteX219" fmla="*/ 112639 w 386603"/>
                <a:gd name="connsiteY219" fmla="*/ 263150 h 290208"/>
                <a:gd name="connsiteX220" fmla="*/ 101824 w 386603"/>
                <a:gd name="connsiteY220" fmla="*/ 255584 h 290208"/>
                <a:gd name="connsiteX221" fmla="*/ 82332 w 386603"/>
                <a:gd name="connsiteY221" fmla="*/ 239341 h 290208"/>
                <a:gd name="connsiteX222" fmla="*/ 64975 w 386603"/>
                <a:gd name="connsiteY222" fmla="*/ 223097 h 290208"/>
                <a:gd name="connsiteX223" fmla="*/ 44415 w 386603"/>
                <a:gd name="connsiteY223" fmla="*/ 203604 h 290208"/>
                <a:gd name="connsiteX224" fmla="*/ 35737 w 386603"/>
                <a:gd name="connsiteY224" fmla="*/ 192790 h 290208"/>
                <a:gd name="connsiteX225" fmla="*/ 25990 w 386603"/>
                <a:gd name="connsiteY225" fmla="*/ 181931 h 290208"/>
                <a:gd name="connsiteX226" fmla="*/ 18425 w 386603"/>
                <a:gd name="connsiteY226" fmla="*/ 173297 h 290208"/>
                <a:gd name="connsiteX227" fmla="*/ 15176 w 386603"/>
                <a:gd name="connsiteY227" fmla="*/ 167868 h 290208"/>
                <a:gd name="connsiteX228" fmla="*/ 11927 w 386603"/>
                <a:gd name="connsiteY228" fmla="*/ 162438 h 290208"/>
                <a:gd name="connsiteX229" fmla="*/ 9746 w 386603"/>
                <a:gd name="connsiteY229" fmla="*/ 158121 h 290208"/>
                <a:gd name="connsiteX230" fmla="*/ 8678 w 386603"/>
                <a:gd name="connsiteY230" fmla="*/ 153805 h 290208"/>
                <a:gd name="connsiteX231" fmla="*/ 5430 w 386603"/>
                <a:gd name="connsiteY231" fmla="*/ 152692 h 290208"/>
                <a:gd name="connsiteX232" fmla="*/ 3249 w 386603"/>
                <a:gd name="connsiteY232" fmla="*/ 150556 h 290208"/>
                <a:gd name="connsiteX233" fmla="*/ 1113 w 386603"/>
                <a:gd name="connsiteY233" fmla="*/ 147307 h 290208"/>
                <a:gd name="connsiteX234" fmla="*/ 0 w 386603"/>
                <a:gd name="connsiteY234" fmla="*/ 144058 h 290208"/>
                <a:gd name="connsiteX235" fmla="*/ 1113 w 386603"/>
                <a:gd name="connsiteY235" fmla="*/ 138629 h 290208"/>
                <a:gd name="connsiteX236" fmla="*/ 3249 w 386603"/>
                <a:gd name="connsiteY236" fmla="*/ 133199 h 290208"/>
                <a:gd name="connsiteX237" fmla="*/ 6498 w 386603"/>
                <a:gd name="connsiteY237" fmla="*/ 128883 h 290208"/>
                <a:gd name="connsiteX238" fmla="*/ 10859 w 386603"/>
                <a:gd name="connsiteY238" fmla="*/ 123453 h 290208"/>
                <a:gd name="connsiteX239" fmla="*/ 19493 w 386603"/>
                <a:gd name="connsiteY239" fmla="*/ 115888 h 290208"/>
                <a:gd name="connsiteX240" fmla="*/ 29239 w 386603"/>
                <a:gd name="connsiteY240" fmla="*/ 108322 h 290208"/>
                <a:gd name="connsiteX241" fmla="*/ 35737 w 386603"/>
                <a:gd name="connsiteY241" fmla="*/ 102893 h 290208"/>
                <a:gd name="connsiteX242" fmla="*/ 44415 w 386603"/>
                <a:gd name="connsiteY242" fmla="*/ 97463 h 290208"/>
                <a:gd name="connsiteX243" fmla="*/ 48732 w 386603"/>
                <a:gd name="connsiteY243" fmla="*/ 95327 h 290208"/>
                <a:gd name="connsiteX244" fmla="*/ 53093 w 386603"/>
                <a:gd name="connsiteY244" fmla="*/ 94214 h 290208"/>
                <a:gd name="connsiteX245" fmla="*/ 57410 w 386603"/>
                <a:gd name="connsiteY245" fmla="*/ 94214 h 290208"/>
                <a:gd name="connsiteX246" fmla="*/ 61727 w 386603"/>
                <a:gd name="connsiteY246" fmla="*/ 96395 h 290208"/>
                <a:gd name="connsiteX247" fmla="*/ 63907 w 386603"/>
                <a:gd name="connsiteY247" fmla="*/ 97463 h 290208"/>
                <a:gd name="connsiteX248" fmla="*/ 68224 w 386603"/>
                <a:gd name="connsiteY248" fmla="*/ 99644 h 290208"/>
                <a:gd name="connsiteX249" fmla="*/ 72585 w 386603"/>
                <a:gd name="connsiteY249" fmla="*/ 102893 h 290208"/>
                <a:gd name="connsiteX250" fmla="*/ 83400 w 386603"/>
                <a:gd name="connsiteY250" fmla="*/ 111571 h 290208"/>
                <a:gd name="connsiteX251" fmla="*/ 97463 w 386603"/>
                <a:gd name="connsiteY251" fmla="*/ 125634 h 290208"/>
                <a:gd name="connsiteX252" fmla="*/ 114819 w 386603"/>
                <a:gd name="connsiteY252" fmla="*/ 139697 h 290208"/>
                <a:gd name="connsiteX253" fmla="*/ 132131 w 386603"/>
                <a:gd name="connsiteY253" fmla="*/ 153805 h 290208"/>
                <a:gd name="connsiteX254" fmla="*/ 137561 w 386603"/>
                <a:gd name="connsiteY254" fmla="*/ 157053 h 290208"/>
                <a:gd name="connsiteX255" fmla="*/ 141877 w 386603"/>
                <a:gd name="connsiteY255" fmla="*/ 161370 h 290208"/>
                <a:gd name="connsiteX256" fmla="*/ 151624 w 386603"/>
                <a:gd name="connsiteY256" fmla="*/ 151624 h 290208"/>
                <a:gd name="connsiteX257" fmla="*/ 162438 w 386603"/>
                <a:gd name="connsiteY257" fmla="*/ 142946 h 290208"/>
                <a:gd name="connsiteX258" fmla="*/ 187360 w 386603"/>
                <a:gd name="connsiteY258" fmla="*/ 119136 h 290208"/>
                <a:gd name="connsiteX259" fmla="*/ 213350 w 386603"/>
                <a:gd name="connsiteY259" fmla="*/ 96395 h 290208"/>
                <a:gd name="connsiteX260" fmla="*/ 264262 w 386603"/>
                <a:gd name="connsiteY260" fmla="*/ 49844 h 290208"/>
                <a:gd name="connsiteX261" fmla="*/ 315130 w 386603"/>
                <a:gd name="connsiteY261" fmla="*/ 4362 h 290208"/>
                <a:gd name="connsiteX262" fmla="*/ 319447 w 386603"/>
                <a:gd name="connsiteY262" fmla="*/ 2181 h 290208"/>
                <a:gd name="connsiteX263" fmla="*/ 321627 w 386603"/>
                <a:gd name="connsiteY263" fmla="*/ 1113 h 29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</a:cxnLst>
              <a:rect l="l" t="t" r="r" b="b"/>
              <a:pathLst>
                <a:path w="386603" h="290208">
                  <a:moveTo>
                    <a:pt x="27103" y="144058"/>
                  </a:moveTo>
                  <a:lnTo>
                    <a:pt x="23854" y="147307"/>
                  </a:lnTo>
                  <a:lnTo>
                    <a:pt x="28171" y="151624"/>
                  </a:lnTo>
                  <a:lnTo>
                    <a:pt x="32488" y="155941"/>
                  </a:lnTo>
                  <a:lnTo>
                    <a:pt x="50912" y="177614"/>
                  </a:lnTo>
                  <a:lnTo>
                    <a:pt x="70405" y="198175"/>
                  </a:lnTo>
                  <a:lnTo>
                    <a:pt x="90965" y="216599"/>
                  </a:lnTo>
                  <a:lnTo>
                    <a:pt x="112639" y="234979"/>
                  </a:lnTo>
                  <a:lnTo>
                    <a:pt x="123453" y="242589"/>
                  </a:lnTo>
                  <a:lnTo>
                    <a:pt x="134312" y="250155"/>
                  </a:lnTo>
                  <a:lnTo>
                    <a:pt x="145126" y="257721"/>
                  </a:lnTo>
                  <a:lnTo>
                    <a:pt x="154873" y="265331"/>
                  </a:lnTo>
                  <a:lnTo>
                    <a:pt x="162438" y="258833"/>
                  </a:lnTo>
                  <a:lnTo>
                    <a:pt x="85581" y="194926"/>
                  </a:lnTo>
                  <a:lnTo>
                    <a:pt x="55229" y="171117"/>
                  </a:lnTo>
                  <a:lnTo>
                    <a:pt x="40098" y="158121"/>
                  </a:lnTo>
                  <a:lnTo>
                    <a:pt x="32488" y="151624"/>
                  </a:lnTo>
                  <a:close/>
                  <a:moveTo>
                    <a:pt x="194926" y="138629"/>
                  </a:moveTo>
                  <a:lnTo>
                    <a:pt x="186292" y="146195"/>
                  </a:lnTo>
                  <a:lnTo>
                    <a:pt x="191677" y="151624"/>
                  </a:lnTo>
                  <a:lnTo>
                    <a:pt x="198175" y="159190"/>
                  </a:lnTo>
                  <a:lnTo>
                    <a:pt x="206853" y="172185"/>
                  </a:lnTo>
                  <a:lnTo>
                    <a:pt x="213350" y="178682"/>
                  </a:lnTo>
                  <a:lnTo>
                    <a:pt x="218780" y="186292"/>
                  </a:lnTo>
                  <a:lnTo>
                    <a:pt x="223096" y="193858"/>
                  </a:lnTo>
                  <a:lnTo>
                    <a:pt x="224165" y="198175"/>
                  </a:lnTo>
                  <a:lnTo>
                    <a:pt x="225277" y="202492"/>
                  </a:lnTo>
                  <a:lnTo>
                    <a:pt x="239340" y="188428"/>
                  </a:lnTo>
                  <a:lnTo>
                    <a:pt x="236092" y="187360"/>
                  </a:lnTo>
                  <a:lnTo>
                    <a:pt x="228526" y="180863"/>
                  </a:lnTo>
                  <a:lnTo>
                    <a:pt x="220916" y="173297"/>
                  </a:lnTo>
                  <a:lnTo>
                    <a:pt x="207921" y="157053"/>
                  </a:lnTo>
                  <a:lnTo>
                    <a:pt x="201423" y="148375"/>
                  </a:lnTo>
                  <a:close/>
                  <a:moveTo>
                    <a:pt x="41166" y="128883"/>
                  </a:moveTo>
                  <a:lnTo>
                    <a:pt x="40098" y="129951"/>
                  </a:lnTo>
                  <a:lnTo>
                    <a:pt x="32488" y="137561"/>
                  </a:lnTo>
                  <a:lnTo>
                    <a:pt x="41166" y="142946"/>
                  </a:lnTo>
                  <a:lnTo>
                    <a:pt x="48732" y="148375"/>
                  </a:lnTo>
                  <a:lnTo>
                    <a:pt x="64975" y="161370"/>
                  </a:lnTo>
                  <a:lnTo>
                    <a:pt x="94214" y="187360"/>
                  </a:lnTo>
                  <a:lnTo>
                    <a:pt x="171116" y="251223"/>
                  </a:lnTo>
                  <a:lnTo>
                    <a:pt x="176546" y="246906"/>
                  </a:lnTo>
                  <a:lnTo>
                    <a:pt x="174365" y="245838"/>
                  </a:lnTo>
                  <a:lnTo>
                    <a:pt x="163551" y="238228"/>
                  </a:lnTo>
                  <a:lnTo>
                    <a:pt x="153804" y="229594"/>
                  </a:lnTo>
                  <a:lnTo>
                    <a:pt x="144058" y="220916"/>
                  </a:lnTo>
                  <a:lnTo>
                    <a:pt x="134312" y="212238"/>
                  </a:lnTo>
                  <a:lnTo>
                    <a:pt x="113707" y="194926"/>
                  </a:lnTo>
                  <a:lnTo>
                    <a:pt x="95327" y="178682"/>
                  </a:lnTo>
                  <a:lnTo>
                    <a:pt x="56342" y="144058"/>
                  </a:lnTo>
                  <a:lnTo>
                    <a:pt x="48732" y="136448"/>
                  </a:lnTo>
                  <a:close/>
                  <a:moveTo>
                    <a:pt x="216599" y="119136"/>
                  </a:moveTo>
                  <a:lnTo>
                    <a:pt x="206853" y="128883"/>
                  </a:lnTo>
                  <a:lnTo>
                    <a:pt x="214418" y="136448"/>
                  </a:lnTo>
                  <a:lnTo>
                    <a:pt x="222028" y="145126"/>
                  </a:lnTo>
                  <a:lnTo>
                    <a:pt x="236092" y="160302"/>
                  </a:lnTo>
                  <a:lnTo>
                    <a:pt x="248018" y="175433"/>
                  </a:lnTo>
                  <a:lnTo>
                    <a:pt x="249087" y="178682"/>
                  </a:lnTo>
                  <a:lnTo>
                    <a:pt x="254516" y="172185"/>
                  </a:lnTo>
                  <a:lnTo>
                    <a:pt x="256652" y="170048"/>
                  </a:lnTo>
                  <a:lnTo>
                    <a:pt x="255584" y="167868"/>
                  </a:lnTo>
                  <a:lnTo>
                    <a:pt x="241521" y="151624"/>
                  </a:lnTo>
                  <a:lnTo>
                    <a:pt x="228526" y="135380"/>
                  </a:lnTo>
                  <a:lnTo>
                    <a:pt x="222028" y="127815"/>
                  </a:lnTo>
                  <a:close/>
                  <a:moveTo>
                    <a:pt x="59590" y="112639"/>
                  </a:moveTo>
                  <a:lnTo>
                    <a:pt x="53093" y="119136"/>
                  </a:lnTo>
                  <a:lnTo>
                    <a:pt x="60659" y="125634"/>
                  </a:lnTo>
                  <a:lnTo>
                    <a:pt x="68224" y="132131"/>
                  </a:lnTo>
                  <a:lnTo>
                    <a:pt x="107209" y="166800"/>
                  </a:lnTo>
                  <a:lnTo>
                    <a:pt x="125634" y="184112"/>
                  </a:lnTo>
                  <a:lnTo>
                    <a:pt x="144058" y="201423"/>
                  </a:lnTo>
                  <a:lnTo>
                    <a:pt x="163551" y="218735"/>
                  </a:lnTo>
                  <a:lnTo>
                    <a:pt x="173297" y="227414"/>
                  </a:lnTo>
                  <a:lnTo>
                    <a:pt x="180863" y="237160"/>
                  </a:lnTo>
                  <a:lnTo>
                    <a:pt x="181931" y="239341"/>
                  </a:lnTo>
                  <a:lnTo>
                    <a:pt x="183043" y="241477"/>
                  </a:lnTo>
                  <a:lnTo>
                    <a:pt x="199287" y="227414"/>
                  </a:lnTo>
                  <a:lnTo>
                    <a:pt x="219848" y="207921"/>
                  </a:lnTo>
                  <a:lnTo>
                    <a:pt x="215531" y="205740"/>
                  </a:lnTo>
                  <a:lnTo>
                    <a:pt x="211170" y="203604"/>
                  </a:lnTo>
                  <a:lnTo>
                    <a:pt x="206853" y="200355"/>
                  </a:lnTo>
                  <a:lnTo>
                    <a:pt x="202536" y="196039"/>
                  </a:lnTo>
                  <a:lnTo>
                    <a:pt x="196038" y="187360"/>
                  </a:lnTo>
                  <a:lnTo>
                    <a:pt x="190609" y="178682"/>
                  </a:lnTo>
                  <a:lnTo>
                    <a:pt x="181931" y="167868"/>
                  </a:lnTo>
                  <a:lnTo>
                    <a:pt x="177614" y="162438"/>
                  </a:lnTo>
                  <a:lnTo>
                    <a:pt x="175433" y="155941"/>
                  </a:lnTo>
                  <a:lnTo>
                    <a:pt x="161370" y="168936"/>
                  </a:lnTo>
                  <a:lnTo>
                    <a:pt x="166799" y="174365"/>
                  </a:lnTo>
                  <a:lnTo>
                    <a:pt x="171116" y="181931"/>
                  </a:lnTo>
                  <a:lnTo>
                    <a:pt x="174365" y="188428"/>
                  </a:lnTo>
                  <a:lnTo>
                    <a:pt x="179795" y="194926"/>
                  </a:lnTo>
                  <a:lnTo>
                    <a:pt x="190609" y="206853"/>
                  </a:lnTo>
                  <a:lnTo>
                    <a:pt x="196038" y="214419"/>
                  </a:lnTo>
                  <a:lnTo>
                    <a:pt x="199287" y="221984"/>
                  </a:lnTo>
                  <a:lnTo>
                    <a:pt x="199287" y="223097"/>
                  </a:lnTo>
                  <a:lnTo>
                    <a:pt x="197106" y="224165"/>
                  </a:lnTo>
                  <a:lnTo>
                    <a:pt x="192790" y="223097"/>
                  </a:lnTo>
                  <a:lnTo>
                    <a:pt x="187360" y="220916"/>
                  </a:lnTo>
                  <a:lnTo>
                    <a:pt x="183043" y="218735"/>
                  </a:lnTo>
                  <a:lnTo>
                    <a:pt x="179795" y="215487"/>
                  </a:lnTo>
                  <a:lnTo>
                    <a:pt x="172184" y="208989"/>
                  </a:lnTo>
                  <a:lnTo>
                    <a:pt x="166799" y="200355"/>
                  </a:lnTo>
                  <a:lnTo>
                    <a:pt x="158121" y="188428"/>
                  </a:lnTo>
                  <a:lnTo>
                    <a:pt x="154873" y="181931"/>
                  </a:lnTo>
                  <a:lnTo>
                    <a:pt x="152692" y="175433"/>
                  </a:lnTo>
                  <a:lnTo>
                    <a:pt x="145126" y="178682"/>
                  </a:lnTo>
                  <a:lnTo>
                    <a:pt x="140809" y="179795"/>
                  </a:lnTo>
                  <a:lnTo>
                    <a:pt x="135380" y="179795"/>
                  </a:lnTo>
                  <a:lnTo>
                    <a:pt x="134312" y="177614"/>
                  </a:lnTo>
                  <a:lnTo>
                    <a:pt x="134312" y="175433"/>
                  </a:lnTo>
                  <a:lnTo>
                    <a:pt x="129951" y="174365"/>
                  </a:lnTo>
                  <a:lnTo>
                    <a:pt x="126702" y="172185"/>
                  </a:lnTo>
                  <a:lnTo>
                    <a:pt x="118068" y="165687"/>
                  </a:lnTo>
                  <a:lnTo>
                    <a:pt x="102892" y="154873"/>
                  </a:lnTo>
                  <a:lnTo>
                    <a:pt x="88829" y="141878"/>
                  </a:lnTo>
                  <a:lnTo>
                    <a:pt x="74722" y="129951"/>
                  </a:lnTo>
                  <a:lnTo>
                    <a:pt x="66088" y="121317"/>
                  </a:lnTo>
                  <a:close/>
                  <a:moveTo>
                    <a:pt x="239340" y="99644"/>
                  </a:moveTo>
                  <a:lnTo>
                    <a:pt x="228526" y="109390"/>
                  </a:lnTo>
                  <a:lnTo>
                    <a:pt x="232843" y="113707"/>
                  </a:lnTo>
                  <a:lnTo>
                    <a:pt x="237160" y="119136"/>
                  </a:lnTo>
                  <a:lnTo>
                    <a:pt x="245838" y="129951"/>
                  </a:lnTo>
                  <a:lnTo>
                    <a:pt x="256652" y="142946"/>
                  </a:lnTo>
                  <a:lnTo>
                    <a:pt x="268579" y="158121"/>
                  </a:lnTo>
                  <a:lnTo>
                    <a:pt x="281574" y="141878"/>
                  </a:lnTo>
                  <a:lnTo>
                    <a:pt x="275077" y="137561"/>
                  </a:lnTo>
                  <a:lnTo>
                    <a:pt x="268579" y="131063"/>
                  </a:lnTo>
                  <a:lnTo>
                    <a:pt x="258833" y="120204"/>
                  </a:lnTo>
                  <a:lnTo>
                    <a:pt x="248018" y="110458"/>
                  </a:lnTo>
                  <a:lnTo>
                    <a:pt x="243657" y="105073"/>
                  </a:lnTo>
                  <a:close/>
                  <a:moveTo>
                    <a:pt x="264262" y="76902"/>
                  </a:moveTo>
                  <a:lnTo>
                    <a:pt x="249087" y="89897"/>
                  </a:lnTo>
                  <a:lnTo>
                    <a:pt x="261013" y="100712"/>
                  </a:lnTo>
                  <a:lnTo>
                    <a:pt x="272896" y="112639"/>
                  </a:lnTo>
                  <a:lnTo>
                    <a:pt x="282642" y="120204"/>
                  </a:lnTo>
                  <a:lnTo>
                    <a:pt x="286959" y="124566"/>
                  </a:lnTo>
                  <a:lnTo>
                    <a:pt x="291320" y="129951"/>
                  </a:lnTo>
                  <a:lnTo>
                    <a:pt x="302135" y="118068"/>
                  </a:lnTo>
                  <a:lnTo>
                    <a:pt x="295637" y="113707"/>
                  </a:lnTo>
                  <a:lnTo>
                    <a:pt x="290208" y="109390"/>
                  </a:lnTo>
                  <a:lnTo>
                    <a:pt x="279393" y="100712"/>
                  </a:lnTo>
                  <a:lnTo>
                    <a:pt x="275077" y="95327"/>
                  </a:lnTo>
                  <a:lnTo>
                    <a:pt x="269647" y="89897"/>
                  </a:lnTo>
                  <a:lnTo>
                    <a:pt x="266398" y="83400"/>
                  </a:lnTo>
                  <a:lnTo>
                    <a:pt x="264262" y="80151"/>
                  </a:lnTo>
                  <a:close/>
                  <a:moveTo>
                    <a:pt x="281574" y="61727"/>
                  </a:moveTo>
                  <a:lnTo>
                    <a:pt x="268579" y="72586"/>
                  </a:lnTo>
                  <a:lnTo>
                    <a:pt x="275077" y="75834"/>
                  </a:lnTo>
                  <a:lnTo>
                    <a:pt x="280506" y="80151"/>
                  </a:lnTo>
                  <a:lnTo>
                    <a:pt x="290208" y="89897"/>
                  </a:lnTo>
                  <a:lnTo>
                    <a:pt x="301067" y="97463"/>
                  </a:lnTo>
                  <a:lnTo>
                    <a:pt x="310813" y="106141"/>
                  </a:lnTo>
                  <a:lnTo>
                    <a:pt x="316198" y="99644"/>
                  </a:lnTo>
                  <a:lnTo>
                    <a:pt x="307564" y="90966"/>
                  </a:lnTo>
                  <a:lnTo>
                    <a:pt x="298886" y="82332"/>
                  </a:lnTo>
                  <a:lnTo>
                    <a:pt x="289140" y="72586"/>
                  </a:lnTo>
                  <a:lnTo>
                    <a:pt x="284823" y="67156"/>
                  </a:lnTo>
                  <a:close/>
                  <a:moveTo>
                    <a:pt x="324876" y="22742"/>
                  </a:moveTo>
                  <a:lnTo>
                    <a:pt x="310813" y="35737"/>
                  </a:lnTo>
                  <a:lnTo>
                    <a:pt x="315130" y="37917"/>
                  </a:lnTo>
                  <a:lnTo>
                    <a:pt x="318379" y="42234"/>
                  </a:lnTo>
                  <a:lnTo>
                    <a:pt x="324876" y="50912"/>
                  </a:lnTo>
                  <a:lnTo>
                    <a:pt x="329193" y="56342"/>
                  </a:lnTo>
                  <a:lnTo>
                    <a:pt x="333554" y="60659"/>
                  </a:lnTo>
                  <a:lnTo>
                    <a:pt x="335690" y="67156"/>
                  </a:lnTo>
                  <a:lnTo>
                    <a:pt x="336803" y="73654"/>
                  </a:lnTo>
                  <a:lnTo>
                    <a:pt x="335690" y="75834"/>
                  </a:lnTo>
                  <a:lnTo>
                    <a:pt x="333554" y="75834"/>
                  </a:lnTo>
                  <a:lnTo>
                    <a:pt x="327057" y="72586"/>
                  </a:lnTo>
                  <a:lnTo>
                    <a:pt x="322695" y="68224"/>
                  </a:lnTo>
                  <a:lnTo>
                    <a:pt x="314062" y="57410"/>
                  </a:lnTo>
                  <a:lnTo>
                    <a:pt x="307564" y="50912"/>
                  </a:lnTo>
                  <a:lnTo>
                    <a:pt x="304315" y="46595"/>
                  </a:lnTo>
                  <a:lnTo>
                    <a:pt x="302135" y="43347"/>
                  </a:lnTo>
                  <a:lnTo>
                    <a:pt x="288072" y="55229"/>
                  </a:lnTo>
                  <a:lnTo>
                    <a:pt x="294569" y="58478"/>
                  </a:lnTo>
                  <a:lnTo>
                    <a:pt x="299954" y="62839"/>
                  </a:lnTo>
                  <a:lnTo>
                    <a:pt x="309700" y="71473"/>
                  </a:lnTo>
                  <a:lnTo>
                    <a:pt x="318379" y="77970"/>
                  </a:lnTo>
                  <a:lnTo>
                    <a:pt x="328125" y="85581"/>
                  </a:lnTo>
                  <a:lnTo>
                    <a:pt x="354115" y="56342"/>
                  </a:lnTo>
                  <a:lnTo>
                    <a:pt x="338939" y="38985"/>
                  </a:lnTo>
                  <a:close/>
                  <a:moveTo>
                    <a:pt x="324876" y="0"/>
                  </a:moveTo>
                  <a:lnTo>
                    <a:pt x="328125" y="0"/>
                  </a:lnTo>
                  <a:lnTo>
                    <a:pt x="331374" y="2181"/>
                  </a:lnTo>
                  <a:lnTo>
                    <a:pt x="340052" y="9746"/>
                  </a:lnTo>
                  <a:lnTo>
                    <a:pt x="346549" y="17357"/>
                  </a:lnTo>
                  <a:lnTo>
                    <a:pt x="360612" y="33600"/>
                  </a:lnTo>
                  <a:lnTo>
                    <a:pt x="373607" y="47664"/>
                  </a:lnTo>
                  <a:lnTo>
                    <a:pt x="384422" y="61727"/>
                  </a:lnTo>
                  <a:lnTo>
                    <a:pt x="386603" y="66088"/>
                  </a:lnTo>
                  <a:lnTo>
                    <a:pt x="386603" y="69337"/>
                  </a:lnTo>
                  <a:lnTo>
                    <a:pt x="384422" y="72586"/>
                  </a:lnTo>
                  <a:lnTo>
                    <a:pt x="382286" y="74722"/>
                  </a:lnTo>
                  <a:lnTo>
                    <a:pt x="379037" y="76902"/>
                  </a:lnTo>
                  <a:lnTo>
                    <a:pt x="374676" y="76902"/>
                  </a:lnTo>
                  <a:lnTo>
                    <a:pt x="371427" y="75834"/>
                  </a:lnTo>
                  <a:lnTo>
                    <a:pt x="368178" y="73654"/>
                  </a:lnTo>
                  <a:lnTo>
                    <a:pt x="356296" y="89897"/>
                  </a:lnTo>
                  <a:lnTo>
                    <a:pt x="344369" y="105073"/>
                  </a:lnTo>
                  <a:lnTo>
                    <a:pt x="318379" y="135380"/>
                  </a:lnTo>
                  <a:lnTo>
                    <a:pt x="290208" y="164619"/>
                  </a:lnTo>
                  <a:lnTo>
                    <a:pt x="263150" y="191677"/>
                  </a:lnTo>
                  <a:lnTo>
                    <a:pt x="232843" y="221984"/>
                  </a:lnTo>
                  <a:lnTo>
                    <a:pt x="201423" y="251223"/>
                  </a:lnTo>
                  <a:lnTo>
                    <a:pt x="190609" y="262082"/>
                  </a:lnTo>
                  <a:lnTo>
                    <a:pt x="177614" y="273964"/>
                  </a:lnTo>
                  <a:lnTo>
                    <a:pt x="171116" y="279394"/>
                  </a:lnTo>
                  <a:lnTo>
                    <a:pt x="164619" y="283711"/>
                  </a:lnTo>
                  <a:lnTo>
                    <a:pt x="157053" y="288072"/>
                  </a:lnTo>
                  <a:lnTo>
                    <a:pt x="149443" y="290208"/>
                  </a:lnTo>
                  <a:lnTo>
                    <a:pt x="146194" y="290208"/>
                  </a:lnTo>
                  <a:lnTo>
                    <a:pt x="144058" y="289140"/>
                  </a:lnTo>
                  <a:lnTo>
                    <a:pt x="142946" y="285891"/>
                  </a:lnTo>
                  <a:lnTo>
                    <a:pt x="142946" y="282643"/>
                  </a:lnTo>
                  <a:lnTo>
                    <a:pt x="144058" y="281574"/>
                  </a:lnTo>
                  <a:lnTo>
                    <a:pt x="133199" y="276145"/>
                  </a:lnTo>
                  <a:lnTo>
                    <a:pt x="122385" y="269648"/>
                  </a:lnTo>
                  <a:lnTo>
                    <a:pt x="112639" y="263150"/>
                  </a:lnTo>
                  <a:lnTo>
                    <a:pt x="101824" y="255584"/>
                  </a:lnTo>
                  <a:lnTo>
                    <a:pt x="82332" y="239341"/>
                  </a:lnTo>
                  <a:lnTo>
                    <a:pt x="64975" y="223097"/>
                  </a:lnTo>
                  <a:lnTo>
                    <a:pt x="44415" y="203604"/>
                  </a:lnTo>
                  <a:lnTo>
                    <a:pt x="35737" y="192790"/>
                  </a:lnTo>
                  <a:lnTo>
                    <a:pt x="25990" y="181931"/>
                  </a:lnTo>
                  <a:lnTo>
                    <a:pt x="18425" y="173297"/>
                  </a:lnTo>
                  <a:lnTo>
                    <a:pt x="15176" y="167868"/>
                  </a:lnTo>
                  <a:lnTo>
                    <a:pt x="11927" y="162438"/>
                  </a:lnTo>
                  <a:lnTo>
                    <a:pt x="9746" y="158121"/>
                  </a:lnTo>
                  <a:lnTo>
                    <a:pt x="8678" y="153805"/>
                  </a:lnTo>
                  <a:lnTo>
                    <a:pt x="5430" y="152692"/>
                  </a:lnTo>
                  <a:lnTo>
                    <a:pt x="3249" y="150556"/>
                  </a:lnTo>
                  <a:lnTo>
                    <a:pt x="1113" y="147307"/>
                  </a:lnTo>
                  <a:lnTo>
                    <a:pt x="0" y="144058"/>
                  </a:lnTo>
                  <a:lnTo>
                    <a:pt x="1113" y="138629"/>
                  </a:lnTo>
                  <a:lnTo>
                    <a:pt x="3249" y="133199"/>
                  </a:lnTo>
                  <a:lnTo>
                    <a:pt x="6498" y="128883"/>
                  </a:lnTo>
                  <a:lnTo>
                    <a:pt x="10859" y="123453"/>
                  </a:lnTo>
                  <a:lnTo>
                    <a:pt x="19493" y="115888"/>
                  </a:lnTo>
                  <a:lnTo>
                    <a:pt x="29239" y="108322"/>
                  </a:lnTo>
                  <a:lnTo>
                    <a:pt x="35737" y="102893"/>
                  </a:lnTo>
                  <a:lnTo>
                    <a:pt x="44415" y="97463"/>
                  </a:lnTo>
                  <a:lnTo>
                    <a:pt x="48732" y="95327"/>
                  </a:lnTo>
                  <a:lnTo>
                    <a:pt x="53093" y="94214"/>
                  </a:lnTo>
                  <a:lnTo>
                    <a:pt x="57410" y="94214"/>
                  </a:lnTo>
                  <a:lnTo>
                    <a:pt x="61727" y="96395"/>
                  </a:lnTo>
                  <a:lnTo>
                    <a:pt x="63907" y="97463"/>
                  </a:lnTo>
                  <a:lnTo>
                    <a:pt x="68224" y="99644"/>
                  </a:lnTo>
                  <a:lnTo>
                    <a:pt x="72585" y="102893"/>
                  </a:lnTo>
                  <a:lnTo>
                    <a:pt x="83400" y="111571"/>
                  </a:lnTo>
                  <a:lnTo>
                    <a:pt x="97463" y="125634"/>
                  </a:lnTo>
                  <a:lnTo>
                    <a:pt x="114819" y="139697"/>
                  </a:lnTo>
                  <a:lnTo>
                    <a:pt x="132131" y="153805"/>
                  </a:lnTo>
                  <a:lnTo>
                    <a:pt x="137561" y="157053"/>
                  </a:lnTo>
                  <a:lnTo>
                    <a:pt x="141877" y="161370"/>
                  </a:lnTo>
                  <a:lnTo>
                    <a:pt x="151624" y="151624"/>
                  </a:lnTo>
                  <a:lnTo>
                    <a:pt x="162438" y="142946"/>
                  </a:lnTo>
                  <a:lnTo>
                    <a:pt x="187360" y="119136"/>
                  </a:lnTo>
                  <a:lnTo>
                    <a:pt x="213350" y="96395"/>
                  </a:lnTo>
                  <a:lnTo>
                    <a:pt x="264262" y="49844"/>
                  </a:lnTo>
                  <a:lnTo>
                    <a:pt x="315130" y="4362"/>
                  </a:lnTo>
                  <a:lnTo>
                    <a:pt x="319447" y="2181"/>
                  </a:lnTo>
                  <a:lnTo>
                    <a:pt x="321627" y="1113"/>
                  </a:lnTo>
                  <a:close/>
                </a:path>
              </a:pathLst>
            </a:custGeom>
            <a:solidFill>
              <a:srgbClr val="FFB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EG" dirty="0"/>
            </a:p>
          </p:txBody>
        </p:sp>
      </p:grpSp>
      <p:pic>
        <p:nvPicPr>
          <p:cNvPr id="73" name="صورة 72">
            <a:extLst>
              <a:ext uri="{FF2B5EF4-FFF2-40B4-BE49-F238E27FC236}">
                <a16:creationId xmlns:a16="http://schemas.microsoft.com/office/drawing/2014/main" id="{98D8706D-6DDA-45A8-864D-782856E350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5242" r="-19422" b="1002"/>
          <a:stretch/>
        </p:blipFill>
        <p:spPr>
          <a:xfrm>
            <a:off x="9237842" y="3581859"/>
            <a:ext cx="1943358" cy="17449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07754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66;p22">
            <a:extLst>
              <a:ext uri="{FF2B5EF4-FFF2-40B4-BE49-F238E27FC236}">
                <a16:creationId xmlns:a16="http://schemas.microsoft.com/office/drawing/2014/main" id="{78B16E7A-CEE8-4174-A7EE-74ED2161F406}"/>
              </a:ext>
            </a:extLst>
          </p:cNvPr>
          <p:cNvGrpSpPr/>
          <p:nvPr/>
        </p:nvGrpSpPr>
        <p:grpSpPr>
          <a:xfrm>
            <a:off x="8317230" y="1966287"/>
            <a:ext cx="3434080" cy="1691313"/>
            <a:chOff x="2634166" y="1159726"/>
            <a:chExt cx="1798965" cy="1843300"/>
          </a:xfrm>
        </p:grpSpPr>
        <p:sp>
          <p:nvSpPr>
            <p:cNvPr id="8" name="Google Shape;767;p22">
              <a:extLst>
                <a:ext uri="{FF2B5EF4-FFF2-40B4-BE49-F238E27FC236}">
                  <a16:creationId xmlns:a16="http://schemas.microsoft.com/office/drawing/2014/main" id="{73EFFD34-2B71-43F3-A991-2FF8638246FF}"/>
                </a:ext>
              </a:extLst>
            </p:cNvPr>
            <p:cNvSpPr/>
            <p:nvPr/>
          </p:nvSpPr>
          <p:spPr>
            <a:xfrm>
              <a:off x="2658891" y="1198843"/>
              <a:ext cx="1749516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rgbClr val="E8F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وضع </a:t>
              </a:r>
              <a:r>
                <a:rPr lang="ar-SA" sz="2400" dirty="0">
                  <a:solidFill>
                    <a:srgbClr val="BF3042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خطة</a:t>
              </a:r>
              <a:r>
                <a:rPr lang="ar-SA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 والبدء بتنفيذها للوصول إلى الهدف وترتيب الأهداف من حيث أهميتها</a:t>
              </a:r>
              <a:endParaRPr lang="ar-EG" sz="2400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9" name="Google Shape;768;p22">
              <a:extLst>
                <a:ext uri="{FF2B5EF4-FFF2-40B4-BE49-F238E27FC236}">
                  <a16:creationId xmlns:a16="http://schemas.microsoft.com/office/drawing/2014/main" id="{C9FC80AC-CA31-4ED2-AC7B-C60D1A8D3FE5}"/>
                </a:ext>
              </a:extLst>
            </p:cNvPr>
            <p:cNvSpPr/>
            <p:nvPr/>
          </p:nvSpPr>
          <p:spPr>
            <a:xfrm>
              <a:off x="2634166" y="1159726"/>
              <a:ext cx="1798965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F02DC57-5528-48AB-AC70-6E048D1FFDFD}"/>
              </a:ext>
            </a:extLst>
          </p:cNvPr>
          <p:cNvSpPr txBox="1"/>
          <p:nvPr/>
        </p:nvSpPr>
        <p:spPr>
          <a:xfrm>
            <a:off x="3618723" y="337404"/>
            <a:ext cx="495455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4400" dirty="0">
                <a:ln>
                  <a:solidFill>
                    <a:sysClr val="windowText" lastClr="000000"/>
                  </a:solidFill>
                </a:ln>
                <a:solidFill>
                  <a:srgbClr val="BF3042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مهارات تطوير الذات</a:t>
            </a:r>
            <a:endParaRPr lang="ar-EG" sz="4400" dirty="0">
              <a:ln>
                <a:solidFill>
                  <a:sysClr val="windowText" lastClr="000000"/>
                </a:solidFill>
              </a:ln>
              <a:solidFill>
                <a:srgbClr val="BF304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12" name="شكل حر: شكل 11">
            <a:extLst>
              <a:ext uri="{FF2B5EF4-FFF2-40B4-BE49-F238E27FC236}">
                <a16:creationId xmlns:a16="http://schemas.microsoft.com/office/drawing/2014/main" id="{7BE6F153-ACD9-4F9D-B8C1-3DD43E1A8730}"/>
              </a:ext>
            </a:extLst>
          </p:cNvPr>
          <p:cNvSpPr/>
          <p:nvPr/>
        </p:nvSpPr>
        <p:spPr>
          <a:xfrm>
            <a:off x="9004504" y="1737462"/>
            <a:ext cx="2161336" cy="533394"/>
          </a:xfrm>
          <a:custGeom>
            <a:avLst/>
            <a:gdLst>
              <a:gd name="connsiteX0" fmla="*/ 224404 w 1815472"/>
              <a:gd name="connsiteY0" fmla="*/ 653 h 533394"/>
              <a:gd name="connsiteX1" fmla="*/ 273590 w 1815472"/>
              <a:gd name="connsiteY1" fmla="*/ 3738 h 533394"/>
              <a:gd name="connsiteX2" fmla="*/ 321141 w 1815472"/>
              <a:gd name="connsiteY2" fmla="*/ 6639 h 533394"/>
              <a:gd name="connsiteX3" fmla="*/ 418804 w 1815472"/>
              <a:gd name="connsiteY3" fmla="*/ 4415 h 533394"/>
              <a:gd name="connsiteX4" fmla="*/ 437831 w 1815472"/>
              <a:gd name="connsiteY4" fmla="*/ 5519 h 533394"/>
              <a:gd name="connsiteX5" fmla="*/ 498340 w 1815472"/>
              <a:gd name="connsiteY5" fmla="*/ 19327 h 533394"/>
              <a:gd name="connsiteX6" fmla="*/ 516550 w 1815472"/>
              <a:gd name="connsiteY6" fmla="*/ 20339 h 533394"/>
              <a:gd name="connsiteX7" fmla="*/ 614402 w 1815472"/>
              <a:gd name="connsiteY7" fmla="*/ 16436 h 533394"/>
              <a:gd name="connsiteX8" fmla="*/ 710142 w 1815472"/>
              <a:gd name="connsiteY8" fmla="*/ 12389 h 533394"/>
              <a:gd name="connsiteX9" fmla="*/ 729254 w 1815472"/>
              <a:gd name="connsiteY9" fmla="*/ 13786 h 533394"/>
              <a:gd name="connsiteX10" fmla="*/ 783817 w 1815472"/>
              <a:gd name="connsiteY10" fmla="*/ 23712 h 533394"/>
              <a:gd name="connsiteX11" fmla="*/ 808256 w 1815472"/>
              <a:gd name="connsiteY11" fmla="*/ 25048 h 533394"/>
              <a:gd name="connsiteX12" fmla="*/ 905740 w 1815472"/>
              <a:gd name="connsiteY12" fmla="*/ 24410 h 533394"/>
              <a:gd name="connsiteX13" fmla="*/ 1001156 w 1815472"/>
              <a:gd name="connsiteY13" fmla="*/ 5400 h 533394"/>
              <a:gd name="connsiteX14" fmla="*/ 1098818 w 1815472"/>
              <a:gd name="connsiteY14" fmla="*/ 3176 h 533394"/>
              <a:gd name="connsiteX15" fmla="*/ 1107499 w 1815472"/>
              <a:gd name="connsiteY15" fmla="*/ 3776 h 533394"/>
              <a:gd name="connsiteX16" fmla="*/ 1188280 w 1815472"/>
              <a:gd name="connsiteY16" fmla="*/ 31771 h 533394"/>
              <a:gd name="connsiteX17" fmla="*/ 1197077 w 1815472"/>
              <a:gd name="connsiteY17" fmla="*/ 32384 h 533394"/>
              <a:gd name="connsiteX18" fmla="*/ 1293932 w 1815472"/>
              <a:gd name="connsiteY18" fmla="*/ 18449 h 533394"/>
              <a:gd name="connsiteX19" fmla="*/ 1391226 w 1815472"/>
              <a:gd name="connsiteY19" fmla="*/ 19490 h 533394"/>
              <a:gd name="connsiteX20" fmla="*/ 1488521 w 1815472"/>
              <a:gd name="connsiteY20" fmla="*/ 20531 h 533394"/>
              <a:gd name="connsiteX21" fmla="*/ 1503091 w 1815472"/>
              <a:gd name="connsiteY21" fmla="*/ 21322 h 533394"/>
              <a:gd name="connsiteX22" fmla="*/ 1571140 w 1815472"/>
              <a:gd name="connsiteY22" fmla="*/ 40608 h 533394"/>
              <a:gd name="connsiteX23" fmla="*/ 1585710 w 1815472"/>
              <a:gd name="connsiteY23" fmla="*/ 41399 h 533394"/>
              <a:gd name="connsiteX24" fmla="*/ 1671097 w 1815472"/>
              <a:gd name="connsiteY24" fmla="*/ 40059 h 533394"/>
              <a:gd name="connsiteX25" fmla="*/ 1698980 w 1815472"/>
              <a:gd name="connsiteY25" fmla="*/ 47546 h 533394"/>
              <a:gd name="connsiteX26" fmla="*/ 1786617 w 1815472"/>
              <a:gd name="connsiteY26" fmla="*/ 115426 h 533394"/>
              <a:gd name="connsiteX27" fmla="*/ 1792946 w 1815472"/>
              <a:gd name="connsiteY27" fmla="*/ 207211 h 533394"/>
              <a:gd name="connsiteX28" fmla="*/ 1815356 w 1815472"/>
              <a:gd name="connsiteY28" fmla="*/ 284275 h 533394"/>
              <a:gd name="connsiteX29" fmla="*/ 1794511 w 1815472"/>
              <a:gd name="connsiteY29" fmla="*/ 358072 h 533394"/>
              <a:gd name="connsiteX30" fmla="*/ 1600122 w 1815472"/>
              <a:gd name="connsiteY30" fmla="*/ 520018 h 533394"/>
              <a:gd name="connsiteX31" fmla="*/ 1566748 w 1815472"/>
              <a:gd name="connsiteY31" fmla="*/ 518242 h 533394"/>
              <a:gd name="connsiteX32" fmla="*/ 1538327 w 1815472"/>
              <a:gd name="connsiteY32" fmla="*/ 514474 h 533394"/>
              <a:gd name="connsiteX33" fmla="*/ 1503563 w 1815472"/>
              <a:gd name="connsiteY33" fmla="*/ 512447 h 533394"/>
              <a:gd name="connsiteX34" fmla="*/ 1406079 w 1815472"/>
              <a:gd name="connsiteY34" fmla="*/ 513085 h 533394"/>
              <a:gd name="connsiteX35" fmla="*/ 1310149 w 1815472"/>
              <a:gd name="connsiteY35" fmla="*/ 518811 h 533394"/>
              <a:gd name="connsiteX36" fmla="*/ 1211741 w 1815472"/>
              <a:gd name="connsiteY36" fmla="*/ 527659 h 533394"/>
              <a:gd name="connsiteX37" fmla="*/ 1115695 w 1815472"/>
              <a:gd name="connsiteY37" fmla="*/ 533371 h 533394"/>
              <a:gd name="connsiteX38" fmla="*/ 1095140 w 1815472"/>
              <a:gd name="connsiteY38" fmla="*/ 532189 h 533394"/>
              <a:gd name="connsiteX39" fmla="*/ 1038559 w 1815472"/>
              <a:gd name="connsiteY39" fmla="*/ 520241 h 533394"/>
              <a:gd name="connsiteX40" fmla="*/ 1017887 w 1815472"/>
              <a:gd name="connsiteY40" fmla="*/ 519046 h 533394"/>
              <a:gd name="connsiteX41" fmla="*/ 920960 w 1815472"/>
              <a:gd name="connsiteY41" fmla="*/ 514740 h 533394"/>
              <a:gd name="connsiteX42" fmla="*/ 823665 w 1815472"/>
              <a:gd name="connsiteY42" fmla="*/ 513699 h 533394"/>
              <a:gd name="connsiteX43" fmla="*/ 774469 w 1815472"/>
              <a:gd name="connsiteY43" fmla="*/ 510708 h 533394"/>
              <a:gd name="connsiteX44" fmla="*/ 726917 w 1815472"/>
              <a:gd name="connsiteY44" fmla="*/ 507807 h 533394"/>
              <a:gd name="connsiteX45" fmla="*/ 677497 w 1815472"/>
              <a:gd name="connsiteY45" fmla="*/ 504696 h 533394"/>
              <a:gd name="connsiteX46" fmla="*/ 628067 w 1815472"/>
              <a:gd name="connsiteY46" fmla="*/ 501678 h 533394"/>
              <a:gd name="connsiteX47" fmla="*/ 600339 w 1815472"/>
              <a:gd name="connsiteY47" fmla="*/ 500160 h 533394"/>
              <a:gd name="connsiteX48" fmla="*/ 553217 w 1815472"/>
              <a:gd name="connsiteY48" fmla="*/ 492396 h 533394"/>
              <a:gd name="connsiteX49" fmla="*/ 531876 w 1815472"/>
              <a:gd name="connsiteY49" fmla="*/ 490842 h 533394"/>
              <a:gd name="connsiteX50" fmla="*/ 434654 w 1815472"/>
              <a:gd name="connsiteY50" fmla="*/ 508042 h 533394"/>
              <a:gd name="connsiteX51" fmla="*/ 423172 w 1815472"/>
              <a:gd name="connsiteY51" fmla="*/ 507127 h 533394"/>
              <a:gd name="connsiteX52" fmla="*/ 352863 w 1815472"/>
              <a:gd name="connsiteY52" fmla="*/ 487964 h 533394"/>
              <a:gd name="connsiteX53" fmla="*/ 337476 w 1815472"/>
              <a:gd name="connsiteY53" fmla="*/ 487080 h 533394"/>
              <a:gd name="connsiteX54" fmla="*/ 238554 w 1815472"/>
              <a:gd name="connsiteY54" fmla="*/ 482644 h 533394"/>
              <a:gd name="connsiteX55" fmla="*/ 141121 w 1815472"/>
              <a:gd name="connsiteY55" fmla="*/ 491224 h 533394"/>
              <a:gd name="connsiteX56" fmla="*/ 122079 w 1815472"/>
              <a:gd name="connsiteY56" fmla="*/ 486055 h 533394"/>
              <a:gd name="connsiteX57" fmla="*/ 41248 w 1815472"/>
              <a:gd name="connsiteY57" fmla="*/ 412330 h 533394"/>
              <a:gd name="connsiteX58" fmla="*/ 3787 w 1815472"/>
              <a:gd name="connsiteY58" fmla="*/ 321950 h 533394"/>
              <a:gd name="connsiteX59" fmla="*/ 0 w 1815472"/>
              <a:gd name="connsiteY59" fmla="*/ 245378 h 533394"/>
              <a:gd name="connsiteX60" fmla="*/ 6370 w 1815472"/>
              <a:gd name="connsiteY60" fmla="*/ 169950 h 533394"/>
              <a:gd name="connsiteX61" fmla="*/ 25051 w 1815472"/>
              <a:gd name="connsiteY61" fmla="*/ 77581 h 533394"/>
              <a:gd name="connsiteX62" fmla="*/ 114735 w 1815472"/>
              <a:gd name="connsiteY62" fmla="*/ 18152 h 533394"/>
              <a:gd name="connsiteX63" fmla="*/ 224404 w 1815472"/>
              <a:gd name="connsiteY63" fmla="*/ 653 h 53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815472" h="533394">
                <a:moveTo>
                  <a:pt x="224404" y="653"/>
                </a:moveTo>
                <a:cubicBezTo>
                  <a:pt x="249308" y="1003"/>
                  <a:pt x="261566" y="2384"/>
                  <a:pt x="273590" y="3738"/>
                </a:cubicBezTo>
                <a:cubicBezTo>
                  <a:pt x="285614" y="5093"/>
                  <a:pt x="297404" y="6421"/>
                  <a:pt x="321141" y="6639"/>
                </a:cubicBezTo>
                <a:cubicBezTo>
                  <a:pt x="370656" y="8910"/>
                  <a:pt x="371391" y="2380"/>
                  <a:pt x="418804" y="4415"/>
                </a:cubicBezTo>
                <a:cubicBezTo>
                  <a:pt x="426126" y="4484"/>
                  <a:pt x="432344" y="4901"/>
                  <a:pt x="437831" y="5519"/>
                </a:cubicBezTo>
                <a:cubicBezTo>
                  <a:pt x="464214" y="8491"/>
                  <a:pt x="473008" y="16473"/>
                  <a:pt x="498340" y="19327"/>
                </a:cubicBezTo>
                <a:cubicBezTo>
                  <a:pt x="503593" y="19919"/>
                  <a:pt x="509579" y="20309"/>
                  <a:pt x="516550" y="20339"/>
                </a:cubicBezTo>
                <a:cubicBezTo>
                  <a:pt x="563963" y="22374"/>
                  <a:pt x="564888" y="14164"/>
                  <a:pt x="614402" y="16436"/>
                </a:cubicBezTo>
                <a:cubicBezTo>
                  <a:pt x="661993" y="16884"/>
                  <a:pt x="662550" y="11940"/>
                  <a:pt x="710142" y="12389"/>
                </a:cubicBezTo>
                <a:cubicBezTo>
                  <a:pt x="717559" y="12658"/>
                  <a:pt x="723767" y="13168"/>
                  <a:pt x="729254" y="13786"/>
                </a:cubicBezTo>
                <a:cubicBezTo>
                  <a:pt x="753302" y="16495"/>
                  <a:pt x="762921" y="21358"/>
                  <a:pt x="783817" y="23712"/>
                </a:cubicBezTo>
                <a:cubicBezTo>
                  <a:pt x="790471" y="24462"/>
                  <a:pt x="798334" y="24969"/>
                  <a:pt x="808256" y="25048"/>
                </a:cubicBezTo>
                <a:cubicBezTo>
                  <a:pt x="857842" y="25627"/>
                  <a:pt x="856226" y="22138"/>
                  <a:pt x="905740" y="24410"/>
                </a:cubicBezTo>
                <a:cubicBezTo>
                  <a:pt x="953331" y="24859"/>
                  <a:pt x="953447" y="4938"/>
                  <a:pt x="1001156" y="5400"/>
                </a:cubicBezTo>
                <a:cubicBezTo>
                  <a:pt x="1050742" y="5979"/>
                  <a:pt x="1051110" y="2714"/>
                  <a:pt x="1098818" y="3176"/>
                </a:cubicBezTo>
                <a:cubicBezTo>
                  <a:pt x="1101885" y="3238"/>
                  <a:pt x="1104814" y="3473"/>
                  <a:pt x="1107499" y="3776"/>
                </a:cubicBezTo>
                <a:cubicBezTo>
                  <a:pt x="1145672" y="8076"/>
                  <a:pt x="1150224" y="27484"/>
                  <a:pt x="1188280" y="31771"/>
                </a:cubicBezTo>
                <a:cubicBezTo>
                  <a:pt x="1190965" y="32073"/>
                  <a:pt x="1193894" y="32309"/>
                  <a:pt x="1197077" y="32384"/>
                </a:cubicBezTo>
                <a:cubicBezTo>
                  <a:pt x="1246475" y="34642"/>
                  <a:pt x="1244417" y="16177"/>
                  <a:pt x="1293932" y="18449"/>
                </a:cubicBezTo>
                <a:cubicBezTo>
                  <a:pt x="1343446" y="20720"/>
                  <a:pt x="1341523" y="18897"/>
                  <a:pt x="1391226" y="19490"/>
                </a:cubicBezTo>
                <a:cubicBezTo>
                  <a:pt x="1438818" y="19938"/>
                  <a:pt x="1438818" y="19938"/>
                  <a:pt x="1488521" y="20531"/>
                </a:cubicBezTo>
                <a:cubicBezTo>
                  <a:pt x="1493954" y="20576"/>
                  <a:pt x="1498655" y="20822"/>
                  <a:pt x="1503091" y="21322"/>
                </a:cubicBezTo>
                <a:cubicBezTo>
                  <a:pt x="1532859" y="24675"/>
                  <a:pt x="1541372" y="37255"/>
                  <a:pt x="1571140" y="40608"/>
                </a:cubicBezTo>
                <a:cubicBezTo>
                  <a:pt x="1575459" y="41095"/>
                  <a:pt x="1580277" y="41354"/>
                  <a:pt x="1585710" y="41399"/>
                </a:cubicBezTo>
                <a:cubicBezTo>
                  <a:pt x="1614223" y="42249"/>
                  <a:pt x="1644597" y="37074"/>
                  <a:pt x="1671097" y="40059"/>
                </a:cubicBezTo>
                <a:cubicBezTo>
                  <a:pt x="1681019" y="41177"/>
                  <a:pt x="1690455" y="43468"/>
                  <a:pt x="1698980" y="47546"/>
                </a:cubicBezTo>
                <a:cubicBezTo>
                  <a:pt x="1734281" y="64750"/>
                  <a:pt x="1764867" y="88129"/>
                  <a:pt x="1786617" y="115426"/>
                </a:cubicBezTo>
                <a:cubicBezTo>
                  <a:pt x="1806573" y="140820"/>
                  <a:pt x="1790259" y="175449"/>
                  <a:pt x="1792946" y="207211"/>
                </a:cubicBezTo>
                <a:cubicBezTo>
                  <a:pt x="1792797" y="245267"/>
                  <a:pt x="1813404" y="245982"/>
                  <a:pt x="1815356" y="284275"/>
                </a:cubicBezTo>
                <a:cubicBezTo>
                  <a:pt x="1817370" y="320968"/>
                  <a:pt x="1792487" y="321472"/>
                  <a:pt x="1794511" y="358072"/>
                </a:cubicBezTo>
                <a:cubicBezTo>
                  <a:pt x="1796933" y="447811"/>
                  <a:pt x="1712143" y="519412"/>
                  <a:pt x="1600122" y="520018"/>
                </a:cubicBezTo>
                <a:cubicBezTo>
                  <a:pt x="1585351" y="519960"/>
                  <a:pt x="1575153" y="519189"/>
                  <a:pt x="1566748" y="518242"/>
                </a:cubicBezTo>
                <a:cubicBezTo>
                  <a:pt x="1556475" y="517085"/>
                  <a:pt x="1548833" y="515657"/>
                  <a:pt x="1538327" y="514474"/>
                </a:cubicBezTo>
                <a:cubicBezTo>
                  <a:pt x="1529572" y="513487"/>
                  <a:pt x="1519023" y="512677"/>
                  <a:pt x="1503563" y="512447"/>
                </a:cubicBezTo>
                <a:cubicBezTo>
                  <a:pt x="1456150" y="510412"/>
                  <a:pt x="1455771" y="513771"/>
                  <a:pt x="1406079" y="513085"/>
                </a:cubicBezTo>
                <a:cubicBezTo>
                  <a:pt x="1358666" y="511050"/>
                  <a:pt x="1357562" y="520846"/>
                  <a:pt x="1310149" y="518811"/>
                </a:cubicBezTo>
                <a:cubicBezTo>
                  <a:pt x="1260446" y="518219"/>
                  <a:pt x="1261444" y="528251"/>
                  <a:pt x="1211741" y="527659"/>
                </a:cubicBezTo>
                <a:cubicBezTo>
                  <a:pt x="1164149" y="527210"/>
                  <a:pt x="1163403" y="533833"/>
                  <a:pt x="1115695" y="533371"/>
                </a:cubicBezTo>
                <a:cubicBezTo>
                  <a:pt x="1107662" y="533317"/>
                  <a:pt x="1100860" y="532834"/>
                  <a:pt x="1095140" y="532189"/>
                </a:cubicBezTo>
                <a:cubicBezTo>
                  <a:pt x="1070975" y="529467"/>
                  <a:pt x="1062606" y="522950"/>
                  <a:pt x="1038559" y="520241"/>
                </a:cubicBezTo>
                <a:cubicBezTo>
                  <a:pt x="1032722" y="519584"/>
                  <a:pt x="1025919" y="519101"/>
                  <a:pt x="1017887" y="519046"/>
                </a:cubicBezTo>
                <a:cubicBezTo>
                  <a:pt x="970285" y="518691"/>
                  <a:pt x="968373" y="516775"/>
                  <a:pt x="920960" y="514740"/>
                </a:cubicBezTo>
                <a:cubicBezTo>
                  <a:pt x="871257" y="514148"/>
                  <a:pt x="871078" y="515734"/>
                  <a:pt x="823665" y="513699"/>
                </a:cubicBezTo>
                <a:cubicBezTo>
                  <a:pt x="798750" y="513443"/>
                  <a:pt x="786492" y="512062"/>
                  <a:pt x="774469" y="510708"/>
                </a:cubicBezTo>
                <a:cubicBezTo>
                  <a:pt x="762445" y="509353"/>
                  <a:pt x="750654" y="508025"/>
                  <a:pt x="726917" y="507807"/>
                </a:cubicBezTo>
                <a:cubicBezTo>
                  <a:pt x="702012" y="507458"/>
                  <a:pt x="689755" y="506077"/>
                  <a:pt x="677497" y="504696"/>
                </a:cubicBezTo>
                <a:cubicBezTo>
                  <a:pt x="665240" y="503315"/>
                  <a:pt x="652982" y="501934"/>
                  <a:pt x="628067" y="501678"/>
                </a:cubicBezTo>
                <a:cubicBezTo>
                  <a:pt x="616501" y="501509"/>
                  <a:pt x="607693" y="500989"/>
                  <a:pt x="600339" y="500160"/>
                </a:cubicBezTo>
                <a:cubicBezTo>
                  <a:pt x="582595" y="498161"/>
                  <a:pt x="572945" y="494618"/>
                  <a:pt x="553217" y="492396"/>
                </a:cubicBezTo>
                <a:cubicBezTo>
                  <a:pt x="547146" y="491712"/>
                  <a:pt x="540238" y="491122"/>
                  <a:pt x="531876" y="490842"/>
                </a:cubicBezTo>
                <a:cubicBezTo>
                  <a:pt x="482479" y="488583"/>
                  <a:pt x="482256" y="508398"/>
                  <a:pt x="434654" y="508042"/>
                </a:cubicBezTo>
                <a:cubicBezTo>
                  <a:pt x="430420" y="507849"/>
                  <a:pt x="426674" y="507521"/>
                  <a:pt x="423172" y="507127"/>
                </a:cubicBezTo>
                <a:cubicBezTo>
                  <a:pt x="389902" y="503379"/>
                  <a:pt x="382747" y="491330"/>
                  <a:pt x="352863" y="487964"/>
                </a:cubicBezTo>
                <a:cubicBezTo>
                  <a:pt x="348310" y="487451"/>
                  <a:pt x="343259" y="487165"/>
                  <a:pt x="337476" y="487080"/>
                </a:cubicBezTo>
                <a:cubicBezTo>
                  <a:pt x="287889" y="486501"/>
                  <a:pt x="288257" y="483236"/>
                  <a:pt x="238554" y="482644"/>
                </a:cubicBezTo>
                <a:cubicBezTo>
                  <a:pt x="206624" y="481692"/>
                  <a:pt x="170422" y="494525"/>
                  <a:pt x="141121" y="491224"/>
                </a:cubicBezTo>
                <a:cubicBezTo>
                  <a:pt x="134350" y="490461"/>
                  <a:pt x="127907" y="488885"/>
                  <a:pt x="122079" y="486055"/>
                </a:cubicBezTo>
                <a:cubicBezTo>
                  <a:pt x="88952" y="467397"/>
                  <a:pt x="60825" y="441082"/>
                  <a:pt x="41248" y="412330"/>
                </a:cubicBezTo>
                <a:cubicBezTo>
                  <a:pt x="19497" y="385033"/>
                  <a:pt x="6464" y="353806"/>
                  <a:pt x="3787" y="321950"/>
                </a:cubicBezTo>
                <a:cubicBezTo>
                  <a:pt x="1835" y="283657"/>
                  <a:pt x="1835" y="283657"/>
                  <a:pt x="0" y="245378"/>
                </a:cubicBezTo>
                <a:cubicBezTo>
                  <a:pt x="150" y="207322"/>
                  <a:pt x="8322" y="208243"/>
                  <a:pt x="6370" y="169950"/>
                </a:cubicBezTo>
                <a:cubicBezTo>
                  <a:pt x="3810" y="138108"/>
                  <a:pt x="9473" y="105680"/>
                  <a:pt x="25051" y="77581"/>
                </a:cubicBezTo>
                <a:cubicBezTo>
                  <a:pt x="48728" y="52096"/>
                  <a:pt x="78108" y="30559"/>
                  <a:pt x="114735" y="18152"/>
                </a:cubicBezTo>
                <a:cubicBezTo>
                  <a:pt x="147465" y="3606"/>
                  <a:pt x="185341" y="-2047"/>
                  <a:pt x="224404" y="653"/>
                </a:cubicBezTo>
                <a:close/>
              </a:path>
            </a:pathLst>
          </a:custGeom>
          <a:solidFill>
            <a:srgbClr val="EC5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FFCEF0-71BD-4BFF-88F6-63C3BCE6B020}"/>
              </a:ext>
            </a:extLst>
          </p:cNvPr>
          <p:cNvSpPr txBox="1"/>
          <p:nvPr/>
        </p:nvSpPr>
        <p:spPr>
          <a:xfrm>
            <a:off x="9117862" y="1783528"/>
            <a:ext cx="1902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EG" sz="2800" dirty="0">
                <a:solidFill>
                  <a:schemeClr val="bg1"/>
                </a:solidFill>
              </a:rPr>
              <a:t>تحديد الأهداف</a:t>
            </a:r>
          </a:p>
        </p:txBody>
      </p:sp>
      <p:grpSp>
        <p:nvGrpSpPr>
          <p:cNvPr id="13" name="Google Shape;766;p22">
            <a:extLst>
              <a:ext uri="{FF2B5EF4-FFF2-40B4-BE49-F238E27FC236}">
                <a16:creationId xmlns:a16="http://schemas.microsoft.com/office/drawing/2014/main" id="{1C00B98F-D013-49AA-BE3E-7B37FCCDCD76}"/>
              </a:ext>
            </a:extLst>
          </p:cNvPr>
          <p:cNvGrpSpPr/>
          <p:nvPr/>
        </p:nvGrpSpPr>
        <p:grpSpPr>
          <a:xfrm>
            <a:off x="4378960" y="1966287"/>
            <a:ext cx="3434080" cy="1691313"/>
            <a:chOff x="2634166" y="1159726"/>
            <a:chExt cx="1798965" cy="1843300"/>
          </a:xfrm>
        </p:grpSpPr>
        <p:sp>
          <p:nvSpPr>
            <p:cNvPr id="14" name="Google Shape;767;p22">
              <a:extLst>
                <a:ext uri="{FF2B5EF4-FFF2-40B4-BE49-F238E27FC236}">
                  <a16:creationId xmlns:a16="http://schemas.microsoft.com/office/drawing/2014/main" id="{BF71A845-4556-4E54-8CE8-D4ECCC34E7FE}"/>
                </a:ext>
              </a:extLst>
            </p:cNvPr>
            <p:cNvSpPr/>
            <p:nvPr/>
          </p:nvSpPr>
          <p:spPr>
            <a:xfrm>
              <a:off x="2658891" y="1198843"/>
              <a:ext cx="1749516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rgbClr val="E8F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التعلم مهم لكنه بلا فائدة ان لم يتم </a:t>
              </a:r>
              <a:r>
                <a:rPr lang="ar-SA" sz="2400" dirty="0">
                  <a:solidFill>
                    <a:srgbClr val="BF3042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تطبيقه</a:t>
              </a:r>
              <a:r>
                <a:rPr lang="ar-SA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 ولم يعمل به الشخص</a:t>
              </a:r>
              <a:endParaRPr lang="ar-EG" sz="2400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15" name="Google Shape;768;p22">
              <a:extLst>
                <a:ext uri="{FF2B5EF4-FFF2-40B4-BE49-F238E27FC236}">
                  <a16:creationId xmlns:a16="http://schemas.microsoft.com/office/drawing/2014/main" id="{11878EE0-9C27-4884-9E58-3441EAB60995}"/>
                </a:ext>
              </a:extLst>
            </p:cNvPr>
            <p:cNvSpPr/>
            <p:nvPr/>
          </p:nvSpPr>
          <p:spPr>
            <a:xfrm>
              <a:off x="2634166" y="1159726"/>
              <a:ext cx="1798965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" name="شكل حر: شكل 15">
            <a:extLst>
              <a:ext uri="{FF2B5EF4-FFF2-40B4-BE49-F238E27FC236}">
                <a16:creationId xmlns:a16="http://schemas.microsoft.com/office/drawing/2014/main" id="{FE57F348-0E79-4786-A8B3-3EE866C6D067}"/>
              </a:ext>
            </a:extLst>
          </p:cNvPr>
          <p:cNvSpPr/>
          <p:nvPr/>
        </p:nvSpPr>
        <p:spPr>
          <a:xfrm>
            <a:off x="5015332" y="1737462"/>
            <a:ext cx="2161336" cy="533394"/>
          </a:xfrm>
          <a:custGeom>
            <a:avLst/>
            <a:gdLst>
              <a:gd name="connsiteX0" fmla="*/ 224404 w 1815472"/>
              <a:gd name="connsiteY0" fmla="*/ 653 h 533394"/>
              <a:gd name="connsiteX1" fmla="*/ 273590 w 1815472"/>
              <a:gd name="connsiteY1" fmla="*/ 3738 h 533394"/>
              <a:gd name="connsiteX2" fmla="*/ 321141 w 1815472"/>
              <a:gd name="connsiteY2" fmla="*/ 6639 h 533394"/>
              <a:gd name="connsiteX3" fmla="*/ 418804 w 1815472"/>
              <a:gd name="connsiteY3" fmla="*/ 4415 h 533394"/>
              <a:gd name="connsiteX4" fmla="*/ 437831 w 1815472"/>
              <a:gd name="connsiteY4" fmla="*/ 5519 h 533394"/>
              <a:gd name="connsiteX5" fmla="*/ 498340 w 1815472"/>
              <a:gd name="connsiteY5" fmla="*/ 19327 h 533394"/>
              <a:gd name="connsiteX6" fmla="*/ 516550 w 1815472"/>
              <a:gd name="connsiteY6" fmla="*/ 20339 h 533394"/>
              <a:gd name="connsiteX7" fmla="*/ 614402 w 1815472"/>
              <a:gd name="connsiteY7" fmla="*/ 16436 h 533394"/>
              <a:gd name="connsiteX8" fmla="*/ 710142 w 1815472"/>
              <a:gd name="connsiteY8" fmla="*/ 12389 h 533394"/>
              <a:gd name="connsiteX9" fmla="*/ 729254 w 1815472"/>
              <a:gd name="connsiteY9" fmla="*/ 13786 h 533394"/>
              <a:gd name="connsiteX10" fmla="*/ 783817 w 1815472"/>
              <a:gd name="connsiteY10" fmla="*/ 23712 h 533394"/>
              <a:gd name="connsiteX11" fmla="*/ 808256 w 1815472"/>
              <a:gd name="connsiteY11" fmla="*/ 25048 h 533394"/>
              <a:gd name="connsiteX12" fmla="*/ 905740 w 1815472"/>
              <a:gd name="connsiteY12" fmla="*/ 24410 h 533394"/>
              <a:gd name="connsiteX13" fmla="*/ 1001156 w 1815472"/>
              <a:gd name="connsiteY13" fmla="*/ 5400 h 533394"/>
              <a:gd name="connsiteX14" fmla="*/ 1098818 w 1815472"/>
              <a:gd name="connsiteY14" fmla="*/ 3176 h 533394"/>
              <a:gd name="connsiteX15" fmla="*/ 1107499 w 1815472"/>
              <a:gd name="connsiteY15" fmla="*/ 3776 h 533394"/>
              <a:gd name="connsiteX16" fmla="*/ 1188280 w 1815472"/>
              <a:gd name="connsiteY16" fmla="*/ 31771 h 533394"/>
              <a:gd name="connsiteX17" fmla="*/ 1197077 w 1815472"/>
              <a:gd name="connsiteY17" fmla="*/ 32384 h 533394"/>
              <a:gd name="connsiteX18" fmla="*/ 1293932 w 1815472"/>
              <a:gd name="connsiteY18" fmla="*/ 18449 h 533394"/>
              <a:gd name="connsiteX19" fmla="*/ 1391226 w 1815472"/>
              <a:gd name="connsiteY19" fmla="*/ 19490 h 533394"/>
              <a:gd name="connsiteX20" fmla="*/ 1488521 w 1815472"/>
              <a:gd name="connsiteY20" fmla="*/ 20531 h 533394"/>
              <a:gd name="connsiteX21" fmla="*/ 1503091 w 1815472"/>
              <a:gd name="connsiteY21" fmla="*/ 21322 h 533394"/>
              <a:gd name="connsiteX22" fmla="*/ 1571140 w 1815472"/>
              <a:gd name="connsiteY22" fmla="*/ 40608 h 533394"/>
              <a:gd name="connsiteX23" fmla="*/ 1585710 w 1815472"/>
              <a:gd name="connsiteY23" fmla="*/ 41399 h 533394"/>
              <a:gd name="connsiteX24" fmla="*/ 1671097 w 1815472"/>
              <a:gd name="connsiteY24" fmla="*/ 40059 h 533394"/>
              <a:gd name="connsiteX25" fmla="*/ 1698980 w 1815472"/>
              <a:gd name="connsiteY25" fmla="*/ 47546 h 533394"/>
              <a:gd name="connsiteX26" fmla="*/ 1786617 w 1815472"/>
              <a:gd name="connsiteY26" fmla="*/ 115426 h 533394"/>
              <a:gd name="connsiteX27" fmla="*/ 1792946 w 1815472"/>
              <a:gd name="connsiteY27" fmla="*/ 207211 h 533394"/>
              <a:gd name="connsiteX28" fmla="*/ 1815356 w 1815472"/>
              <a:gd name="connsiteY28" fmla="*/ 284275 h 533394"/>
              <a:gd name="connsiteX29" fmla="*/ 1794511 w 1815472"/>
              <a:gd name="connsiteY29" fmla="*/ 358072 h 533394"/>
              <a:gd name="connsiteX30" fmla="*/ 1600122 w 1815472"/>
              <a:gd name="connsiteY30" fmla="*/ 520018 h 533394"/>
              <a:gd name="connsiteX31" fmla="*/ 1566748 w 1815472"/>
              <a:gd name="connsiteY31" fmla="*/ 518242 h 533394"/>
              <a:gd name="connsiteX32" fmla="*/ 1538327 w 1815472"/>
              <a:gd name="connsiteY32" fmla="*/ 514474 h 533394"/>
              <a:gd name="connsiteX33" fmla="*/ 1503563 w 1815472"/>
              <a:gd name="connsiteY33" fmla="*/ 512447 h 533394"/>
              <a:gd name="connsiteX34" fmla="*/ 1406079 w 1815472"/>
              <a:gd name="connsiteY34" fmla="*/ 513085 h 533394"/>
              <a:gd name="connsiteX35" fmla="*/ 1310149 w 1815472"/>
              <a:gd name="connsiteY35" fmla="*/ 518811 h 533394"/>
              <a:gd name="connsiteX36" fmla="*/ 1211741 w 1815472"/>
              <a:gd name="connsiteY36" fmla="*/ 527659 h 533394"/>
              <a:gd name="connsiteX37" fmla="*/ 1115695 w 1815472"/>
              <a:gd name="connsiteY37" fmla="*/ 533371 h 533394"/>
              <a:gd name="connsiteX38" fmla="*/ 1095140 w 1815472"/>
              <a:gd name="connsiteY38" fmla="*/ 532189 h 533394"/>
              <a:gd name="connsiteX39" fmla="*/ 1038559 w 1815472"/>
              <a:gd name="connsiteY39" fmla="*/ 520241 h 533394"/>
              <a:gd name="connsiteX40" fmla="*/ 1017887 w 1815472"/>
              <a:gd name="connsiteY40" fmla="*/ 519046 h 533394"/>
              <a:gd name="connsiteX41" fmla="*/ 920960 w 1815472"/>
              <a:gd name="connsiteY41" fmla="*/ 514740 h 533394"/>
              <a:gd name="connsiteX42" fmla="*/ 823665 w 1815472"/>
              <a:gd name="connsiteY42" fmla="*/ 513699 h 533394"/>
              <a:gd name="connsiteX43" fmla="*/ 774469 w 1815472"/>
              <a:gd name="connsiteY43" fmla="*/ 510708 h 533394"/>
              <a:gd name="connsiteX44" fmla="*/ 726917 w 1815472"/>
              <a:gd name="connsiteY44" fmla="*/ 507807 h 533394"/>
              <a:gd name="connsiteX45" fmla="*/ 677497 w 1815472"/>
              <a:gd name="connsiteY45" fmla="*/ 504696 h 533394"/>
              <a:gd name="connsiteX46" fmla="*/ 628067 w 1815472"/>
              <a:gd name="connsiteY46" fmla="*/ 501678 h 533394"/>
              <a:gd name="connsiteX47" fmla="*/ 600339 w 1815472"/>
              <a:gd name="connsiteY47" fmla="*/ 500160 h 533394"/>
              <a:gd name="connsiteX48" fmla="*/ 553217 w 1815472"/>
              <a:gd name="connsiteY48" fmla="*/ 492396 h 533394"/>
              <a:gd name="connsiteX49" fmla="*/ 531876 w 1815472"/>
              <a:gd name="connsiteY49" fmla="*/ 490842 h 533394"/>
              <a:gd name="connsiteX50" fmla="*/ 434654 w 1815472"/>
              <a:gd name="connsiteY50" fmla="*/ 508042 h 533394"/>
              <a:gd name="connsiteX51" fmla="*/ 423172 w 1815472"/>
              <a:gd name="connsiteY51" fmla="*/ 507127 h 533394"/>
              <a:gd name="connsiteX52" fmla="*/ 352863 w 1815472"/>
              <a:gd name="connsiteY52" fmla="*/ 487964 h 533394"/>
              <a:gd name="connsiteX53" fmla="*/ 337476 w 1815472"/>
              <a:gd name="connsiteY53" fmla="*/ 487080 h 533394"/>
              <a:gd name="connsiteX54" fmla="*/ 238554 w 1815472"/>
              <a:gd name="connsiteY54" fmla="*/ 482644 h 533394"/>
              <a:gd name="connsiteX55" fmla="*/ 141121 w 1815472"/>
              <a:gd name="connsiteY55" fmla="*/ 491224 h 533394"/>
              <a:gd name="connsiteX56" fmla="*/ 122079 w 1815472"/>
              <a:gd name="connsiteY56" fmla="*/ 486055 h 533394"/>
              <a:gd name="connsiteX57" fmla="*/ 41248 w 1815472"/>
              <a:gd name="connsiteY57" fmla="*/ 412330 h 533394"/>
              <a:gd name="connsiteX58" fmla="*/ 3787 w 1815472"/>
              <a:gd name="connsiteY58" fmla="*/ 321950 h 533394"/>
              <a:gd name="connsiteX59" fmla="*/ 0 w 1815472"/>
              <a:gd name="connsiteY59" fmla="*/ 245378 h 533394"/>
              <a:gd name="connsiteX60" fmla="*/ 6370 w 1815472"/>
              <a:gd name="connsiteY60" fmla="*/ 169950 h 533394"/>
              <a:gd name="connsiteX61" fmla="*/ 25051 w 1815472"/>
              <a:gd name="connsiteY61" fmla="*/ 77581 h 533394"/>
              <a:gd name="connsiteX62" fmla="*/ 114735 w 1815472"/>
              <a:gd name="connsiteY62" fmla="*/ 18152 h 533394"/>
              <a:gd name="connsiteX63" fmla="*/ 224404 w 1815472"/>
              <a:gd name="connsiteY63" fmla="*/ 653 h 53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815472" h="533394">
                <a:moveTo>
                  <a:pt x="224404" y="653"/>
                </a:moveTo>
                <a:cubicBezTo>
                  <a:pt x="249308" y="1003"/>
                  <a:pt x="261566" y="2384"/>
                  <a:pt x="273590" y="3738"/>
                </a:cubicBezTo>
                <a:cubicBezTo>
                  <a:pt x="285614" y="5093"/>
                  <a:pt x="297404" y="6421"/>
                  <a:pt x="321141" y="6639"/>
                </a:cubicBezTo>
                <a:cubicBezTo>
                  <a:pt x="370656" y="8910"/>
                  <a:pt x="371391" y="2380"/>
                  <a:pt x="418804" y="4415"/>
                </a:cubicBezTo>
                <a:cubicBezTo>
                  <a:pt x="426126" y="4484"/>
                  <a:pt x="432344" y="4901"/>
                  <a:pt x="437831" y="5519"/>
                </a:cubicBezTo>
                <a:cubicBezTo>
                  <a:pt x="464214" y="8491"/>
                  <a:pt x="473008" y="16473"/>
                  <a:pt x="498340" y="19327"/>
                </a:cubicBezTo>
                <a:cubicBezTo>
                  <a:pt x="503593" y="19919"/>
                  <a:pt x="509579" y="20309"/>
                  <a:pt x="516550" y="20339"/>
                </a:cubicBezTo>
                <a:cubicBezTo>
                  <a:pt x="563963" y="22374"/>
                  <a:pt x="564888" y="14164"/>
                  <a:pt x="614402" y="16436"/>
                </a:cubicBezTo>
                <a:cubicBezTo>
                  <a:pt x="661993" y="16884"/>
                  <a:pt x="662550" y="11940"/>
                  <a:pt x="710142" y="12389"/>
                </a:cubicBezTo>
                <a:cubicBezTo>
                  <a:pt x="717559" y="12658"/>
                  <a:pt x="723767" y="13168"/>
                  <a:pt x="729254" y="13786"/>
                </a:cubicBezTo>
                <a:cubicBezTo>
                  <a:pt x="753302" y="16495"/>
                  <a:pt x="762921" y="21358"/>
                  <a:pt x="783817" y="23712"/>
                </a:cubicBezTo>
                <a:cubicBezTo>
                  <a:pt x="790471" y="24462"/>
                  <a:pt x="798334" y="24969"/>
                  <a:pt x="808256" y="25048"/>
                </a:cubicBezTo>
                <a:cubicBezTo>
                  <a:pt x="857842" y="25627"/>
                  <a:pt x="856226" y="22138"/>
                  <a:pt x="905740" y="24410"/>
                </a:cubicBezTo>
                <a:cubicBezTo>
                  <a:pt x="953331" y="24859"/>
                  <a:pt x="953447" y="4938"/>
                  <a:pt x="1001156" y="5400"/>
                </a:cubicBezTo>
                <a:cubicBezTo>
                  <a:pt x="1050742" y="5979"/>
                  <a:pt x="1051110" y="2714"/>
                  <a:pt x="1098818" y="3176"/>
                </a:cubicBezTo>
                <a:cubicBezTo>
                  <a:pt x="1101885" y="3238"/>
                  <a:pt x="1104814" y="3473"/>
                  <a:pt x="1107499" y="3776"/>
                </a:cubicBezTo>
                <a:cubicBezTo>
                  <a:pt x="1145672" y="8076"/>
                  <a:pt x="1150224" y="27484"/>
                  <a:pt x="1188280" y="31771"/>
                </a:cubicBezTo>
                <a:cubicBezTo>
                  <a:pt x="1190965" y="32073"/>
                  <a:pt x="1193894" y="32309"/>
                  <a:pt x="1197077" y="32384"/>
                </a:cubicBezTo>
                <a:cubicBezTo>
                  <a:pt x="1246475" y="34642"/>
                  <a:pt x="1244417" y="16177"/>
                  <a:pt x="1293932" y="18449"/>
                </a:cubicBezTo>
                <a:cubicBezTo>
                  <a:pt x="1343446" y="20720"/>
                  <a:pt x="1341523" y="18897"/>
                  <a:pt x="1391226" y="19490"/>
                </a:cubicBezTo>
                <a:cubicBezTo>
                  <a:pt x="1438818" y="19938"/>
                  <a:pt x="1438818" y="19938"/>
                  <a:pt x="1488521" y="20531"/>
                </a:cubicBezTo>
                <a:cubicBezTo>
                  <a:pt x="1493954" y="20576"/>
                  <a:pt x="1498655" y="20822"/>
                  <a:pt x="1503091" y="21322"/>
                </a:cubicBezTo>
                <a:cubicBezTo>
                  <a:pt x="1532859" y="24675"/>
                  <a:pt x="1541372" y="37255"/>
                  <a:pt x="1571140" y="40608"/>
                </a:cubicBezTo>
                <a:cubicBezTo>
                  <a:pt x="1575459" y="41095"/>
                  <a:pt x="1580277" y="41354"/>
                  <a:pt x="1585710" y="41399"/>
                </a:cubicBezTo>
                <a:cubicBezTo>
                  <a:pt x="1614223" y="42249"/>
                  <a:pt x="1644597" y="37074"/>
                  <a:pt x="1671097" y="40059"/>
                </a:cubicBezTo>
                <a:cubicBezTo>
                  <a:pt x="1681019" y="41177"/>
                  <a:pt x="1690455" y="43468"/>
                  <a:pt x="1698980" y="47546"/>
                </a:cubicBezTo>
                <a:cubicBezTo>
                  <a:pt x="1734281" y="64750"/>
                  <a:pt x="1764867" y="88129"/>
                  <a:pt x="1786617" y="115426"/>
                </a:cubicBezTo>
                <a:cubicBezTo>
                  <a:pt x="1806573" y="140820"/>
                  <a:pt x="1790259" y="175449"/>
                  <a:pt x="1792946" y="207211"/>
                </a:cubicBezTo>
                <a:cubicBezTo>
                  <a:pt x="1792797" y="245267"/>
                  <a:pt x="1813404" y="245982"/>
                  <a:pt x="1815356" y="284275"/>
                </a:cubicBezTo>
                <a:cubicBezTo>
                  <a:pt x="1817370" y="320968"/>
                  <a:pt x="1792487" y="321472"/>
                  <a:pt x="1794511" y="358072"/>
                </a:cubicBezTo>
                <a:cubicBezTo>
                  <a:pt x="1796933" y="447811"/>
                  <a:pt x="1712143" y="519412"/>
                  <a:pt x="1600122" y="520018"/>
                </a:cubicBezTo>
                <a:cubicBezTo>
                  <a:pt x="1585351" y="519960"/>
                  <a:pt x="1575153" y="519189"/>
                  <a:pt x="1566748" y="518242"/>
                </a:cubicBezTo>
                <a:cubicBezTo>
                  <a:pt x="1556475" y="517085"/>
                  <a:pt x="1548833" y="515657"/>
                  <a:pt x="1538327" y="514474"/>
                </a:cubicBezTo>
                <a:cubicBezTo>
                  <a:pt x="1529572" y="513487"/>
                  <a:pt x="1519023" y="512677"/>
                  <a:pt x="1503563" y="512447"/>
                </a:cubicBezTo>
                <a:cubicBezTo>
                  <a:pt x="1456150" y="510412"/>
                  <a:pt x="1455771" y="513771"/>
                  <a:pt x="1406079" y="513085"/>
                </a:cubicBezTo>
                <a:cubicBezTo>
                  <a:pt x="1358666" y="511050"/>
                  <a:pt x="1357562" y="520846"/>
                  <a:pt x="1310149" y="518811"/>
                </a:cubicBezTo>
                <a:cubicBezTo>
                  <a:pt x="1260446" y="518219"/>
                  <a:pt x="1261444" y="528251"/>
                  <a:pt x="1211741" y="527659"/>
                </a:cubicBezTo>
                <a:cubicBezTo>
                  <a:pt x="1164149" y="527210"/>
                  <a:pt x="1163403" y="533833"/>
                  <a:pt x="1115695" y="533371"/>
                </a:cubicBezTo>
                <a:cubicBezTo>
                  <a:pt x="1107662" y="533317"/>
                  <a:pt x="1100860" y="532834"/>
                  <a:pt x="1095140" y="532189"/>
                </a:cubicBezTo>
                <a:cubicBezTo>
                  <a:pt x="1070975" y="529467"/>
                  <a:pt x="1062606" y="522950"/>
                  <a:pt x="1038559" y="520241"/>
                </a:cubicBezTo>
                <a:cubicBezTo>
                  <a:pt x="1032722" y="519584"/>
                  <a:pt x="1025919" y="519101"/>
                  <a:pt x="1017887" y="519046"/>
                </a:cubicBezTo>
                <a:cubicBezTo>
                  <a:pt x="970285" y="518691"/>
                  <a:pt x="968373" y="516775"/>
                  <a:pt x="920960" y="514740"/>
                </a:cubicBezTo>
                <a:cubicBezTo>
                  <a:pt x="871257" y="514148"/>
                  <a:pt x="871078" y="515734"/>
                  <a:pt x="823665" y="513699"/>
                </a:cubicBezTo>
                <a:cubicBezTo>
                  <a:pt x="798750" y="513443"/>
                  <a:pt x="786492" y="512062"/>
                  <a:pt x="774469" y="510708"/>
                </a:cubicBezTo>
                <a:cubicBezTo>
                  <a:pt x="762445" y="509353"/>
                  <a:pt x="750654" y="508025"/>
                  <a:pt x="726917" y="507807"/>
                </a:cubicBezTo>
                <a:cubicBezTo>
                  <a:pt x="702012" y="507458"/>
                  <a:pt x="689755" y="506077"/>
                  <a:pt x="677497" y="504696"/>
                </a:cubicBezTo>
                <a:cubicBezTo>
                  <a:pt x="665240" y="503315"/>
                  <a:pt x="652982" y="501934"/>
                  <a:pt x="628067" y="501678"/>
                </a:cubicBezTo>
                <a:cubicBezTo>
                  <a:pt x="616501" y="501509"/>
                  <a:pt x="607693" y="500989"/>
                  <a:pt x="600339" y="500160"/>
                </a:cubicBezTo>
                <a:cubicBezTo>
                  <a:pt x="582595" y="498161"/>
                  <a:pt x="572945" y="494618"/>
                  <a:pt x="553217" y="492396"/>
                </a:cubicBezTo>
                <a:cubicBezTo>
                  <a:pt x="547146" y="491712"/>
                  <a:pt x="540238" y="491122"/>
                  <a:pt x="531876" y="490842"/>
                </a:cubicBezTo>
                <a:cubicBezTo>
                  <a:pt x="482479" y="488583"/>
                  <a:pt x="482256" y="508398"/>
                  <a:pt x="434654" y="508042"/>
                </a:cubicBezTo>
                <a:cubicBezTo>
                  <a:pt x="430420" y="507849"/>
                  <a:pt x="426674" y="507521"/>
                  <a:pt x="423172" y="507127"/>
                </a:cubicBezTo>
                <a:cubicBezTo>
                  <a:pt x="389902" y="503379"/>
                  <a:pt x="382747" y="491330"/>
                  <a:pt x="352863" y="487964"/>
                </a:cubicBezTo>
                <a:cubicBezTo>
                  <a:pt x="348310" y="487451"/>
                  <a:pt x="343259" y="487165"/>
                  <a:pt x="337476" y="487080"/>
                </a:cubicBezTo>
                <a:cubicBezTo>
                  <a:pt x="287889" y="486501"/>
                  <a:pt x="288257" y="483236"/>
                  <a:pt x="238554" y="482644"/>
                </a:cubicBezTo>
                <a:cubicBezTo>
                  <a:pt x="206624" y="481692"/>
                  <a:pt x="170422" y="494525"/>
                  <a:pt x="141121" y="491224"/>
                </a:cubicBezTo>
                <a:cubicBezTo>
                  <a:pt x="134350" y="490461"/>
                  <a:pt x="127907" y="488885"/>
                  <a:pt x="122079" y="486055"/>
                </a:cubicBezTo>
                <a:cubicBezTo>
                  <a:pt x="88952" y="467397"/>
                  <a:pt x="60825" y="441082"/>
                  <a:pt x="41248" y="412330"/>
                </a:cubicBezTo>
                <a:cubicBezTo>
                  <a:pt x="19497" y="385033"/>
                  <a:pt x="6464" y="353806"/>
                  <a:pt x="3787" y="321950"/>
                </a:cubicBezTo>
                <a:cubicBezTo>
                  <a:pt x="1835" y="283657"/>
                  <a:pt x="1835" y="283657"/>
                  <a:pt x="0" y="245378"/>
                </a:cubicBezTo>
                <a:cubicBezTo>
                  <a:pt x="150" y="207322"/>
                  <a:pt x="8322" y="208243"/>
                  <a:pt x="6370" y="169950"/>
                </a:cubicBezTo>
                <a:cubicBezTo>
                  <a:pt x="3810" y="138108"/>
                  <a:pt x="9473" y="105680"/>
                  <a:pt x="25051" y="77581"/>
                </a:cubicBezTo>
                <a:cubicBezTo>
                  <a:pt x="48728" y="52096"/>
                  <a:pt x="78108" y="30559"/>
                  <a:pt x="114735" y="18152"/>
                </a:cubicBezTo>
                <a:cubicBezTo>
                  <a:pt x="147465" y="3606"/>
                  <a:pt x="185341" y="-2047"/>
                  <a:pt x="224404" y="653"/>
                </a:cubicBezTo>
                <a:close/>
              </a:path>
            </a:pathLst>
          </a:custGeom>
          <a:solidFill>
            <a:srgbClr val="2466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2054264-FE45-463E-848A-0FA46ACAEBE6}"/>
              </a:ext>
            </a:extLst>
          </p:cNvPr>
          <p:cNvSpPr txBox="1"/>
          <p:nvPr/>
        </p:nvSpPr>
        <p:spPr>
          <a:xfrm>
            <a:off x="5063490" y="1783528"/>
            <a:ext cx="20318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تطبيق ما يتعلمه</a:t>
            </a:r>
            <a:endParaRPr lang="ar-EG" sz="2800" dirty="0">
              <a:solidFill>
                <a:schemeClr val="bg1"/>
              </a:solidFill>
            </a:endParaRPr>
          </a:p>
        </p:txBody>
      </p:sp>
      <p:grpSp>
        <p:nvGrpSpPr>
          <p:cNvPr id="18" name="Google Shape;766;p22">
            <a:extLst>
              <a:ext uri="{FF2B5EF4-FFF2-40B4-BE49-F238E27FC236}">
                <a16:creationId xmlns:a16="http://schemas.microsoft.com/office/drawing/2014/main" id="{6689FCA7-A577-4B55-AE6A-B09F2C00FB41}"/>
              </a:ext>
            </a:extLst>
          </p:cNvPr>
          <p:cNvGrpSpPr/>
          <p:nvPr/>
        </p:nvGrpSpPr>
        <p:grpSpPr>
          <a:xfrm>
            <a:off x="396346" y="1966287"/>
            <a:ext cx="3434080" cy="1691313"/>
            <a:chOff x="2634166" y="1159726"/>
            <a:chExt cx="1798965" cy="1843300"/>
          </a:xfrm>
        </p:grpSpPr>
        <p:sp>
          <p:nvSpPr>
            <p:cNvPr id="19" name="Google Shape;767;p22">
              <a:extLst>
                <a:ext uri="{FF2B5EF4-FFF2-40B4-BE49-F238E27FC236}">
                  <a16:creationId xmlns:a16="http://schemas.microsoft.com/office/drawing/2014/main" id="{6C5D9C20-2B1C-4D15-8E32-3D309A648EE9}"/>
                </a:ext>
              </a:extLst>
            </p:cNvPr>
            <p:cNvSpPr/>
            <p:nvPr/>
          </p:nvSpPr>
          <p:spPr>
            <a:xfrm>
              <a:off x="2658891" y="1198843"/>
              <a:ext cx="1749516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rgbClr val="E8F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r>
                <a:rPr lang="ar-SA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من أهم المهارات لتطور الشخص وتمكنه من </a:t>
              </a:r>
              <a:r>
                <a:rPr lang="ar-SA" sz="2400" dirty="0">
                  <a:solidFill>
                    <a:srgbClr val="BF3042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تجاوز المشكلات</a:t>
              </a:r>
              <a:endParaRPr lang="ar-EG" sz="2400" dirty="0">
                <a:solidFill>
                  <a:srgbClr val="BF3042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20" name="Google Shape;768;p22">
              <a:extLst>
                <a:ext uri="{FF2B5EF4-FFF2-40B4-BE49-F238E27FC236}">
                  <a16:creationId xmlns:a16="http://schemas.microsoft.com/office/drawing/2014/main" id="{D2408016-0E72-406A-9275-7B5C3557F85E}"/>
                </a:ext>
              </a:extLst>
            </p:cNvPr>
            <p:cNvSpPr/>
            <p:nvPr/>
          </p:nvSpPr>
          <p:spPr>
            <a:xfrm>
              <a:off x="2634166" y="1159726"/>
              <a:ext cx="1798965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" name="شكل حر: شكل 20">
            <a:extLst>
              <a:ext uri="{FF2B5EF4-FFF2-40B4-BE49-F238E27FC236}">
                <a16:creationId xmlns:a16="http://schemas.microsoft.com/office/drawing/2014/main" id="{D2D5E2A0-FA5A-40AE-A749-BEA375576966}"/>
              </a:ext>
            </a:extLst>
          </p:cNvPr>
          <p:cNvSpPr/>
          <p:nvPr/>
        </p:nvSpPr>
        <p:spPr>
          <a:xfrm>
            <a:off x="1083620" y="1737462"/>
            <a:ext cx="2161336" cy="533394"/>
          </a:xfrm>
          <a:custGeom>
            <a:avLst/>
            <a:gdLst>
              <a:gd name="connsiteX0" fmla="*/ 224404 w 1815472"/>
              <a:gd name="connsiteY0" fmla="*/ 653 h 533394"/>
              <a:gd name="connsiteX1" fmla="*/ 273590 w 1815472"/>
              <a:gd name="connsiteY1" fmla="*/ 3738 h 533394"/>
              <a:gd name="connsiteX2" fmla="*/ 321141 w 1815472"/>
              <a:gd name="connsiteY2" fmla="*/ 6639 h 533394"/>
              <a:gd name="connsiteX3" fmla="*/ 418804 w 1815472"/>
              <a:gd name="connsiteY3" fmla="*/ 4415 h 533394"/>
              <a:gd name="connsiteX4" fmla="*/ 437831 w 1815472"/>
              <a:gd name="connsiteY4" fmla="*/ 5519 h 533394"/>
              <a:gd name="connsiteX5" fmla="*/ 498340 w 1815472"/>
              <a:gd name="connsiteY5" fmla="*/ 19327 h 533394"/>
              <a:gd name="connsiteX6" fmla="*/ 516550 w 1815472"/>
              <a:gd name="connsiteY6" fmla="*/ 20339 h 533394"/>
              <a:gd name="connsiteX7" fmla="*/ 614402 w 1815472"/>
              <a:gd name="connsiteY7" fmla="*/ 16436 h 533394"/>
              <a:gd name="connsiteX8" fmla="*/ 710142 w 1815472"/>
              <a:gd name="connsiteY8" fmla="*/ 12389 h 533394"/>
              <a:gd name="connsiteX9" fmla="*/ 729254 w 1815472"/>
              <a:gd name="connsiteY9" fmla="*/ 13786 h 533394"/>
              <a:gd name="connsiteX10" fmla="*/ 783817 w 1815472"/>
              <a:gd name="connsiteY10" fmla="*/ 23712 h 533394"/>
              <a:gd name="connsiteX11" fmla="*/ 808256 w 1815472"/>
              <a:gd name="connsiteY11" fmla="*/ 25048 h 533394"/>
              <a:gd name="connsiteX12" fmla="*/ 905740 w 1815472"/>
              <a:gd name="connsiteY12" fmla="*/ 24410 h 533394"/>
              <a:gd name="connsiteX13" fmla="*/ 1001156 w 1815472"/>
              <a:gd name="connsiteY13" fmla="*/ 5400 h 533394"/>
              <a:gd name="connsiteX14" fmla="*/ 1098818 w 1815472"/>
              <a:gd name="connsiteY14" fmla="*/ 3176 h 533394"/>
              <a:gd name="connsiteX15" fmla="*/ 1107499 w 1815472"/>
              <a:gd name="connsiteY15" fmla="*/ 3776 h 533394"/>
              <a:gd name="connsiteX16" fmla="*/ 1188280 w 1815472"/>
              <a:gd name="connsiteY16" fmla="*/ 31771 h 533394"/>
              <a:gd name="connsiteX17" fmla="*/ 1197077 w 1815472"/>
              <a:gd name="connsiteY17" fmla="*/ 32384 h 533394"/>
              <a:gd name="connsiteX18" fmla="*/ 1293932 w 1815472"/>
              <a:gd name="connsiteY18" fmla="*/ 18449 h 533394"/>
              <a:gd name="connsiteX19" fmla="*/ 1391226 w 1815472"/>
              <a:gd name="connsiteY19" fmla="*/ 19490 h 533394"/>
              <a:gd name="connsiteX20" fmla="*/ 1488521 w 1815472"/>
              <a:gd name="connsiteY20" fmla="*/ 20531 h 533394"/>
              <a:gd name="connsiteX21" fmla="*/ 1503091 w 1815472"/>
              <a:gd name="connsiteY21" fmla="*/ 21322 h 533394"/>
              <a:gd name="connsiteX22" fmla="*/ 1571140 w 1815472"/>
              <a:gd name="connsiteY22" fmla="*/ 40608 h 533394"/>
              <a:gd name="connsiteX23" fmla="*/ 1585710 w 1815472"/>
              <a:gd name="connsiteY23" fmla="*/ 41399 h 533394"/>
              <a:gd name="connsiteX24" fmla="*/ 1671097 w 1815472"/>
              <a:gd name="connsiteY24" fmla="*/ 40059 h 533394"/>
              <a:gd name="connsiteX25" fmla="*/ 1698980 w 1815472"/>
              <a:gd name="connsiteY25" fmla="*/ 47546 h 533394"/>
              <a:gd name="connsiteX26" fmla="*/ 1786617 w 1815472"/>
              <a:gd name="connsiteY26" fmla="*/ 115426 h 533394"/>
              <a:gd name="connsiteX27" fmla="*/ 1792946 w 1815472"/>
              <a:gd name="connsiteY27" fmla="*/ 207211 h 533394"/>
              <a:gd name="connsiteX28" fmla="*/ 1815356 w 1815472"/>
              <a:gd name="connsiteY28" fmla="*/ 284275 h 533394"/>
              <a:gd name="connsiteX29" fmla="*/ 1794511 w 1815472"/>
              <a:gd name="connsiteY29" fmla="*/ 358072 h 533394"/>
              <a:gd name="connsiteX30" fmla="*/ 1600122 w 1815472"/>
              <a:gd name="connsiteY30" fmla="*/ 520018 h 533394"/>
              <a:gd name="connsiteX31" fmla="*/ 1566748 w 1815472"/>
              <a:gd name="connsiteY31" fmla="*/ 518242 h 533394"/>
              <a:gd name="connsiteX32" fmla="*/ 1538327 w 1815472"/>
              <a:gd name="connsiteY32" fmla="*/ 514474 h 533394"/>
              <a:gd name="connsiteX33" fmla="*/ 1503563 w 1815472"/>
              <a:gd name="connsiteY33" fmla="*/ 512447 h 533394"/>
              <a:gd name="connsiteX34" fmla="*/ 1406079 w 1815472"/>
              <a:gd name="connsiteY34" fmla="*/ 513085 h 533394"/>
              <a:gd name="connsiteX35" fmla="*/ 1310149 w 1815472"/>
              <a:gd name="connsiteY35" fmla="*/ 518811 h 533394"/>
              <a:gd name="connsiteX36" fmla="*/ 1211741 w 1815472"/>
              <a:gd name="connsiteY36" fmla="*/ 527659 h 533394"/>
              <a:gd name="connsiteX37" fmla="*/ 1115695 w 1815472"/>
              <a:gd name="connsiteY37" fmla="*/ 533371 h 533394"/>
              <a:gd name="connsiteX38" fmla="*/ 1095140 w 1815472"/>
              <a:gd name="connsiteY38" fmla="*/ 532189 h 533394"/>
              <a:gd name="connsiteX39" fmla="*/ 1038559 w 1815472"/>
              <a:gd name="connsiteY39" fmla="*/ 520241 h 533394"/>
              <a:gd name="connsiteX40" fmla="*/ 1017887 w 1815472"/>
              <a:gd name="connsiteY40" fmla="*/ 519046 h 533394"/>
              <a:gd name="connsiteX41" fmla="*/ 920960 w 1815472"/>
              <a:gd name="connsiteY41" fmla="*/ 514740 h 533394"/>
              <a:gd name="connsiteX42" fmla="*/ 823665 w 1815472"/>
              <a:gd name="connsiteY42" fmla="*/ 513699 h 533394"/>
              <a:gd name="connsiteX43" fmla="*/ 774469 w 1815472"/>
              <a:gd name="connsiteY43" fmla="*/ 510708 h 533394"/>
              <a:gd name="connsiteX44" fmla="*/ 726917 w 1815472"/>
              <a:gd name="connsiteY44" fmla="*/ 507807 h 533394"/>
              <a:gd name="connsiteX45" fmla="*/ 677497 w 1815472"/>
              <a:gd name="connsiteY45" fmla="*/ 504696 h 533394"/>
              <a:gd name="connsiteX46" fmla="*/ 628067 w 1815472"/>
              <a:gd name="connsiteY46" fmla="*/ 501678 h 533394"/>
              <a:gd name="connsiteX47" fmla="*/ 600339 w 1815472"/>
              <a:gd name="connsiteY47" fmla="*/ 500160 h 533394"/>
              <a:gd name="connsiteX48" fmla="*/ 553217 w 1815472"/>
              <a:gd name="connsiteY48" fmla="*/ 492396 h 533394"/>
              <a:gd name="connsiteX49" fmla="*/ 531876 w 1815472"/>
              <a:gd name="connsiteY49" fmla="*/ 490842 h 533394"/>
              <a:gd name="connsiteX50" fmla="*/ 434654 w 1815472"/>
              <a:gd name="connsiteY50" fmla="*/ 508042 h 533394"/>
              <a:gd name="connsiteX51" fmla="*/ 423172 w 1815472"/>
              <a:gd name="connsiteY51" fmla="*/ 507127 h 533394"/>
              <a:gd name="connsiteX52" fmla="*/ 352863 w 1815472"/>
              <a:gd name="connsiteY52" fmla="*/ 487964 h 533394"/>
              <a:gd name="connsiteX53" fmla="*/ 337476 w 1815472"/>
              <a:gd name="connsiteY53" fmla="*/ 487080 h 533394"/>
              <a:gd name="connsiteX54" fmla="*/ 238554 w 1815472"/>
              <a:gd name="connsiteY54" fmla="*/ 482644 h 533394"/>
              <a:gd name="connsiteX55" fmla="*/ 141121 w 1815472"/>
              <a:gd name="connsiteY55" fmla="*/ 491224 h 533394"/>
              <a:gd name="connsiteX56" fmla="*/ 122079 w 1815472"/>
              <a:gd name="connsiteY56" fmla="*/ 486055 h 533394"/>
              <a:gd name="connsiteX57" fmla="*/ 41248 w 1815472"/>
              <a:gd name="connsiteY57" fmla="*/ 412330 h 533394"/>
              <a:gd name="connsiteX58" fmla="*/ 3787 w 1815472"/>
              <a:gd name="connsiteY58" fmla="*/ 321950 h 533394"/>
              <a:gd name="connsiteX59" fmla="*/ 0 w 1815472"/>
              <a:gd name="connsiteY59" fmla="*/ 245378 h 533394"/>
              <a:gd name="connsiteX60" fmla="*/ 6370 w 1815472"/>
              <a:gd name="connsiteY60" fmla="*/ 169950 h 533394"/>
              <a:gd name="connsiteX61" fmla="*/ 25051 w 1815472"/>
              <a:gd name="connsiteY61" fmla="*/ 77581 h 533394"/>
              <a:gd name="connsiteX62" fmla="*/ 114735 w 1815472"/>
              <a:gd name="connsiteY62" fmla="*/ 18152 h 533394"/>
              <a:gd name="connsiteX63" fmla="*/ 224404 w 1815472"/>
              <a:gd name="connsiteY63" fmla="*/ 653 h 53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815472" h="533394">
                <a:moveTo>
                  <a:pt x="224404" y="653"/>
                </a:moveTo>
                <a:cubicBezTo>
                  <a:pt x="249308" y="1003"/>
                  <a:pt x="261566" y="2384"/>
                  <a:pt x="273590" y="3738"/>
                </a:cubicBezTo>
                <a:cubicBezTo>
                  <a:pt x="285614" y="5093"/>
                  <a:pt x="297404" y="6421"/>
                  <a:pt x="321141" y="6639"/>
                </a:cubicBezTo>
                <a:cubicBezTo>
                  <a:pt x="370656" y="8910"/>
                  <a:pt x="371391" y="2380"/>
                  <a:pt x="418804" y="4415"/>
                </a:cubicBezTo>
                <a:cubicBezTo>
                  <a:pt x="426126" y="4484"/>
                  <a:pt x="432344" y="4901"/>
                  <a:pt x="437831" y="5519"/>
                </a:cubicBezTo>
                <a:cubicBezTo>
                  <a:pt x="464214" y="8491"/>
                  <a:pt x="473008" y="16473"/>
                  <a:pt x="498340" y="19327"/>
                </a:cubicBezTo>
                <a:cubicBezTo>
                  <a:pt x="503593" y="19919"/>
                  <a:pt x="509579" y="20309"/>
                  <a:pt x="516550" y="20339"/>
                </a:cubicBezTo>
                <a:cubicBezTo>
                  <a:pt x="563963" y="22374"/>
                  <a:pt x="564888" y="14164"/>
                  <a:pt x="614402" y="16436"/>
                </a:cubicBezTo>
                <a:cubicBezTo>
                  <a:pt x="661993" y="16884"/>
                  <a:pt x="662550" y="11940"/>
                  <a:pt x="710142" y="12389"/>
                </a:cubicBezTo>
                <a:cubicBezTo>
                  <a:pt x="717559" y="12658"/>
                  <a:pt x="723767" y="13168"/>
                  <a:pt x="729254" y="13786"/>
                </a:cubicBezTo>
                <a:cubicBezTo>
                  <a:pt x="753302" y="16495"/>
                  <a:pt x="762921" y="21358"/>
                  <a:pt x="783817" y="23712"/>
                </a:cubicBezTo>
                <a:cubicBezTo>
                  <a:pt x="790471" y="24462"/>
                  <a:pt x="798334" y="24969"/>
                  <a:pt x="808256" y="25048"/>
                </a:cubicBezTo>
                <a:cubicBezTo>
                  <a:pt x="857842" y="25627"/>
                  <a:pt x="856226" y="22138"/>
                  <a:pt x="905740" y="24410"/>
                </a:cubicBezTo>
                <a:cubicBezTo>
                  <a:pt x="953331" y="24859"/>
                  <a:pt x="953447" y="4938"/>
                  <a:pt x="1001156" y="5400"/>
                </a:cubicBezTo>
                <a:cubicBezTo>
                  <a:pt x="1050742" y="5979"/>
                  <a:pt x="1051110" y="2714"/>
                  <a:pt x="1098818" y="3176"/>
                </a:cubicBezTo>
                <a:cubicBezTo>
                  <a:pt x="1101885" y="3238"/>
                  <a:pt x="1104814" y="3473"/>
                  <a:pt x="1107499" y="3776"/>
                </a:cubicBezTo>
                <a:cubicBezTo>
                  <a:pt x="1145672" y="8076"/>
                  <a:pt x="1150224" y="27484"/>
                  <a:pt x="1188280" y="31771"/>
                </a:cubicBezTo>
                <a:cubicBezTo>
                  <a:pt x="1190965" y="32073"/>
                  <a:pt x="1193894" y="32309"/>
                  <a:pt x="1197077" y="32384"/>
                </a:cubicBezTo>
                <a:cubicBezTo>
                  <a:pt x="1246475" y="34642"/>
                  <a:pt x="1244417" y="16177"/>
                  <a:pt x="1293932" y="18449"/>
                </a:cubicBezTo>
                <a:cubicBezTo>
                  <a:pt x="1343446" y="20720"/>
                  <a:pt x="1341523" y="18897"/>
                  <a:pt x="1391226" y="19490"/>
                </a:cubicBezTo>
                <a:cubicBezTo>
                  <a:pt x="1438818" y="19938"/>
                  <a:pt x="1438818" y="19938"/>
                  <a:pt x="1488521" y="20531"/>
                </a:cubicBezTo>
                <a:cubicBezTo>
                  <a:pt x="1493954" y="20576"/>
                  <a:pt x="1498655" y="20822"/>
                  <a:pt x="1503091" y="21322"/>
                </a:cubicBezTo>
                <a:cubicBezTo>
                  <a:pt x="1532859" y="24675"/>
                  <a:pt x="1541372" y="37255"/>
                  <a:pt x="1571140" y="40608"/>
                </a:cubicBezTo>
                <a:cubicBezTo>
                  <a:pt x="1575459" y="41095"/>
                  <a:pt x="1580277" y="41354"/>
                  <a:pt x="1585710" y="41399"/>
                </a:cubicBezTo>
                <a:cubicBezTo>
                  <a:pt x="1614223" y="42249"/>
                  <a:pt x="1644597" y="37074"/>
                  <a:pt x="1671097" y="40059"/>
                </a:cubicBezTo>
                <a:cubicBezTo>
                  <a:pt x="1681019" y="41177"/>
                  <a:pt x="1690455" y="43468"/>
                  <a:pt x="1698980" y="47546"/>
                </a:cubicBezTo>
                <a:cubicBezTo>
                  <a:pt x="1734281" y="64750"/>
                  <a:pt x="1764867" y="88129"/>
                  <a:pt x="1786617" y="115426"/>
                </a:cubicBezTo>
                <a:cubicBezTo>
                  <a:pt x="1806573" y="140820"/>
                  <a:pt x="1790259" y="175449"/>
                  <a:pt x="1792946" y="207211"/>
                </a:cubicBezTo>
                <a:cubicBezTo>
                  <a:pt x="1792797" y="245267"/>
                  <a:pt x="1813404" y="245982"/>
                  <a:pt x="1815356" y="284275"/>
                </a:cubicBezTo>
                <a:cubicBezTo>
                  <a:pt x="1817370" y="320968"/>
                  <a:pt x="1792487" y="321472"/>
                  <a:pt x="1794511" y="358072"/>
                </a:cubicBezTo>
                <a:cubicBezTo>
                  <a:pt x="1796933" y="447811"/>
                  <a:pt x="1712143" y="519412"/>
                  <a:pt x="1600122" y="520018"/>
                </a:cubicBezTo>
                <a:cubicBezTo>
                  <a:pt x="1585351" y="519960"/>
                  <a:pt x="1575153" y="519189"/>
                  <a:pt x="1566748" y="518242"/>
                </a:cubicBezTo>
                <a:cubicBezTo>
                  <a:pt x="1556475" y="517085"/>
                  <a:pt x="1548833" y="515657"/>
                  <a:pt x="1538327" y="514474"/>
                </a:cubicBezTo>
                <a:cubicBezTo>
                  <a:pt x="1529572" y="513487"/>
                  <a:pt x="1519023" y="512677"/>
                  <a:pt x="1503563" y="512447"/>
                </a:cubicBezTo>
                <a:cubicBezTo>
                  <a:pt x="1456150" y="510412"/>
                  <a:pt x="1455771" y="513771"/>
                  <a:pt x="1406079" y="513085"/>
                </a:cubicBezTo>
                <a:cubicBezTo>
                  <a:pt x="1358666" y="511050"/>
                  <a:pt x="1357562" y="520846"/>
                  <a:pt x="1310149" y="518811"/>
                </a:cubicBezTo>
                <a:cubicBezTo>
                  <a:pt x="1260446" y="518219"/>
                  <a:pt x="1261444" y="528251"/>
                  <a:pt x="1211741" y="527659"/>
                </a:cubicBezTo>
                <a:cubicBezTo>
                  <a:pt x="1164149" y="527210"/>
                  <a:pt x="1163403" y="533833"/>
                  <a:pt x="1115695" y="533371"/>
                </a:cubicBezTo>
                <a:cubicBezTo>
                  <a:pt x="1107662" y="533317"/>
                  <a:pt x="1100860" y="532834"/>
                  <a:pt x="1095140" y="532189"/>
                </a:cubicBezTo>
                <a:cubicBezTo>
                  <a:pt x="1070975" y="529467"/>
                  <a:pt x="1062606" y="522950"/>
                  <a:pt x="1038559" y="520241"/>
                </a:cubicBezTo>
                <a:cubicBezTo>
                  <a:pt x="1032722" y="519584"/>
                  <a:pt x="1025919" y="519101"/>
                  <a:pt x="1017887" y="519046"/>
                </a:cubicBezTo>
                <a:cubicBezTo>
                  <a:pt x="970285" y="518691"/>
                  <a:pt x="968373" y="516775"/>
                  <a:pt x="920960" y="514740"/>
                </a:cubicBezTo>
                <a:cubicBezTo>
                  <a:pt x="871257" y="514148"/>
                  <a:pt x="871078" y="515734"/>
                  <a:pt x="823665" y="513699"/>
                </a:cubicBezTo>
                <a:cubicBezTo>
                  <a:pt x="798750" y="513443"/>
                  <a:pt x="786492" y="512062"/>
                  <a:pt x="774469" y="510708"/>
                </a:cubicBezTo>
                <a:cubicBezTo>
                  <a:pt x="762445" y="509353"/>
                  <a:pt x="750654" y="508025"/>
                  <a:pt x="726917" y="507807"/>
                </a:cubicBezTo>
                <a:cubicBezTo>
                  <a:pt x="702012" y="507458"/>
                  <a:pt x="689755" y="506077"/>
                  <a:pt x="677497" y="504696"/>
                </a:cubicBezTo>
                <a:cubicBezTo>
                  <a:pt x="665240" y="503315"/>
                  <a:pt x="652982" y="501934"/>
                  <a:pt x="628067" y="501678"/>
                </a:cubicBezTo>
                <a:cubicBezTo>
                  <a:pt x="616501" y="501509"/>
                  <a:pt x="607693" y="500989"/>
                  <a:pt x="600339" y="500160"/>
                </a:cubicBezTo>
                <a:cubicBezTo>
                  <a:pt x="582595" y="498161"/>
                  <a:pt x="572945" y="494618"/>
                  <a:pt x="553217" y="492396"/>
                </a:cubicBezTo>
                <a:cubicBezTo>
                  <a:pt x="547146" y="491712"/>
                  <a:pt x="540238" y="491122"/>
                  <a:pt x="531876" y="490842"/>
                </a:cubicBezTo>
                <a:cubicBezTo>
                  <a:pt x="482479" y="488583"/>
                  <a:pt x="482256" y="508398"/>
                  <a:pt x="434654" y="508042"/>
                </a:cubicBezTo>
                <a:cubicBezTo>
                  <a:pt x="430420" y="507849"/>
                  <a:pt x="426674" y="507521"/>
                  <a:pt x="423172" y="507127"/>
                </a:cubicBezTo>
                <a:cubicBezTo>
                  <a:pt x="389902" y="503379"/>
                  <a:pt x="382747" y="491330"/>
                  <a:pt x="352863" y="487964"/>
                </a:cubicBezTo>
                <a:cubicBezTo>
                  <a:pt x="348310" y="487451"/>
                  <a:pt x="343259" y="487165"/>
                  <a:pt x="337476" y="487080"/>
                </a:cubicBezTo>
                <a:cubicBezTo>
                  <a:pt x="287889" y="486501"/>
                  <a:pt x="288257" y="483236"/>
                  <a:pt x="238554" y="482644"/>
                </a:cubicBezTo>
                <a:cubicBezTo>
                  <a:pt x="206624" y="481692"/>
                  <a:pt x="170422" y="494525"/>
                  <a:pt x="141121" y="491224"/>
                </a:cubicBezTo>
                <a:cubicBezTo>
                  <a:pt x="134350" y="490461"/>
                  <a:pt x="127907" y="488885"/>
                  <a:pt x="122079" y="486055"/>
                </a:cubicBezTo>
                <a:cubicBezTo>
                  <a:pt x="88952" y="467397"/>
                  <a:pt x="60825" y="441082"/>
                  <a:pt x="41248" y="412330"/>
                </a:cubicBezTo>
                <a:cubicBezTo>
                  <a:pt x="19497" y="385033"/>
                  <a:pt x="6464" y="353806"/>
                  <a:pt x="3787" y="321950"/>
                </a:cubicBezTo>
                <a:cubicBezTo>
                  <a:pt x="1835" y="283657"/>
                  <a:pt x="1835" y="283657"/>
                  <a:pt x="0" y="245378"/>
                </a:cubicBezTo>
                <a:cubicBezTo>
                  <a:pt x="150" y="207322"/>
                  <a:pt x="8322" y="208243"/>
                  <a:pt x="6370" y="169950"/>
                </a:cubicBezTo>
                <a:cubicBezTo>
                  <a:pt x="3810" y="138108"/>
                  <a:pt x="9473" y="105680"/>
                  <a:pt x="25051" y="77581"/>
                </a:cubicBezTo>
                <a:cubicBezTo>
                  <a:pt x="48728" y="52096"/>
                  <a:pt x="78108" y="30559"/>
                  <a:pt x="114735" y="18152"/>
                </a:cubicBezTo>
                <a:cubicBezTo>
                  <a:pt x="147465" y="3606"/>
                  <a:pt x="185341" y="-2047"/>
                  <a:pt x="224404" y="65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EG"/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94FDF96-3EF4-404F-AE8C-2D8FD84FD862}"/>
              </a:ext>
            </a:extLst>
          </p:cNvPr>
          <p:cNvSpPr txBox="1"/>
          <p:nvPr/>
        </p:nvSpPr>
        <p:spPr>
          <a:xfrm>
            <a:off x="1196978" y="1783528"/>
            <a:ext cx="1902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ar-SA" sz="2800" dirty="0"/>
              <a:t>الارتقاء بالتفكير</a:t>
            </a:r>
            <a:endParaRPr lang="ar-EG" sz="2800" dirty="0"/>
          </a:p>
        </p:txBody>
      </p:sp>
      <p:grpSp>
        <p:nvGrpSpPr>
          <p:cNvPr id="23" name="Google Shape;766;p22">
            <a:extLst>
              <a:ext uri="{FF2B5EF4-FFF2-40B4-BE49-F238E27FC236}">
                <a16:creationId xmlns:a16="http://schemas.microsoft.com/office/drawing/2014/main" id="{26658BBB-B06C-419D-967B-3623188F2AA4}"/>
              </a:ext>
            </a:extLst>
          </p:cNvPr>
          <p:cNvGrpSpPr/>
          <p:nvPr/>
        </p:nvGrpSpPr>
        <p:grpSpPr>
          <a:xfrm>
            <a:off x="8317230" y="4330155"/>
            <a:ext cx="3434080" cy="1691313"/>
            <a:chOff x="2634166" y="1159726"/>
            <a:chExt cx="1798965" cy="1843300"/>
          </a:xfrm>
        </p:grpSpPr>
        <p:sp>
          <p:nvSpPr>
            <p:cNvPr id="24" name="Google Shape;767;p22">
              <a:extLst>
                <a:ext uri="{FF2B5EF4-FFF2-40B4-BE49-F238E27FC236}">
                  <a16:creationId xmlns:a16="http://schemas.microsoft.com/office/drawing/2014/main" id="{A4DBD377-39F4-48F8-96DA-76C47BF24BCB}"/>
                </a:ext>
              </a:extLst>
            </p:cNvPr>
            <p:cNvSpPr/>
            <p:nvPr/>
          </p:nvSpPr>
          <p:spPr>
            <a:xfrm>
              <a:off x="2658891" y="1198843"/>
              <a:ext cx="1749516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rgbClr val="E8F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2400" dirty="0">
                  <a:solidFill>
                    <a:srgbClr val="BF3042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الطاقة الإيجابية </a:t>
              </a:r>
              <a:r>
                <a:rPr lang="ar-SA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تزيد من فاعلية الشخص واتقانه لعمله </a:t>
              </a:r>
            </a:p>
            <a:p>
              <a:pPr algn="ctr"/>
              <a:r>
                <a:rPr lang="ar-SA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ونجاحه في الحياه</a:t>
              </a:r>
              <a:endParaRPr lang="ar-EG" sz="2400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25" name="Google Shape;768;p22">
              <a:extLst>
                <a:ext uri="{FF2B5EF4-FFF2-40B4-BE49-F238E27FC236}">
                  <a16:creationId xmlns:a16="http://schemas.microsoft.com/office/drawing/2014/main" id="{8EAAFD94-76D8-41E7-BADD-9A323DA1E418}"/>
                </a:ext>
              </a:extLst>
            </p:cNvPr>
            <p:cNvSpPr/>
            <p:nvPr/>
          </p:nvSpPr>
          <p:spPr>
            <a:xfrm>
              <a:off x="2634166" y="1159726"/>
              <a:ext cx="1798965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" name="شكل حر: شكل 25">
            <a:extLst>
              <a:ext uri="{FF2B5EF4-FFF2-40B4-BE49-F238E27FC236}">
                <a16:creationId xmlns:a16="http://schemas.microsoft.com/office/drawing/2014/main" id="{1F4855D6-ABD1-4EBC-968A-0A308C5A0109}"/>
              </a:ext>
            </a:extLst>
          </p:cNvPr>
          <p:cNvSpPr/>
          <p:nvPr/>
        </p:nvSpPr>
        <p:spPr>
          <a:xfrm>
            <a:off x="9004504" y="4101330"/>
            <a:ext cx="2161336" cy="533394"/>
          </a:xfrm>
          <a:custGeom>
            <a:avLst/>
            <a:gdLst>
              <a:gd name="connsiteX0" fmla="*/ 224404 w 1815472"/>
              <a:gd name="connsiteY0" fmla="*/ 653 h 533394"/>
              <a:gd name="connsiteX1" fmla="*/ 273590 w 1815472"/>
              <a:gd name="connsiteY1" fmla="*/ 3738 h 533394"/>
              <a:gd name="connsiteX2" fmla="*/ 321141 w 1815472"/>
              <a:gd name="connsiteY2" fmla="*/ 6639 h 533394"/>
              <a:gd name="connsiteX3" fmla="*/ 418804 w 1815472"/>
              <a:gd name="connsiteY3" fmla="*/ 4415 h 533394"/>
              <a:gd name="connsiteX4" fmla="*/ 437831 w 1815472"/>
              <a:gd name="connsiteY4" fmla="*/ 5519 h 533394"/>
              <a:gd name="connsiteX5" fmla="*/ 498340 w 1815472"/>
              <a:gd name="connsiteY5" fmla="*/ 19327 h 533394"/>
              <a:gd name="connsiteX6" fmla="*/ 516550 w 1815472"/>
              <a:gd name="connsiteY6" fmla="*/ 20339 h 533394"/>
              <a:gd name="connsiteX7" fmla="*/ 614402 w 1815472"/>
              <a:gd name="connsiteY7" fmla="*/ 16436 h 533394"/>
              <a:gd name="connsiteX8" fmla="*/ 710142 w 1815472"/>
              <a:gd name="connsiteY8" fmla="*/ 12389 h 533394"/>
              <a:gd name="connsiteX9" fmla="*/ 729254 w 1815472"/>
              <a:gd name="connsiteY9" fmla="*/ 13786 h 533394"/>
              <a:gd name="connsiteX10" fmla="*/ 783817 w 1815472"/>
              <a:gd name="connsiteY10" fmla="*/ 23712 h 533394"/>
              <a:gd name="connsiteX11" fmla="*/ 808256 w 1815472"/>
              <a:gd name="connsiteY11" fmla="*/ 25048 h 533394"/>
              <a:gd name="connsiteX12" fmla="*/ 905740 w 1815472"/>
              <a:gd name="connsiteY12" fmla="*/ 24410 h 533394"/>
              <a:gd name="connsiteX13" fmla="*/ 1001156 w 1815472"/>
              <a:gd name="connsiteY13" fmla="*/ 5400 h 533394"/>
              <a:gd name="connsiteX14" fmla="*/ 1098818 w 1815472"/>
              <a:gd name="connsiteY14" fmla="*/ 3176 h 533394"/>
              <a:gd name="connsiteX15" fmla="*/ 1107499 w 1815472"/>
              <a:gd name="connsiteY15" fmla="*/ 3776 h 533394"/>
              <a:gd name="connsiteX16" fmla="*/ 1188280 w 1815472"/>
              <a:gd name="connsiteY16" fmla="*/ 31771 h 533394"/>
              <a:gd name="connsiteX17" fmla="*/ 1197077 w 1815472"/>
              <a:gd name="connsiteY17" fmla="*/ 32384 h 533394"/>
              <a:gd name="connsiteX18" fmla="*/ 1293932 w 1815472"/>
              <a:gd name="connsiteY18" fmla="*/ 18449 h 533394"/>
              <a:gd name="connsiteX19" fmla="*/ 1391226 w 1815472"/>
              <a:gd name="connsiteY19" fmla="*/ 19490 h 533394"/>
              <a:gd name="connsiteX20" fmla="*/ 1488521 w 1815472"/>
              <a:gd name="connsiteY20" fmla="*/ 20531 h 533394"/>
              <a:gd name="connsiteX21" fmla="*/ 1503091 w 1815472"/>
              <a:gd name="connsiteY21" fmla="*/ 21322 h 533394"/>
              <a:gd name="connsiteX22" fmla="*/ 1571140 w 1815472"/>
              <a:gd name="connsiteY22" fmla="*/ 40608 h 533394"/>
              <a:gd name="connsiteX23" fmla="*/ 1585710 w 1815472"/>
              <a:gd name="connsiteY23" fmla="*/ 41399 h 533394"/>
              <a:gd name="connsiteX24" fmla="*/ 1671097 w 1815472"/>
              <a:gd name="connsiteY24" fmla="*/ 40059 h 533394"/>
              <a:gd name="connsiteX25" fmla="*/ 1698980 w 1815472"/>
              <a:gd name="connsiteY25" fmla="*/ 47546 h 533394"/>
              <a:gd name="connsiteX26" fmla="*/ 1786617 w 1815472"/>
              <a:gd name="connsiteY26" fmla="*/ 115426 h 533394"/>
              <a:gd name="connsiteX27" fmla="*/ 1792946 w 1815472"/>
              <a:gd name="connsiteY27" fmla="*/ 207211 h 533394"/>
              <a:gd name="connsiteX28" fmla="*/ 1815356 w 1815472"/>
              <a:gd name="connsiteY28" fmla="*/ 284275 h 533394"/>
              <a:gd name="connsiteX29" fmla="*/ 1794511 w 1815472"/>
              <a:gd name="connsiteY29" fmla="*/ 358072 h 533394"/>
              <a:gd name="connsiteX30" fmla="*/ 1600122 w 1815472"/>
              <a:gd name="connsiteY30" fmla="*/ 520018 h 533394"/>
              <a:gd name="connsiteX31" fmla="*/ 1566748 w 1815472"/>
              <a:gd name="connsiteY31" fmla="*/ 518242 h 533394"/>
              <a:gd name="connsiteX32" fmla="*/ 1538327 w 1815472"/>
              <a:gd name="connsiteY32" fmla="*/ 514474 h 533394"/>
              <a:gd name="connsiteX33" fmla="*/ 1503563 w 1815472"/>
              <a:gd name="connsiteY33" fmla="*/ 512447 h 533394"/>
              <a:gd name="connsiteX34" fmla="*/ 1406079 w 1815472"/>
              <a:gd name="connsiteY34" fmla="*/ 513085 h 533394"/>
              <a:gd name="connsiteX35" fmla="*/ 1310149 w 1815472"/>
              <a:gd name="connsiteY35" fmla="*/ 518811 h 533394"/>
              <a:gd name="connsiteX36" fmla="*/ 1211741 w 1815472"/>
              <a:gd name="connsiteY36" fmla="*/ 527659 h 533394"/>
              <a:gd name="connsiteX37" fmla="*/ 1115695 w 1815472"/>
              <a:gd name="connsiteY37" fmla="*/ 533371 h 533394"/>
              <a:gd name="connsiteX38" fmla="*/ 1095140 w 1815472"/>
              <a:gd name="connsiteY38" fmla="*/ 532189 h 533394"/>
              <a:gd name="connsiteX39" fmla="*/ 1038559 w 1815472"/>
              <a:gd name="connsiteY39" fmla="*/ 520241 h 533394"/>
              <a:gd name="connsiteX40" fmla="*/ 1017887 w 1815472"/>
              <a:gd name="connsiteY40" fmla="*/ 519046 h 533394"/>
              <a:gd name="connsiteX41" fmla="*/ 920960 w 1815472"/>
              <a:gd name="connsiteY41" fmla="*/ 514740 h 533394"/>
              <a:gd name="connsiteX42" fmla="*/ 823665 w 1815472"/>
              <a:gd name="connsiteY42" fmla="*/ 513699 h 533394"/>
              <a:gd name="connsiteX43" fmla="*/ 774469 w 1815472"/>
              <a:gd name="connsiteY43" fmla="*/ 510708 h 533394"/>
              <a:gd name="connsiteX44" fmla="*/ 726917 w 1815472"/>
              <a:gd name="connsiteY44" fmla="*/ 507807 h 533394"/>
              <a:gd name="connsiteX45" fmla="*/ 677497 w 1815472"/>
              <a:gd name="connsiteY45" fmla="*/ 504696 h 533394"/>
              <a:gd name="connsiteX46" fmla="*/ 628067 w 1815472"/>
              <a:gd name="connsiteY46" fmla="*/ 501678 h 533394"/>
              <a:gd name="connsiteX47" fmla="*/ 600339 w 1815472"/>
              <a:gd name="connsiteY47" fmla="*/ 500160 h 533394"/>
              <a:gd name="connsiteX48" fmla="*/ 553217 w 1815472"/>
              <a:gd name="connsiteY48" fmla="*/ 492396 h 533394"/>
              <a:gd name="connsiteX49" fmla="*/ 531876 w 1815472"/>
              <a:gd name="connsiteY49" fmla="*/ 490842 h 533394"/>
              <a:gd name="connsiteX50" fmla="*/ 434654 w 1815472"/>
              <a:gd name="connsiteY50" fmla="*/ 508042 h 533394"/>
              <a:gd name="connsiteX51" fmla="*/ 423172 w 1815472"/>
              <a:gd name="connsiteY51" fmla="*/ 507127 h 533394"/>
              <a:gd name="connsiteX52" fmla="*/ 352863 w 1815472"/>
              <a:gd name="connsiteY52" fmla="*/ 487964 h 533394"/>
              <a:gd name="connsiteX53" fmla="*/ 337476 w 1815472"/>
              <a:gd name="connsiteY53" fmla="*/ 487080 h 533394"/>
              <a:gd name="connsiteX54" fmla="*/ 238554 w 1815472"/>
              <a:gd name="connsiteY54" fmla="*/ 482644 h 533394"/>
              <a:gd name="connsiteX55" fmla="*/ 141121 w 1815472"/>
              <a:gd name="connsiteY55" fmla="*/ 491224 h 533394"/>
              <a:gd name="connsiteX56" fmla="*/ 122079 w 1815472"/>
              <a:gd name="connsiteY56" fmla="*/ 486055 h 533394"/>
              <a:gd name="connsiteX57" fmla="*/ 41248 w 1815472"/>
              <a:gd name="connsiteY57" fmla="*/ 412330 h 533394"/>
              <a:gd name="connsiteX58" fmla="*/ 3787 w 1815472"/>
              <a:gd name="connsiteY58" fmla="*/ 321950 h 533394"/>
              <a:gd name="connsiteX59" fmla="*/ 0 w 1815472"/>
              <a:gd name="connsiteY59" fmla="*/ 245378 h 533394"/>
              <a:gd name="connsiteX60" fmla="*/ 6370 w 1815472"/>
              <a:gd name="connsiteY60" fmla="*/ 169950 h 533394"/>
              <a:gd name="connsiteX61" fmla="*/ 25051 w 1815472"/>
              <a:gd name="connsiteY61" fmla="*/ 77581 h 533394"/>
              <a:gd name="connsiteX62" fmla="*/ 114735 w 1815472"/>
              <a:gd name="connsiteY62" fmla="*/ 18152 h 533394"/>
              <a:gd name="connsiteX63" fmla="*/ 224404 w 1815472"/>
              <a:gd name="connsiteY63" fmla="*/ 653 h 53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815472" h="533394">
                <a:moveTo>
                  <a:pt x="224404" y="653"/>
                </a:moveTo>
                <a:cubicBezTo>
                  <a:pt x="249308" y="1003"/>
                  <a:pt x="261566" y="2384"/>
                  <a:pt x="273590" y="3738"/>
                </a:cubicBezTo>
                <a:cubicBezTo>
                  <a:pt x="285614" y="5093"/>
                  <a:pt x="297404" y="6421"/>
                  <a:pt x="321141" y="6639"/>
                </a:cubicBezTo>
                <a:cubicBezTo>
                  <a:pt x="370656" y="8910"/>
                  <a:pt x="371391" y="2380"/>
                  <a:pt x="418804" y="4415"/>
                </a:cubicBezTo>
                <a:cubicBezTo>
                  <a:pt x="426126" y="4484"/>
                  <a:pt x="432344" y="4901"/>
                  <a:pt x="437831" y="5519"/>
                </a:cubicBezTo>
                <a:cubicBezTo>
                  <a:pt x="464214" y="8491"/>
                  <a:pt x="473008" y="16473"/>
                  <a:pt x="498340" y="19327"/>
                </a:cubicBezTo>
                <a:cubicBezTo>
                  <a:pt x="503593" y="19919"/>
                  <a:pt x="509579" y="20309"/>
                  <a:pt x="516550" y="20339"/>
                </a:cubicBezTo>
                <a:cubicBezTo>
                  <a:pt x="563963" y="22374"/>
                  <a:pt x="564888" y="14164"/>
                  <a:pt x="614402" y="16436"/>
                </a:cubicBezTo>
                <a:cubicBezTo>
                  <a:pt x="661993" y="16884"/>
                  <a:pt x="662550" y="11940"/>
                  <a:pt x="710142" y="12389"/>
                </a:cubicBezTo>
                <a:cubicBezTo>
                  <a:pt x="717559" y="12658"/>
                  <a:pt x="723767" y="13168"/>
                  <a:pt x="729254" y="13786"/>
                </a:cubicBezTo>
                <a:cubicBezTo>
                  <a:pt x="753302" y="16495"/>
                  <a:pt x="762921" y="21358"/>
                  <a:pt x="783817" y="23712"/>
                </a:cubicBezTo>
                <a:cubicBezTo>
                  <a:pt x="790471" y="24462"/>
                  <a:pt x="798334" y="24969"/>
                  <a:pt x="808256" y="25048"/>
                </a:cubicBezTo>
                <a:cubicBezTo>
                  <a:pt x="857842" y="25627"/>
                  <a:pt x="856226" y="22138"/>
                  <a:pt x="905740" y="24410"/>
                </a:cubicBezTo>
                <a:cubicBezTo>
                  <a:pt x="953331" y="24859"/>
                  <a:pt x="953447" y="4938"/>
                  <a:pt x="1001156" y="5400"/>
                </a:cubicBezTo>
                <a:cubicBezTo>
                  <a:pt x="1050742" y="5979"/>
                  <a:pt x="1051110" y="2714"/>
                  <a:pt x="1098818" y="3176"/>
                </a:cubicBezTo>
                <a:cubicBezTo>
                  <a:pt x="1101885" y="3238"/>
                  <a:pt x="1104814" y="3473"/>
                  <a:pt x="1107499" y="3776"/>
                </a:cubicBezTo>
                <a:cubicBezTo>
                  <a:pt x="1145672" y="8076"/>
                  <a:pt x="1150224" y="27484"/>
                  <a:pt x="1188280" y="31771"/>
                </a:cubicBezTo>
                <a:cubicBezTo>
                  <a:pt x="1190965" y="32073"/>
                  <a:pt x="1193894" y="32309"/>
                  <a:pt x="1197077" y="32384"/>
                </a:cubicBezTo>
                <a:cubicBezTo>
                  <a:pt x="1246475" y="34642"/>
                  <a:pt x="1244417" y="16177"/>
                  <a:pt x="1293932" y="18449"/>
                </a:cubicBezTo>
                <a:cubicBezTo>
                  <a:pt x="1343446" y="20720"/>
                  <a:pt x="1341523" y="18897"/>
                  <a:pt x="1391226" y="19490"/>
                </a:cubicBezTo>
                <a:cubicBezTo>
                  <a:pt x="1438818" y="19938"/>
                  <a:pt x="1438818" y="19938"/>
                  <a:pt x="1488521" y="20531"/>
                </a:cubicBezTo>
                <a:cubicBezTo>
                  <a:pt x="1493954" y="20576"/>
                  <a:pt x="1498655" y="20822"/>
                  <a:pt x="1503091" y="21322"/>
                </a:cubicBezTo>
                <a:cubicBezTo>
                  <a:pt x="1532859" y="24675"/>
                  <a:pt x="1541372" y="37255"/>
                  <a:pt x="1571140" y="40608"/>
                </a:cubicBezTo>
                <a:cubicBezTo>
                  <a:pt x="1575459" y="41095"/>
                  <a:pt x="1580277" y="41354"/>
                  <a:pt x="1585710" y="41399"/>
                </a:cubicBezTo>
                <a:cubicBezTo>
                  <a:pt x="1614223" y="42249"/>
                  <a:pt x="1644597" y="37074"/>
                  <a:pt x="1671097" y="40059"/>
                </a:cubicBezTo>
                <a:cubicBezTo>
                  <a:pt x="1681019" y="41177"/>
                  <a:pt x="1690455" y="43468"/>
                  <a:pt x="1698980" y="47546"/>
                </a:cubicBezTo>
                <a:cubicBezTo>
                  <a:pt x="1734281" y="64750"/>
                  <a:pt x="1764867" y="88129"/>
                  <a:pt x="1786617" y="115426"/>
                </a:cubicBezTo>
                <a:cubicBezTo>
                  <a:pt x="1806573" y="140820"/>
                  <a:pt x="1790259" y="175449"/>
                  <a:pt x="1792946" y="207211"/>
                </a:cubicBezTo>
                <a:cubicBezTo>
                  <a:pt x="1792797" y="245267"/>
                  <a:pt x="1813404" y="245982"/>
                  <a:pt x="1815356" y="284275"/>
                </a:cubicBezTo>
                <a:cubicBezTo>
                  <a:pt x="1817370" y="320968"/>
                  <a:pt x="1792487" y="321472"/>
                  <a:pt x="1794511" y="358072"/>
                </a:cubicBezTo>
                <a:cubicBezTo>
                  <a:pt x="1796933" y="447811"/>
                  <a:pt x="1712143" y="519412"/>
                  <a:pt x="1600122" y="520018"/>
                </a:cubicBezTo>
                <a:cubicBezTo>
                  <a:pt x="1585351" y="519960"/>
                  <a:pt x="1575153" y="519189"/>
                  <a:pt x="1566748" y="518242"/>
                </a:cubicBezTo>
                <a:cubicBezTo>
                  <a:pt x="1556475" y="517085"/>
                  <a:pt x="1548833" y="515657"/>
                  <a:pt x="1538327" y="514474"/>
                </a:cubicBezTo>
                <a:cubicBezTo>
                  <a:pt x="1529572" y="513487"/>
                  <a:pt x="1519023" y="512677"/>
                  <a:pt x="1503563" y="512447"/>
                </a:cubicBezTo>
                <a:cubicBezTo>
                  <a:pt x="1456150" y="510412"/>
                  <a:pt x="1455771" y="513771"/>
                  <a:pt x="1406079" y="513085"/>
                </a:cubicBezTo>
                <a:cubicBezTo>
                  <a:pt x="1358666" y="511050"/>
                  <a:pt x="1357562" y="520846"/>
                  <a:pt x="1310149" y="518811"/>
                </a:cubicBezTo>
                <a:cubicBezTo>
                  <a:pt x="1260446" y="518219"/>
                  <a:pt x="1261444" y="528251"/>
                  <a:pt x="1211741" y="527659"/>
                </a:cubicBezTo>
                <a:cubicBezTo>
                  <a:pt x="1164149" y="527210"/>
                  <a:pt x="1163403" y="533833"/>
                  <a:pt x="1115695" y="533371"/>
                </a:cubicBezTo>
                <a:cubicBezTo>
                  <a:pt x="1107662" y="533317"/>
                  <a:pt x="1100860" y="532834"/>
                  <a:pt x="1095140" y="532189"/>
                </a:cubicBezTo>
                <a:cubicBezTo>
                  <a:pt x="1070975" y="529467"/>
                  <a:pt x="1062606" y="522950"/>
                  <a:pt x="1038559" y="520241"/>
                </a:cubicBezTo>
                <a:cubicBezTo>
                  <a:pt x="1032722" y="519584"/>
                  <a:pt x="1025919" y="519101"/>
                  <a:pt x="1017887" y="519046"/>
                </a:cubicBezTo>
                <a:cubicBezTo>
                  <a:pt x="970285" y="518691"/>
                  <a:pt x="968373" y="516775"/>
                  <a:pt x="920960" y="514740"/>
                </a:cubicBezTo>
                <a:cubicBezTo>
                  <a:pt x="871257" y="514148"/>
                  <a:pt x="871078" y="515734"/>
                  <a:pt x="823665" y="513699"/>
                </a:cubicBezTo>
                <a:cubicBezTo>
                  <a:pt x="798750" y="513443"/>
                  <a:pt x="786492" y="512062"/>
                  <a:pt x="774469" y="510708"/>
                </a:cubicBezTo>
                <a:cubicBezTo>
                  <a:pt x="762445" y="509353"/>
                  <a:pt x="750654" y="508025"/>
                  <a:pt x="726917" y="507807"/>
                </a:cubicBezTo>
                <a:cubicBezTo>
                  <a:pt x="702012" y="507458"/>
                  <a:pt x="689755" y="506077"/>
                  <a:pt x="677497" y="504696"/>
                </a:cubicBezTo>
                <a:cubicBezTo>
                  <a:pt x="665240" y="503315"/>
                  <a:pt x="652982" y="501934"/>
                  <a:pt x="628067" y="501678"/>
                </a:cubicBezTo>
                <a:cubicBezTo>
                  <a:pt x="616501" y="501509"/>
                  <a:pt x="607693" y="500989"/>
                  <a:pt x="600339" y="500160"/>
                </a:cubicBezTo>
                <a:cubicBezTo>
                  <a:pt x="582595" y="498161"/>
                  <a:pt x="572945" y="494618"/>
                  <a:pt x="553217" y="492396"/>
                </a:cubicBezTo>
                <a:cubicBezTo>
                  <a:pt x="547146" y="491712"/>
                  <a:pt x="540238" y="491122"/>
                  <a:pt x="531876" y="490842"/>
                </a:cubicBezTo>
                <a:cubicBezTo>
                  <a:pt x="482479" y="488583"/>
                  <a:pt x="482256" y="508398"/>
                  <a:pt x="434654" y="508042"/>
                </a:cubicBezTo>
                <a:cubicBezTo>
                  <a:pt x="430420" y="507849"/>
                  <a:pt x="426674" y="507521"/>
                  <a:pt x="423172" y="507127"/>
                </a:cubicBezTo>
                <a:cubicBezTo>
                  <a:pt x="389902" y="503379"/>
                  <a:pt x="382747" y="491330"/>
                  <a:pt x="352863" y="487964"/>
                </a:cubicBezTo>
                <a:cubicBezTo>
                  <a:pt x="348310" y="487451"/>
                  <a:pt x="343259" y="487165"/>
                  <a:pt x="337476" y="487080"/>
                </a:cubicBezTo>
                <a:cubicBezTo>
                  <a:pt x="287889" y="486501"/>
                  <a:pt x="288257" y="483236"/>
                  <a:pt x="238554" y="482644"/>
                </a:cubicBezTo>
                <a:cubicBezTo>
                  <a:pt x="206624" y="481692"/>
                  <a:pt x="170422" y="494525"/>
                  <a:pt x="141121" y="491224"/>
                </a:cubicBezTo>
                <a:cubicBezTo>
                  <a:pt x="134350" y="490461"/>
                  <a:pt x="127907" y="488885"/>
                  <a:pt x="122079" y="486055"/>
                </a:cubicBezTo>
                <a:cubicBezTo>
                  <a:pt x="88952" y="467397"/>
                  <a:pt x="60825" y="441082"/>
                  <a:pt x="41248" y="412330"/>
                </a:cubicBezTo>
                <a:cubicBezTo>
                  <a:pt x="19497" y="385033"/>
                  <a:pt x="6464" y="353806"/>
                  <a:pt x="3787" y="321950"/>
                </a:cubicBezTo>
                <a:cubicBezTo>
                  <a:pt x="1835" y="283657"/>
                  <a:pt x="1835" y="283657"/>
                  <a:pt x="0" y="245378"/>
                </a:cubicBezTo>
                <a:cubicBezTo>
                  <a:pt x="150" y="207322"/>
                  <a:pt x="8322" y="208243"/>
                  <a:pt x="6370" y="169950"/>
                </a:cubicBezTo>
                <a:cubicBezTo>
                  <a:pt x="3810" y="138108"/>
                  <a:pt x="9473" y="105680"/>
                  <a:pt x="25051" y="77581"/>
                </a:cubicBezTo>
                <a:cubicBezTo>
                  <a:pt x="48728" y="52096"/>
                  <a:pt x="78108" y="30559"/>
                  <a:pt x="114735" y="18152"/>
                </a:cubicBezTo>
                <a:cubicBezTo>
                  <a:pt x="147465" y="3606"/>
                  <a:pt x="185341" y="-2047"/>
                  <a:pt x="224404" y="653"/>
                </a:cubicBezTo>
                <a:close/>
              </a:path>
            </a:pathLst>
          </a:custGeom>
          <a:solidFill>
            <a:srgbClr val="BBD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>
              <a:solidFill>
                <a:schemeClr val="tx1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B16E374A-E783-4BC8-AE20-B90BD87029AC}"/>
              </a:ext>
            </a:extLst>
          </p:cNvPr>
          <p:cNvSpPr txBox="1"/>
          <p:nvPr/>
        </p:nvSpPr>
        <p:spPr>
          <a:xfrm>
            <a:off x="9117862" y="4147396"/>
            <a:ext cx="1902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/>
              <a:t>التفاؤل</a:t>
            </a:r>
            <a:endParaRPr lang="ar-EG" sz="2800" dirty="0"/>
          </a:p>
        </p:txBody>
      </p:sp>
      <p:grpSp>
        <p:nvGrpSpPr>
          <p:cNvPr id="28" name="Google Shape;766;p22">
            <a:extLst>
              <a:ext uri="{FF2B5EF4-FFF2-40B4-BE49-F238E27FC236}">
                <a16:creationId xmlns:a16="http://schemas.microsoft.com/office/drawing/2014/main" id="{25082CF3-0940-4111-8926-C326DA0CCA98}"/>
              </a:ext>
            </a:extLst>
          </p:cNvPr>
          <p:cNvGrpSpPr/>
          <p:nvPr/>
        </p:nvGrpSpPr>
        <p:grpSpPr>
          <a:xfrm>
            <a:off x="4378960" y="4330155"/>
            <a:ext cx="3434080" cy="1691313"/>
            <a:chOff x="2634166" y="1159726"/>
            <a:chExt cx="1798965" cy="1843300"/>
          </a:xfrm>
        </p:grpSpPr>
        <p:sp>
          <p:nvSpPr>
            <p:cNvPr id="29" name="Google Shape;767;p22">
              <a:extLst>
                <a:ext uri="{FF2B5EF4-FFF2-40B4-BE49-F238E27FC236}">
                  <a16:creationId xmlns:a16="http://schemas.microsoft.com/office/drawing/2014/main" id="{F45EC2B1-2802-42EC-AB73-5141679E9D45}"/>
                </a:ext>
              </a:extLst>
            </p:cNvPr>
            <p:cNvSpPr/>
            <p:nvPr/>
          </p:nvSpPr>
          <p:spPr>
            <a:xfrm>
              <a:off x="2658891" y="1198843"/>
              <a:ext cx="1749516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rgbClr val="E8F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يزيد من فرصة تعلم خبرات جديدة من الأخرين</a:t>
              </a:r>
              <a:endParaRPr lang="ar-EG" sz="2400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30" name="Google Shape;768;p22">
              <a:extLst>
                <a:ext uri="{FF2B5EF4-FFF2-40B4-BE49-F238E27FC236}">
                  <a16:creationId xmlns:a16="http://schemas.microsoft.com/office/drawing/2014/main" id="{49CAB203-5856-4F6F-931E-43825BA3CF20}"/>
                </a:ext>
              </a:extLst>
            </p:cNvPr>
            <p:cNvSpPr/>
            <p:nvPr/>
          </p:nvSpPr>
          <p:spPr>
            <a:xfrm>
              <a:off x="2634166" y="1159726"/>
              <a:ext cx="1798965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" name="شكل حر: شكل 30">
            <a:extLst>
              <a:ext uri="{FF2B5EF4-FFF2-40B4-BE49-F238E27FC236}">
                <a16:creationId xmlns:a16="http://schemas.microsoft.com/office/drawing/2014/main" id="{B4107B9C-532D-4902-99DD-4BA32837A6E1}"/>
              </a:ext>
            </a:extLst>
          </p:cNvPr>
          <p:cNvSpPr/>
          <p:nvPr/>
        </p:nvSpPr>
        <p:spPr>
          <a:xfrm>
            <a:off x="5015332" y="4101330"/>
            <a:ext cx="2161336" cy="533394"/>
          </a:xfrm>
          <a:custGeom>
            <a:avLst/>
            <a:gdLst>
              <a:gd name="connsiteX0" fmla="*/ 224404 w 1815472"/>
              <a:gd name="connsiteY0" fmla="*/ 653 h 533394"/>
              <a:gd name="connsiteX1" fmla="*/ 273590 w 1815472"/>
              <a:gd name="connsiteY1" fmla="*/ 3738 h 533394"/>
              <a:gd name="connsiteX2" fmla="*/ 321141 w 1815472"/>
              <a:gd name="connsiteY2" fmla="*/ 6639 h 533394"/>
              <a:gd name="connsiteX3" fmla="*/ 418804 w 1815472"/>
              <a:gd name="connsiteY3" fmla="*/ 4415 h 533394"/>
              <a:gd name="connsiteX4" fmla="*/ 437831 w 1815472"/>
              <a:gd name="connsiteY4" fmla="*/ 5519 h 533394"/>
              <a:gd name="connsiteX5" fmla="*/ 498340 w 1815472"/>
              <a:gd name="connsiteY5" fmla="*/ 19327 h 533394"/>
              <a:gd name="connsiteX6" fmla="*/ 516550 w 1815472"/>
              <a:gd name="connsiteY6" fmla="*/ 20339 h 533394"/>
              <a:gd name="connsiteX7" fmla="*/ 614402 w 1815472"/>
              <a:gd name="connsiteY7" fmla="*/ 16436 h 533394"/>
              <a:gd name="connsiteX8" fmla="*/ 710142 w 1815472"/>
              <a:gd name="connsiteY8" fmla="*/ 12389 h 533394"/>
              <a:gd name="connsiteX9" fmla="*/ 729254 w 1815472"/>
              <a:gd name="connsiteY9" fmla="*/ 13786 h 533394"/>
              <a:gd name="connsiteX10" fmla="*/ 783817 w 1815472"/>
              <a:gd name="connsiteY10" fmla="*/ 23712 h 533394"/>
              <a:gd name="connsiteX11" fmla="*/ 808256 w 1815472"/>
              <a:gd name="connsiteY11" fmla="*/ 25048 h 533394"/>
              <a:gd name="connsiteX12" fmla="*/ 905740 w 1815472"/>
              <a:gd name="connsiteY12" fmla="*/ 24410 h 533394"/>
              <a:gd name="connsiteX13" fmla="*/ 1001156 w 1815472"/>
              <a:gd name="connsiteY13" fmla="*/ 5400 h 533394"/>
              <a:gd name="connsiteX14" fmla="*/ 1098818 w 1815472"/>
              <a:gd name="connsiteY14" fmla="*/ 3176 h 533394"/>
              <a:gd name="connsiteX15" fmla="*/ 1107499 w 1815472"/>
              <a:gd name="connsiteY15" fmla="*/ 3776 h 533394"/>
              <a:gd name="connsiteX16" fmla="*/ 1188280 w 1815472"/>
              <a:gd name="connsiteY16" fmla="*/ 31771 h 533394"/>
              <a:gd name="connsiteX17" fmla="*/ 1197077 w 1815472"/>
              <a:gd name="connsiteY17" fmla="*/ 32384 h 533394"/>
              <a:gd name="connsiteX18" fmla="*/ 1293932 w 1815472"/>
              <a:gd name="connsiteY18" fmla="*/ 18449 h 533394"/>
              <a:gd name="connsiteX19" fmla="*/ 1391226 w 1815472"/>
              <a:gd name="connsiteY19" fmla="*/ 19490 h 533394"/>
              <a:gd name="connsiteX20" fmla="*/ 1488521 w 1815472"/>
              <a:gd name="connsiteY20" fmla="*/ 20531 h 533394"/>
              <a:gd name="connsiteX21" fmla="*/ 1503091 w 1815472"/>
              <a:gd name="connsiteY21" fmla="*/ 21322 h 533394"/>
              <a:gd name="connsiteX22" fmla="*/ 1571140 w 1815472"/>
              <a:gd name="connsiteY22" fmla="*/ 40608 h 533394"/>
              <a:gd name="connsiteX23" fmla="*/ 1585710 w 1815472"/>
              <a:gd name="connsiteY23" fmla="*/ 41399 h 533394"/>
              <a:gd name="connsiteX24" fmla="*/ 1671097 w 1815472"/>
              <a:gd name="connsiteY24" fmla="*/ 40059 h 533394"/>
              <a:gd name="connsiteX25" fmla="*/ 1698980 w 1815472"/>
              <a:gd name="connsiteY25" fmla="*/ 47546 h 533394"/>
              <a:gd name="connsiteX26" fmla="*/ 1786617 w 1815472"/>
              <a:gd name="connsiteY26" fmla="*/ 115426 h 533394"/>
              <a:gd name="connsiteX27" fmla="*/ 1792946 w 1815472"/>
              <a:gd name="connsiteY27" fmla="*/ 207211 h 533394"/>
              <a:gd name="connsiteX28" fmla="*/ 1815356 w 1815472"/>
              <a:gd name="connsiteY28" fmla="*/ 284275 h 533394"/>
              <a:gd name="connsiteX29" fmla="*/ 1794511 w 1815472"/>
              <a:gd name="connsiteY29" fmla="*/ 358072 h 533394"/>
              <a:gd name="connsiteX30" fmla="*/ 1600122 w 1815472"/>
              <a:gd name="connsiteY30" fmla="*/ 520018 h 533394"/>
              <a:gd name="connsiteX31" fmla="*/ 1566748 w 1815472"/>
              <a:gd name="connsiteY31" fmla="*/ 518242 h 533394"/>
              <a:gd name="connsiteX32" fmla="*/ 1538327 w 1815472"/>
              <a:gd name="connsiteY32" fmla="*/ 514474 h 533394"/>
              <a:gd name="connsiteX33" fmla="*/ 1503563 w 1815472"/>
              <a:gd name="connsiteY33" fmla="*/ 512447 h 533394"/>
              <a:gd name="connsiteX34" fmla="*/ 1406079 w 1815472"/>
              <a:gd name="connsiteY34" fmla="*/ 513085 h 533394"/>
              <a:gd name="connsiteX35" fmla="*/ 1310149 w 1815472"/>
              <a:gd name="connsiteY35" fmla="*/ 518811 h 533394"/>
              <a:gd name="connsiteX36" fmla="*/ 1211741 w 1815472"/>
              <a:gd name="connsiteY36" fmla="*/ 527659 h 533394"/>
              <a:gd name="connsiteX37" fmla="*/ 1115695 w 1815472"/>
              <a:gd name="connsiteY37" fmla="*/ 533371 h 533394"/>
              <a:gd name="connsiteX38" fmla="*/ 1095140 w 1815472"/>
              <a:gd name="connsiteY38" fmla="*/ 532189 h 533394"/>
              <a:gd name="connsiteX39" fmla="*/ 1038559 w 1815472"/>
              <a:gd name="connsiteY39" fmla="*/ 520241 h 533394"/>
              <a:gd name="connsiteX40" fmla="*/ 1017887 w 1815472"/>
              <a:gd name="connsiteY40" fmla="*/ 519046 h 533394"/>
              <a:gd name="connsiteX41" fmla="*/ 920960 w 1815472"/>
              <a:gd name="connsiteY41" fmla="*/ 514740 h 533394"/>
              <a:gd name="connsiteX42" fmla="*/ 823665 w 1815472"/>
              <a:gd name="connsiteY42" fmla="*/ 513699 h 533394"/>
              <a:gd name="connsiteX43" fmla="*/ 774469 w 1815472"/>
              <a:gd name="connsiteY43" fmla="*/ 510708 h 533394"/>
              <a:gd name="connsiteX44" fmla="*/ 726917 w 1815472"/>
              <a:gd name="connsiteY44" fmla="*/ 507807 h 533394"/>
              <a:gd name="connsiteX45" fmla="*/ 677497 w 1815472"/>
              <a:gd name="connsiteY45" fmla="*/ 504696 h 533394"/>
              <a:gd name="connsiteX46" fmla="*/ 628067 w 1815472"/>
              <a:gd name="connsiteY46" fmla="*/ 501678 h 533394"/>
              <a:gd name="connsiteX47" fmla="*/ 600339 w 1815472"/>
              <a:gd name="connsiteY47" fmla="*/ 500160 h 533394"/>
              <a:gd name="connsiteX48" fmla="*/ 553217 w 1815472"/>
              <a:gd name="connsiteY48" fmla="*/ 492396 h 533394"/>
              <a:gd name="connsiteX49" fmla="*/ 531876 w 1815472"/>
              <a:gd name="connsiteY49" fmla="*/ 490842 h 533394"/>
              <a:gd name="connsiteX50" fmla="*/ 434654 w 1815472"/>
              <a:gd name="connsiteY50" fmla="*/ 508042 h 533394"/>
              <a:gd name="connsiteX51" fmla="*/ 423172 w 1815472"/>
              <a:gd name="connsiteY51" fmla="*/ 507127 h 533394"/>
              <a:gd name="connsiteX52" fmla="*/ 352863 w 1815472"/>
              <a:gd name="connsiteY52" fmla="*/ 487964 h 533394"/>
              <a:gd name="connsiteX53" fmla="*/ 337476 w 1815472"/>
              <a:gd name="connsiteY53" fmla="*/ 487080 h 533394"/>
              <a:gd name="connsiteX54" fmla="*/ 238554 w 1815472"/>
              <a:gd name="connsiteY54" fmla="*/ 482644 h 533394"/>
              <a:gd name="connsiteX55" fmla="*/ 141121 w 1815472"/>
              <a:gd name="connsiteY55" fmla="*/ 491224 h 533394"/>
              <a:gd name="connsiteX56" fmla="*/ 122079 w 1815472"/>
              <a:gd name="connsiteY56" fmla="*/ 486055 h 533394"/>
              <a:gd name="connsiteX57" fmla="*/ 41248 w 1815472"/>
              <a:gd name="connsiteY57" fmla="*/ 412330 h 533394"/>
              <a:gd name="connsiteX58" fmla="*/ 3787 w 1815472"/>
              <a:gd name="connsiteY58" fmla="*/ 321950 h 533394"/>
              <a:gd name="connsiteX59" fmla="*/ 0 w 1815472"/>
              <a:gd name="connsiteY59" fmla="*/ 245378 h 533394"/>
              <a:gd name="connsiteX60" fmla="*/ 6370 w 1815472"/>
              <a:gd name="connsiteY60" fmla="*/ 169950 h 533394"/>
              <a:gd name="connsiteX61" fmla="*/ 25051 w 1815472"/>
              <a:gd name="connsiteY61" fmla="*/ 77581 h 533394"/>
              <a:gd name="connsiteX62" fmla="*/ 114735 w 1815472"/>
              <a:gd name="connsiteY62" fmla="*/ 18152 h 533394"/>
              <a:gd name="connsiteX63" fmla="*/ 224404 w 1815472"/>
              <a:gd name="connsiteY63" fmla="*/ 653 h 53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815472" h="533394">
                <a:moveTo>
                  <a:pt x="224404" y="653"/>
                </a:moveTo>
                <a:cubicBezTo>
                  <a:pt x="249308" y="1003"/>
                  <a:pt x="261566" y="2384"/>
                  <a:pt x="273590" y="3738"/>
                </a:cubicBezTo>
                <a:cubicBezTo>
                  <a:pt x="285614" y="5093"/>
                  <a:pt x="297404" y="6421"/>
                  <a:pt x="321141" y="6639"/>
                </a:cubicBezTo>
                <a:cubicBezTo>
                  <a:pt x="370656" y="8910"/>
                  <a:pt x="371391" y="2380"/>
                  <a:pt x="418804" y="4415"/>
                </a:cubicBezTo>
                <a:cubicBezTo>
                  <a:pt x="426126" y="4484"/>
                  <a:pt x="432344" y="4901"/>
                  <a:pt x="437831" y="5519"/>
                </a:cubicBezTo>
                <a:cubicBezTo>
                  <a:pt x="464214" y="8491"/>
                  <a:pt x="473008" y="16473"/>
                  <a:pt x="498340" y="19327"/>
                </a:cubicBezTo>
                <a:cubicBezTo>
                  <a:pt x="503593" y="19919"/>
                  <a:pt x="509579" y="20309"/>
                  <a:pt x="516550" y="20339"/>
                </a:cubicBezTo>
                <a:cubicBezTo>
                  <a:pt x="563963" y="22374"/>
                  <a:pt x="564888" y="14164"/>
                  <a:pt x="614402" y="16436"/>
                </a:cubicBezTo>
                <a:cubicBezTo>
                  <a:pt x="661993" y="16884"/>
                  <a:pt x="662550" y="11940"/>
                  <a:pt x="710142" y="12389"/>
                </a:cubicBezTo>
                <a:cubicBezTo>
                  <a:pt x="717559" y="12658"/>
                  <a:pt x="723767" y="13168"/>
                  <a:pt x="729254" y="13786"/>
                </a:cubicBezTo>
                <a:cubicBezTo>
                  <a:pt x="753302" y="16495"/>
                  <a:pt x="762921" y="21358"/>
                  <a:pt x="783817" y="23712"/>
                </a:cubicBezTo>
                <a:cubicBezTo>
                  <a:pt x="790471" y="24462"/>
                  <a:pt x="798334" y="24969"/>
                  <a:pt x="808256" y="25048"/>
                </a:cubicBezTo>
                <a:cubicBezTo>
                  <a:pt x="857842" y="25627"/>
                  <a:pt x="856226" y="22138"/>
                  <a:pt x="905740" y="24410"/>
                </a:cubicBezTo>
                <a:cubicBezTo>
                  <a:pt x="953331" y="24859"/>
                  <a:pt x="953447" y="4938"/>
                  <a:pt x="1001156" y="5400"/>
                </a:cubicBezTo>
                <a:cubicBezTo>
                  <a:pt x="1050742" y="5979"/>
                  <a:pt x="1051110" y="2714"/>
                  <a:pt x="1098818" y="3176"/>
                </a:cubicBezTo>
                <a:cubicBezTo>
                  <a:pt x="1101885" y="3238"/>
                  <a:pt x="1104814" y="3473"/>
                  <a:pt x="1107499" y="3776"/>
                </a:cubicBezTo>
                <a:cubicBezTo>
                  <a:pt x="1145672" y="8076"/>
                  <a:pt x="1150224" y="27484"/>
                  <a:pt x="1188280" y="31771"/>
                </a:cubicBezTo>
                <a:cubicBezTo>
                  <a:pt x="1190965" y="32073"/>
                  <a:pt x="1193894" y="32309"/>
                  <a:pt x="1197077" y="32384"/>
                </a:cubicBezTo>
                <a:cubicBezTo>
                  <a:pt x="1246475" y="34642"/>
                  <a:pt x="1244417" y="16177"/>
                  <a:pt x="1293932" y="18449"/>
                </a:cubicBezTo>
                <a:cubicBezTo>
                  <a:pt x="1343446" y="20720"/>
                  <a:pt x="1341523" y="18897"/>
                  <a:pt x="1391226" y="19490"/>
                </a:cubicBezTo>
                <a:cubicBezTo>
                  <a:pt x="1438818" y="19938"/>
                  <a:pt x="1438818" y="19938"/>
                  <a:pt x="1488521" y="20531"/>
                </a:cubicBezTo>
                <a:cubicBezTo>
                  <a:pt x="1493954" y="20576"/>
                  <a:pt x="1498655" y="20822"/>
                  <a:pt x="1503091" y="21322"/>
                </a:cubicBezTo>
                <a:cubicBezTo>
                  <a:pt x="1532859" y="24675"/>
                  <a:pt x="1541372" y="37255"/>
                  <a:pt x="1571140" y="40608"/>
                </a:cubicBezTo>
                <a:cubicBezTo>
                  <a:pt x="1575459" y="41095"/>
                  <a:pt x="1580277" y="41354"/>
                  <a:pt x="1585710" y="41399"/>
                </a:cubicBezTo>
                <a:cubicBezTo>
                  <a:pt x="1614223" y="42249"/>
                  <a:pt x="1644597" y="37074"/>
                  <a:pt x="1671097" y="40059"/>
                </a:cubicBezTo>
                <a:cubicBezTo>
                  <a:pt x="1681019" y="41177"/>
                  <a:pt x="1690455" y="43468"/>
                  <a:pt x="1698980" y="47546"/>
                </a:cubicBezTo>
                <a:cubicBezTo>
                  <a:pt x="1734281" y="64750"/>
                  <a:pt x="1764867" y="88129"/>
                  <a:pt x="1786617" y="115426"/>
                </a:cubicBezTo>
                <a:cubicBezTo>
                  <a:pt x="1806573" y="140820"/>
                  <a:pt x="1790259" y="175449"/>
                  <a:pt x="1792946" y="207211"/>
                </a:cubicBezTo>
                <a:cubicBezTo>
                  <a:pt x="1792797" y="245267"/>
                  <a:pt x="1813404" y="245982"/>
                  <a:pt x="1815356" y="284275"/>
                </a:cubicBezTo>
                <a:cubicBezTo>
                  <a:pt x="1817370" y="320968"/>
                  <a:pt x="1792487" y="321472"/>
                  <a:pt x="1794511" y="358072"/>
                </a:cubicBezTo>
                <a:cubicBezTo>
                  <a:pt x="1796933" y="447811"/>
                  <a:pt x="1712143" y="519412"/>
                  <a:pt x="1600122" y="520018"/>
                </a:cubicBezTo>
                <a:cubicBezTo>
                  <a:pt x="1585351" y="519960"/>
                  <a:pt x="1575153" y="519189"/>
                  <a:pt x="1566748" y="518242"/>
                </a:cubicBezTo>
                <a:cubicBezTo>
                  <a:pt x="1556475" y="517085"/>
                  <a:pt x="1548833" y="515657"/>
                  <a:pt x="1538327" y="514474"/>
                </a:cubicBezTo>
                <a:cubicBezTo>
                  <a:pt x="1529572" y="513487"/>
                  <a:pt x="1519023" y="512677"/>
                  <a:pt x="1503563" y="512447"/>
                </a:cubicBezTo>
                <a:cubicBezTo>
                  <a:pt x="1456150" y="510412"/>
                  <a:pt x="1455771" y="513771"/>
                  <a:pt x="1406079" y="513085"/>
                </a:cubicBezTo>
                <a:cubicBezTo>
                  <a:pt x="1358666" y="511050"/>
                  <a:pt x="1357562" y="520846"/>
                  <a:pt x="1310149" y="518811"/>
                </a:cubicBezTo>
                <a:cubicBezTo>
                  <a:pt x="1260446" y="518219"/>
                  <a:pt x="1261444" y="528251"/>
                  <a:pt x="1211741" y="527659"/>
                </a:cubicBezTo>
                <a:cubicBezTo>
                  <a:pt x="1164149" y="527210"/>
                  <a:pt x="1163403" y="533833"/>
                  <a:pt x="1115695" y="533371"/>
                </a:cubicBezTo>
                <a:cubicBezTo>
                  <a:pt x="1107662" y="533317"/>
                  <a:pt x="1100860" y="532834"/>
                  <a:pt x="1095140" y="532189"/>
                </a:cubicBezTo>
                <a:cubicBezTo>
                  <a:pt x="1070975" y="529467"/>
                  <a:pt x="1062606" y="522950"/>
                  <a:pt x="1038559" y="520241"/>
                </a:cubicBezTo>
                <a:cubicBezTo>
                  <a:pt x="1032722" y="519584"/>
                  <a:pt x="1025919" y="519101"/>
                  <a:pt x="1017887" y="519046"/>
                </a:cubicBezTo>
                <a:cubicBezTo>
                  <a:pt x="970285" y="518691"/>
                  <a:pt x="968373" y="516775"/>
                  <a:pt x="920960" y="514740"/>
                </a:cubicBezTo>
                <a:cubicBezTo>
                  <a:pt x="871257" y="514148"/>
                  <a:pt x="871078" y="515734"/>
                  <a:pt x="823665" y="513699"/>
                </a:cubicBezTo>
                <a:cubicBezTo>
                  <a:pt x="798750" y="513443"/>
                  <a:pt x="786492" y="512062"/>
                  <a:pt x="774469" y="510708"/>
                </a:cubicBezTo>
                <a:cubicBezTo>
                  <a:pt x="762445" y="509353"/>
                  <a:pt x="750654" y="508025"/>
                  <a:pt x="726917" y="507807"/>
                </a:cubicBezTo>
                <a:cubicBezTo>
                  <a:pt x="702012" y="507458"/>
                  <a:pt x="689755" y="506077"/>
                  <a:pt x="677497" y="504696"/>
                </a:cubicBezTo>
                <a:cubicBezTo>
                  <a:pt x="665240" y="503315"/>
                  <a:pt x="652982" y="501934"/>
                  <a:pt x="628067" y="501678"/>
                </a:cubicBezTo>
                <a:cubicBezTo>
                  <a:pt x="616501" y="501509"/>
                  <a:pt x="607693" y="500989"/>
                  <a:pt x="600339" y="500160"/>
                </a:cubicBezTo>
                <a:cubicBezTo>
                  <a:pt x="582595" y="498161"/>
                  <a:pt x="572945" y="494618"/>
                  <a:pt x="553217" y="492396"/>
                </a:cubicBezTo>
                <a:cubicBezTo>
                  <a:pt x="547146" y="491712"/>
                  <a:pt x="540238" y="491122"/>
                  <a:pt x="531876" y="490842"/>
                </a:cubicBezTo>
                <a:cubicBezTo>
                  <a:pt x="482479" y="488583"/>
                  <a:pt x="482256" y="508398"/>
                  <a:pt x="434654" y="508042"/>
                </a:cubicBezTo>
                <a:cubicBezTo>
                  <a:pt x="430420" y="507849"/>
                  <a:pt x="426674" y="507521"/>
                  <a:pt x="423172" y="507127"/>
                </a:cubicBezTo>
                <a:cubicBezTo>
                  <a:pt x="389902" y="503379"/>
                  <a:pt x="382747" y="491330"/>
                  <a:pt x="352863" y="487964"/>
                </a:cubicBezTo>
                <a:cubicBezTo>
                  <a:pt x="348310" y="487451"/>
                  <a:pt x="343259" y="487165"/>
                  <a:pt x="337476" y="487080"/>
                </a:cubicBezTo>
                <a:cubicBezTo>
                  <a:pt x="287889" y="486501"/>
                  <a:pt x="288257" y="483236"/>
                  <a:pt x="238554" y="482644"/>
                </a:cubicBezTo>
                <a:cubicBezTo>
                  <a:pt x="206624" y="481692"/>
                  <a:pt x="170422" y="494525"/>
                  <a:pt x="141121" y="491224"/>
                </a:cubicBezTo>
                <a:cubicBezTo>
                  <a:pt x="134350" y="490461"/>
                  <a:pt x="127907" y="488885"/>
                  <a:pt x="122079" y="486055"/>
                </a:cubicBezTo>
                <a:cubicBezTo>
                  <a:pt x="88952" y="467397"/>
                  <a:pt x="60825" y="441082"/>
                  <a:pt x="41248" y="412330"/>
                </a:cubicBezTo>
                <a:cubicBezTo>
                  <a:pt x="19497" y="385033"/>
                  <a:pt x="6464" y="353806"/>
                  <a:pt x="3787" y="321950"/>
                </a:cubicBezTo>
                <a:cubicBezTo>
                  <a:pt x="1835" y="283657"/>
                  <a:pt x="1835" y="283657"/>
                  <a:pt x="0" y="245378"/>
                </a:cubicBezTo>
                <a:cubicBezTo>
                  <a:pt x="150" y="207322"/>
                  <a:pt x="8322" y="208243"/>
                  <a:pt x="6370" y="169950"/>
                </a:cubicBezTo>
                <a:cubicBezTo>
                  <a:pt x="3810" y="138108"/>
                  <a:pt x="9473" y="105680"/>
                  <a:pt x="25051" y="77581"/>
                </a:cubicBezTo>
                <a:cubicBezTo>
                  <a:pt x="48728" y="52096"/>
                  <a:pt x="78108" y="30559"/>
                  <a:pt x="114735" y="18152"/>
                </a:cubicBezTo>
                <a:cubicBezTo>
                  <a:pt x="147465" y="3606"/>
                  <a:pt x="185341" y="-2047"/>
                  <a:pt x="224404" y="653"/>
                </a:cubicBezTo>
                <a:close/>
              </a:path>
            </a:pathLst>
          </a:custGeom>
          <a:solidFill>
            <a:srgbClr val="BF30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EG"/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4670A420-4489-4034-B6CF-8344F68E4D87}"/>
              </a:ext>
            </a:extLst>
          </p:cNvPr>
          <p:cNvSpPr txBox="1"/>
          <p:nvPr/>
        </p:nvSpPr>
        <p:spPr>
          <a:xfrm>
            <a:off x="5144770" y="4147396"/>
            <a:ext cx="1902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800" dirty="0">
                <a:solidFill>
                  <a:schemeClr val="bg1"/>
                </a:solidFill>
              </a:rPr>
              <a:t>الاستماع</a:t>
            </a:r>
            <a:endParaRPr lang="ar-EG" sz="2800" dirty="0">
              <a:solidFill>
                <a:schemeClr val="bg1"/>
              </a:solidFill>
            </a:endParaRPr>
          </a:p>
        </p:txBody>
      </p:sp>
      <p:grpSp>
        <p:nvGrpSpPr>
          <p:cNvPr id="33" name="Google Shape;766;p22">
            <a:extLst>
              <a:ext uri="{FF2B5EF4-FFF2-40B4-BE49-F238E27FC236}">
                <a16:creationId xmlns:a16="http://schemas.microsoft.com/office/drawing/2014/main" id="{259A60B2-3D77-4C77-A87B-E8A74F7F14D6}"/>
              </a:ext>
            </a:extLst>
          </p:cNvPr>
          <p:cNvGrpSpPr/>
          <p:nvPr/>
        </p:nvGrpSpPr>
        <p:grpSpPr>
          <a:xfrm>
            <a:off x="396346" y="4330155"/>
            <a:ext cx="3434080" cy="1691313"/>
            <a:chOff x="2634166" y="1159726"/>
            <a:chExt cx="1798965" cy="1843300"/>
          </a:xfrm>
        </p:grpSpPr>
        <p:sp>
          <p:nvSpPr>
            <p:cNvPr id="34" name="Google Shape;767;p22">
              <a:extLst>
                <a:ext uri="{FF2B5EF4-FFF2-40B4-BE49-F238E27FC236}">
                  <a16:creationId xmlns:a16="http://schemas.microsoft.com/office/drawing/2014/main" id="{50ABB562-6A50-4340-95D6-B14B29BFEE6D}"/>
                </a:ext>
              </a:extLst>
            </p:cNvPr>
            <p:cNvSpPr/>
            <p:nvPr/>
          </p:nvSpPr>
          <p:spPr>
            <a:xfrm>
              <a:off x="2658891" y="1198843"/>
              <a:ext cx="1749516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rgbClr val="E8F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rtl="0"/>
              <a:r>
                <a:rPr lang="ar-SA" sz="2400" dirty="0">
                  <a:solidFill>
                    <a:srgbClr val="BF3042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تحسين العلاقات مع الأخرين </a:t>
              </a:r>
              <a:r>
                <a:rPr lang="ar-SA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يزيد من فرصة الاستفادة منهم وتبادل الخبرات معهم</a:t>
              </a:r>
              <a:endParaRPr lang="ar-EG" sz="2400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35" name="Google Shape;768;p22">
              <a:extLst>
                <a:ext uri="{FF2B5EF4-FFF2-40B4-BE49-F238E27FC236}">
                  <a16:creationId xmlns:a16="http://schemas.microsoft.com/office/drawing/2014/main" id="{FDB49B93-E3D2-404E-9621-94A21ADF95EE}"/>
                </a:ext>
              </a:extLst>
            </p:cNvPr>
            <p:cNvSpPr/>
            <p:nvPr/>
          </p:nvSpPr>
          <p:spPr>
            <a:xfrm>
              <a:off x="2634166" y="1159726"/>
              <a:ext cx="1798965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شكل حر: شكل 35">
            <a:extLst>
              <a:ext uri="{FF2B5EF4-FFF2-40B4-BE49-F238E27FC236}">
                <a16:creationId xmlns:a16="http://schemas.microsoft.com/office/drawing/2014/main" id="{57B34F50-1B89-46FE-9FE6-A4299E3B1C2F}"/>
              </a:ext>
            </a:extLst>
          </p:cNvPr>
          <p:cNvSpPr/>
          <p:nvPr/>
        </p:nvSpPr>
        <p:spPr>
          <a:xfrm>
            <a:off x="1083620" y="4101330"/>
            <a:ext cx="2161336" cy="533394"/>
          </a:xfrm>
          <a:custGeom>
            <a:avLst/>
            <a:gdLst>
              <a:gd name="connsiteX0" fmla="*/ 224404 w 1815472"/>
              <a:gd name="connsiteY0" fmla="*/ 653 h 533394"/>
              <a:gd name="connsiteX1" fmla="*/ 273590 w 1815472"/>
              <a:gd name="connsiteY1" fmla="*/ 3738 h 533394"/>
              <a:gd name="connsiteX2" fmla="*/ 321141 w 1815472"/>
              <a:gd name="connsiteY2" fmla="*/ 6639 h 533394"/>
              <a:gd name="connsiteX3" fmla="*/ 418804 w 1815472"/>
              <a:gd name="connsiteY3" fmla="*/ 4415 h 533394"/>
              <a:gd name="connsiteX4" fmla="*/ 437831 w 1815472"/>
              <a:gd name="connsiteY4" fmla="*/ 5519 h 533394"/>
              <a:gd name="connsiteX5" fmla="*/ 498340 w 1815472"/>
              <a:gd name="connsiteY5" fmla="*/ 19327 h 533394"/>
              <a:gd name="connsiteX6" fmla="*/ 516550 w 1815472"/>
              <a:gd name="connsiteY6" fmla="*/ 20339 h 533394"/>
              <a:gd name="connsiteX7" fmla="*/ 614402 w 1815472"/>
              <a:gd name="connsiteY7" fmla="*/ 16436 h 533394"/>
              <a:gd name="connsiteX8" fmla="*/ 710142 w 1815472"/>
              <a:gd name="connsiteY8" fmla="*/ 12389 h 533394"/>
              <a:gd name="connsiteX9" fmla="*/ 729254 w 1815472"/>
              <a:gd name="connsiteY9" fmla="*/ 13786 h 533394"/>
              <a:gd name="connsiteX10" fmla="*/ 783817 w 1815472"/>
              <a:gd name="connsiteY10" fmla="*/ 23712 h 533394"/>
              <a:gd name="connsiteX11" fmla="*/ 808256 w 1815472"/>
              <a:gd name="connsiteY11" fmla="*/ 25048 h 533394"/>
              <a:gd name="connsiteX12" fmla="*/ 905740 w 1815472"/>
              <a:gd name="connsiteY12" fmla="*/ 24410 h 533394"/>
              <a:gd name="connsiteX13" fmla="*/ 1001156 w 1815472"/>
              <a:gd name="connsiteY13" fmla="*/ 5400 h 533394"/>
              <a:gd name="connsiteX14" fmla="*/ 1098818 w 1815472"/>
              <a:gd name="connsiteY14" fmla="*/ 3176 h 533394"/>
              <a:gd name="connsiteX15" fmla="*/ 1107499 w 1815472"/>
              <a:gd name="connsiteY15" fmla="*/ 3776 h 533394"/>
              <a:gd name="connsiteX16" fmla="*/ 1188280 w 1815472"/>
              <a:gd name="connsiteY16" fmla="*/ 31771 h 533394"/>
              <a:gd name="connsiteX17" fmla="*/ 1197077 w 1815472"/>
              <a:gd name="connsiteY17" fmla="*/ 32384 h 533394"/>
              <a:gd name="connsiteX18" fmla="*/ 1293932 w 1815472"/>
              <a:gd name="connsiteY18" fmla="*/ 18449 h 533394"/>
              <a:gd name="connsiteX19" fmla="*/ 1391226 w 1815472"/>
              <a:gd name="connsiteY19" fmla="*/ 19490 h 533394"/>
              <a:gd name="connsiteX20" fmla="*/ 1488521 w 1815472"/>
              <a:gd name="connsiteY20" fmla="*/ 20531 h 533394"/>
              <a:gd name="connsiteX21" fmla="*/ 1503091 w 1815472"/>
              <a:gd name="connsiteY21" fmla="*/ 21322 h 533394"/>
              <a:gd name="connsiteX22" fmla="*/ 1571140 w 1815472"/>
              <a:gd name="connsiteY22" fmla="*/ 40608 h 533394"/>
              <a:gd name="connsiteX23" fmla="*/ 1585710 w 1815472"/>
              <a:gd name="connsiteY23" fmla="*/ 41399 h 533394"/>
              <a:gd name="connsiteX24" fmla="*/ 1671097 w 1815472"/>
              <a:gd name="connsiteY24" fmla="*/ 40059 h 533394"/>
              <a:gd name="connsiteX25" fmla="*/ 1698980 w 1815472"/>
              <a:gd name="connsiteY25" fmla="*/ 47546 h 533394"/>
              <a:gd name="connsiteX26" fmla="*/ 1786617 w 1815472"/>
              <a:gd name="connsiteY26" fmla="*/ 115426 h 533394"/>
              <a:gd name="connsiteX27" fmla="*/ 1792946 w 1815472"/>
              <a:gd name="connsiteY27" fmla="*/ 207211 h 533394"/>
              <a:gd name="connsiteX28" fmla="*/ 1815356 w 1815472"/>
              <a:gd name="connsiteY28" fmla="*/ 284275 h 533394"/>
              <a:gd name="connsiteX29" fmla="*/ 1794511 w 1815472"/>
              <a:gd name="connsiteY29" fmla="*/ 358072 h 533394"/>
              <a:gd name="connsiteX30" fmla="*/ 1600122 w 1815472"/>
              <a:gd name="connsiteY30" fmla="*/ 520018 h 533394"/>
              <a:gd name="connsiteX31" fmla="*/ 1566748 w 1815472"/>
              <a:gd name="connsiteY31" fmla="*/ 518242 h 533394"/>
              <a:gd name="connsiteX32" fmla="*/ 1538327 w 1815472"/>
              <a:gd name="connsiteY32" fmla="*/ 514474 h 533394"/>
              <a:gd name="connsiteX33" fmla="*/ 1503563 w 1815472"/>
              <a:gd name="connsiteY33" fmla="*/ 512447 h 533394"/>
              <a:gd name="connsiteX34" fmla="*/ 1406079 w 1815472"/>
              <a:gd name="connsiteY34" fmla="*/ 513085 h 533394"/>
              <a:gd name="connsiteX35" fmla="*/ 1310149 w 1815472"/>
              <a:gd name="connsiteY35" fmla="*/ 518811 h 533394"/>
              <a:gd name="connsiteX36" fmla="*/ 1211741 w 1815472"/>
              <a:gd name="connsiteY36" fmla="*/ 527659 h 533394"/>
              <a:gd name="connsiteX37" fmla="*/ 1115695 w 1815472"/>
              <a:gd name="connsiteY37" fmla="*/ 533371 h 533394"/>
              <a:gd name="connsiteX38" fmla="*/ 1095140 w 1815472"/>
              <a:gd name="connsiteY38" fmla="*/ 532189 h 533394"/>
              <a:gd name="connsiteX39" fmla="*/ 1038559 w 1815472"/>
              <a:gd name="connsiteY39" fmla="*/ 520241 h 533394"/>
              <a:gd name="connsiteX40" fmla="*/ 1017887 w 1815472"/>
              <a:gd name="connsiteY40" fmla="*/ 519046 h 533394"/>
              <a:gd name="connsiteX41" fmla="*/ 920960 w 1815472"/>
              <a:gd name="connsiteY41" fmla="*/ 514740 h 533394"/>
              <a:gd name="connsiteX42" fmla="*/ 823665 w 1815472"/>
              <a:gd name="connsiteY42" fmla="*/ 513699 h 533394"/>
              <a:gd name="connsiteX43" fmla="*/ 774469 w 1815472"/>
              <a:gd name="connsiteY43" fmla="*/ 510708 h 533394"/>
              <a:gd name="connsiteX44" fmla="*/ 726917 w 1815472"/>
              <a:gd name="connsiteY44" fmla="*/ 507807 h 533394"/>
              <a:gd name="connsiteX45" fmla="*/ 677497 w 1815472"/>
              <a:gd name="connsiteY45" fmla="*/ 504696 h 533394"/>
              <a:gd name="connsiteX46" fmla="*/ 628067 w 1815472"/>
              <a:gd name="connsiteY46" fmla="*/ 501678 h 533394"/>
              <a:gd name="connsiteX47" fmla="*/ 600339 w 1815472"/>
              <a:gd name="connsiteY47" fmla="*/ 500160 h 533394"/>
              <a:gd name="connsiteX48" fmla="*/ 553217 w 1815472"/>
              <a:gd name="connsiteY48" fmla="*/ 492396 h 533394"/>
              <a:gd name="connsiteX49" fmla="*/ 531876 w 1815472"/>
              <a:gd name="connsiteY49" fmla="*/ 490842 h 533394"/>
              <a:gd name="connsiteX50" fmla="*/ 434654 w 1815472"/>
              <a:gd name="connsiteY50" fmla="*/ 508042 h 533394"/>
              <a:gd name="connsiteX51" fmla="*/ 423172 w 1815472"/>
              <a:gd name="connsiteY51" fmla="*/ 507127 h 533394"/>
              <a:gd name="connsiteX52" fmla="*/ 352863 w 1815472"/>
              <a:gd name="connsiteY52" fmla="*/ 487964 h 533394"/>
              <a:gd name="connsiteX53" fmla="*/ 337476 w 1815472"/>
              <a:gd name="connsiteY53" fmla="*/ 487080 h 533394"/>
              <a:gd name="connsiteX54" fmla="*/ 238554 w 1815472"/>
              <a:gd name="connsiteY54" fmla="*/ 482644 h 533394"/>
              <a:gd name="connsiteX55" fmla="*/ 141121 w 1815472"/>
              <a:gd name="connsiteY55" fmla="*/ 491224 h 533394"/>
              <a:gd name="connsiteX56" fmla="*/ 122079 w 1815472"/>
              <a:gd name="connsiteY56" fmla="*/ 486055 h 533394"/>
              <a:gd name="connsiteX57" fmla="*/ 41248 w 1815472"/>
              <a:gd name="connsiteY57" fmla="*/ 412330 h 533394"/>
              <a:gd name="connsiteX58" fmla="*/ 3787 w 1815472"/>
              <a:gd name="connsiteY58" fmla="*/ 321950 h 533394"/>
              <a:gd name="connsiteX59" fmla="*/ 0 w 1815472"/>
              <a:gd name="connsiteY59" fmla="*/ 245378 h 533394"/>
              <a:gd name="connsiteX60" fmla="*/ 6370 w 1815472"/>
              <a:gd name="connsiteY60" fmla="*/ 169950 h 533394"/>
              <a:gd name="connsiteX61" fmla="*/ 25051 w 1815472"/>
              <a:gd name="connsiteY61" fmla="*/ 77581 h 533394"/>
              <a:gd name="connsiteX62" fmla="*/ 114735 w 1815472"/>
              <a:gd name="connsiteY62" fmla="*/ 18152 h 533394"/>
              <a:gd name="connsiteX63" fmla="*/ 224404 w 1815472"/>
              <a:gd name="connsiteY63" fmla="*/ 653 h 533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815472" h="533394">
                <a:moveTo>
                  <a:pt x="224404" y="653"/>
                </a:moveTo>
                <a:cubicBezTo>
                  <a:pt x="249308" y="1003"/>
                  <a:pt x="261566" y="2384"/>
                  <a:pt x="273590" y="3738"/>
                </a:cubicBezTo>
                <a:cubicBezTo>
                  <a:pt x="285614" y="5093"/>
                  <a:pt x="297404" y="6421"/>
                  <a:pt x="321141" y="6639"/>
                </a:cubicBezTo>
                <a:cubicBezTo>
                  <a:pt x="370656" y="8910"/>
                  <a:pt x="371391" y="2380"/>
                  <a:pt x="418804" y="4415"/>
                </a:cubicBezTo>
                <a:cubicBezTo>
                  <a:pt x="426126" y="4484"/>
                  <a:pt x="432344" y="4901"/>
                  <a:pt x="437831" y="5519"/>
                </a:cubicBezTo>
                <a:cubicBezTo>
                  <a:pt x="464214" y="8491"/>
                  <a:pt x="473008" y="16473"/>
                  <a:pt x="498340" y="19327"/>
                </a:cubicBezTo>
                <a:cubicBezTo>
                  <a:pt x="503593" y="19919"/>
                  <a:pt x="509579" y="20309"/>
                  <a:pt x="516550" y="20339"/>
                </a:cubicBezTo>
                <a:cubicBezTo>
                  <a:pt x="563963" y="22374"/>
                  <a:pt x="564888" y="14164"/>
                  <a:pt x="614402" y="16436"/>
                </a:cubicBezTo>
                <a:cubicBezTo>
                  <a:pt x="661993" y="16884"/>
                  <a:pt x="662550" y="11940"/>
                  <a:pt x="710142" y="12389"/>
                </a:cubicBezTo>
                <a:cubicBezTo>
                  <a:pt x="717559" y="12658"/>
                  <a:pt x="723767" y="13168"/>
                  <a:pt x="729254" y="13786"/>
                </a:cubicBezTo>
                <a:cubicBezTo>
                  <a:pt x="753302" y="16495"/>
                  <a:pt x="762921" y="21358"/>
                  <a:pt x="783817" y="23712"/>
                </a:cubicBezTo>
                <a:cubicBezTo>
                  <a:pt x="790471" y="24462"/>
                  <a:pt x="798334" y="24969"/>
                  <a:pt x="808256" y="25048"/>
                </a:cubicBezTo>
                <a:cubicBezTo>
                  <a:pt x="857842" y="25627"/>
                  <a:pt x="856226" y="22138"/>
                  <a:pt x="905740" y="24410"/>
                </a:cubicBezTo>
                <a:cubicBezTo>
                  <a:pt x="953331" y="24859"/>
                  <a:pt x="953447" y="4938"/>
                  <a:pt x="1001156" y="5400"/>
                </a:cubicBezTo>
                <a:cubicBezTo>
                  <a:pt x="1050742" y="5979"/>
                  <a:pt x="1051110" y="2714"/>
                  <a:pt x="1098818" y="3176"/>
                </a:cubicBezTo>
                <a:cubicBezTo>
                  <a:pt x="1101885" y="3238"/>
                  <a:pt x="1104814" y="3473"/>
                  <a:pt x="1107499" y="3776"/>
                </a:cubicBezTo>
                <a:cubicBezTo>
                  <a:pt x="1145672" y="8076"/>
                  <a:pt x="1150224" y="27484"/>
                  <a:pt x="1188280" y="31771"/>
                </a:cubicBezTo>
                <a:cubicBezTo>
                  <a:pt x="1190965" y="32073"/>
                  <a:pt x="1193894" y="32309"/>
                  <a:pt x="1197077" y="32384"/>
                </a:cubicBezTo>
                <a:cubicBezTo>
                  <a:pt x="1246475" y="34642"/>
                  <a:pt x="1244417" y="16177"/>
                  <a:pt x="1293932" y="18449"/>
                </a:cubicBezTo>
                <a:cubicBezTo>
                  <a:pt x="1343446" y="20720"/>
                  <a:pt x="1341523" y="18897"/>
                  <a:pt x="1391226" y="19490"/>
                </a:cubicBezTo>
                <a:cubicBezTo>
                  <a:pt x="1438818" y="19938"/>
                  <a:pt x="1438818" y="19938"/>
                  <a:pt x="1488521" y="20531"/>
                </a:cubicBezTo>
                <a:cubicBezTo>
                  <a:pt x="1493954" y="20576"/>
                  <a:pt x="1498655" y="20822"/>
                  <a:pt x="1503091" y="21322"/>
                </a:cubicBezTo>
                <a:cubicBezTo>
                  <a:pt x="1532859" y="24675"/>
                  <a:pt x="1541372" y="37255"/>
                  <a:pt x="1571140" y="40608"/>
                </a:cubicBezTo>
                <a:cubicBezTo>
                  <a:pt x="1575459" y="41095"/>
                  <a:pt x="1580277" y="41354"/>
                  <a:pt x="1585710" y="41399"/>
                </a:cubicBezTo>
                <a:cubicBezTo>
                  <a:pt x="1614223" y="42249"/>
                  <a:pt x="1644597" y="37074"/>
                  <a:pt x="1671097" y="40059"/>
                </a:cubicBezTo>
                <a:cubicBezTo>
                  <a:pt x="1681019" y="41177"/>
                  <a:pt x="1690455" y="43468"/>
                  <a:pt x="1698980" y="47546"/>
                </a:cubicBezTo>
                <a:cubicBezTo>
                  <a:pt x="1734281" y="64750"/>
                  <a:pt x="1764867" y="88129"/>
                  <a:pt x="1786617" y="115426"/>
                </a:cubicBezTo>
                <a:cubicBezTo>
                  <a:pt x="1806573" y="140820"/>
                  <a:pt x="1790259" y="175449"/>
                  <a:pt x="1792946" y="207211"/>
                </a:cubicBezTo>
                <a:cubicBezTo>
                  <a:pt x="1792797" y="245267"/>
                  <a:pt x="1813404" y="245982"/>
                  <a:pt x="1815356" y="284275"/>
                </a:cubicBezTo>
                <a:cubicBezTo>
                  <a:pt x="1817370" y="320968"/>
                  <a:pt x="1792487" y="321472"/>
                  <a:pt x="1794511" y="358072"/>
                </a:cubicBezTo>
                <a:cubicBezTo>
                  <a:pt x="1796933" y="447811"/>
                  <a:pt x="1712143" y="519412"/>
                  <a:pt x="1600122" y="520018"/>
                </a:cubicBezTo>
                <a:cubicBezTo>
                  <a:pt x="1585351" y="519960"/>
                  <a:pt x="1575153" y="519189"/>
                  <a:pt x="1566748" y="518242"/>
                </a:cubicBezTo>
                <a:cubicBezTo>
                  <a:pt x="1556475" y="517085"/>
                  <a:pt x="1548833" y="515657"/>
                  <a:pt x="1538327" y="514474"/>
                </a:cubicBezTo>
                <a:cubicBezTo>
                  <a:pt x="1529572" y="513487"/>
                  <a:pt x="1519023" y="512677"/>
                  <a:pt x="1503563" y="512447"/>
                </a:cubicBezTo>
                <a:cubicBezTo>
                  <a:pt x="1456150" y="510412"/>
                  <a:pt x="1455771" y="513771"/>
                  <a:pt x="1406079" y="513085"/>
                </a:cubicBezTo>
                <a:cubicBezTo>
                  <a:pt x="1358666" y="511050"/>
                  <a:pt x="1357562" y="520846"/>
                  <a:pt x="1310149" y="518811"/>
                </a:cubicBezTo>
                <a:cubicBezTo>
                  <a:pt x="1260446" y="518219"/>
                  <a:pt x="1261444" y="528251"/>
                  <a:pt x="1211741" y="527659"/>
                </a:cubicBezTo>
                <a:cubicBezTo>
                  <a:pt x="1164149" y="527210"/>
                  <a:pt x="1163403" y="533833"/>
                  <a:pt x="1115695" y="533371"/>
                </a:cubicBezTo>
                <a:cubicBezTo>
                  <a:pt x="1107662" y="533317"/>
                  <a:pt x="1100860" y="532834"/>
                  <a:pt x="1095140" y="532189"/>
                </a:cubicBezTo>
                <a:cubicBezTo>
                  <a:pt x="1070975" y="529467"/>
                  <a:pt x="1062606" y="522950"/>
                  <a:pt x="1038559" y="520241"/>
                </a:cubicBezTo>
                <a:cubicBezTo>
                  <a:pt x="1032722" y="519584"/>
                  <a:pt x="1025919" y="519101"/>
                  <a:pt x="1017887" y="519046"/>
                </a:cubicBezTo>
                <a:cubicBezTo>
                  <a:pt x="970285" y="518691"/>
                  <a:pt x="968373" y="516775"/>
                  <a:pt x="920960" y="514740"/>
                </a:cubicBezTo>
                <a:cubicBezTo>
                  <a:pt x="871257" y="514148"/>
                  <a:pt x="871078" y="515734"/>
                  <a:pt x="823665" y="513699"/>
                </a:cubicBezTo>
                <a:cubicBezTo>
                  <a:pt x="798750" y="513443"/>
                  <a:pt x="786492" y="512062"/>
                  <a:pt x="774469" y="510708"/>
                </a:cubicBezTo>
                <a:cubicBezTo>
                  <a:pt x="762445" y="509353"/>
                  <a:pt x="750654" y="508025"/>
                  <a:pt x="726917" y="507807"/>
                </a:cubicBezTo>
                <a:cubicBezTo>
                  <a:pt x="702012" y="507458"/>
                  <a:pt x="689755" y="506077"/>
                  <a:pt x="677497" y="504696"/>
                </a:cubicBezTo>
                <a:cubicBezTo>
                  <a:pt x="665240" y="503315"/>
                  <a:pt x="652982" y="501934"/>
                  <a:pt x="628067" y="501678"/>
                </a:cubicBezTo>
                <a:cubicBezTo>
                  <a:pt x="616501" y="501509"/>
                  <a:pt x="607693" y="500989"/>
                  <a:pt x="600339" y="500160"/>
                </a:cubicBezTo>
                <a:cubicBezTo>
                  <a:pt x="582595" y="498161"/>
                  <a:pt x="572945" y="494618"/>
                  <a:pt x="553217" y="492396"/>
                </a:cubicBezTo>
                <a:cubicBezTo>
                  <a:pt x="547146" y="491712"/>
                  <a:pt x="540238" y="491122"/>
                  <a:pt x="531876" y="490842"/>
                </a:cubicBezTo>
                <a:cubicBezTo>
                  <a:pt x="482479" y="488583"/>
                  <a:pt x="482256" y="508398"/>
                  <a:pt x="434654" y="508042"/>
                </a:cubicBezTo>
                <a:cubicBezTo>
                  <a:pt x="430420" y="507849"/>
                  <a:pt x="426674" y="507521"/>
                  <a:pt x="423172" y="507127"/>
                </a:cubicBezTo>
                <a:cubicBezTo>
                  <a:pt x="389902" y="503379"/>
                  <a:pt x="382747" y="491330"/>
                  <a:pt x="352863" y="487964"/>
                </a:cubicBezTo>
                <a:cubicBezTo>
                  <a:pt x="348310" y="487451"/>
                  <a:pt x="343259" y="487165"/>
                  <a:pt x="337476" y="487080"/>
                </a:cubicBezTo>
                <a:cubicBezTo>
                  <a:pt x="287889" y="486501"/>
                  <a:pt x="288257" y="483236"/>
                  <a:pt x="238554" y="482644"/>
                </a:cubicBezTo>
                <a:cubicBezTo>
                  <a:pt x="206624" y="481692"/>
                  <a:pt x="170422" y="494525"/>
                  <a:pt x="141121" y="491224"/>
                </a:cubicBezTo>
                <a:cubicBezTo>
                  <a:pt x="134350" y="490461"/>
                  <a:pt x="127907" y="488885"/>
                  <a:pt x="122079" y="486055"/>
                </a:cubicBezTo>
                <a:cubicBezTo>
                  <a:pt x="88952" y="467397"/>
                  <a:pt x="60825" y="441082"/>
                  <a:pt x="41248" y="412330"/>
                </a:cubicBezTo>
                <a:cubicBezTo>
                  <a:pt x="19497" y="385033"/>
                  <a:pt x="6464" y="353806"/>
                  <a:pt x="3787" y="321950"/>
                </a:cubicBezTo>
                <a:cubicBezTo>
                  <a:pt x="1835" y="283657"/>
                  <a:pt x="1835" y="283657"/>
                  <a:pt x="0" y="245378"/>
                </a:cubicBezTo>
                <a:cubicBezTo>
                  <a:pt x="150" y="207322"/>
                  <a:pt x="8322" y="208243"/>
                  <a:pt x="6370" y="169950"/>
                </a:cubicBezTo>
                <a:cubicBezTo>
                  <a:pt x="3810" y="138108"/>
                  <a:pt x="9473" y="105680"/>
                  <a:pt x="25051" y="77581"/>
                </a:cubicBezTo>
                <a:cubicBezTo>
                  <a:pt x="48728" y="52096"/>
                  <a:pt x="78108" y="30559"/>
                  <a:pt x="114735" y="18152"/>
                </a:cubicBezTo>
                <a:cubicBezTo>
                  <a:pt x="147465" y="3606"/>
                  <a:pt x="185341" y="-2047"/>
                  <a:pt x="224404" y="653"/>
                </a:cubicBezTo>
                <a:close/>
              </a:path>
            </a:pathLst>
          </a:custGeom>
          <a:solidFill>
            <a:srgbClr val="205C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 rtl="0"/>
            <a:endParaRPr lang="ar-EG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FDD1AC7-DAE6-4CEA-8280-B4E13ED0F303}"/>
              </a:ext>
            </a:extLst>
          </p:cNvPr>
          <p:cNvSpPr txBox="1"/>
          <p:nvPr/>
        </p:nvSpPr>
        <p:spPr>
          <a:xfrm>
            <a:off x="1196978" y="4147396"/>
            <a:ext cx="19024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ar-SA" sz="2800" dirty="0">
                <a:solidFill>
                  <a:schemeClr val="bg1"/>
                </a:solidFill>
              </a:rPr>
              <a:t>العلاقات</a:t>
            </a:r>
            <a:endParaRPr lang="ar-EG" sz="2800" dirty="0">
              <a:solidFill>
                <a:schemeClr val="bg1"/>
              </a:solidFill>
            </a:endParaRPr>
          </a:p>
        </p:txBody>
      </p:sp>
      <p:grpSp>
        <p:nvGrpSpPr>
          <p:cNvPr id="45" name="مجموعة 44">
            <a:extLst>
              <a:ext uri="{FF2B5EF4-FFF2-40B4-BE49-F238E27FC236}">
                <a16:creationId xmlns:a16="http://schemas.microsoft.com/office/drawing/2014/main" id="{222F15BE-C73E-44FC-97B9-658418CC8286}"/>
              </a:ext>
            </a:extLst>
          </p:cNvPr>
          <p:cNvGrpSpPr/>
          <p:nvPr/>
        </p:nvGrpSpPr>
        <p:grpSpPr>
          <a:xfrm>
            <a:off x="7962416" y="494375"/>
            <a:ext cx="359396" cy="314379"/>
            <a:chOff x="7962416" y="494375"/>
            <a:chExt cx="359396" cy="314379"/>
          </a:xfrm>
        </p:grpSpPr>
        <p:grpSp>
          <p:nvGrpSpPr>
            <p:cNvPr id="46" name="مجموعة 45">
              <a:extLst>
                <a:ext uri="{FF2B5EF4-FFF2-40B4-BE49-F238E27FC236}">
                  <a16:creationId xmlns:a16="http://schemas.microsoft.com/office/drawing/2014/main" id="{0608BCEA-35C5-4E72-ABEA-DBF2C310DC72}"/>
                </a:ext>
              </a:extLst>
            </p:cNvPr>
            <p:cNvGrpSpPr/>
            <p:nvPr/>
          </p:nvGrpSpPr>
          <p:grpSpPr>
            <a:xfrm>
              <a:off x="7972966" y="512985"/>
              <a:ext cx="299582" cy="295769"/>
              <a:chOff x="7972966" y="658129"/>
              <a:chExt cx="152567" cy="150625"/>
            </a:xfrm>
          </p:grpSpPr>
          <p:sp>
            <p:nvSpPr>
              <p:cNvPr id="48" name="Google Shape;2170;p33">
                <a:extLst>
                  <a:ext uri="{FF2B5EF4-FFF2-40B4-BE49-F238E27FC236}">
                    <a16:creationId xmlns:a16="http://schemas.microsoft.com/office/drawing/2014/main" id="{ADEE8CCF-C3A5-44C3-B50F-D8B20E329146}"/>
                  </a:ext>
                </a:extLst>
              </p:cNvPr>
              <p:cNvSpPr/>
              <p:nvPr/>
            </p:nvSpPr>
            <p:spPr>
              <a:xfrm>
                <a:off x="7978233" y="662654"/>
                <a:ext cx="147300" cy="146100"/>
              </a:xfrm>
              <a:prstGeom prst="rect">
                <a:avLst/>
              </a:prstGeom>
              <a:solidFill>
                <a:srgbClr val="BF3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173;p33">
                <a:extLst>
                  <a:ext uri="{FF2B5EF4-FFF2-40B4-BE49-F238E27FC236}">
                    <a16:creationId xmlns:a16="http://schemas.microsoft.com/office/drawing/2014/main" id="{4D78AB64-FA3F-4984-BC50-7018CF3A511F}"/>
                  </a:ext>
                </a:extLst>
              </p:cNvPr>
              <p:cNvSpPr/>
              <p:nvPr/>
            </p:nvSpPr>
            <p:spPr>
              <a:xfrm>
                <a:off x="7972966" y="658129"/>
                <a:ext cx="147194" cy="145765"/>
              </a:xfrm>
              <a:custGeom>
                <a:avLst/>
                <a:gdLst/>
                <a:ahLst/>
                <a:cxnLst/>
                <a:rect l="l" t="t" r="r" b="b"/>
                <a:pathLst>
                  <a:path w="55336" h="9687" fill="none" extrusionOk="0">
                    <a:moveTo>
                      <a:pt x="26732" y="279"/>
                    </a:moveTo>
                    <a:lnTo>
                      <a:pt x="20840" y="304"/>
                    </a:lnTo>
                    <a:lnTo>
                      <a:pt x="11483" y="330"/>
                    </a:lnTo>
                    <a:lnTo>
                      <a:pt x="6677" y="279"/>
                    </a:lnTo>
                    <a:lnTo>
                      <a:pt x="5236" y="203"/>
                    </a:lnTo>
                    <a:lnTo>
                      <a:pt x="3794" y="52"/>
                    </a:lnTo>
                    <a:lnTo>
                      <a:pt x="2226" y="1"/>
                    </a:lnTo>
                    <a:lnTo>
                      <a:pt x="1468" y="102"/>
                    </a:lnTo>
                    <a:lnTo>
                      <a:pt x="911" y="431"/>
                    </a:lnTo>
                    <a:lnTo>
                      <a:pt x="557" y="1013"/>
                    </a:lnTo>
                    <a:lnTo>
                      <a:pt x="330" y="1898"/>
                    </a:lnTo>
                    <a:lnTo>
                      <a:pt x="254" y="3187"/>
                    </a:lnTo>
                    <a:lnTo>
                      <a:pt x="229" y="3997"/>
                    </a:lnTo>
                    <a:lnTo>
                      <a:pt x="153" y="5767"/>
                    </a:lnTo>
                    <a:lnTo>
                      <a:pt x="1" y="7613"/>
                    </a:lnTo>
                    <a:lnTo>
                      <a:pt x="127" y="8271"/>
                    </a:lnTo>
                    <a:lnTo>
                      <a:pt x="330" y="8650"/>
                    </a:lnTo>
                    <a:lnTo>
                      <a:pt x="684" y="8954"/>
                    </a:lnTo>
                    <a:lnTo>
                      <a:pt x="1190" y="9206"/>
                    </a:lnTo>
                    <a:lnTo>
                      <a:pt x="2277" y="9485"/>
                    </a:lnTo>
                    <a:lnTo>
                      <a:pt x="4578" y="9662"/>
                    </a:lnTo>
                    <a:lnTo>
                      <a:pt x="8018" y="9687"/>
                    </a:lnTo>
                    <a:lnTo>
                      <a:pt x="10269" y="9636"/>
                    </a:lnTo>
                    <a:lnTo>
                      <a:pt x="19929" y="9434"/>
                    </a:lnTo>
                    <a:lnTo>
                      <a:pt x="33712" y="9232"/>
                    </a:lnTo>
                    <a:lnTo>
                      <a:pt x="41325" y="9257"/>
                    </a:lnTo>
                    <a:lnTo>
                      <a:pt x="44283" y="9333"/>
                    </a:lnTo>
                    <a:lnTo>
                      <a:pt x="46888" y="9459"/>
                    </a:lnTo>
                    <a:lnTo>
                      <a:pt x="50909" y="9611"/>
                    </a:lnTo>
                    <a:lnTo>
                      <a:pt x="52958" y="9535"/>
                    </a:lnTo>
                    <a:lnTo>
                      <a:pt x="53919" y="9358"/>
                    </a:lnTo>
                    <a:lnTo>
                      <a:pt x="54551" y="9004"/>
                    </a:lnTo>
                    <a:lnTo>
                      <a:pt x="54855" y="8498"/>
                    </a:lnTo>
                    <a:lnTo>
                      <a:pt x="54880" y="8170"/>
                    </a:lnTo>
                    <a:lnTo>
                      <a:pt x="54931" y="6981"/>
                    </a:lnTo>
                    <a:lnTo>
                      <a:pt x="55259" y="4503"/>
                    </a:lnTo>
                    <a:lnTo>
                      <a:pt x="55335" y="2783"/>
                    </a:lnTo>
                    <a:lnTo>
                      <a:pt x="55158" y="1797"/>
                    </a:lnTo>
                    <a:lnTo>
                      <a:pt x="54703" y="1038"/>
                    </a:lnTo>
                    <a:lnTo>
                      <a:pt x="53868" y="557"/>
                    </a:lnTo>
                    <a:lnTo>
                      <a:pt x="53287" y="456"/>
                    </a:lnTo>
                    <a:lnTo>
                      <a:pt x="51592" y="355"/>
                    </a:lnTo>
                    <a:lnTo>
                      <a:pt x="43727" y="254"/>
                    </a:lnTo>
                    <a:lnTo>
                      <a:pt x="29691" y="254"/>
                    </a:lnTo>
                    <a:lnTo>
                      <a:pt x="26732" y="279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2528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شكل حر: شكل 46">
              <a:extLst>
                <a:ext uri="{FF2B5EF4-FFF2-40B4-BE49-F238E27FC236}">
                  <a16:creationId xmlns:a16="http://schemas.microsoft.com/office/drawing/2014/main" id="{CB292F7B-FEBF-4EFE-91B5-FC487AC80CE3}"/>
                </a:ext>
              </a:extLst>
            </p:cNvPr>
            <p:cNvSpPr/>
            <p:nvPr/>
          </p:nvSpPr>
          <p:spPr>
            <a:xfrm>
              <a:off x="7962416" y="494375"/>
              <a:ext cx="359396" cy="269785"/>
            </a:xfrm>
            <a:custGeom>
              <a:avLst/>
              <a:gdLst>
                <a:gd name="connsiteX0" fmla="*/ 27103 w 386603"/>
                <a:gd name="connsiteY0" fmla="*/ 144058 h 290208"/>
                <a:gd name="connsiteX1" fmla="*/ 23854 w 386603"/>
                <a:gd name="connsiteY1" fmla="*/ 147307 h 290208"/>
                <a:gd name="connsiteX2" fmla="*/ 28171 w 386603"/>
                <a:gd name="connsiteY2" fmla="*/ 151624 h 290208"/>
                <a:gd name="connsiteX3" fmla="*/ 32488 w 386603"/>
                <a:gd name="connsiteY3" fmla="*/ 155941 h 290208"/>
                <a:gd name="connsiteX4" fmla="*/ 50912 w 386603"/>
                <a:gd name="connsiteY4" fmla="*/ 177614 h 290208"/>
                <a:gd name="connsiteX5" fmla="*/ 70405 w 386603"/>
                <a:gd name="connsiteY5" fmla="*/ 198175 h 290208"/>
                <a:gd name="connsiteX6" fmla="*/ 90965 w 386603"/>
                <a:gd name="connsiteY6" fmla="*/ 216599 h 290208"/>
                <a:gd name="connsiteX7" fmla="*/ 112639 w 386603"/>
                <a:gd name="connsiteY7" fmla="*/ 234979 h 290208"/>
                <a:gd name="connsiteX8" fmla="*/ 123453 w 386603"/>
                <a:gd name="connsiteY8" fmla="*/ 242589 h 290208"/>
                <a:gd name="connsiteX9" fmla="*/ 134312 w 386603"/>
                <a:gd name="connsiteY9" fmla="*/ 250155 h 290208"/>
                <a:gd name="connsiteX10" fmla="*/ 145126 w 386603"/>
                <a:gd name="connsiteY10" fmla="*/ 257721 h 290208"/>
                <a:gd name="connsiteX11" fmla="*/ 154873 w 386603"/>
                <a:gd name="connsiteY11" fmla="*/ 265331 h 290208"/>
                <a:gd name="connsiteX12" fmla="*/ 162438 w 386603"/>
                <a:gd name="connsiteY12" fmla="*/ 258833 h 290208"/>
                <a:gd name="connsiteX13" fmla="*/ 85581 w 386603"/>
                <a:gd name="connsiteY13" fmla="*/ 194926 h 290208"/>
                <a:gd name="connsiteX14" fmla="*/ 55229 w 386603"/>
                <a:gd name="connsiteY14" fmla="*/ 171117 h 290208"/>
                <a:gd name="connsiteX15" fmla="*/ 40098 w 386603"/>
                <a:gd name="connsiteY15" fmla="*/ 158121 h 290208"/>
                <a:gd name="connsiteX16" fmla="*/ 32488 w 386603"/>
                <a:gd name="connsiteY16" fmla="*/ 151624 h 290208"/>
                <a:gd name="connsiteX17" fmla="*/ 194926 w 386603"/>
                <a:gd name="connsiteY17" fmla="*/ 138629 h 290208"/>
                <a:gd name="connsiteX18" fmla="*/ 186292 w 386603"/>
                <a:gd name="connsiteY18" fmla="*/ 146195 h 290208"/>
                <a:gd name="connsiteX19" fmla="*/ 191677 w 386603"/>
                <a:gd name="connsiteY19" fmla="*/ 151624 h 290208"/>
                <a:gd name="connsiteX20" fmla="*/ 198175 w 386603"/>
                <a:gd name="connsiteY20" fmla="*/ 159190 h 290208"/>
                <a:gd name="connsiteX21" fmla="*/ 206853 w 386603"/>
                <a:gd name="connsiteY21" fmla="*/ 172185 h 290208"/>
                <a:gd name="connsiteX22" fmla="*/ 213350 w 386603"/>
                <a:gd name="connsiteY22" fmla="*/ 178682 h 290208"/>
                <a:gd name="connsiteX23" fmla="*/ 218780 w 386603"/>
                <a:gd name="connsiteY23" fmla="*/ 186292 h 290208"/>
                <a:gd name="connsiteX24" fmla="*/ 223096 w 386603"/>
                <a:gd name="connsiteY24" fmla="*/ 193858 h 290208"/>
                <a:gd name="connsiteX25" fmla="*/ 224165 w 386603"/>
                <a:gd name="connsiteY25" fmla="*/ 198175 h 290208"/>
                <a:gd name="connsiteX26" fmla="*/ 225277 w 386603"/>
                <a:gd name="connsiteY26" fmla="*/ 202492 h 290208"/>
                <a:gd name="connsiteX27" fmla="*/ 239340 w 386603"/>
                <a:gd name="connsiteY27" fmla="*/ 188428 h 290208"/>
                <a:gd name="connsiteX28" fmla="*/ 236092 w 386603"/>
                <a:gd name="connsiteY28" fmla="*/ 187360 h 290208"/>
                <a:gd name="connsiteX29" fmla="*/ 228526 w 386603"/>
                <a:gd name="connsiteY29" fmla="*/ 180863 h 290208"/>
                <a:gd name="connsiteX30" fmla="*/ 220916 w 386603"/>
                <a:gd name="connsiteY30" fmla="*/ 173297 h 290208"/>
                <a:gd name="connsiteX31" fmla="*/ 207921 w 386603"/>
                <a:gd name="connsiteY31" fmla="*/ 157053 h 290208"/>
                <a:gd name="connsiteX32" fmla="*/ 201423 w 386603"/>
                <a:gd name="connsiteY32" fmla="*/ 148375 h 290208"/>
                <a:gd name="connsiteX33" fmla="*/ 41166 w 386603"/>
                <a:gd name="connsiteY33" fmla="*/ 128883 h 290208"/>
                <a:gd name="connsiteX34" fmla="*/ 40098 w 386603"/>
                <a:gd name="connsiteY34" fmla="*/ 129951 h 290208"/>
                <a:gd name="connsiteX35" fmla="*/ 32488 w 386603"/>
                <a:gd name="connsiteY35" fmla="*/ 137561 h 290208"/>
                <a:gd name="connsiteX36" fmla="*/ 41166 w 386603"/>
                <a:gd name="connsiteY36" fmla="*/ 142946 h 290208"/>
                <a:gd name="connsiteX37" fmla="*/ 48732 w 386603"/>
                <a:gd name="connsiteY37" fmla="*/ 148375 h 290208"/>
                <a:gd name="connsiteX38" fmla="*/ 64975 w 386603"/>
                <a:gd name="connsiteY38" fmla="*/ 161370 h 290208"/>
                <a:gd name="connsiteX39" fmla="*/ 94214 w 386603"/>
                <a:gd name="connsiteY39" fmla="*/ 187360 h 290208"/>
                <a:gd name="connsiteX40" fmla="*/ 171116 w 386603"/>
                <a:gd name="connsiteY40" fmla="*/ 251223 h 290208"/>
                <a:gd name="connsiteX41" fmla="*/ 176546 w 386603"/>
                <a:gd name="connsiteY41" fmla="*/ 246906 h 290208"/>
                <a:gd name="connsiteX42" fmla="*/ 174365 w 386603"/>
                <a:gd name="connsiteY42" fmla="*/ 245838 h 290208"/>
                <a:gd name="connsiteX43" fmla="*/ 163551 w 386603"/>
                <a:gd name="connsiteY43" fmla="*/ 238228 h 290208"/>
                <a:gd name="connsiteX44" fmla="*/ 153804 w 386603"/>
                <a:gd name="connsiteY44" fmla="*/ 229594 h 290208"/>
                <a:gd name="connsiteX45" fmla="*/ 144058 w 386603"/>
                <a:gd name="connsiteY45" fmla="*/ 220916 h 290208"/>
                <a:gd name="connsiteX46" fmla="*/ 134312 w 386603"/>
                <a:gd name="connsiteY46" fmla="*/ 212238 h 290208"/>
                <a:gd name="connsiteX47" fmla="*/ 113707 w 386603"/>
                <a:gd name="connsiteY47" fmla="*/ 194926 h 290208"/>
                <a:gd name="connsiteX48" fmla="*/ 95327 w 386603"/>
                <a:gd name="connsiteY48" fmla="*/ 178682 h 290208"/>
                <a:gd name="connsiteX49" fmla="*/ 56342 w 386603"/>
                <a:gd name="connsiteY49" fmla="*/ 144058 h 290208"/>
                <a:gd name="connsiteX50" fmla="*/ 48732 w 386603"/>
                <a:gd name="connsiteY50" fmla="*/ 136448 h 290208"/>
                <a:gd name="connsiteX51" fmla="*/ 216599 w 386603"/>
                <a:gd name="connsiteY51" fmla="*/ 119136 h 290208"/>
                <a:gd name="connsiteX52" fmla="*/ 206853 w 386603"/>
                <a:gd name="connsiteY52" fmla="*/ 128883 h 290208"/>
                <a:gd name="connsiteX53" fmla="*/ 214418 w 386603"/>
                <a:gd name="connsiteY53" fmla="*/ 136448 h 290208"/>
                <a:gd name="connsiteX54" fmla="*/ 222028 w 386603"/>
                <a:gd name="connsiteY54" fmla="*/ 145126 h 290208"/>
                <a:gd name="connsiteX55" fmla="*/ 236092 w 386603"/>
                <a:gd name="connsiteY55" fmla="*/ 160302 h 290208"/>
                <a:gd name="connsiteX56" fmla="*/ 248018 w 386603"/>
                <a:gd name="connsiteY56" fmla="*/ 175433 h 290208"/>
                <a:gd name="connsiteX57" fmla="*/ 249087 w 386603"/>
                <a:gd name="connsiteY57" fmla="*/ 178682 h 290208"/>
                <a:gd name="connsiteX58" fmla="*/ 254516 w 386603"/>
                <a:gd name="connsiteY58" fmla="*/ 172185 h 290208"/>
                <a:gd name="connsiteX59" fmla="*/ 256652 w 386603"/>
                <a:gd name="connsiteY59" fmla="*/ 170048 h 290208"/>
                <a:gd name="connsiteX60" fmla="*/ 255584 w 386603"/>
                <a:gd name="connsiteY60" fmla="*/ 167868 h 290208"/>
                <a:gd name="connsiteX61" fmla="*/ 241521 w 386603"/>
                <a:gd name="connsiteY61" fmla="*/ 151624 h 290208"/>
                <a:gd name="connsiteX62" fmla="*/ 228526 w 386603"/>
                <a:gd name="connsiteY62" fmla="*/ 135380 h 290208"/>
                <a:gd name="connsiteX63" fmla="*/ 222028 w 386603"/>
                <a:gd name="connsiteY63" fmla="*/ 127815 h 290208"/>
                <a:gd name="connsiteX64" fmla="*/ 59590 w 386603"/>
                <a:gd name="connsiteY64" fmla="*/ 112639 h 290208"/>
                <a:gd name="connsiteX65" fmla="*/ 53093 w 386603"/>
                <a:gd name="connsiteY65" fmla="*/ 119136 h 290208"/>
                <a:gd name="connsiteX66" fmla="*/ 60659 w 386603"/>
                <a:gd name="connsiteY66" fmla="*/ 125634 h 290208"/>
                <a:gd name="connsiteX67" fmla="*/ 68224 w 386603"/>
                <a:gd name="connsiteY67" fmla="*/ 132131 h 290208"/>
                <a:gd name="connsiteX68" fmla="*/ 107209 w 386603"/>
                <a:gd name="connsiteY68" fmla="*/ 166800 h 290208"/>
                <a:gd name="connsiteX69" fmla="*/ 125634 w 386603"/>
                <a:gd name="connsiteY69" fmla="*/ 184112 h 290208"/>
                <a:gd name="connsiteX70" fmla="*/ 144058 w 386603"/>
                <a:gd name="connsiteY70" fmla="*/ 201423 h 290208"/>
                <a:gd name="connsiteX71" fmla="*/ 163551 w 386603"/>
                <a:gd name="connsiteY71" fmla="*/ 218735 h 290208"/>
                <a:gd name="connsiteX72" fmla="*/ 173297 w 386603"/>
                <a:gd name="connsiteY72" fmla="*/ 227414 h 290208"/>
                <a:gd name="connsiteX73" fmla="*/ 180863 w 386603"/>
                <a:gd name="connsiteY73" fmla="*/ 237160 h 290208"/>
                <a:gd name="connsiteX74" fmla="*/ 181931 w 386603"/>
                <a:gd name="connsiteY74" fmla="*/ 239341 h 290208"/>
                <a:gd name="connsiteX75" fmla="*/ 183043 w 386603"/>
                <a:gd name="connsiteY75" fmla="*/ 241477 h 290208"/>
                <a:gd name="connsiteX76" fmla="*/ 199287 w 386603"/>
                <a:gd name="connsiteY76" fmla="*/ 227414 h 290208"/>
                <a:gd name="connsiteX77" fmla="*/ 219848 w 386603"/>
                <a:gd name="connsiteY77" fmla="*/ 207921 h 290208"/>
                <a:gd name="connsiteX78" fmla="*/ 215531 w 386603"/>
                <a:gd name="connsiteY78" fmla="*/ 205740 h 290208"/>
                <a:gd name="connsiteX79" fmla="*/ 211170 w 386603"/>
                <a:gd name="connsiteY79" fmla="*/ 203604 h 290208"/>
                <a:gd name="connsiteX80" fmla="*/ 206853 w 386603"/>
                <a:gd name="connsiteY80" fmla="*/ 200355 h 290208"/>
                <a:gd name="connsiteX81" fmla="*/ 202536 w 386603"/>
                <a:gd name="connsiteY81" fmla="*/ 196039 h 290208"/>
                <a:gd name="connsiteX82" fmla="*/ 196038 w 386603"/>
                <a:gd name="connsiteY82" fmla="*/ 187360 h 290208"/>
                <a:gd name="connsiteX83" fmla="*/ 190609 w 386603"/>
                <a:gd name="connsiteY83" fmla="*/ 178682 h 290208"/>
                <a:gd name="connsiteX84" fmla="*/ 181931 w 386603"/>
                <a:gd name="connsiteY84" fmla="*/ 167868 h 290208"/>
                <a:gd name="connsiteX85" fmla="*/ 177614 w 386603"/>
                <a:gd name="connsiteY85" fmla="*/ 162438 h 290208"/>
                <a:gd name="connsiteX86" fmla="*/ 175433 w 386603"/>
                <a:gd name="connsiteY86" fmla="*/ 155941 h 290208"/>
                <a:gd name="connsiteX87" fmla="*/ 161370 w 386603"/>
                <a:gd name="connsiteY87" fmla="*/ 168936 h 290208"/>
                <a:gd name="connsiteX88" fmla="*/ 166799 w 386603"/>
                <a:gd name="connsiteY88" fmla="*/ 174365 h 290208"/>
                <a:gd name="connsiteX89" fmla="*/ 171116 w 386603"/>
                <a:gd name="connsiteY89" fmla="*/ 181931 h 290208"/>
                <a:gd name="connsiteX90" fmla="*/ 174365 w 386603"/>
                <a:gd name="connsiteY90" fmla="*/ 188428 h 290208"/>
                <a:gd name="connsiteX91" fmla="*/ 179795 w 386603"/>
                <a:gd name="connsiteY91" fmla="*/ 194926 h 290208"/>
                <a:gd name="connsiteX92" fmla="*/ 190609 w 386603"/>
                <a:gd name="connsiteY92" fmla="*/ 206853 h 290208"/>
                <a:gd name="connsiteX93" fmla="*/ 196038 w 386603"/>
                <a:gd name="connsiteY93" fmla="*/ 214419 h 290208"/>
                <a:gd name="connsiteX94" fmla="*/ 199287 w 386603"/>
                <a:gd name="connsiteY94" fmla="*/ 221984 h 290208"/>
                <a:gd name="connsiteX95" fmla="*/ 199287 w 386603"/>
                <a:gd name="connsiteY95" fmla="*/ 223097 h 290208"/>
                <a:gd name="connsiteX96" fmla="*/ 197106 w 386603"/>
                <a:gd name="connsiteY96" fmla="*/ 224165 h 290208"/>
                <a:gd name="connsiteX97" fmla="*/ 192790 w 386603"/>
                <a:gd name="connsiteY97" fmla="*/ 223097 h 290208"/>
                <a:gd name="connsiteX98" fmla="*/ 187360 w 386603"/>
                <a:gd name="connsiteY98" fmla="*/ 220916 h 290208"/>
                <a:gd name="connsiteX99" fmla="*/ 183043 w 386603"/>
                <a:gd name="connsiteY99" fmla="*/ 218735 h 290208"/>
                <a:gd name="connsiteX100" fmla="*/ 179795 w 386603"/>
                <a:gd name="connsiteY100" fmla="*/ 215487 h 290208"/>
                <a:gd name="connsiteX101" fmla="*/ 172184 w 386603"/>
                <a:gd name="connsiteY101" fmla="*/ 208989 h 290208"/>
                <a:gd name="connsiteX102" fmla="*/ 166799 w 386603"/>
                <a:gd name="connsiteY102" fmla="*/ 200355 h 290208"/>
                <a:gd name="connsiteX103" fmla="*/ 158121 w 386603"/>
                <a:gd name="connsiteY103" fmla="*/ 188428 h 290208"/>
                <a:gd name="connsiteX104" fmla="*/ 154873 w 386603"/>
                <a:gd name="connsiteY104" fmla="*/ 181931 h 290208"/>
                <a:gd name="connsiteX105" fmla="*/ 152692 w 386603"/>
                <a:gd name="connsiteY105" fmla="*/ 175433 h 290208"/>
                <a:gd name="connsiteX106" fmla="*/ 145126 w 386603"/>
                <a:gd name="connsiteY106" fmla="*/ 178682 h 290208"/>
                <a:gd name="connsiteX107" fmla="*/ 140809 w 386603"/>
                <a:gd name="connsiteY107" fmla="*/ 179795 h 290208"/>
                <a:gd name="connsiteX108" fmla="*/ 135380 w 386603"/>
                <a:gd name="connsiteY108" fmla="*/ 179795 h 290208"/>
                <a:gd name="connsiteX109" fmla="*/ 134312 w 386603"/>
                <a:gd name="connsiteY109" fmla="*/ 177614 h 290208"/>
                <a:gd name="connsiteX110" fmla="*/ 134312 w 386603"/>
                <a:gd name="connsiteY110" fmla="*/ 175433 h 290208"/>
                <a:gd name="connsiteX111" fmla="*/ 129951 w 386603"/>
                <a:gd name="connsiteY111" fmla="*/ 174365 h 290208"/>
                <a:gd name="connsiteX112" fmla="*/ 126702 w 386603"/>
                <a:gd name="connsiteY112" fmla="*/ 172185 h 290208"/>
                <a:gd name="connsiteX113" fmla="*/ 118068 w 386603"/>
                <a:gd name="connsiteY113" fmla="*/ 165687 h 290208"/>
                <a:gd name="connsiteX114" fmla="*/ 102892 w 386603"/>
                <a:gd name="connsiteY114" fmla="*/ 154873 h 290208"/>
                <a:gd name="connsiteX115" fmla="*/ 88829 w 386603"/>
                <a:gd name="connsiteY115" fmla="*/ 141878 h 290208"/>
                <a:gd name="connsiteX116" fmla="*/ 74722 w 386603"/>
                <a:gd name="connsiteY116" fmla="*/ 129951 h 290208"/>
                <a:gd name="connsiteX117" fmla="*/ 66088 w 386603"/>
                <a:gd name="connsiteY117" fmla="*/ 121317 h 290208"/>
                <a:gd name="connsiteX118" fmla="*/ 239340 w 386603"/>
                <a:gd name="connsiteY118" fmla="*/ 99644 h 290208"/>
                <a:gd name="connsiteX119" fmla="*/ 228526 w 386603"/>
                <a:gd name="connsiteY119" fmla="*/ 109390 h 290208"/>
                <a:gd name="connsiteX120" fmla="*/ 232843 w 386603"/>
                <a:gd name="connsiteY120" fmla="*/ 113707 h 290208"/>
                <a:gd name="connsiteX121" fmla="*/ 237160 w 386603"/>
                <a:gd name="connsiteY121" fmla="*/ 119136 h 290208"/>
                <a:gd name="connsiteX122" fmla="*/ 245838 w 386603"/>
                <a:gd name="connsiteY122" fmla="*/ 129951 h 290208"/>
                <a:gd name="connsiteX123" fmla="*/ 256652 w 386603"/>
                <a:gd name="connsiteY123" fmla="*/ 142946 h 290208"/>
                <a:gd name="connsiteX124" fmla="*/ 268579 w 386603"/>
                <a:gd name="connsiteY124" fmla="*/ 158121 h 290208"/>
                <a:gd name="connsiteX125" fmla="*/ 281574 w 386603"/>
                <a:gd name="connsiteY125" fmla="*/ 141878 h 290208"/>
                <a:gd name="connsiteX126" fmla="*/ 275077 w 386603"/>
                <a:gd name="connsiteY126" fmla="*/ 137561 h 290208"/>
                <a:gd name="connsiteX127" fmla="*/ 268579 w 386603"/>
                <a:gd name="connsiteY127" fmla="*/ 131063 h 290208"/>
                <a:gd name="connsiteX128" fmla="*/ 258833 w 386603"/>
                <a:gd name="connsiteY128" fmla="*/ 120204 h 290208"/>
                <a:gd name="connsiteX129" fmla="*/ 248018 w 386603"/>
                <a:gd name="connsiteY129" fmla="*/ 110458 h 290208"/>
                <a:gd name="connsiteX130" fmla="*/ 243657 w 386603"/>
                <a:gd name="connsiteY130" fmla="*/ 105073 h 290208"/>
                <a:gd name="connsiteX131" fmla="*/ 264262 w 386603"/>
                <a:gd name="connsiteY131" fmla="*/ 76902 h 290208"/>
                <a:gd name="connsiteX132" fmla="*/ 249087 w 386603"/>
                <a:gd name="connsiteY132" fmla="*/ 89897 h 290208"/>
                <a:gd name="connsiteX133" fmla="*/ 261013 w 386603"/>
                <a:gd name="connsiteY133" fmla="*/ 100712 h 290208"/>
                <a:gd name="connsiteX134" fmla="*/ 272896 w 386603"/>
                <a:gd name="connsiteY134" fmla="*/ 112639 h 290208"/>
                <a:gd name="connsiteX135" fmla="*/ 282642 w 386603"/>
                <a:gd name="connsiteY135" fmla="*/ 120204 h 290208"/>
                <a:gd name="connsiteX136" fmla="*/ 286959 w 386603"/>
                <a:gd name="connsiteY136" fmla="*/ 124566 h 290208"/>
                <a:gd name="connsiteX137" fmla="*/ 291320 w 386603"/>
                <a:gd name="connsiteY137" fmla="*/ 129951 h 290208"/>
                <a:gd name="connsiteX138" fmla="*/ 302135 w 386603"/>
                <a:gd name="connsiteY138" fmla="*/ 118068 h 290208"/>
                <a:gd name="connsiteX139" fmla="*/ 295637 w 386603"/>
                <a:gd name="connsiteY139" fmla="*/ 113707 h 290208"/>
                <a:gd name="connsiteX140" fmla="*/ 290208 w 386603"/>
                <a:gd name="connsiteY140" fmla="*/ 109390 h 290208"/>
                <a:gd name="connsiteX141" fmla="*/ 279393 w 386603"/>
                <a:gd name="connsiteY141" fmla="*/ 100712 h 290208"/>
                <a:gd name="connsiteX142" fmla="*/ 275077 w 386603"/>
                <a:gd name="connsiteY142" fmla="*/ 95327 h 290208"/>
                <a:gd name="connsiteX143" fmla="*/ 269647 w 386603"/>
                <a:gd name="connsiteY143" fmla="*/ 89897 h 290208"/>
                <a:gd name="connsiteX144" fmla="*/ 266398 w 386603"/>
                <a:gd name="connsiteY144" fmla="*/ 83400 h 290208"/>
                <a:gd name="connsiteX145" fmla="*/ 264262 w 386603"/>
                <a:gd name="connsiteY145" fmla="*/ 80151 h 290208"/>
                <a:gd name="connsiteX146" fmla="*/ 281574 w 386603"/>
                <a:gd name="connsiteY146" fmla="*/ 61727 h 290208"/>
                <a:gd name="connsiteX147" fmla="*/ 268579 w 386603"/>
                <a:gd name="connsiteY147" fmla="*/ 72586 h 290208"/>
                <a:gd name="connsiteX148" fmla="*/ 275077 w 386603"/>
                <a:gd name="connsiteY148" fmla="*/ 75834 h 290208"/>
                <a:gd name="connsiteX149" fmla="*/ 280506 w 386603"/>
                <a:gd name="connsiteY149" fmla="*/ 80151 h 290208"/>
                <a:gd name="connsiteX150" fmla="*/ 290208 w 386603"/>
                <a:gd name="connsiteY150" fmla="*/ 89897 h 290208"/>
                <a:gd name="connsiteX151" fmla="*/ 301067 w 386603"/>
                <a:gd name="connsiteY151" fmla="*/ 97463 h 290208"/>
                <a:gd name="connsiteX152" fmla="*/ 310813 w 386603"/>
                <a:gd name="connsiteY152" fmla="*/ 106141 h 290208"/>
                <a:gd name="connsiteX153" fmla="*/ 316198 w 386603"/>
                <a:gd name="connsiteY153" fmla="*/ 99644 h 290208"/>
                <a:gd name="connsiteX154" fmla="*/ 307564 w 386603"/>
                <a:gd name="connsiteY154" fmla="*/ 90966 h 290208"/>
                <a:gd name="connsiteX155" fmla="*/ 298886 w 386603"/>
                <a:gd name="connsiteY155" fmla="*/ 82332 h 290208"/>
                <a:gd name="connsiteX156" fmla="*/ 289140 w 386603"/>
                <a:gd name="connsiteY156" fmla="*/ 72586 h 290208"/>
                <a:gd name="connsiteX157" fmla="*/ 284823 w 386603"/>
                <a:gd name="connsiteY157" fmla="*/ 67156 h 290208"/>
                <a:gd name="connsiteX158" fmla="*/ 324876 w 386603"/>
                <a:gd name="connsiteY158" fmla="*/ 22742 h 290208"/>
                <a:gd name="connsiteX159" fmla="*/ 310813 w 386603"/>
                <a:gd name="connsiteY159" fmla="*/ 35737 h 290208"/>
                <a:gd name="connsiteX160" fmla="*/ 315130 w 386603"/>
                <a:gd name="connsiteY160" fmla="*/ 37917 h 290208"/>
                <a:gd name="connsiteX161" fmla="*/ 318379 w 386603"/>
                <a:gd name="connsiteY161" fmla="*/ 42234 h 290208"/>
                <a:gd name="connsiteX162" fmla="*/ 324876 w 386603"/>
                <a:gd name="connsiteY162" fmla="*/ 50912 h 290208"/>
                <a:gd name="connsiteX163" fmla="*/ 329193 w 386603"/>
                <a:gd name="connsiteY163" fmla="*/ 56342 h 290208"/>
                <a:gd name="connsiteX164" fmla="*/ 333554 w 386603"/>
                <a:gd name="connsiteY164" fmla="*/ 60659 h 290208"/>
                <a:gd name="connsiteX165" fmla="*/ 335690 w 386603"/>
                <a:gd name="connsiteY165" fmla="*/ 67156 h 290208"/>
                <a:gd name="connsiteX166" fmla="*/ 336803 w 386603"/>
                <a:gd name="connsiteY166" fmla="*/ 73654 h 290208"/>
                <a:gd name="connsiteX167" fmla="*/ 335690 w 386603"/>
                <a:gd name="connsiteY167" fmla="*/ 75834 h 290208"/>
                <a:gd name="connsiteX168" fmla="*/ 333554 w 386603"/>
                <a:gd name="connsiteY168" fmla="*/ 75834 h 290208"/>
                <a:gd name="connsiteX169" fmla="*/ 327057 w 386603"/>
                <a:gd name="connsiteY169" fmla="*/ 72586 h 290208"/>
                <a:gd name="connsiteX170" fmla="*/ 322695 w 386603"/>
                <a:gd name="connsiteY170" fmla="*/ 68224 h 290208"/>
                <a:gd name="connsiteX171" fmla="*/ 314062 w 386603"/>
                <a:gd name="connsiteY171" fmla="*/ 57410 h 290208"/>
                <a:gd name="connsiteX172" fmla="*/ 307564 w 386603"/>
                <a:gd name="connsiteY172" fmla="*/ 50912 h 290208"/>
                <a:gd name="connsiteX173" fmla="*/ 304315 w 386603"/>
                <a:gd name="connsiteY173" fmla="*/ 46595 h 290208"/>
                <a:gd name="connsiteX174" fmla="*/ 302135 w 386603"/>
                <a:gd name="connsiteY174" fmla="*/ 43347 h 290208"/>
                <a:gd name="connsiteX175" fmla="*/ 288072 w 386603"/>
                <a:gd name="connsiteY175" fmla="*/ 55229 h 290208"/>
                <a:gd name="connsiteX176" fmla="*/ 294569 w 386603"/>
                <a:gd name="connsiteY176" fmla="*/ 58478 h 290208"/>
                <a:gd name="connsiteX177" fmla="*/ 299954 w 386603"/>
                <a:gd name="connsiteY177" fmla="*/ 62839 h 290208"/>
                <a:gd name="connsiteX178" fmla="*/ 309700 w 386603"/>
                <a:gd name="connsiteY178" fmla="*/ 71473 h 290208"/>
                <a:gd name="connsiteX179" fmla="*/ 318379 w 386603"/>
                <a:gd name="connsiteY179" fmla="*/ 77970 h 290208"/>
                <a:gd name="connsiteX180" fmla="*/ 328125 w 386603"/>
                <a:gd name="connsiteY180" fmla="*/ 85581 h 290208"/>
                <a:gd name="connsiteX181" fmla="*/ 354115 w 386603"/>
                <a:gd name="connsiteY181" fmla="*/ 56342 h 290208"/>
                <a:gd name="connsiteX182" fmla="*/ 338939 w 386603"/>
                <a:gd name="connsiteY182" fmla="*/ 38985 h 290208"/>
                <a:gd name="connsiteX183" fmla="*/ 324876 w 386603"/>
                <a:gd name="connsiteY183" fmla="*/ 0 h 290208"/>
                <a:gd name="connsiteX184" fmla="*/ 328125 w 386603"/>
                <a:gd name="connsiteY184" fmla="*/ 0 h 290208"/>
                <a:gd name="connsiteX185" fmla="*/ 331374 w 386603"/>
                <a:gd name="connsiteY185" fmla="*/ 2181 h 290208"/>
                <a:gd name="connsiteX186" fmla="*/ 340052 w 386603"/>
                <a:gd name="connsiteY186" fmla="*/ 9746 h 290208"/>
                <a:gd name="connsiteX187" fmla="*/ 346549 w 386603"/>
                <a:gd name="connsiteY187" fmla="*/ 17357 h 290208"/>
                <a:gd name="connsiteX188" fmla="*/ 360612 w 386603"/>
                <a:gd name="connsiteY188" fmla="*/ 33600 h 290208"/>
                <a:gd name="connsiteX189" fmla="*/ 373607 w 386603"/>
                <a:gd name="connsiteY189" fmla="*/ 47664 h 290208"/>
                <a:gd name="connsiteX190" fmla="*/ 384422 w 386603"/>
                <a:gd name="connsiteY190" fmla="*/ 61727 h 290208"/>
                <a:gd name="connsiteX191" fmla="*/ 386603 w 386603"/>
                <a:gd name="connsiteY191" fmla="*/ 66088 h 290208"/>
                <a:gd name="connsiteX192" fmla="*/ 386603 w 386603"/>
                <a:gd name="connsiteY192" fmla="*/ 69337 h 290208"/>
                <a:gd name="connsiteX193" fmla="*/ 384422 w 386603"/>
                <a:gd name="connsiteY193" fmla="*/ 72586 h 290208"/>
                <a:gd name="connsiteX194" fmla="*/ 382286 w 386603"/>
                <a:gd name="connsiteY194" fmla="*/ 74722 h 290208"/>
                <a:gd name="connsiteX195" fmla="*/ 379037 w 386603"/>
                <a:gd name="connsiteY195" fmla="*/ 76902 h 290208"/>
                <a:gd name="connsiteX196" fmla="*/ 374676 w 386603"/>
                <a:gd name="connsiteY196" fmla="*/ 76902 h 290208"/>
                <a:gd name="connsiteX197" fmla="*/ 371427 w 386603"/>
                <a:gd name="connsiteY197" fmla="*/ 75834 h 290208"/>
                <a:gd name="connsiteX198" fmla="*/ 368178 w 386603"/>
                <a:gd name="connsiteY198" fmla="*/ 73654 h 290208"/>
                <a:gd name="connsiteX199" fmla="*/ 356296 w 386603"/>
                <a:gd name="connsiteY199" fmla="*/ 89897 h 290208"/>
                <a:gd name="connsiteX200" fmla="*/ 344369 w 386603"/>
                <a:gd name="connsiteY200" fmla="*/ 105073 h 290208"/>
                <a:gd name="connsiteX201" fmla="*/ 318379 w 386603"/>
                <a:gd name="connsiteY201" fmla="*/ 135380 h 290208"/>
                <a:gd name="connsiteX202" fmla="*/ 290208 w 386603"/>
                <a:gd name="connsiteY202" fmla="*/ 164619 h 290208"/>
                <a:gd name="connsiteX203" fmla="*/ 263150 w 386603"/>
                <a:gd name="connsiteY203" fmla="*/ 191677 h 290208"/>
                <a:gd name="connsiteX204" fmla="*/ 232843 w 386603"/>
                <a:gd name="connsiteY204" fmla="*/ 221984 h 290208"/>
                <a:gd name="connsiteX205" fmla="*/ 201423 w 386603"/>
                <a:gd name="connsiteY205" fmla="*/ 251223 h 290208"/>
                <a:gd name="connsiteX206" fmla="*/ 190609 w 386603"/>
                <a:gd name="connsiteY206" fmla="*/ 262082 h 290208"/>
                <a:gd name="connsiteX207" fmla="*/ 177614 w 386603"/>
                <a:gd name="connsiteY207" fmla="*/ 273964 h 290208"/>
                <a:gd name="connsiteX208" fmla="*/ 171116 w 386603"/>
                <a:gd name="connsiteY208" fmla="*/ 279394 h 290208"/>
                <a:gd name="connsiteX209" fmla="*/ 164619 w 386603"/>
                <a:gd name="connsiteY209" fmla="*/ 283711 h 290208"/>
                <a:gd name="connsiteX210" fmla="*/ 157053 w 386603"/>
                <a:gd name="connsiteY210" fmla="*/ 288072 h 290208"/>
                <a:gd name="connsiteX211" fmla="*/ 149443 w 386603"/>
                <a:gd name="connsiteY211" fmla="*/ 290208 h 290208"/>
                <a:gd name="connsiteX212" fmla="*/ 146194 w 386603"/>
                <a:gd name="connsiteY212" fmla="*/ 290208 h 290208"/>
                <a:gd name="connsiteX213" fmla="*/ 144058 w 386603"/>
                <a:gd name="connsiteY213" fmla="*/ 289140 h 290208"/>
                <a:gd name="connsiteX214" fmla="*/ 142946 w 386603"/>
                <a:gd name="connsiteY214" fmla="*/ 285891 h 290208"/>
                <a:gd name="connsiteX215" fmla="*/ 142946 w 386603"/>
                <a:gd name="connsiteY215" fmla="*/ 282643 h 290208"/>
                <a:gd name="connsiteX216" fmla="*/ 144058 w 386603"/>
                <a:gd name="connsiteY216" fmla="*/ 281574 h 290208"/>
                <a:gd name="connsiteX217" fmla="*/ 133199 w 386603"/>
                <a:gd name="connsiteY217" fmla="*/ 276145 h 290208"/>
                <a:gd name="connsiteX218" fmla="*/ 122385 w 386603"/>
                <a:gd name="connsiteY218" fmla="*/ 269648 h 290208"/>
                <a:gd name="connsiteX219" fmla="*/ 112639 w 386603"/>
                <a:gd name="connsiteY219" fmla="*/ 263150 h 290208"/>
                <a:gd name="connsiteX220" fmla="*/ 101824 w 386603"/>
                <a:gd name="connsiteY220" fmla="*/ 255584 h 290208"/>
                <a:gd name="connsiteX221" fmla="*/ 82332 w 386603"/>
                <a:gd name="connsiteY221" fmla="*/ 239341 h 290208"/>
                <a:gd name="connsiteX222" fmla="*/ 64975 w 386603"/>
                <a:gd name="connsiteY222" fmla="*/ 223097 h 290208"/>
                <a:gd name="connsiteX223" fmla="*/ 44415 w 386603"/>
                <a:gd name="connsiteY223" fmla="*/ 203604 h 290208"/>
                <a:gd name="connsiteX224" fmla="*/ 35737 w 386603"/>
                <a:gd name="connsiteY224" fmla="*/ 192790 h 290208"/>
                <a:gd name="connsiteX225" fmla="*/ 25990 w 386603"/>
                <a:gd name="connsiteY225" fmla="*/ 181931 h 290208"/>
                <a:gd name="connsiteX226" fmla="*/ 18425 w 386603"/>
                <a:gd name="connsiteY226" fmla="*/ 173297 h 290208"/>
                <a:gd name="connsiteX227" fmla="*/ 15176 w 386603"/>
                <a:gd name="connsiteY227" fmla="*/ 167868 h 290208"/>
                <a:gd name="connsiteX228" fmla="*/ 11927 w 386603"/>
                <a:gd name="connsiteY228" fmla="*/ 162438 h 290208"/>
                <a:gd name="connsiteX229" fmla="*/ 9746 w 386603"/>
                <a:gd name="connsiteY229" fmla="*/ 158121 h 290208"/>
                <a:gd name="connsiteX230" fmla="*/ 8678 w 386603"/>
                <a:gd name="connsiteY230" fmla="*/ 153805 h 290208"/>
                <a:gd name="connsiteX231" fmla="*/ 5430 w 386603"/>
                <a:gd name="connsiteY231" fmla="*/ 152692 h 290208"/>
                <a:gd name="connsiteX232" fmla="*/ 3249 w 386603"/>
                <a:gd name="connsiteY232" fmla="*/ 150556 h 290208"/>
                <a:gd name="connsiteX233" fmla="*/ 1113 w 386603"/>
                <a:gd name="connsiteY233" fmla="*/ 147307 h 290208"/>
                <a:gd name="connsiteX234" fmla="*/ 0 w 386603"/>
                <a:gd name="connsiteY234" fmla="*/ 144058 h 290208"/>
                <a:gd name="connsiteX235" fmla="*/ 1113 w 386603"/>
                <a:gd name="connsiteY235" fmla="*/ 138629 h 290208"/>
                <a:gd name="connsiteX236" fmla="*/ 3249 w 386603"/>
                <a:gd name="connsiteY236" fmla="*/ 133199 h 290208"/>
                <a:gd name="connsiteX237" fmla="*/ 6498 w 386603"/>
                <a:gd name="connsiteY237" fmla="*/ 128883 h 290208"/>
                <a:gd name="connsiteX238" fmla="*/ 10859 w 386603"/>
                <a:gd name="connsiteY238" fmla="*/ 123453 h 290208"/>
                <a:gd name="connsiteX239" fmla="*/ 19493 w 386603"/>
                <a:gd name="connsiteY239" fmla="*/ 115888 h 290208"/>
                <a:gd name="connsiteX240" fmla="*/ 29239 w 386603"/>
                <a:gd name="connsiteY240" fmla="*/ 108322 h 290208"/>
                <a:gd name="connsiteX241" fmla="*/ 35737 w 386603"/>
                <a:gd name="connsiteY241" fmla="*/ 102893 h 290208"/>
                <a:gd name="connsiteX242" fmla="*/ 44415 w 386603"/>
                <a:gd name="connsiteY242" fmla="*/ 97463 h 290208"/>
                <a:gd name="connsiteX243" fmla="*/ 48732 w 386603"/>
                <a:gd name="connsiteY243" fmla="*/ 95327 h 290208"/>
                <a:gd name="connsiteX244" fmla="*/ 53093 w 386603"/>
                <a:gd name="connsiteY244" fmla="*/ 94214 h 290208"/>
                <a:gd name="connsiteX245" fmla="*/ 57410 w 386603"/>
                <a:gd name="connsiteY245" fmla="*/ 94214 h 290208"/>
                <a:gd name="connsiteX246" fmla="*/ 61727 w 386603"/>
                <a:gd name="connsiteY246" fmla="*/ 96395 h 290208"/>
                <a:gd name="connsiteX247" fmla="*/ 63907 w 386603"/>
                <a:gd name="connsiteY247" fmla="*/ 97463 h 290208"/>
                <a:gd name="connsiteX248" fmla="*/ 68224 w 386603"/>
                <a:gd name="connsiteY248" fmla="*/ 99644 h 290208"/>
                <a:gd name="connsiteX249" fmla="*/ 72585 w 386603"/>
                <a:gd name="connsiteY249" fmla="*/ 102893 h 290208"/>
                <a:gd name="connsiteX250" fmla="*/ 83400 w 386603"/>
                <a:gd name="connsiteY250" fmla="*/ 111571 h 290208"/>
                <a:gd name="connsiteX251" fmla="*/ 97463 w 386603"/>
                <a:gd name="connsiteY251" fmla="*/ 125634 h 290208"/>
                <a:gd name="connsiteX252" fmla="*/ 114819 w 386603"/>
                <a:gd name="connsiteY252" fmla="*/ 139697 h 290208"/>
                <a:gd name="connsiteX253" fmla="*/ 132131 w 386603"/>
                <a:gd name="connsiteY253" fmla="*/ 153805 h 290208"/>
                <a:gd name="connsiteX254" fmla="*/ 137561 w 386603"/>
                <a:gd name="connsiteY254" fmla="*/ 157053 h 290208"/>
                <a:gd name="connsiteX255" fmla="*/ 141877 w 386603"/>
                <a:gd name="connsiteY255" fmla="*/ 161370 h 290208"/>
                <a:gd name="connsiteX256" fmla="*/ 151624 w 386603"/>
                <a:gd name="connsiteY256" fmla="*/ 151624 h 290208"/>
                <a:gd name="connsiteX257" fmla="*/ 162438 w 386603"/>
                <a:gd name="connsiteY257" fmla="*/ 142946 h 290208"/>
                <a:gd name="connsiteX258" fmla="*/ 187360 w 386603"/>
                <a:gd name="connsiteY258" fmla="*/ 119136 h 290208"/>
                <a:gd name="connsiteX259" fmla="*/ 213350 w 386603"/>
                <a:gd name="connsiteY259" fmla="*/ 96395 h 290208"/>
                <a:gd name="connsiteX260" fmla="*/ 264262 w 386603"/>
                <a:gd name="connsiteY260" fmla="*/ 49844 h 290208"/>
                <a:gd name="connsiteX261" fmla="*/ 315130 w 386603"/>
                <a:gd name="connsiteY261" fmla="*/ 4362 h 290208"/>
                <a:gd name="connsiteX262" fmla="*/ 319447 w 386603"/>
                <a:gd name="connsiteY262" fmla="*/ 2181 h 290208"/>
                <a:gd name="connsiteX263" fmla="*/ 321627 w 386603"/>
                <a:gd name="connsiteY263" fmla="*/ 1113 h 29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</a:cxnLst>
              <a:rect l="l" t="t" r="r" b="b"/>
              <a:pathLst>
                <a:path w="386603" h="290208">
                  <a:moveTo>
                    <a:pt x="27103" y="144058"/>
                  </a:moveTo>
                  <a:lnTo>
                    <a:pt x="23854" y="147307"/>
                  </a:lnTo>
                  <a:lnTo>
                    <a:pt x="28171" y="151624"/>
                  </a:lnTo>
                  <a:lnTo>
                    <a:pt x="32488" y="155941"/>
                  </a:lnTo>
                  <a:lnTo>
                    <a:pt x="50912" y="177614"/>
                  </a:lnTo>
                  <a:lnTo>
                    <a:pt x="70405" y="198175"/>
                  </a:lnTo>
                  <a:lnTo>
                    <a:pt x="90965" y="216599"/>
                  </a:lnTo>
                  <a:lnTo>
                    <a:pt x="112639" y="234979"/>
                  </a:lnTo>
                  <a:lnTo>
                    <a:pt x="123453" y="242589"/>
                  </a:lnTo>
                  <a:lnTo>
                    <a:pt x="134312" y="250155"/>
                  </a:lnTo>
                  <a:lnTo>
                    <a:pt x="145126" y="257721"/>
                  </a:lnTo>
                  <a:lnTo>
                    <a:pt x="154873" y="265331"/>
                  </a:lnTo>
                  <a:lnTo>
                    <a:pt x="162438" y="258833"/>
                  </a:lnTo>
                  <a:lnTo>
                    <a:pt x="85581" y="194926"/>
                  </a:lnTo>
                  <a:lnTo>
                    <a:pt x="55229" y="171117"/>
                  </a:lnTo>
                  <a:lnTo>
                    <a:pt x="40098" y="158121"/>
                  </a:lnTo>
                  <a:lnTo>
                    <a:pt x="32488" y="151624"/>
                  </a:lnTo>
                  <a:close/>
                  <a:moveTo>
                    <a:pt x="194926" y="138629"/>
                  </a:moveTo>
                  <a:lnTo>
                    <a:pt x="186292" y="146195"/>
                  </a:lnTo>
                  <a:lnTo>
                    <a:pt x="191677" y="151624"/>
                  </a:lnTo>
                  <a:lnTo>
                    <a:pt x="198175" y="159190"/>
                  </a:lnTo>
                  <a:lnTo>
                    <a:pt x="206853" y="172185"/>
                  </a:lnTo>
                  <a:lnTo>
                    <a:pt x="213350" y="178682"/>
                  </a:lnTo>
                  <a:lnTo>
                    <a:pt x="218780" y="186292"/>
                  </a:lnTo>
                  <a:lnTo>
                    <a:pt x="223096" y="193858"/>
                  </a:lnTo>
                  <a:lnTo>
                    <a:pt x="224165" y="198175"/>
                  </a:lnTo>
                  <a:lnTo>
                    <a:pt x="225277" y="202492"/>
                  </a:lnTo>
                  <a:lnTo>
                    <a:pt x="239340" y="188428"/>
                  </a:lnTo>
                  <a:lnTo>
                    <a:pt x="236092" y="187360"/>
                  </a:lnTo>
                  <a:lnTo>
                    <a:pt x="228526" y="180863"/>
                  </a:lnTo>
                  <a:lnTo>
                    <a:pt x="220916" y="173297"/>
                  </a:lnTo>
                  <a:lnTo>
                    <a:pt x="207921" y="157053"/>
                  </a:lnTo>
                  <a:lnTo>
                    <a:pt x="201423" y="148375"/>
                  </a:lnTo>
                  <a:close/>
                  <a:moveTo>
                    <a:pt x="41166" y="128883"/>
                  </a:moveTo>
                  <a:lnTo>
                    <a:pt x="40098" y="129951"/>
                  </a:lnTo>
                  <a:lnTo>
                    <a:pt x="32488" y="137561"/>
                  </a:lnTo>
                  <a:lnTo>
                    <a:pt x="41166" y="142946"/>
                  </a:lnTo>
                  <a:lnTo>
                    <a:pt x="48732" y="148375"/>
                  </a:lnTo>
                  <a:lnTo>
                    <a:pt x="64975" y="161370"/>
                  </a:lnTo>
                  <a:lnTo>
                    <a:pt x="94214" y="187360"/>
                  </a:lnTo>
                  <a:lnTo>
                    <a:pt x="171116" y="251223"/>
                  </a:lnTo>
                  <a:lnTo>
                    <a:pt x="176546" y="246906"/>
                  </a:lnTo>
                  <a:lnTo>
                    <a:pt x="174365" y="245838"/>
                  </a:lnTo>
                  <a:lnTo>
                    <a:pt x="163551" y="238228"/>
                  </a:lnTo>
                  <a:lnTo>
                    <a:pt x="153804" y="229594"/>
                  </a:lnTo>
                  <a:lnTo>
                    <a:pt x="144058" y="220916"/>
                  </a:lnTo>
                  <a:lnTo>
                    <a:pt x="134312" y="212238"/>
                  </a:lnTo>
                  <a:lnTo>
                    <a:pt x="113707" y="194926"/>
                  </a:lnTo>
                  <a:lnTo>
                    <a:pt x="95327" y="178682"/>
                  </a:lnTo>
                  <a:lnTo>
                    <a:pt x="56342" y="144058"/>
                  </a:lnTo>
                  <a:lnTo>
                    <a:pt x="48732" y="136448"/>
                  </a:lnTo>
                  <a:close/>
                  <a:moveTo>
                    <a:pt x="216599" y="119136"/>
                  </a:moveTo>
                  <a:lnTo>
                    <a:pt x="206853" y="128883"/>
                  </a:lnTo>
                  <a:lnTo>
                    <a:pt x="214418" y="136448"/>
                  </a:lnTo>
                  <a:lnTo>
                    <a:pt x="222028" y="145126"/>
                  </a:lnTo>
                  <a:lnTo>
                    <a:pt x="236092" y="160302"/>
                  </a:lnTo>
                  <a:lnTo>
                    <a:pt x="248018" y="175433"/>
                  </a:lnTo>
                  <a:lnTo>
                    <a:pt x="249087" y="178682"/>
                  </a:lnTo>
                  <a:lnTo>
                    <a:pt x="254516" y="172185"/>
                  </a:lnTo>
                  <a:lnTo>
                    <a:pt x="256652" y="170048"/>
                  </a:lnTo>
                  <a:lnTo>
                    <a:pt x="255584" y="167868"/>
                  </a:lnTo>
                  <a:lnTo>
                    <a:pt x="241521" y="151624"/>
                  </a:lnTo>
                  <a:lnTo>
                    <a:pt x="228526" y="135380"/>
                  </a:lnTo>
                  <a:lnTo>
                    <a:pt x="222028" y="127815"/>
                  </a:lnTo>
                  <a:close/>
                  <a:moveTo>
                    <a:pt x="59590" y="112639"/>
                  </a:moveTo>
                  <a:lnTo>
                    <a:pt x="53093" y="119136"/>
                  </a:lnTo>
                  <a:lnTo>
                    <a:pt x="60659" y="125634"/>
                  </a:lnTo>
                  <a:lnTo>
                    <a:pt x="68224" y="132131"/>
                  </a:lnTo>
                  <a:lnTo>
                    <a:pt x="107209" y="166800"/>
                  </a:lnTo>
                  <a:lnTo>
                    <a:pt x="125634" y="184112"/>
                  </a:lnTo>
                  <a:lnTo>
                    <a:pt x="144058" y="201423"/>
                  </a:lnTo>
                  <a:lnTo>
                    <a:pt x="163551" y="218735"/>
                  </a:lnTo>
                  <a:lnTo>
                    <a:pt x="173297" y="227414"/>
                  </a:lnTo>
                  <a:lnTo>
                    <a:pt x="180863" y="237160"/>
                  </a:lnTo>
                  <a:lnTo>
                    <a:pt x="181931" y="239341"/>
                  </a:lnTo>
                  <a:lnTo>
                    <a:pt x="183043" y="241477"/>
                  </a:lnTo>
                  <a:lnTo>
                    <a:pt x="199287" y="227414"/>
                  </a:lnTo>
                  <a:lnTo>
                    <a:pt x="219848" y="207921"/>
                  </a:lnTo>
                  <a:lnTo>
                    <a:pt x="215531" y="205740"/>
                  </a:lnTo>
                  <a:lnTo>
                    <a:pt x="211170" y="203604"/>
                  </a:lnTo>
                  <a:lnTo>
                    <a:pt x="206853" y="200355"/>
                  </a:lnTo>
                  <a:lnTo>
                    <a:pt x="202536" y="196039"/>
                  </a:lnTo>
                  <a:lnTo>
                    <a:pt x="196038" y="187360"/>
                  </a:lnTo>
                  <a:lnTo>
                    <a:pt x="190609" y="178682"/>
                  </a:lnTo>
                  <a:lnTo>
                    <a:pt x="181931" y="167868"/>
                  </a:lnTo>
                  <a:lnTo>
                    <a:pt x="177614" y="162438"/>
                  </a:lnTo>
                  <a:lnTo>
                    <a:pt x="175433" y="155941"/>
                  </a:lnTo>
                  <a:lnTo>
                    <a:pt x="161370" y="168936"/>
                  </a:lnTo>
                  <a:lnTo>
                    <a:pt x="166799" y="174365"/>
                  </a:lnTo>
                  <a:lnTo>
                    <a:pt x="171116" y="181931"/>
                  </a:lnTo>
                  <a:lnTo>
                    <a:pt x="174365" y="188428"/>
                  </a:lnTo>
                  <a:lnTo>
                    <a:pt x="179795" y="194926"/>
                  </a:lnTo>
                  <a:lnTo>
                    <a:pt x="190609" y="206853"/>
                  </a:lnTo>
                  <a:lnTo>
                    <a:pt x="196038" y="214419"/>
                  </a:lnTo>
                  <a:lnTo>
                    <a:pt x="199287" y="221984"/>
                  </a:lnTo>
                  <a:lnTo>
                    <a:pt x="199287" y="223097"/>
                  </a:lnTo>
                  <a:lnTo>
                    <a:pt x="197106" y="224165"/>
                  </a:lnTo>
                  <a:lnTo>
                    <a:pt x="192790" y="223097"/>
                  </a:lnTo>
                  <a:lnTo>
                    <a:pt x="187360" y="220916"/>
                  </a:lnTo>
                  <a:lnTo>
                    <a:pt x="183043" y="218735"/>
                  </a:lnTo>
                  <a:lnTo>
                    <a:pt x="179795" y="215487"/>
                  </a:lnTo>
                  <a:lnTo>
                    <a:pt x="172184" y="208989"/>
                  </a:lnTo>
                  <a:lnTo>
                    <a:pt x="166799" y="200355"/>
                  </a:lnTo>
                  <a:lnTo>
                    <a:pt x="158121" y="188428"/>
                  </a:lnTo>
                  <a:lnTo>
                    <a:pt x="154873" y="181931"/>
                  </a:lnTo>
                  <a:lnTo>
                    <a:pt x="152692" y="175433"/>
                  </a:lnTo>
                  <a:lnTo>
                    <a:pt x="145126" y="178682"/>
                  </a:lnTo>
                  <a:lnTo>
                    <a:pt x="140809" y="179795"/>
                  </a:lnTo>
                  <a:lnTo>
                    <a:pt x="135380" y="179795"/>
                  </a:lnTo>
                  <a:lnTo>
                    <a:pt x="134312" y="177614"/>
                  </a:lnTo>
                  <a:lnTo>
                    <a:pt x="134312" y="175433"/>
                  </a:lnTo>
                  <a:lnTo>
                    <a:pt x="129951" y="174365"/>
                  </a:lnTo>
                  <a:lnTo>
                    <a:pt x="126702" y="172185"/>
                  </a:lnTo>
                  <a:lnTo>
                    <a:pt x="118068" y="165687"/>
                  </a:lnTo>
                  <a:lnTo>
                    <a:pt x="102892" y="154873"/>
                  </a:lnTo>
                  <a:lnTo>
                    <a:pt x="88829" y="141878"/>
                  </a:lnTo>
                  <a:lnTo>
                    <a:pt x="74722" y="129951"/>
                  </a:lnTo>
                  <a:lnTo>
                    <a:pt x="66088" y="121317"/>
                  </a:lnTo>
                  <a:close/>
                  <a:moveTo>
                    <a:pt x="239340" y="99644"/>
                  </a:moveTo>
                  <a:lnTo>
                    <a:pt x="228526" y="109390"/>
                  </a:lnTo>
                  <a:lnTo>
                    <a:pt x="232843" y="113707"/>
                  </a:lnTo>
                  <a:lnTo>
                    <a:pt x="237160" y="119136"/>
                  </a:lnTo>
                  <a:lnTo>
                    <a:pt x="245838" y="129951"/>
                  </a:lnTo>
                  <a:lnTo>
                    <a:pt x="256652" y="142946"/>
                  </a:lnTo>
                  <a:lnTo>
                    <a:pt x="268579" y="158121"/>
                  </a:lnTo>
                  <a:lnTo>
                    <a:pt x="281574" y="141878"/>
                  </a:lnTo>
                  <a:lnTo>
                    <a:pt x="275077" y="137561"/>
                  </a:lnTo>
                  <a:lnTo>
                    <a:pt x="268579" y="131063"/>
                  </a:lnTo>
                  <a:lnTo>
                    <a:pt x="258833" y="120204"/>
                  </a:lnTo>
                  <a:lnTo>
                    <a:pt x="248018" y="110458"/>
                  </a:lnTo>
                  <a:lnTo>
                    <a:pt x="243657" y="105073"/>
                  </a:lnTo>
                  <a:close/>
                  <a:moveTo>
                    <a:pt x="264262" y="76902"/>
                  </a:moveTo>
                  <a:lnTo>
                    <a:pt x="249087" y="89897"/>
                  </a:lnTo>
                  <a:lnTo>
                    <a:pt x="261013" y="100712"/>
                  </a:lnTo>
                  <a:lnTo>
                    <a:pt x="272896" y="112639"/>
                  </a:lnTo>
                  <a:lnTo>
                    <a:pt x="282642" y="120204"/>
                  </a:lnTo>
                  <a:lnTo>
                    <a:pt x="286959" y="124566"/>
                  </a:lnTo>
                  <a:lnTo>
                    <a:pt x="291320" y="129951"/>
                  </a:lnTo>
                  <a:lnTo>
                    <a:pt x="302135" y="118068"/>
                  </a:lnTo>
                  <a:lnTo>
                    <a:pt x="295637" y="113707"/>
                  </a:lnTo>
                  <a:lnTo>
                    <a:pt x="290208" y="109390"/>
                  </a:lnTo>
                  <a:lnTo>
                    <a:pt x="279393" y="100712"/>
                  </a:lnTo>
                  <a:lnTo>
                    <a:pt x="275077" y="95327"/>
                  </a:lnTo>
                  <a:lnTo>
                    <a:pt x="269647" y="89897"/>
                  </a:lnTo>
                  <a:lnTo>
                    <a:pt x="266398" y="83400"/>
                  </a:lnTo>
                  <a:lnTo>
                    <a:pt x="264262" y="80151"/>
                  </a:lnTo>
                  <a:close/>
                  <a:moveTo>
                    <a:pt x="281574" y="61727"/>
                  </a:moveTo>
                  <a:lnTo>
                    <a:pt x="268579" y="72586"/>
                  </a:lnTo>
                  <a:lnTo>
                    <a:pt x="275077" y="75834"/>
                  </a:lnTo>
                  <a:lnTo>
                    <a:pt x="280506" y="80151"/>
                  </a:lnTo>
                  <a:lnTo>
                    <a:pt x="290208" y="89897"/>
                  </a:lnTo>
                  <a:lnTo>
                    <a:pt x="301067" y="97463"/>
                  </a:lnTo>
                  <a:lnTo>
                    <a:pt x="310813" y="106141"/>
                  </a:lnTo>
                  <a:lnTo>
                    <a:pt x="316198" y="99644"/>
                  </a:lnTo>
                  <a:lnTo>
                    <a:pt x="307564" y="90966"/>
                  </a:lnTo>
                  <a:lnTo>
                    <a:pt x="298886" y="82332"/>
                  </a:lnTo>
                  <a:lnTo>
                    <a:pt x="289140" y="72586"/>
                  </a:lnTo>
                  <a:lnTo>
                    <a:pt x="284823" y="67156"/>
                  </a:lnTo>
                  <a:close/>
                  <a:moveTo>
                    <a:pt x="324876" y="22742"/>
                  </a:moveTo>
                  <a:lnTo>
                    <a:pt x="310813" y="35737"/>
                  </a:lnTo>
                  <a:lnTo>
                    <a:pt x="315130" y="37917"/>
                  </a:lnTo>
                  <a:lnTo>
                    <a:pt x="318379" y="42234"/>
                  </a:lnTo>
                  <a:lnTo>
                    <a:pt x="324876" y="50912"/>
                  </a:lnTo>
                  <a:lnTo>
                    <a:pt x="329193" y="56342"/>
                  </a:lnTo>
                  <a:lnTo>
                    <a:pt x="333554" y="60659"/>
                  </a:lnTo>
                  <a:lnTo>
                    <a:pt x="335690" y="67156"/>
                  </a:lnTo>
                  <a:lnTo>
                    <a:pt x="336803" y="73654"/>
                  </a:lnTo>
                  <a:lnTo>
                    <a:pt x="335690" y="75834"/>
                  </a:lnTo>
                  <a:lnTo>
                    <a:pt x="333554" y="75834"/>
                  </a:lnTo>
                  <a:lnTo>
                    <a:pt x="327057" y="72586"/>
                  </a:lnTo>
                  <a:lnTo>
                    <a:pt x="322695" y="68224"/>
                  </a:lnTo>
                  <a:lnTo>
                    <a:pt x="314062" y="57410"/>
                  </a:lnTo>
                  <a:lnTo>
                    <a:pt x="307564" y="50912"/>
                  </a:lnTo>
                  <a:lnTo>
                    <a:pt x="304315" y="46595"/>
                  </a:lnTo>
                  <a:lnTo>
                    <a:pt x="302135" y="43347"/>
                  </a:lnTo>
                  <a:lnTo>
                    <a:pt x="288072" y="55229"/>
                  </a:lnTo>
                  <a:lnTo>
                    <a:pt x="294569" y="58478"/>
                  </a:lnTo>
                  <a:lnTo>
                    <a:pt x="299954" y="62839"/>
                  </a:lnTo>
                  <a:lnTo>
                    <a:pt x="309700" y="71473"/>
                  </a:lnTo>
                  <a:lnTo>
                    <a:pt x="318379" y="77970"/>
                  </a:lnTo>
                  <a:lnTo>
                    <a:pt x="328125" y="85581"/>
                  </a:lnTo>
                  <a:lnTo>
                    <a:pt x="354115" y="56342"/>
                  </a:lnTo>
                  <a:lnTo>
                    <a:pt x="338939" y="38985"/>
                  </a:lnTo>
                  <a:close/>
                  <a:moveTo>
                    <a:pt x="324876" y="0"/>
                  </a:moveTo>
                  <a:lnTo>
                    <a:pt x="328125" y="0"/>
                  </a:lnTo>
                  <a:lnTo>
                    <a:pt x="331374" y="2181"/>
                  </a:lnTo>
                  <a:lnTo>
                    <a:pt x="340052" y="9746"/>
                  </a:lnTo>
                  <a:lnTo>
                    <a:pt x="346549" y="17357"/>
                  </a:lnTo>
                  <a:lnTo>
                    <a:pt x="360612" y="33600"/>
                  </a:lnTo>
                  <a:lnTo>
                    <a:pt x="373607" y="47664"/>
                  </a:lnTo>
                  <a:lnTo>
                    <a:pt x="384422" y="61727"/>
                  </a:lnTo>
                  <a:lnTo>
                    <a:pt x="386603" y="66088"/>
                  </a:lnTo>
                  <a:lnTo>
                    <a:pt x="386603" y="69337"/>
                  </a:lnTo>
                  <a:lnTo>
                    <a:pt x="384422" y="72586"/>
                  </a:lnTo>
                  <a:lnTo>
                    <a:pt x="382286" y="74722"/>
                  </a:lnTo>
                  <a:lnTo>
                    <a:pt x="379037" y="76902"/>
                  </a:lnTo>
                  <a:lnTo>
                    <a:pt x="374676" y="76902"/>
                  </a:lnTo>
                  <a:lnTo>
                    <a:pt x="371427" y="75834"/>
                  </a:lnTo>
                  <a:lnTo>
                    <a:pt x="368178" y="73654"/>
                  </a:lnTo>
                  <a:lnTo>
                    <a:pt x="356296" y="89897"/>
                  </a:lnTo>
                  <a:lnTo>
                    <a:pt x="344369" y="105073"/>
                  </a:lnTo>
                  <a:lnTo>
                    <a:pt x="318379" y="135380"/>
                  </a:lnTo>
                  <a:lnTo>
                    <a:pt x="290208" y="164619"/>
                  </a:lnTo>
                  <a:lnTo>
                    <a:pt x="263150" y="191677"/>
                  </a:lnTo>
                  <a:lnTo>
                    <a:pt x="232843" y="221984"/>
                  </a:lnTo>
                  <a:lnTo>
                    <a:pt x="201423" y="251223"/>
                  </a:lnTo>
                  <a:lnTo>
                    <a:pt x="190609" y="262082"/>
                  </a:lnTo>
                  <a:lnTo>
                    <a:pt x="177614" y="273964"/>
                  </a:lnTo>
                  <a:lnTo>
                    <a:pt x="171116" y="279394"/>
                  </a:lnTo>
                  <a:lnTo>
                    <a:pt x="164619" y="283711"/>
                  </a:lnTo>
                  <a:lnTo>
                    <a:pt x="157053" y="288072"/>
                  </a:lnTo>
                  <a:lnTo>
                    <a:pt x="149443" y="290208"/>
                  </a:lnTo>
                  <a:lnTo>
                    <a:pt x="146194" y="290208"/>
                  </a:lnTo>
                  <a:lnTo>
                    <a:pt x="144058" y="289140"/>
                  </a:lnTo>
                  <a:lnTo>
                    <a:pt x="142946" y="285891"/>
                  </a:lnTo>
                  <a:lnTo>
                    <a:pt x="142946" y="282643"/>
                  </a:lnTo>
                  <a:lnTo>
                    <a:pt x="144058" y="281574"/>
                  </a:lnTo>
                  <a:lnTo>
                    <a:pt x="133199" y="276145"/>
                  </a:lnTo>
                  <a:lnTo>
                    <a:pt x="122385" y="269648"/>
                  </a:lnTo>
                  <a:lnTo>
                    <a:pt x="112639" y="263150"/>
                  </a:lnTo>
                  <a:lnTo>
                    <a:pt x="101824" y="255584"/>
                  </a:lnTo>
                  <a:lnTo>
                    <a:pt x="82332" y="239341"/>
                  </a:lnTo>
                  <a:lnTo>
                    <a:pt x="64975" y="223097"/>
                  </a:lnTo>
                  <a:lnTo>
                    <a:pt x="44415" y="203604"/>
                  </a:lnTo>
                  <a:lnTo>
                    <a:pt x="35737" y="192790"/>
                  </a:lnTo>
                  <a:lnTo>
                    <a:pt x="25990" y="181931"/>
                  </a:lnTo>
                  <a:lnTo>
                    <a:pt x="18425" y="173297"/>
                  </a:lnTo>
                  <a:lnTo>
                    <a:pt x="15176" y="167868"/>
                  </a:lnTo>
                  <a:lnTo>
                    <a:pt x="11927" y="162438"/>
                  </a:lnTo>
                  <a:lnTo>
                    <a:pt x="9746" y="158121"/>
                  </a:lnTo>
                  <a:lnTo>
                    <a:pt x="8678" y="153805"/>
                  </a:lnTo>
                  <a:lnTo>
                    <a:pt x="5430" y="152692"/>
                  </a:lnTo>
                  <a:lnTo>
                    <a:pt x="3249" y="150556"/>
                  </a:lnTo>
                  <a:lnTo>
                    <a:pt x="1113" y="147307"/>
                  </a:lnTo>
                  <a:lnTo>
                    <a:pt x="0" y="144058"/>
                  </a:lnTo>
                  <a:lnTo>
                    <a:pt x="1113" y="138629"/>
                  </a:lnTo>
                  <a:lnTo>
                    <a:pt x="3249" y="133199"/>
                  </a:lnTo>
                  <a:lnTo>
                    <a:pt x="6498" y="128883"/>
                  </a:lnTo>
                  <a:lnTo>
                    <a:pt x="10859" y="123453"/>
                  </a:lnTo>
                  <a:lnTo>
                    <a:pt x="19493" y="115888"/>
                  </a:lnTo>
                  <a:lnTo>
                    <a:pt x="29239" y="108322"/>
                  </a:lnTo>
                  <a:lnTo>
                    <a:pt x="35737" y="102893"/>
                  </a:lnTo>
                  <a:lnTo>
                    <a:pt x="44415" y="97463"/>
                  </a:lnTo>
                  <a:lnTo>
                    <a:pt x="48732" y="95327"/>
                  </a:lnTo>
                  <a:lnTo>
                    <a:pt x="53093" y="94214"/>
                  </a:lnTo>
                  <a:lnTo>
                    <a:pt x="57410" y="94214"/>
                  </a:lnTo>
                  <a:lnTo>
                    <a:pt x="61727" y="96395"/>
                  </a:lnTo>
                  <a:lnTo>
                    <a:pt x="63907" y="97463"/>
                  </a:lnTo>
                  <a:lnTo>
                    <a:pt x="68224" y="99644"/>
                  </a:lnTo>
                  <a:lnTo>
                    <a:pt x="72585" y="102893"/>
                  </a:lnTo>
                  <a:lnTo>
                    <a:pt x="83400" y="111571"/>
                  </a:lnTo>
                  <a:lnTo>
                    <a:pt x="97463" y="125634"/>
                  </a:lnTo>
                  <a:lnTo>
                    <a:pt x="114819" y="139697"/>
                  </a:lnTo>
                  <a:lnTo>
                    <a:pt x="132131" y="153805"/>
                  </a:lnTo>
                  <a:lnTo>
                    <a:pt x="137561" y="157053"/>
                  </a:lnTo>
                  <a:lnTo>
                    <a:pt x="141877" y="161370"/>
                  </a:lnTo>
                  <a:lnTo>
                    <a:pt x="151624" y="151624"/>
                  </a:lnTo>
                  <a:lnTo>
                    <a:pt x="162438" y="142946"/>
                  </a:lnTo>
                  <a:lnTo>
                    <a:pt x="187360" y="119136"/>
                  </a:lnTo>
                  <a:lnTo>
                    <a:pt x="213350" y="96395"/>
                  </a:lnTo>
                  <a:lnTo>
                    <a:pt x="264262" y="49844"/>
                  </a:lnTo>
                  <a:lnTo>
                    <a:pt x="315130" y="4362"/>
                  </a:lnTo>
                  <a:lnTo>
                    <a:pt x="319447" y="2181"/>
                  </a:lnTo>
                  <a:lnTo>
                    <a:pt x="321627" y="1113"/>
                  </a:lnTo>
                  <a:close/>
                </a:path>
              </a:pathLst>
            </a:custGeom>
            <a:solidFill>
              <a:srgbClr val="FFB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EG" dirty="0"/>
            </a:p>
          </p:txBody>
        </p:sp>
      </p:grpSp>
    </p:spTree>
    <p:extLst>
      <p:ext uri="{BB962C8B-B14F-4D97-AF65-F5344CB8AC3E}">
        <p14:creationId xmlns:p14="http://schemas.microsoft.com/office/powerpoint/2010/main" val="3379407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767;p22">
            <a:extLst>
              <a:ext uri="{FF2B5EF4-FFF2-40B4-BE49-F238E27FC236}">
                <a16:creationId xmlns:a16="http://schemas.microsoft.com/office/drawing/2014/main" id="{06334CE8-ECD6-41C8-ACB0-0EA05C00791A}"/>
              </a:ext>
            </a:extLst>
          </p:cNvPr>
          <p:cNvSpPr/>
          <p:nvPr/>
        </p:nvSpPr>
        <p:spPr>
          <a:xfrm>
            <a:off x="629920" y="1214448"/>
            <a:ext cx="10737786" cy="5306148"/>
          </a:xfrm>
          <a:custGeom>
            <a:avLst/>
            <a:gdLst/>
            <a:ahLst/>
            <a:cxnLst/>
            <a:rect l="l" t="t" r="r" b="b"/>
            <a:pathLst>
              <a:path w="46389" h="61419" extrusionOk="0">
                <a:moveTo>
                  <a:pt x="6060" y="1"/>
                </a:moveTo>
                <a:cubicBezTo>
                  <a:pt x="3572" y="1"/>
                  <a:pt x="1750" y="110"/>
                  <a:pt x="1357" y="461"/>
                </a:cubicBezTo>
                <a:cubicBezTo>
                  <a:pt x="281" y="1279"/>
                  <a:pt x="539" y="8813"/>
                  <a:pt x="453" y="16347"/>
                </a:cubicBezTo>
                <a:cubicBezTo>
                  <a:pt x="367" y="23880"/>
                  <a:pt x="367" y="41897"/>
                  <a:pt x="453" y="45406"/>
                </a:cubicBezTo>
                <a:cubicBezTo>
                  <a:pt x="539" y="49001"/>
                  <a:pt x="1" y="59118"/>
                  <a:pt x="819" y="60388"/>
                </a:cubicBezTo>
                <a:cubicBezTo>
                  <a:pt x="1516" y="61284"/>
                  <a:pt x="7543" y="61387"/>
                  <a:pt x="11368" y="61387"/>
                </a:cubicBezTo>
                <a:cubicBezTo>
                  <a:pt x="12501" y="61387"/>
                  <a:pt x="13441" y="61378"/>
                  <a:pt x="13992" y="61378"/>
                </a:cubicBezTo>
                <a:cubicBezTo>
                  <a:pt x="15172" y="61378"/>
                  <a:pt x="17864" y="61418"/>
                  <a:pt x="20632" y="61418"/>
                </a:cubicBezTo>
                <a:cubicBezTo>
                  <a:pt x="23572" y="61418"/>
                  <a:pt x="26598" y="61373"/>
                  <a:pt x="27984" y="61184"/>
                </a:cubicBezTo>
                <a:cubicBezTo>
                  <a:pt x="28436" y="61141"/>
                  <a:pt x="29222" y="61119"/>
                  <a:pt x="30220" y="61119"/>
                </a:cubicBezTo>
                <a:cubicBezTo>
                  <a:pt x="31218" y="61119"/>
                  <a:pt x="32429" y="61141"/>
                  <a:pt x="33731" y="61184"/>
                </a:cubicBezTo>
                <a:cubicBezTo>
                  <a:pt x="38661" y="61184"/>
                  <a:pt x="44860" y="61184"/>
                  <a:pt x="45312" y="60474"/>
                </a:cubicBezTo>
                <a:cubicBezTo>
                  <a:pt x="46022" y="59311"/>
                  <a:pt x="45936" y="48635"/>
                  <a:pt x="45936" y="42629"/>
                </a:cubicBezTo>
                <a:cubicBezTo>
                  <a:pt x="45850" y="34643"/>
                  <a:pt x="46194" y="23601"/>
                  <a:pt x="46281" y="18047"/>
                </a:cubicBezTo>
                <a:cubicBezTo>
                  <a:pt x="46388" y="12407"/>
                  <a:pt x="46108" y="1193"/>
                  <a:pt x="45570" y="461"/>
                </a:cubicBezTo>
                <a:cubicBezTo>
                  <a:pt x="45314" y="134"/>
                  <a:pt x="42472" y="17"/>
                  <a:pt x="38906" y="17"/>
                </a:cubicBezTo>
                <a:cubicBezTo>
                  <a:pt x="33785" y="17"/>
                  <a:pt x="27172" y="258"/>
                  <a:pt x="24583" y="461"/>
                </a:cubicBezTo>
                <a:cubicBezTo>
                  <a:pt x="24243" y="482"/>
                  <a:pt x="23817" y="492"/>
                  <a:pt x="23320" y="492"/>
                </a:cubicBezTo>
                <a:cubicBezTo>
                  <a:pt x="21333" y="492"/>
                  <a:pt x="18220" y="340"/>
                  <a:pt x="14983" y="203"/>
                </a:cubicBezTo>
                <a:cubicBezTo>
                  <a:pt x="11856" y="115"/>
                  <a:pt x="8609" y="1"/>
                  <a:pt x="6060" y="1"/>
                </a:cubicBezTo>
                <a:close/>
              </a:path>
            </a:pathLst>
          </a:custGeom>
          <a:solidFill>
            <a:srgbClr val="E8F5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ar-EG" sz="2400" dirty="0">
              <a:solidFill>
                <a:srgbClr val="474747"/>
              </a:solidFill>
              <a:latin typeface="Harmattan" panose="01000503000000020003" pitchFamily="2" charset="-78"/>
              <a:ea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F424621A-E00C-4649-8226-A4976088E232}"/>
              </a:ext>
            </a:extLst>
          </p:cNvPr>
          <p:cNvSpPr txBox="1"/>
          <p:nvPr/>
        </p:nvSpPr>
        <p:spPr>
          <a:xfrm>
            <a:off x="3618723" y="337404"/>
            <a:ext cx="495455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4400" dirty="0">
                <a:ln>
                  <a:solidFill>
                    <a:sysClr val="windowText" lastClr="000000"/>
                  </a:solidFill>
                </a:ln>
                <a:solidFill>
                  <a:srgbClr val="BF3042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خطوات تطوير الذات</a:t>
            </a:r>
            <a:endParaRPr lang="ar-EG" sz="4400" dirty="0">
              <a:ln>
                <a:solidFill>
                  <a:sysClr val="windowText" lastClr="000000"/>
                </a:solidFill>
              </a:ln>
              <a:solidFill>
                <a:srgbClr val="BF304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CD5284B0-9E60-40DD-ABBB-C340004C69A7}"/>
              </a:ext>
            </a:extLst>
          </p:cNvPr>
          <p:cNvSpPr txBox="1"/>
          <p:nvPr/>
        </p:nvSpPr>
        <p:spPr>
          <a:xfrm>
            <a:off x="8610794" y="2457871"/>
            <a:ext cx="2756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قراءة كتاب يوميا</a:t>
            </a:r>
            <a:endParaRPr lang="ar-EG" sz="2400" dirty="0"/>
          </a:p>
        </p:txBody>
      </p:sp>
      <p:sp>
        <p:nvSpPr>
          <p:cNvPr id="45" name="Google Shape;883;p23">
            <a:extLst>
              <a:ext uri="{FF2B5EF4-FFF2-40B4-BE49-F238E27FC236}">
                <a16:creationId xmlns:a16="http://schemas.microsoft.com/office/drawing/2014/main" id="{D7E0C05C-093B-4541-8679-53B7AE7CED66}"/>
              </a:ext>
            </a:extLst>
          </p:cNvPr>
          <p:cNvSpPr/>
          <p:nvPr/>
        </p:nvSpPr>
        <p:spPr>
          <a:xfrm>
            <a:off x="629920" y="1106845"/>
            <a:ext cx="10737786" cy="5496046"/>
          </a:xfrm>
          <a:custGeom>
            <a:avLst/>
            <a:gdLst/>
            <a:ahLst/>
            <a:cxnLst/>
            <a:rect l="l" t="t" r="r" b="b"/>
            <a:pathLst>
              <a:path w="229772" h="154976" extrusionOk="0">
                <a:moveTo>
                  <a:pt x="765" y="5259"/>
                </a:moveTo>
                <a:cubicBezTo>
                  <a:pt x="765" y="3469"/>
                  <a:pt x="4317" y="4091"/>
                  <a:pt x="6072" y="4443"/>
                </a:cubicBezTo>
                <a:cubicBezTo>
                  <a:pt x="12881" y="5808"/>
                  <a:pt x="19999" y="4398"/>
                  <a:pt x="26890" y="5259"/>
                </a:cubicBezTo>
                <a:cubicBezTo>
                  <a:pt x="36342" y="6440"/>
                  <a:pt x="45978" y="5713"/>
                  <a:pt x="55465" y="4851"/>
                </a:cubicBezTo>
                <a:cubicBezTo>
                  <a:pt x="64545" y="4026"/>
                  <a:pt x="73791" y="6139"/>
                  <a:pt x="82816" y="4851"/>
                </a:cubicBezTo>
                <a:cubicBezTo>
                  <a:pt x="103160" y="1947"/>
                  <a:pt x="123905" y="3626"/>
                  <a:pt x="144456" y="3626"/>
                </a:cubicBezTo>
                <a:cubicBezTo>
                  <a:pt x="151940" y="3626"/>
                  <a:pt x="159647" y="5441"/>
                  <a:pt x="166908" y="3626"/>
                </a:cubicBezTo>
                <a:cubicBezTo>
                  <a:pt x="178405" y="752"/>
                  <a:pt x="190926" y="4866"/>
                  <a:pt x="202423" y="1993"/>
                </a:cubicBezTo>
                <a:cubicBezTo>
                  <a:pt x="208495" y="476"/>
                  <a:pt x="215993" y="-1480"/>
                  <a:pt x="221200" y="1993"/>
                </a:cubicBezTo>
                <a:cubicBezTo>
                  <a:pt x="228778" y="7047"/>
                  <a:pt x="227732" y="19418"/>
                  <a:pt x="227732" y="28527"/>
                </a:cubicBezTo>
                <a:cubicBezTo>
                  <a:pt x="227732" y="44720"/>
                  <a:pt x="227732" y="60912"/>
                  <a:pt x="227732" y="77105"/>
                </a:cubicBezTo>
                <a:cubicBezTo>
                  <a:pt x="227732" y="92073"/>
                  <a:pt x="224798" y="107331"/>
                  <a:pt x="227732" y="122008"/>
                </a:cubicBezTo>
                <a:cubicBezTo>
                  <a:pt x="228614" y="126419"/>
                  <a:pt x="227455" y="131115"/>
                  <a:pt x="228548" y="135479"/>
                </a:cubicBezTo>
                <a:cubicBezTo>
                  <a:pt x="229641" y="139843"/>
                  <a:pt x="230913" y="145770"/>
                  <a:pt x="227732" y="148951"/>
                </a:cubicBezTo>
                <a:cubicBezTo>
                  <a:pt x="218996" y="157687"/>
                  <a:pt x="203348" y="153849"/>
                  <a:pt x="190993" y="153849"/>
                </a:cubicBezTo>
                <a:cubicBezTo>
                  <a:pt x="165546" y="153849"/>
                  <a:pt x="140104" y="153033"/>
                  <a:pt x="114657" y="153033"/>
                </a:cubicBezTo>
                <a:cubicBezTo>
                  <a:pt x="89346" y="153033"/>
                  <a:pt x="64040" y="153849"/>
                  <a:pt x="38729" y="153849"/>
                </a:cubicBezTo>
                <a:cubicBezTo>
                  <a:pt x="26813" y="153849"/>
                  <a:pt x="11640" y="158193"/>
                  <a:pt x="3214" y="149767"/>
                </a:cubicBezTo>
                <a:cubicBezTo>
                  <a:pt x="-1073" y="145480"/>
                  <a:pt x="357" y="137868"/>
                  <a:pt x="357" y="131806"/>
                </a:cubicBezTo>
                <a:cubicBezTo>
                  <a:pt x="357" y="121328"/>
                  <a:pt x="357" y="110851"/>
                  <a:pt x="357" y="100373"/>
                </a:cubicBezTo>
                <a:cubicBezTo>
                  <a:pt x="357" y="69349"/>
                  <a:pt x="357" y="38324"/>
                  <a:pt x="357" y="730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D347B3A-3964-414F-B680-12EE0F0A9D3C}"/>
              </a:ext>
            </a:extLst>
          </p:cNvPr>
          <p:cNvSpPr txBox="1"/>
          <p:nvPr/>
        </p:nvSpPr>
        <p:spPr>
          <a:xfrm>
            <a:off x="5991682" y="2457871"/>
            <a:ext cx="2756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تعلم لغة جديدة</a:t>
            </a:r>
            <a:endParaRPr lang="ar-EG" sz="2400" dirty="0"/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DC7936AC-9C6B-4CF1-8D79-848DF4E98839}"/>
              </a:ext>
            </a:extLst>
          </p:cNvPr>
          <p:cNvSpPr txBox="1"/>
          <p:nvPr/>
        </p:nvSpPr>
        <p:spPr>
          <a:xfrm>
            <a:off x="3290606" y="2447711"/>
            <a:ext cx="2756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صناعة تحديات مع الاخرين</a:t>
            </a:r>
            <a:endParaRPr lang="ar-EG" sz="2400" dirty="0"/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63193E94-EFEE-44FF-B375-F77E7D3CC0BC}"/>
              </a:ext>
            </a:extLst>
          </p:cNvPr>
          <p:cNvSpPr txBox="1"/>
          <p:nvPr/>
        </p:nvSpPr>
        <p:spPr>
          <a:xfrm>
            <a:off x="426720" y="2457871"/>
            <a:ext cx="2756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مغادرة منطقة الراحة</a:t>
            </a:r>
            <a:endParaRPr lang="ar-EG" sz="2400" dirty="0"/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B1988FAD-53D2-4E84-9FA5-73A21CDFF57F}"/>
              </a:ext>
            </a:extLst>
          </p:cNvPr>
          <p:cNvSpPr txBox="1"/>
          <p:nvPr/>
        </p:nvSpPr>
        <p:spPr>
          <a:xfrm>
            <a:off x="8610794" y="4179636"/>
            <a:ext cx="2756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التغلب على المخاوف</a:t>
            </a:r>
            <a:endParaRPr lang="ar-EG" sz="2400" dirty="0"/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DDE8CDEB-2348-4AFF-98C6-3698472A0AF1}"/>
              </a:ext>
            </a:extLst>
          </p:cNvPr>
          <p:cNvSpPr txBox="1"/>
          <p:nvPr/>
        </p:nvSpPr>
        <p:spPr>
          <a:xfrm>
            <a:off x="5991682" y="4179636"/>
            <a:ext cx="2756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ممارسة رياضة</a:t>
            </a:r>
            <a:endParaRPr lang="ar-EG" sz="2400" dirty="0"/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2B3F834-BCC1-457E-A352-E6A02DE48619}"/>
              </a:ext>
            </a:extLst>
          </p:cNvPr>
          <p:cNvSpPr txBox="1"/>
          <p:nvPr/>
        </p:nvSpPr>
        <p:spPr>
          <a:xfrm>
            <a:off x="3326227" y="4179636"/>
            <a:ext cx="2756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الاستيقاظ مبكرا</a:t>
            </a:r>
            <a:endParaRPr lang="ar-EG" sz="2400" dirty="0"/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B8C560-B147-44EE-B3BA-314AF91EE511}"/>
              </a:ext>
            </a:extLst>
          </p:cNvPr>
          <p:cNvSpPr txBox="1"/>
          <p:nvPr/>
        </p:nvSpPr>
        <p:spPr>
          <a:xfrm>
            <a:off x="426720" y="4179636"/>
            <a:ext cx="2756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وضع أهداف جريئة</a:t>
            </a:r>
            <a:endParaRPr lang="ar-EG" sz="2400" dirty="0"/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D9999C7-0EF8-4C11-B9CA-512C421F6CB0}"/>
              </a:ext>
            </a:extLst>
          </p:cNvPr>
          <p:cNvSpPr txBox="1"/>
          <p:nvPr/>
        </p:nvSpPr>
        <p:spPr>
          <a:xfrm>
            <a:off x="8610794" y="5842595"/>
            <a:ext cx="2756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ممارسة هوية</a:t>
            </a:r>
            <a:endParaRPr lang="ar-EG" sz="2400" dirty="0"/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E934BAA-D7C5-4EAB-AB67-9A9D717DAE21}"/>
              </a:ext>
            </a:extLst>
          </p:cNvPr>
          <p:cNvSpPr txBox="1"/>
          <p:nvPr/>
        </p:nvSpPr>
        <p:spPr>
          <a:xfrm>
            <a:off x="5991682" y="5842595"/>
            <a:ext cx="2756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تنمية الشخصية</a:t>
            </a:r>
            <a:endParaRPr lang="ar-EG" sz="2400" dirty="0"/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316CA0A-F6CD-4207-BC8F-FD6EB7C61FB8}"/>
              </a:ext>
            </a:extLst>
          </p:cNvPr>
          <p:cNvSpPr txBox="1"/>
          <p:nvPr/>
        </p:nvSpPr>
        <p:spPr>
          <a:xfrm>
            <a:off x="3326227" y="5842595"/>
            <a:ext cx="2756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التأمل</a:t>
            </a:r>
            <a:endParaRPr lang="ar-EG" sz="2400" dirty="0"/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8879C94-D405-4DC5-BCB6-682994B38A76}"/>
              </a:ext>
            </a:extLst>
          </p:cNvPr>
          <p:cNvSpPr txBox="1"/>
          <p:nvPr/>
        </p:nvSpPr>
        <p:spPr>
          <a:xfrm>
            <a:off x="426720" y="5842595"/>
            <a:ext cx="2756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/>
              <a:t>التخلي عن عادة سيئة</a:t>
            </a:r>
            <a:endParaRPr lang="ar-EG" sz="2400" dirty="0"/>
          </a:p>
        </p:txBody>
      </p:sp>
      <p:grpSp>
        <p:nvGrpSpPr>
          <p:cNvPr id="71" name="مجموعة 70">
            <a:extLst>
              <a:ext uri="{FF2B5EF4-FFF2-40B4-BE49-F238E27FC236}">
                <a16:creationId xmlns:a16="http://schemas.microsoft.com/office/drawing/2014/main" id="{9E40FEC8-6B52-4C4A-A55A-93122CB10735}"/>
              </a:ext>
            </a:extLst>
          </p:cNvPr>
          <p:cNvGrpSpPr/>
          <p:nvPr/>
        </p:nvGrpSpPr>
        <p:grpSpPr>
          <a:xfrm>
            <a:off x="9486668" y="1596797"/>
            <a:ext cx="944880" cy="935231"/>
            <a:chOff x="9074850" y="1255000"/>
            <a:chExt cx="944880" cy="935231"/>
          </a:xfrm>
        </p:grpSpPr>
        <p:pic>
          <p:nvPicPr>
            <p:cNvPr id="58" name="رسم 57" descr="كتب مع تعبئة خالصة">
              <a:extLst>
                <a:ext uri="{FF2B5EF4-FFF2-40B4-BE49-F238E27FC236}">
                  <a16:creationId xmlns:a16="http://schemas.microsoft.com/office/drawing/2014/main" id="{6BDDE1CC-F237-4364-A632-24F757CE3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05330" y="1255000"/>
              <a:ext cx="914400" cy="914400"/>
            </a:xfrm>
            <a:prstGeom prst="rect">
              <a:avLst/>
            </a:prstGeom>
          </p:spPr>
        </p:pic>
        <p:pic>
          <p:nvPicPr>
            <p:cNvPr id="60" name="رسم 59" descr="كتب خطوط عريضة">
              <a:extLst>
                <a:ext uri="{FF2B5EF4-FFF2-40B4-BE49-F238E27FC236}">
                  <a16:creationId xmlns:a16="http://schemas.microsoft.com/office/drawing/2014/main" id="{049666AB-B445-45B9-AF8F-D31203114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74850" y="1275831"/>
              <a:ext cx="914400" cy="914400"/>
            </a:xfrm>
            <a:prstGeom prst="rect">
              <a:avLst/>
            </a:prstGeom>
          </p:spPr>
        </p:pic>
      </p:grpSp>
      <p:grpSp>
        <p:nvGrpSpPr>
          <p:cNvPr id="116" name="مجموعة 115">
            <a:extLst>
              <a:ext uri="{FF2B5EF4-FFF2-40B4-BE49-F238E27FC236}">
                <a16:creationId xmlns:a16="http://schemas.microsoft.com/office/drawing/2014/main" id="{1473E74A-92AB-4608-A968-B351BDB969CE}"/>
              </a:ext>
            </a:extLst>
          </p:cNvPr>
          <p:cNvGrpSpPr/>
          <p:nvPr/>
        </p:nvGrpSpPr>
        <p:grpSpPr>
          <a:xfrm>
            <a:off x="4150742" y="1596619"/>
            <a:ext cx="928888" cy="914578"/>
            <a:chOff x="4150742" y="1512302"/>
            <a:chExt cx="928888" cy="914578"/>
          </a:xfrm>
        </p:grpSpPr>
        <p:pic>
          <p:nvPicPr>
            <p:cNvPr id="77" name="رسم 76" descr="مجموعة من الرجال مع تعبئة خالصة">
              <a:extLst>
                <a:ext uri="{FF2B5EF4-FFF2-40B4-BE49-F238E27FC236}">
                  <a16:creationId xmlns:a16="http://schemas.microsoft.com/office/drawing/2014/main" id="{7A944A6C-EA2C-48E0-A5BC-1B8192EE0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165230" y="1512480"/>
              <a:ext cx="914400" cy="914400"/>
            </a:xfrm>
            <a:prstGeom prst="rect">
              <a:avLst/>
            </a:prstGeom>
          </p:spPr>
        </p:pic>
        <p:pic>
          <p:nvPicPr>
            <p:cNvPr id="79" name="رسم 78" descr="مجموعة من الرجال خطوط عريضة">
              <a:extLst>
                <a:ext uri="{FF2B5EF4-FFF2-40B4-BE49-F238E27FC236}">
                  <a16:creationId xmlns:a16="http://schemas.microsoft.com/office/drawing/2014/main" id="{B6631CC2-969F-4E1C-97D9-13F319B0A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150742" y="1512302"/>
              <a:ext cx="914400" cy="914400"/>
            </a:xfrm>
            <a:prstGeom prst="rect">
              <a:avLst/>
            </a:prstGeom>
          </p:spPr>
        </p:pic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63D9A2F6-E5E9-47A6-8C0C-2899816F93E0}"/>
              </a:ext>
            </a:extLst>
          </p:cNvPr>
          <p:cNvGrpSpPr/>
          <p:nvPr/>
        </p:nvGrpSpPr>
        <p:grpSpPr>
          <a:xfrm>
            <a:off x="1331552" y="1554836"/>
            <a:ext cx="951624" cy="914400"/>
            <a:chOff x="1331552" y="1349216"/>
            <a:chExt cx="951624" cy="914400"/>
          </a:xfrm>
        </p:grpSpPr>
        <p:pic>
          <p:nvPicPr>
            <p:cNvPr id="83" name="رسم 82" descr="مشهد استوائي مع تعبئة خالصة">
              <a:extLst>
                <a:ext uri="{FF2B5EF4-FFF2-40B4-BE49-F238E27FC236}">
                  <a16:creationId xmlns:a16="http://schemas.microsoft.com/office/drawing/2014/main" id="{C299DD94-3022-4E6D-8D82-FC307A81A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368776" y="1349216"/>
              <a:ext cx="914400" cy="914400"/>
            </a:xfrm>
            <a:prstGeom prst="rect">
              <a:avLst/>
            </a:prstGeom>
          </p:spPr>
        </p:pic>
        <p:pic>
          <p:nvPicPr>
            <p:cNvPr id="81" name="رسم 80" descr="مشهد استوائي خطوط عريضة">
              <a:extLst>
                <a:ext uri="{FF2B5EF4-FFF2-40B4-BE49-F238E27FC236}">
                  <a16:creationId xmlns:a16="http://schemas.microsoft.com/office/drawing/2014/main" id="{5DB99203-004E-4D65-9187-A374C841B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331552" y="1349216"/>
              <a:ext cx="914400" cy="914400"/>
            </a:xfrm>
            <a:prstGeom prst="rect">
              <a:avLst/>
            </a:prstGeom>
          </p:spPr>
        </p:pic>
      </p:grpSp>
      <p:grpSp>
        <p:nvGrpSpPr>
          <p:cNvPr id="123" name="مجموعة 122">
            <a:extLst>
              <a:ext uri="{FF2B5EF4-FFF2-40B4-BE49-F238E27FC236}">
                <a16:creationId xmlns:a16="http://schemas.microsoft.com/office/drawing/2014/main" id="{C9452E76-1309-47DF-9FCD-73BA07A42578}"/>
              </a:ext>
            </a:extLst>
          </p:cNvPr>
          <p:cNvGrpSpPr/>
          <p:nvPr/>
        </p:nvGrpSpPr>
        <p:grpSpPr>
          <a:xfrm>
            <a:off x="9503302" y="3227170"/>
            <a:ext cx="942091" cy="929128"/>
            <a:chOff x="9553678" y="2936752"/>
            <a:chExt cx="942091" cy="929128"/>
          </a:xfrm>
        </p:grpSpPr>
        <p:pic>
          <p:nvPicPr>
            <p:cNvPr id="87" name="رسم 86" descr="وحش مع تعبئة خالصة">
              <a:extLst>
                <a:ext uri="{FF2B5EF4-FFF2-40B4-BE49-F238E27FC236}">
                  <a16:creationId xmlns:a16="http://schemas.microsoft.com/office/drawing/2014/main" id="{909B8E5E-2BE6-4A63-B34F-D987A42E4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581369" y="2951480"/>
              <a:ext cx="914400" cy="914400"/>
            </a:xfrm>
            <a:prstGeom prst="rect">
              <a:avLst/>
            </a:prstGeom>
          </p:spPr>
        </p:pic>
        <p:pic>
          <p:nvPicPr>
            <p:cNvPr id="85" name="رسم 84" descr="وحش خطوط عريضة">
              <a:extLst>
                <a:ext uri="{FF2B5EF4-FFF2-40B4-BE49-F238E27FC236}">
                  <a16:creationId xmlns:a16="http://schemas.microsoft.com/office/drawing/2014/main" id="{29FA34B2-9DFE-477C-8FED-C45E530AE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553678" y="2936752"/>
              <a:ext cx="914400" cy="914400"/>
            </a:xfrm>
            <a:prstGeom prst="rect">
              <a:avLst/>
            </a:prstGeom>
          </p:spPr>
        </p:pic>
      </p:grpSp>
      <p:grpSp>
        <p:nvGrpSpPr>
          <p:cNvPr id="122" name="مجموعة 121">
            <a:extLst>
              <a:ext uri="{FF2B5EF4-FFF2-40B4-BE49-F238E27FC236}">
                <a16:creationId xmlns:a16="http://schemas.microsoft.com/office/drawing/2014/main" id="{2610FBD5-01AF-423D-9D1F-FA87170DF16E}"/>
              </a:ext>
            </a:extLst>
          </p:cNvPr>
          <p:cNvGrpSpPr/>
          <p:nvPr/>
        </p:nvGrpSpPr>
        <p:grpSpPr>
          <a:xfrm>
            <a:off x="6828080" y="3216498"/>
            <a:ext cx="979771" cy="915234"/>
            <a:chOff x="6747779" y="3067325"/>
            <a:chExt cx="979771" cy="915234"/>
          </a:xfrm>
        </p:grpSpPr>
        <p:pic>
          <p:nvPicPr>
            <p:cNvPr id="89" name="رسم 88" descr="سباحة مع تعبئة خالصة">
              <a:extLst>
                <a:ext uri="{FF2B5EF4-FFF2-40B4-BE49-F238E27FC236}">
                  <a16:creationId xmlns:a16="http://schemas.microsoft.com/office/drawing/2014/main" id="{4B10A2B7-E4EF-4BDE-881D-BF1D1204A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813150" y="3068159"/>
              <a:ext cx="914400" cy="914400"/>
            </a:xfrm>
            <a:prstGeom prst="rect">
              <a:avLst/>
            </a:prstGeom>
          </p:spPr>
        </p:pic>
        <p:pic>
          <p:nvPicPr>
            <p:cNvPr id="91" name="رسم 90" descr="سباحة خطوط عريضة">
              <a:extLst>
                <a:ext uri="{FF2B5EF4-FFF2-40B4-BE49-F238E27FC236}">
                  <a16:creationId xmlns:a16="http://schemas.microsoft.com/office/drawing/2014/main" id="{746E80D5-D299-48B8-8606-5B4DE9EA5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6747779" y="3067325"/>
              <a:ext cx="914400" cy="914400"/>
            </a:xfrm>
            <a:prstGeom prst="rect">
              <a:avLst/>
            </a:prstGeom>
          </p:spPr>
        </p:pic>
      </p:grpSp>
      <p:grpSp>
        <p:nvGrpSpPr>
          <p:cNvPr id="124" name="مجموعة 123">
            <a:extLst>
              <a:ext uri="{FF2B5EF4-FFF2-40B4-BE49-F238E27FC236}">
                <a16:creationId xmlns:a16="http://schemas.microsoft.com/office/drawing/2014/main" id="{8BD09DB6-F7DD-4EB8-BE83-42957A6580B6}"/>
              </a:ext>
            </a:extLst>
          </p:cNvPr>
          <p:cNvGrpSpPr/>
          <p:nvPr/>
        </p:nvGrpSpPr>
        <p:grpSpPr>
          <a:xfrm>
            <a:off x="4164451" y="3184964"/>
            <a:ext cx="979771" cy="914400"/>
            <a:chOff x="4164451" y="3035791"/>
            <a:chExt cx="979771" cy="914400"/>
          </a:xfrm>
        </p:grpSpPr>
        <p:pic>
          <p:nvPicPr>
            <p:cNvPr id="93" name="رسم 92" descr="ساعة رملية 90% خطوط عريضة">
              <a:extLst>
                <a:ext uri="{FF2B5EF4-FFF2-40B4-BE49-F238E27FC236}">
                  <a16:creationId xmlns:a16="http://schemas.microsoft.com/office/drawing/2014/main" id="{88CB5BA1-B2DA-4D63-AAD4-1A12DB5FE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4164451" y="3035791"/>
              <a:ext cx="914400" cy="914400"/>
            </a:xfrm>
            <a:prstGeom prst="rect">
              <a:avLst/>
            </a:prstGeom>
          </p:spPr>
        </p:pic>
        <p:pic>
          <p:nvPicPr>
            <p:cNvPr id="95" name="رسم 94" descr="ساعة رملية 60% مع تعبئة خالصة">
              <a:extLst>
                <a:ext uri="{FF2B5EF4-FFF2-40B4-BE49-F238E27FC236}">
                  <a16:creationId xmlns:a16="http://schemas.microsoft.com/office/drawing/2014/main" id="{5B227055-8161-428C-9323-1B192F7E3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229822" y="3035791"/>
              <a:ext cx="914400" cy="914400"/>
            </a:xfrm>
            <a:prstGeom prst="rect">
              <a:avLst/>
            </a:prstGeom>
          </p:spPr>
        </p:pic>
      </p:grpSp>
      <p:grpSp>
        <p:nvGrpSpPr>
          <p:cNvPr id="118" name="مجموعة 117">
            <a:extLst>
              <a:ext uri="{FF2B5EF4-FFF2-40B4-BE49-F238E27FC236}">
                <a16:creationId xmlns:a16="http://schemas.microsoft.com/office/drawing/2014/main" id="{71375117-9B9B-4C98-A288-049D14AC8A50}"/>
              </a:ext>
            </a:extLst>
          </p:cNvPr>
          <p:cNvGrpSpPr/>
          <p:nvPr/>
        </p:nvGrpSpPr>
        <p:grpSpPr>
          <a:xfrm>
            <a:off x="1233618" y="3221712"/>
            <a:ext cx="954705" cy="916565"/>
            <a:chOff x="1233618" y="3072539"/>
            <a:chExt cx="954705" cy="916565"/>
          </a:xfrm>
        </p:grpSpPr>
        <p:pic>
          <p:nvPicPr>
            <p:cNvPr id="97" name="رسم 96" descr="نقطة الهدف مع تعبئة خالصة">
              <a:extLst>
                <a:ext uri="{FF2B5EF4-FFF2-40B4-BE49-F238E27FC236}">
                  <a16:creationId xmlns:a16="http://schemas.microsoft.com/office/drawing/2014/main" id="{04530088-F7C2-4DBE-BDC0-CBC0721E0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273923" y="3074704"/>
              <a:ext cx="914400" cy="914400"/>
            </a:xfrm>
            <a:prstGeom prst="rect">
              <a:avLst/>
            </a:prstGeom>
          </p:spPr>
        </p:pic>
        <p:pic>
          <p:nvPicPr>
            <p:cNvPr id="99" name="رسم 98" descr="نقطة الهدف خطوط عريضة">
              <a:extLst>
                <a:ext uri="{FF2B5EF4-FFF2-40B4-BE49-F238E27FC236}">
                  <a16:creationId xmlns:a16="http://schemas.microsoft.com/office/drawing/2014/main" id="{F16F73FD-1721-4203-9202-8CCB90375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1233618" y="3072539"/>
              <a:ext cx="914400" cy="914400"/>
            </a:xfrm>
            <a:prstGeom prst="rect">
              <a:avLst/>
            </a:prstGeom>
          </p:spPr>
        </p:pic>
      </p:grpSp>
      <p:grpSp>
        <p:nvGrpSpPr>
          <p:cNvPr id="121" name="مجموعة 120">
            <a:extLst>
              <a:ext uri="{FF2B5EF4-FFF2-40B4-BE49-F238E27FC236}">
                <a16:creationId xmlns:a16="http://schemas.microsoft.com/office/drawing/2014/main" id="{B9E9DDFF-82F5-42F2-B451-3E9B96934512}"/>
              </a:ext>
            </a:extLst>
          </p:cNvPr>
          <p:cNvGrpSpPr/>
          <p:nvPr/>
        </p:nvGrpSpPr>
        <p:grpSpPr>
          <a:xfrm>
            <a:off x="6899473" y="5049056"/>
            <a:ext cx="941329" cy="937932"/>
            <a:chOff x="6747779" y="4813223"/>
            <a:chExt cx="941329" cy="937932"/>
          </a:xfrm>
        </p:grpSpPr>
        <p:pic>
          <p:nvPicPr>
            <p:cNvPr id="101" name="رسم 100" descr="ذكر عامل Office مع تعبئة خالصة">
              <a:extLst>
                <a:ext uri="{FF2B5EF4-FFF2-40B4-BE49-F238E27FC236}">
                  <a16:creationId xmlns:a16="http://schemas.microsoft.com/office/drawing/2014/main" id="{C95A02F2-B574-4387-B42F-9D0B7250E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p:blipFill>
          <p:spPr>
            <a:xfrm>
              <a:off x="6774708" y="4813223"/>
              <a:ext cx="914400" cy="914400"/>
            </a:xfrm>
            <a:prstGeom prst="rect">
              <a:avLst/>
            </a:prstGeom>
          </p:spPr>
        </p:pic>
        <p:pic>
          <p:nvPicPr>
            <p:cNvPr id="103" name="رسم 102" descr="ذكر عامل Office خطوط عريضة">
              <a:extLst>
                <a:ext uri="{FF2B5EF4-FFF2-40B4-BE49-F238E27FC236}">
                  <a16:creationId xmlns:a16="http://schemas.microsoft.com/office/drawing/2014/main" id="{3CA193DA-2DFE-428F-AD33-B8DF3C9AF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p:blipFill>
          <p:spPr>
            <a:xfrm>
              <a:off x="6747779" y="4836755"/>
              <a:ext cx="914400" cy="914400"/>
            </a:xfrm>
            <a:prstGeom prst="rect">
              <a:avLst/>
            </a:prstGeom>
          </p:spPr>
        </p:pic>
      </p:grpSp>
      <p:grpSp>
        <p:nvGrpSpPr>
          <p:cNvPr id="120" name="مجموعة 119">
            <a:extLst>
              <a:ext uri="{FF2B5EF4-FFF2-40B4-BE49-F238E27FC236}">
                <a16:creationId xmlns:a16="http://schemas.microsoft.com/office/drawing/2014/main" id="{D6FDB98A-B26B-4118-BBA4-1CF61F054054}"/>
              </a:ext>
            </a:extLst>
          </p:cNvPr>
          <p:cNvGrpSpPr/>
          <p:nvPr/>
        </p:nvGrpSpPr>
        <p:grpSpPr>
          <a:xfrm>
            <a:off x="4226303" y="4996330"/>
            <a:ext cx="945370" cy="914494"/>
            <a:chOff x="4125146" y="4865762"/>
            <a:chExt cx="945370" cy="914494"/>
          </a:xfrm>
        </p:grpSpPr>
        <p:pic>
          <p:nvPicPr>
            <p:cNvPr id="105" name="رسم 104" descr="موجة مع تعبئة خالصة">
              <a:extLst>
                <a:ext uri="{FF2B5EF4-FFF2-40B4-BE49-F238E27FC236}">
                  <a16:creationId xmlns:a16="http://schemas.microsoft.com/office/drawing/2014/main" id="{1A9D6F1F-3A25-4394-86D6-63CF7F465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tretch>
              <a:fillRect/>
            </a:stretch>
          </p:blipFill>
          <p:spPr>
            <a:xfrm>
              <a:off x="4156116" y="4865856"/>
              <a:ext cx="914400" cy="914400"/>
            </a:xfrm>
            <a:prstGeom prst="rect">
              <a:avLst/>
            </a:prstGeom>
          </p:spPr>
        </p:pic>
        <p:pic>
          <p:nvPicPr>
            <p:cNvPr id="107" name="رسم 106" descr="موجة خطوط عريضة">
              <a:extLst>
                <a:ext uri="{FF2B5EF4-FFF2-40B4-BE49-F238E27FC236}">
                  <a16:creationId xmlns:a16="http://schemas.microsoft.com/office/drawing/2014/main" id="{B3FF22F4-12CE-4C80-A8C1-F2A51F22A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4125146" y="4865762"/>
              <a:ext cx="914400" cy="914400"/>
            </a:xfrm>
            <a:prstGeom prst="rect">
              <a:avLst/>
            </a:prstGeom>
          </p:spPr>
        </p:pic>
      </p:grpSp>
      <p:grpSp>
        <p:nvGrpSpPr>
          <p:cNvPr id="119" name="مجموعة 118">
            <a:extLst>
              <a:ext uri="{FF2B5EF4-FFF2-40B4-BE49-F238E27FC236}">
                <a16:creationId xmlns:a16="http://schemas.microsoft.com/office/drawing/2014/main" id="{FAC2879C-16C0-4739-A874-874A2C938722}"/>
              </a:ext>
            </a:extLst>
          </p:cNvPr>
          <p:cNvGrpSpPr/>
          <p:nvPr/>
        </p:nvGrpSpPr>
        <p:grpSpPr>
          <a:xfrm>
            <a:off x="1232756" y="4919593"/>
            <a:ext cx="945407" cy="926875"/>
            <a:chOff x="1232756" y="4789025"/>
            <a:chExt cx="945407" cy="926875"/>
          </a:xfrm>
        </p:grpSpPr>
        <p:pic>
          <p:nvPicPr>
            <p:cNvPr id="109" name="رسم 108" descr="نرجيلة مع تعبئة خالصة">
              <a:extLst>
                <a:ext uri="{FF2B5EF4-FFF2-40B4-BE49-F238E27FC236}">
                  <a16:creationId xmlns:a16="http://schemas.microsoft.com/office/drawing/2014/main" id="{74235F04-A269-471D-8B51-AA881AAB4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tretch>
              <a:fillRect/>
            </a:stretch>
          </p:blipFill>
          <p:spPr>
            <a:xfrm>
              <a:off x="1263763" y="4789025"/>
              <a:ext cx="914400" cy="914400"/>
            </a:xfrm>
            <a:prstGeom prst="rect">
              <a:avLst/>
            </a:prstGeom>
          </p:spPr>
        </p:pic>
        <p:pic>
          <p:nvPicPr>
            <p:cNvPr id="111" name="رسم 110" descr="نرجيلة خطوط عريضة">
              <a:extLst>
                <a:ext uri="{FF2B5EF4-FFF2-40B4-BE49-F238E27FC236}">
                  <a16:creationId xmlns:a16="http://schemas.microsoft.com/office/drawing/2014/main" id="{9147DEFB-F26E-4E02-B2F4-D36E04B81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tretch>
              <a:fillRect/>
            </a:stretch>
          </p:blipFill>
          <p:spPr>
            <a:xfrm>
              <a:off x="1232756" y="4801500"/>
              <a:ext cx="914400" cy="914400"/>
            </a:xfrm>
            <a:prstGeom prst="rect">
              <a:avLst/>
            </a:prstGeom>
          </p:spPr>
        </p:pic>
      </p:grpSp>
      <p:grpSp>
        <p:nvGrpSpPr>
          <p:cNvPr id="112" name="مجموعة 111">
            <a:extLst>
              <a:ext uri="{FF2B5EF4-FFF2-40B4-BE49-F238E27FC236}">
                <a16:creationId xmlns:a16="http://schemas.microsoft.com/office/drawing/2014/main" id="{B2CE6EEF-F797-4AEC-A378-25799053D890}"/>
              </a:ext>
            </a:extLst>
          </p:cNvPr>
          <p:cNvGrpSpPr/>
          <p:nvPr/>
        </p:nvGrpSpPr>
        <p:grpSpPr>
          <a:xfrm>
            <a:off x="6813150" y="1579459"/>
            <a:ext cx="990798" cy="937939"/>
            <a:chOff x="6813150" y="1362480"/>
            <a:chExt cx="990798" cy="937939"/>
          </a:xfrm>
        </p:grpSpPr>
        <p:pic>
          <p:nvPicPr>
            <p:cNvPr id="73" name="رسم 72" descr="عناوين فرعية خطوط عريضة">
              <a:extLst>
                <a:ext uri="{FF2B5EF4-FFF2-40B4-BE49-F238E27FC236}">
                  <a16:creationId xmlns:a16="http://schemas.microsoft.com/office/drawing/2014/main" id="{5FCBF560-A02B-4642-87E6-4A3C336D8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>
              <a:extLst>
                <a:ext uri="{96DAC541-7B7A-43D3-8B79-37D633B846F1}">
                  <asvg:svgBlip xmlns:asvg="http://schemas.microsoft.com/office/drawing/2016/SVG/main" r:embed="rId44"/>
                </a:ext>
              </a:extLst>
            </a:blip>
            <a:stretch>
              <a:fillRect/>
            </a:stretch>
          </p:blipFill>
          <p:spPr>
            <a:xfrm>
              <a:off x="6813150" y="1362480"/>
              <a:ext cx="914400" cy="914400"/>
            </a:xfrm>
            <a:prstGeom prst="rect">
              <a:avLst/>
            </a:prstGeom>
          </p:spPr>
        </p:pic>
        <p:pic>
          <p:nvPicPr>
            <p:cNvPr id="75" name="رسم 74" descr="عناوين فرعية مع تعبئة خالصة">
              <a:extLst>
                <a:ext uri="{FF2B5EF4-FFF2-40B4-BE49-F238E27FC236}">
                  <a16:creationId xmlns:a16="http://schemas.microsoft.com/office/drawing/2014/main" id="{ECF23EFD-AD5D-4692-867A-21E43C268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>
              <a:extLs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6889548" y="1386019"/>
              <a:ext cx="914400" cy="914400"/>
            </a:xfrm>
            <a:prstGeom prst="rect">
              <a:avLst/>
            </a:prstGeom>
          </p:spPr>
        </p:pic>
      </p:grpSp>
      <p:grpSp>
        <p:nvGrpSpPr>
          <p:cNvPr id="113" name="مجموعة 112">
            <a:extLst>
              <a:ext uri="{FF2B5EF4-FFF2-40B4-BE49-F238E27FC236}">
                <a16:creationId xmlns:a16="http://schemas.microsoft.com/office/drawing/2014/main" id="{B9224D2C-5B8D-4864-BCFA-227B7F262804}"/>
              </a:ext>
            </a:extLst>
          </p:cNvPr>
          <p:cNvGrpSpPr/>
          <p:nvPr/>
        </p:nvGrpSpPr>
        <p:grpSpPr>
          <a:xfrm>
            <a:off x="9518949" y="4967323"/>
            <a:ext cx="950761" cy="923631"/>
            <a:chOff x="-1364151" y="5150829"/>
            <a:chExt cx="950761" cy="923631"/>
          </a:xfrm>
        </p:grpSpPr>
        <p:pic>
          <p:nvPicPr>
            <p:cNvPr id="114" name="رسم 113" descr="ذكر الفنان مع تعبئة خالصة">
              <a:extLst>
                <a:ext uri="{FF2B5EF4-FFF2-40B4-BE49-F238E27FC236}">
                  <a16:creationId xmlns:a16="http://schemas.microsoft.com/office/drawing/2014/main" id="{00CCFD11-57F9-44D3-950A-71683409C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tretch>
              <a:fillRect/>
            </a:stretch>
          </p:blipFill>
          <p:spPr>
            <a:xfrm>
              <a:off x="-1327790" y="5160060"/>
              <a:ext cx="914400" cy="914400"/>
            </a:xfrm>
            <a:prstGeom prst="rect">
              <a:avLst/>
            </a:prstGeom>
          </p:spPr>
        </p:pic>
        <p:pic>
          <p:nvPicPr>
            <p:cNvPr id="115" name="رسم 114" descr="ذكر الفنان خطوط عريضة">
              <a:extLst>
                <a:ext uri="{FF2B5EF4-FFF2-40B4-BE49-F238E27FC236}">
                  <a16:creationId xmlns:a16="http://schemas.microsoft.com/office/drawing/2014/main" id="{B8681F12-BDAF-45FF-B127-B8D201621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>
              <a:extLst>
                <a:ext uri="{96DAC541-7B7A-43D3-8B79-37D633B846F1}">
                  <asvg:svgBlip xmlns:asvg="http://schemas.microsoft.com/office/drawing/2016/SVG/main" r:embed="rId50"/>
                </a:ext>
              </a:extLst>
            </a:blip>
            <a:stretch>
              <a:fillRect/>
            </a:stretch>
          </p:blipFill>
          <p:spPr>
            <a:xfrm>
              <a:off x="-1364151" y="5150829"/>
              <a:ext cx="914400" cy="914400"/>
            </a:xfrm>
            <a:prstGeom prst="rect">
              <a:avLst/>
            </a:prstGeom>
          </p:spPr>
        </p:pic>
      </p:grpSp>
      <p:grpSp>
        <p:nvGrpSpPr>
          <p:cNvPr id="138" name="مجموعة 137">
            <a:extLst>
              <a:ext uri="{FF2B5EF4-FFF2-40B4-BE49-F238E27FC236}">
                <a16:creationId xmlns:a16="http://schemas.microsoft.com/office/drawing/2014/main" id="{25932801-246E-4A97-B9F9-20313FC6EE2A}"/>
              </a:ext>
            </a:extLst>
          </p:cNvPr>
          <p:cNvGrpSpPr/>
          <p:nvPr/>
        </p:nvGrpSpPr>
        <p:grpSpPr>
          <a:xfrm>
            <a:off x="7962416" y="494375"/>
            <a:ext cx="359396" cy="314379"/>
            <a:chOff x="7962416" y="494375"/>
            <a:chExt cx="359396" cy="314379"/>
          </a:xfrm>
        </p:grpSpPr>
        <p:grpSp>
          <p:nvGrpSpPr>
            <p:cNvPr id="130" name="مجموعة 129">
              <a:extLst>
                <a:ext uri="{FF2B5EF4-FFF2-40B4-BE49-F238E27FC236}">
                  <a16:creationId xmlns:a16="http://schemas.microsoft.com/office/drawing/2014/main" id="{AF98517F-198F-40F0-8EA4-F7A87E8BA25C}"/>
                </a:ext>
              </a:extLst>
            </p:cNvPr>
            <p:cNvGrpSpPr/>
            <p:nvPr/>
          </p:nvGrpSpPr>
          <p:grpSpPr>
            <a:xfrm>
              <a:off x="7972966" y="512985"/>
              <a:ext cx="299582" cy="295769"/>
              <a:chOff x="7972966" y="658129"/>
              <a:chExt cx="152567" cy="150625"/>
            </a:xfrm>
          </p:grpSpPr>
          <p:sp>
            <p:nvSpPr>
              <p:cNvPr id="131" name="Google Shape;2170;p33">
                <a:extLst>
                  <a:ext uri="{FF2B5EF4-FFF2-40B4-BE49-F238E27FC236}">
                    <a16:creationId xmlns:a16="http://schemas.microsoft.com/office/drawing/2014/main" id="{48CEB3FC-CEE7-482D-9ADD-9C22F28AC41E}"/>
                  </a:ext>
                </a:extLst>
              </p:cNvPr>
              <p:cNvSpPr/>
              <p:nvPr/>
            </p:nvSpPr>
            <p:spPr>
              <a:xfrm>
                <a:off x="7978233" y="662654"/>
                <a:ext cx="147300" cy="146100"/>
              </a:xfrm>
              <a:prstGeom prst="rect">
                <a:avLst/>
              </a:prstGeom>
              <a:solidFill>
                <a:srgbClr val="BF3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173;p33">
                <a:extLst>
                  <a:ext uri="{FF2B5EF4-FFF2-40B4-BE49-F238E27FC236}">
                    <a16:creationId xmlns:a16="http://schemas.microsoft.com/office/drawing/2014/main" id="{77243D39-9315-42B7-A03B-CEC87D7F5C5C}"/>
                  </a:ext>
                </a:extLst>
              </p:cNvPr>
              <p:cNvSpPr/>
              <p:nvPr/>
            </p:nvSpPr>
            <p:spPr>
              <a:xfrm>
                <a:off x="7972966" y="658129"/>
                <a:ext cx="147194" cy="145765"/>
              </a:xfrm>
              <a:custGeom>
                <a:avLst/>
                <a:gdLst/>
                <a:ahLst/>
                <a:cxnLst/>
                <a:rect l="l" t="t" r="r" b="b"/>
                <a:pathLst>
                  <a:path w="55336" h="9687" fill="none" extrusionOk="0">
                    <a:moveTo>
                      <a:pt x="26732" y="279"/>
                    </a:moveTo>
                    <a:lnTo>
                      <a:pt x="20840" y="304"/>
                    </a:lnTo>
                    <a:lnTo>
                      <a:pt x="11483" y="330"/>
                    </a:lnTo>
                    <a:lnTo>
                      <a:pt x="6677" y="279"/>
                    </a:lnTo>
                    <a:lnTo>
                      <a:pt x="5236" y="203"/>
                    </a:lnTo>
                    <a:lnTo>
                      <a:pt x="3794" y="52"/>
                    </a:lnTo>
                    <a:lnTo>
                      <a:pt x="2226" y="1"/>
                    </a:lnTo>
                    <a:lnTo>
                      <a:pt x="1468" y="102"/>
                    </a:lnTo>
                    <a:lnTo>
                      <a:pt x="911" y="431"/>
                    </a:lnTo>
                    <a:lnTo>
                      <a:pt x="557" y="1013"/>
                    </a:lnTo>
                    <a:lnTo>
                      <a:pt x="330" y="1898"/>
                    </a:lnTo>
                    <a:lnTo>
                      <a:pt x="254" y="3187"/>
                    </a:lnTo>
                    <a:lnTo>
                      <a:pt x="229" y="3997"/>
                    </a:lnTo>
                    <a:lnTo>
                      <a:pt x="153" y="5767"/>
                    </a:lnTo>
                    <a:lnTo>
                      <a:pt x="1" y="7613"/>
                    </a:lnTo>
                    <a:lnTo>
                      <a:pt x="127" y="8271"/>
                    </a:lnTo>
                    <a:lnTo>
                      <a:pt x="330" y="8650"/>
                    </a:lnTo>
                    <a:lnTo>
                      <a:pt x="684" y="8954"/>
                    </a:lnTo>
                    <a:lnTo>
                      <a:pt x="1190" y="9206"/>
                    </a:lnTo>
                    <a:lnTo>
                      <a:pt x="2277" y="9485"/>
                    </a:lnTo>
                    <a:lnTo>
                      <a:pt x="4578" y="9662"/>
                    </a:lnTo>
                    <a:lnTo>
                      <a:pt x="8018" y="9687"/>
                    </a:lnTo>
                    <a:lnTo>
                      <a:pt x="10269" y="9636"/>
                    </a:lnTo>
                    <a:lnTo>
                      <a:pt x="19929" y="9434"/>
                    </a:lnTo>
                    <a:lnTo>
                      <a:pt x="33712" y="9232"/>
                    </a:lnTo>
                    <a:lnTo>
                      <a:pt x="41325" y="9257"/>
                    </a:lnTo>
                    <a:lnTo>
                      <a:pt x="44283" y="9333"/>
                    </a:lnTo>
                    <a:lnTo>
                      <a:pt x="46888" y="9459"/>
                    </a:lnTo>
                    <a:lnTo>
                      <a:pt x="50909" y="9611"/>
                    </a:lnTo>
                    <a:lnTo>
                      <a:pt x="52958" y="9535"/>
                    </a:lnTo>
                    <a:lnTo>
                      <a:pt x="53919" y="9358"/>
                    </a:lnTo>
                    <a:lnTo>
                      <a:pt x="54551" y="9004"/>
                    </a:lnTo>
                    <a:lnTo>
                      <a:pt x="54855" y="8498"/>
                    </a:lnTo>
                    <a:lnTo>
                      <a:pt x="54880" y="8170"/>
                    </a:lnTo>
                    <a:lnTo>
                      <a:pt x="54931" y="6981"/>
                    </a:lnTo>
                    <a:lnTo>
                      <a:pt x="55259" y="4503"/>
                    </a:lnTo>
                    <a:lnTo>
                      <a:pt x="55335" y="2783"/>
                    </a:lnTo>
                    <a:lnTo>
                      <a:pt x="55158" y="1797"/>
                    </a:lnTo>
                    <a:lnTo>
                      <a:pt x="54703" y="1038"/>
                    </a:lnTo>
                    <a:lnTo>
                      <a:pt x="53868" y="557"/>
                    </a:lnTo>
                    <a:lnTo>
                      <a:pt x="53287" y="456"/>
                    </a:lnTo>
                    <a:lnTo>
                      <a:pt x="51592" y="355"/>
                    </a:lnTo>
                    <a:lnTo>
                      <a:pt x="43727" y="254"/>
                    </a:lnTo>
                    <a:lnTo>
                      <a:pt x="29691" y="254"/>
                    </a:lnTo>
                    <a:lnTo>
                      <a:pt x="26732" y="279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2528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" name="شكل حر: شكل 136">
              <a:extLst>
                <a:ext uri="{FF2B5EF4-FFF2-40B4-BE49-F238E27FC236}">
                  <a16:creationId xmlns:a16="http://schemas.microsoft.com/office/drawing/2014/main" id="{30473B56-069A-4AB3-B283-171CFA911FD9}"/>
                </a:ext>
              </a:extLst>
            </p:cNvPr>
            <p:cNvSpPr/>
            <p:nvPr/>
          </p:nvSpPr>
          <p:spPr>
            <a:xfrm>
              <a:off x="7962416" y="494375"/>
              <a:ext cx="359396" cy="269785"/>
            </a:xfrm>
            <a:custGeom>
              <a:avLst/>
              <a:gdLst>
                <a:gd name="connsiteX0" fmla="*/ 27103 w 386603"/>
                <a:gd name="connsiteY0" fmla="*/ 144058 h 290208"/>
                <a:gd name="connsiteX1" fmla="*/ 23854 w 386603"/>
                <a:gd name="connsiteY1" fmla="*/ 147307 h 290208"/>
                <a:gd name="connsiteX2" fmla="*/ 28171 w 386603"/>
                <a:gd name="connsiteY2" fmla="*/ 151624 h 290208"/>
                <a:gd name="connsiteX3" fmla="*/ 32488 w 386603"/>
                <a:gd name="connsiteY3" fmla="*/ 155941 h 290208"/>
                <a:gd name="connsiteX4" fmla="*/ 50912 w 386603"/>
                <a:gd name="connsiteY4" fmla="*/ 177614 h 290208"/>
                <a:gd name="connsiteX5" fmla="*/ 70405 w 386603"/>
                <a:gd name="connsiteY5" fmla="*/ 198175 h 290208"/>
                <a:gd name="connsiteX6" fmla="*/ 90965 w 386603"/>
                <a:gd name="connsiteY6" fmla="*/ 216599 h 290208"/>
                <a:gd name="connsiteX7" fmla="*/ 112639 w 386603"/>
                <a:gd name="connsiteY7" fmla="*/ 234979 h 290208"/>
                <a:gd name="connsiteX8" fmla="*/ 123453 w 386603"/>
                <a:gd name="connsiteY8" fmla="*/ 242589 h 290208"/>
                <a:gd name="connsiteX9" fmla="*/ 134312 w 386603"/>
                <a:gd name="connsiteY9" fmla="*/ 250155 h 290208"/>
                <a:gd name="connsiteX10" fmla="*/ 145126 w 386603"/>
                <a:gd name="connsiteY10" fmla="*/ 257721 h 290208"/>
                <a:gd name="connsiteX11" fmla="*/ 154873 w 386603"/>
                <a:gd name="connsiteY11" fmla="*/ 265331 h 290208"/>
                <a:gd name="connsiteX12" fmla="*/ 162438 w 386603"/>
                <a:gd name="connsiteY12" fmla="*/ 258833 h 290208"/>
                <a:gd name="connsiteX13" fmla="*/ 85581 w 386603"/>
                <a:gd name="connsiteY13" fmla="*/ 194926 h 290208"/>
                <a:gd name="connsiteX14" fmla="*/ 55229 w 386603"/>
                <a:gd name="connsiteY14" fmla="*/ 171117 h 290208"/>
                <a:gd name="connsiteX15" fmla="*/ 40098 w 386603"/>
                <a:gd name="connsiteY15" fmla="*/ 158121 h 290208"/>
                <a:gd name="connsiteX16" fmla="*/ 32488 w 386603"/>
                <a:gd name="connsiteY16" fmla="*/ 151624 h 290208"/>
                <a:gd name="connsiteX17" fmla="*/ 194926 w 386603"/>
                <a:gd name="connsiteY17" fmla="*/ 138629 h 290208"/>
                <a:gd name="connsiteX18" fmla="*/ 186292 w 386603"/>
                <a:gd name="connsiteY18" fmla="*/ 146195 h 290208"/>
                <a:gd name="connsiteX19" fmla="*/ 191677 w 386603"/>
                <a:gd name="connsiteY19" fmla="*/ 151624 h 290208"/>
                <a:gd name="connsiteX20" fmla="*/ 198175 w 386603"/>
                <a:gd name="connsiteY20" fmla="*/ 159190 h 290208"/>
                <a:gd name="connsiteX21" fmla="*/ 206853 w 386603"/>
                <a:gd name="connsiteY21" fmla="*/ 172185 h 290208"/>
                <a:gd name="connsiteX22" fmla="*/ 213350 w 386603"/>
                <a:gd name="connsiteY22" fmla="*/ 178682 h 290208"/>
                <a:gd name="connsiteX23" fmla="*/ 218780 w 386603"/>
                <a:gd name="connsiteY23" fmla="*/ 186292 h 290208"/>
                <a:gd name="connsiteX24" fmla="*/ 223096 w 386603"/>
                <a:gd name="connsiteY24" fmla="*/ 193858 h 290208"/>
                <a:gd name="connsiteX25" fmla="*/ 224165 w 386603"/>
                <a:gd name="connsiteY25" fmla="*/ 198175 h 290208"/>
                <a:gd name="connsiteX26" fmla="*/ 225277 w 386603"/>
                <a:gd name="connsiteY26" fmla="*/ 202492 h 290208"/>
                <a:gd name="connsiteX27" fmla="*/ 239340 w 386603"/>
                <a:gd name="connsiteY27" fmla="*/ 188428 h 290208"/>
                <a:gd name="connsiteX28" fmla="*/ 236092 w 386603"/>
                <a:gd name="connsiteY28" fmla="*/ 187360 h 290208"/>
                <a:gd name="connsiteX29" fmla="*/ 228526 w 386603"/>
                <a:gd name="connsiteY29" fmla="*/ 180863 h 290208"/>
                <a:gd name="connsiteX30" fmla="*/ 220916 w 386603"/>
                <a:gd name="connsiteY30" fmla="*/ 173297 h 290208"/>
                <a:gd name="connsiteX31" fmla="*/ 207921 w 386603"/>
                <a:gd name="connsiteY31" fmla="*/ 157053 h 290208"/>
                <a:gd name="connsiteX32" fmla="*/ 201423 w 386603"/>
                <a:gd name="connsiteY32" fmla="*/ 148375 h 290208"/>
                <a:gd name="connsiteX33" fmla="*/ 41166 w 386603"/>
                <a:gd name="connsiteY33" fmla="*/ 128883 h 290208"/>
                <a:gd name="connsiteX34" fmla="*/ 40098 w 386603"/>
                <a:gd name="connsiteY34" fmla="*/ 129951 h 290208"/>
                <a:gd name="connsiteX35" fmla="*/ 32488 w 386603"/>
                <a:gd name="connsiteY35" fmla="*/ 137561 h 290208"/>
                <a:gd name="connsiteX36" fmla="*/ 41166 w 386603"/>
                <a:gd name="connsiteY36" fmla="*/ 142946 h 290208"/>
                <a:gd name="connsiteX37" fmla="*/ 48732 w 386603"/>
                <a:gd name="connsiteY37" fmla="*/ 148375 h 290208"/>
                <a:gd name="connsiteX38" fmla="*/ 64975 w 386603"/>
                <a:gd name="connsiteY38" fmla="*/ 161370 h 290208"/>
                <a:gd name="connsiteX39" fmla="*/ 94214 w 386603"/>
                <a:gd name="connsiteY39" fmla="*/ 187360 h 290208"/>
                <a:gd name="connsiteX40" fmla="*/ 171116 w 386603"/>
                <a:gd name="connsiteY40" fmla="*/ 251223 h 290208"/>
                <a:gd name="connsiteX41" fmla="*/ 176546 w 386603"/>
                <a:gd name="connsiteY41" fmla="*/ 246906 h 290208"/>
                <a:gd name="connsiteX42" fmla="*/ 174365 w 386603"/>
                <a:gd name="connsiteY42" fmla="*/ 245838 h 290208"/>
                <a:gd name="connsiteX43" fmla="*/ 163551 w 386603"/>
                <a:gd name="connsiteY43" fmla="*/ 238228 h 290208"/>
                <a:gd name="connsiteX44" fmla="*/ 153804 w 386603"/>
                <a:gd name="connsiteY44" fmla="*/ 229594 h 290208"/>
                <a:gd name="connsiteX45" fmla="*/ 144058 w 386603"/>
                <a:gd name="connsiteY45" fmla="*/ 220916 h 290208"/>
                <a:gd name="connsiteX46" fmla="*/ 134312 w 386603"/>
                <a:gd name="connsiteY46" fmla="*/ 212238 h 290208"/>
                <a:gd name="connsiteX47" fmla="*/ 113707 w 386603"/>
                <a:gd name="connsiteY47" fmla="*/ 194926 h 290208"/>
                <a:gd name="connsiteX48" fmla="*/ 95327 w 386603"/>
                <a:gd name="connsiteY48" fmla="*/ 178682 h 290208"/>
                <a:gd name="connsiteX49" fmla="*/ 56342 w 386603"/>
                <a:gd name="connsiteY49" fmla="*/ 144058 h 290208"/>
                <a:gd name="connsiteX50" fmla="*/ 48732 w 386603"/>
                <a:gd name="connsiteY50" fmla="*/ 136448 h 290208"/>
                <a:gd name="connsiteX51" fmla="*/ 216599 w 386603"/>
                <a:gd name="connsiteY51" fmla="*/ 119136 h 290208"/>
                <a:gd name="connsiteX52" fmla="*/ 206853 w 386603"/>
                <a:gd name="connsiteY52" fmla="*/ 128883 h 290208"/>
                <a:gd name="connsiteX53" fmla="*/ 214418 w 386603"/>
                <a:gd name="connsiteY53" fmla="*/ 136448 h 290208"/>
                <a:gd name="connsiteX54" fmla="*/ 222028 w 386603"/>
                <a:gd name="connsiteY54" fmla="*/ 145126 h 290208"/>
                <a:gd name="connsiteX55" fmla="*/ 236092 w 386603"/>
                <a:gd name="connsiteY55" fmla="*/ 160302 h 290208"/>
                <a:gd name="connsiteX56" fmla="*/ 248018 w 386603"/>
                <a:gd name="connsiteY56" fmla="*/ 175433 h 290208"/>
                <a:gd name="connsiteX57" fmla="*/ 249087 w 386603"/>
                <a:gd name="connsiteY57" fmla="*/ 178682 h 290208"/>
                <a:gd name="connsiteX58" fmla="*/ 254516 w 386603"/>
                <a:gd name="connsiteY58" fmla="*/ 172185 h 290208"/>
                <a:gd name="connsiteX59" fmla="*/ 256652 w 386603"/>
                <a:gd name="connsiteY59" fmla="*/ 170048 h 290208"/>
                <a:gd name="connsiteX60" fmla="*/ 255584 w 386603"/>
                <a:gd name="connsiteY60" fmla="*/ 167868 h 290208"/>
                <a:gd name="connsiteX61" fmla="*/ 241521 w 386603"/>
                <a:gd name="connsiteY61" fmla="*/ 151624 h 290208"/>
                <a:gd name="connsiteX62" fmla="*/ 228526 w 386603"/>
                <a:gd name="connsiteY62" fmla="*/ 135380 h 290208"/>
                <a:gd name="connsiteX63" fmla="*/ 222028 w 386603"/>
                <a:gd name="connsiteY63" fmla="*/ 127815 h 290208"/>
                <a:gd name="connsiteX64" fmla="*/ 59590 w 386603"/>
                <a:gd name="connsiteY64" fmla="*/ 112639 h 290208"/>
                <a:gd name="connsiteX65" fmla="*/ 53093 w 386603"/>
                <a:gd name="connsiteY65" fmla="*/ 119136 h 290208"/>
                <a:gd name="connsiteX66" fmla="*/ 60659 w 386603"/>
                <a:gd name="connsiteY66" fmla="*/ 125634 h 290208"/>
                <a:gd name="connsiteX67" fmla="*/ 68224 w 386603"/>
                <a:gd name="connsiteY67" fmla="*/ 132131 h 290208"/>
                <a:gd name="connsiteX68" fmla="*/ 107209 w 386603"/>
                <a:gd name="connsiteY68" fmla="*/ 166800 h 290208"/>
                <a:gd name="connsiteX69" fmla="*/ 125634 w 386603"/>
                <a:gd name="connsiteY69" fmla="*/ 184112 h 290208"/>
                <a:gd name="connsiteX70" fmla="*/ 144058 w 386603"/>
                <a:gd name="connsiteY70" fmla="*/ 201423 h 290208"/>
                <a:gd name="connsiteX71" fmla="*/ 163551 w 386603"/>
                <a:gd name="connsiteY71" fmla="*/ 218735 h 290208"/>
                <a:gd name="connsiteX72" fmla="*/ 173297 w 386603"/>
                <a:gd name="connsiteY72" fmla="*/ 227414 h 290208"/>
                <a:gd name="connsiteX73" fmla="*/ 180863 w 386603"/>
                <a:gd name="connsiteY73" fmla="*/ 237160 h 290208"/>
                <a:gd name="connsiteX74" fmla="*/ 181931 w 386603"/>
                <a:gd name="connsiteY74" fmla="*/ 239341 h 290208"/>
                <a:gd name="connsiteX75" fmla="*/ 183043 w 386603"/>
                <a:gd name="connsiteY75" fmla="*/ 241477 h 290208"/>
                <a:gd name="connsiteX76" fmla="*/ 199287 w 386603"/>
                <a:gd name="connsiteY76" fmla="*/ 227414 h 290208"/>
                <a:gd name="connsiteX77" fmla="*/ 219848 w 386603"/>
                <a:gd name="connsiteY77" fmla="*/ 207921 h 290208"/>
                <a:gd name="connsiteX78" fmla="*/ 215531 w 386603"/>
                <a:gd name="connsiteY78" fmla="*/ 205740 h 290208"/>
                <a:gd name="connsiteX79" fmla="*/ 211170 w 386603"/>
                <a:gd name="connsiteY79" fmla="*/ 203604 h 290208"/>
                <a:gd name="connsiteX80" fmla="*/ 206853 w 386603"/>
                <a:gd name="connsiteY80" fmla="*/ 200355 h 290208"/>
                <a:gd name="connsiteX81" fmla="*/ 202536 w 386603"/>
                <a:gd name="connsiteY81" fmla="*/ 196039 h 290208"/>
                <a:gd name="connsiteX82" fmla="*/ 196038 w 386603"/>
                <a:gd name="connsiteY82" fmla="*/ 187360 h 290208"/>
                <a:gd name="connsiteX83" fmla="*/ 190609 w 386603"/>
                <a:gd name="connsiteY83" fmla="*/ 178682 h 290208"/>
                <a:gd name="connsiteX84" fmla="*/ 181931 w 386603"/>
                <a:gd name="connsiteY84" fmla="*/ 167868 h 290208"/>
                <a:gd name="connsiteX85" fmla="*/ 177614 w 386603"/>
                <a:gd name="connsiteY85" fmla="*/ 162438 h 290208"/>
                <a:gd name="connsiteX86" fmla="*/ 175433 w 386603"/>
                <a:gd name="connsiteY86" fmla="*/ 155941 h 290208"/>
                <a:gd name="connsiteX87" fmla="*/ 161370 w 386603"/>
                <a:gd name="connsiteY87" fmla="*/ 168936 h 290208"/>
                <a:gd name="connsiteX88" fmla="*/ 166799 w 386603"/>
                <a:gd name="connsiteY88" fmla="*/ 174365 h 290208"/>
                <a:gd name="connsiteX89" fmla="*/ 171116 w 386603"/>
                <a:gd name="connsiteY89" fmla="*/ 181931 h 290208"/>
                <a:gd name="connsiteX90" fmla="*/ 174365 w 386603"/>
                <a:gd name="connsiteY90" fmla="*/ 188428 h 290208"/>
                <a:gd name="connsiteX91" fmla="*/ 179795 w 386603"/>
                <a:gd name="connsiteY91" fmla="*/ 194926 h 290208"/>
                <a:gd name="connsiteX92" fmla="*/ 190609 w 386603"/>
                <a:gd name="connsiteY92" fmla="*/ 206853 h 290208"/>
                <a:gd name="connsiteX93" fmla="*/ 196038 w 386603"/>
                <a:gd name="connsiteY93" fmla="*/ 214419 h 290208"/>
                <a:gd name="connsiteX94" fmla="*/ 199287 w 386603"/>
                <a:gd name="connsiteY94" fmla="*/ 221984 h 290208"/>
                <a:gd name="connsiteX95" fmla="*/ 199287 w 386603"/>
                <a:gd name="connsiteY95" fmla="*/ 223097 h 290208"/>
                <a:gd name="connsiteX96" fmla="*/ 197106 w 386603"/>
                <a:gd name="connsiteY96" fmla="*/ 224165 h 290208"/>
                <a:gd name="connsiteX97" fmla="*/ 192790 w 386603"/>
                <a:gd name="connsiteY97" fmla="*/ 223097 h 290208"/>
                <a:gd name="connsiteX98" fmla="*/ 187360 w 386603"/>
                <a:gd name="connsiteY98" fmla="*/ 220916 h 290208"/>
                <a:gd name="connsiteX99" fmla="*/ 183043 w 386603"/>
                <a:gd name="connsiteY99" fmla="*/ 218735 h 290208"/>
                <a:gd name="connsiteX100" fmla="*/ 179795 w 386603"/>
                <a:gd name="connsiteY100" fmla="*/ 215487 h 290208"/>
                <a:gd name="connsiteX101" fmla="*/ 172184 w 386603"/>
                <a:gd name="connsiteY101" fmla="*/ 208989 h 290208"/>
                <a:gd name="connsiteX102" fmla="*/ 166799 w 386603"/>
                <a:gd name="connsiteY102" fmla="*/ 200355 h 290208"/>
                <a:gd name="connsiteX103" fmla="*/ 158121 w 386603"/>
                <a:gd name="connsiteY103" fmla="*/ 188428 h 290208"/>
                <a:gd name="connsiteX104" fmla="*/ 154873 w 386603"/>
                <a:gd name="connsiteY104" fmla="*/ 181931 h 290208"/>
                <a:gd name="connsiteX105" fmla="*/ 152692 w 386603"/>
                <a:gd name="connsiteY105" fmla="*/ 175433 h 290208"/>
                <a:gd name="connsiteX106" fmla="*/ 145126 w 386603"/>
                <a:gd name="connsiteY106" fmla="*/ 178682 h 290208"/>
                <a:gd name="connsiteX107" fmla="*/ 140809 w 386603"/>
                <a:gd name="connsiteY107" fmla="*/ 179795 h 290208"/>
                <a:gd name="connsiteX108" fmla="*/ 135380 w 386603"/>
                <a:gd name="connsiteY108" fmla="*/ 179795 h 290208"/>
                <a:gd name="connsiteX109" fmla="*/ 134312 w 386603"/>
                <a:gd name="connsiteY109" fmla="*/ 177614 h 290208"/>
                <a:gd name="connsiteX110" fmla="*/ 134312 w 386603"/>
                <a:gd name="connsiteY110" fmla="*/ 175433 h 290208"/>
                <a:gd name="connsiteX111" fmla="*/ 129951 w 386603"/>
                <a:gd name="connsiteY111" fmla="*/ 174365 h 290208"/>
                <a:gd name="connsiteX112" fmla="*/ 126702 w 386603"/>
                <a:gd name="connsiteY112" fmla="*/ 172185 h 290208"/>
                <a:gd name="connsiteX113" fmla="*/ 118068 w 386603"/>
                <a:gd name="connsiteY113" fmla="*/ 165687 h 290208"/>
                <a:gd name="connsiteX114" fmla="*/ 102892 w 386603"/>
                <a:gd name="connsiteY114" fmla="*/ 154873 h 290208"/>
                <a:gd name="connsiteX115" fmla="*/ 88829 w 386603"/>
                <a:gd name="connsiteY115" fmla="*/ 141878 h 290208"/>
                <a:gd name="connsiteX116" fmla="*/ 74722 w 386603"/>
                <a:gd name="connsiteY116" fmla="*/ 129951 h 290208"/>
                <a:gd name="connsiteX117" fmla="*/ 66088 w 386603"/>
                <a:gd name="connsiteY117" fmla="*/ 121317 h 290208"/>
                <a:gd name="connsiteX118" fmla="*/ 239340 w 386603"/>
                <a:gd name="connsiteY118" fmla="*/ 99644 h 290208"/>
                <a:gd name="connsiteX119" fmla="*/ 228526 w 386603"/>
                <a:gd name="connsiteY119" fmla="*/ 109390 h 290208"/>
                <a:gd name="connsiteX120" fmla="*/ 232843 w 386603"/>
                <a:gd name="connsiteY120" fmla="*/ 113707 h 290208"/>
                <a:gd name="connsiteX121" fmla="*/ 237160 w 386603"/>
                <a:gd name="connsiteY121" fmla="*/ 119136 h 290208"/>
                <a:gd name="connsiteX122" fmla="*/ 245838 w 386603"/>
                <a:gd name="connsiteY122" fmla="*/ 129951 h 290208"/>
                <a:gd name="connsiteX123" fmla="*/ 256652 w 386603"/>
                <a:gd name="connsiteY123" fmla="*/ 142946 h 290208"/>
                <a:gd name="connsiteX124" fmla="*/ 268579 w 386603"/>
                <a:gd name="connsiteY124" fmla="*/ 158121 h 290208"/>
                <a:gd name="connsiteX125" fmla="*/ 281574 w 386603"/>
                <a:gd name="connsiteY125" fmla="*/ 141878 h 290208"/>
                <a:gd name="connsiteX126" fmla="*/ 275077 w 386603"/>
                <a:gd name="connsiteY126" fmla="*/ 137561 h 290208"/>
                <a:gd name="connsiteX127" fmla="*/ 268579 w 386603"/>
                <a:gd name="connsiteY127" fmla="*/ 131063 h 290208"/>
                <a:gd name="connsiteX128" fmla="*/ 258833 w 386603"/>
                <a:gd name="connsiteY128" fmla="*/ 120204 h 290208"/>
                <a:gd name="connsiteX129" fmla="*/ 248018 w 386603"/>
                <a:gd name="connsiteY129" fmla="*/ 110458 h 290208"/>
                <a:gd name="connsiteX130" fmla="*/ 243657 w 386603"/>
                <a:gd name="connsiteY130" fmla="*/ 105073 h 290208"/>
                <a:gd name="connsiteX131" fmla="*/ 264262 w 386603"/>
                <a:gd name="connsiteY131" fmla="*/ 76902 h 290208"/>
                <a:gd name="connsiteX132" fmla="*/ 249087 w 386603"/>
                <a:gd name="connsiteY132" fmla="*/ 89897 h 290208"/>
                <a:gd name="connsiteX133" fmla="*/ 261013 w 386603"/>
                <a:gd name="connsiteY133" fmla="*/ 100712 h 290208"/>
                <a:gd name="connsiteX134" fmla="*/ 272896 w 386603"/>
                <a:gd name="connsiteY134" fmla="*/ 112639 h 290208"/>
                <a:gd name="connsiteX135" fmla="*/ 282642 w 386603"/>
                <a:gd name="connsiteY135" fmla="*/ 120204 h 290208"/>
                <a:gd name="connsiteX136" fmla="*/ 286959 w 386603"/>
                <a:gd name="connsiteY136" fmla="*/ 124566 h 290208"/>
                <a:gd name="connsiteX137" fmla="*/ 291320 w 386603"/>
                <a:gd name="connsiteY137" fmla="*/ 129951 h 290208"/>
                <a:gd name="connsiteX138" fmla="*/ 302135 w 386603"/>
                <a:gd name="connsiteY138" fmla="*/ 118068 h 290208"/>
                <a:gd name="connsiteX139" fmla="*/ 295637 w 386603"/>
                <a:gd name="connsiteY139" fmla="*/ 113707 h 290208"/>
                <a:gd name="connsiteX140" fmla="*/ 290208 w 386603"/>
                <a:gd name="connsiteY140" fmla="*/ 109390 h 290208"/>
                <a:gd name="connsiteX141" fmla="*/ 279393 w 386603"/>
                <a:gd name="connsiteY141" fmla="*/ 100712 h 290208"/>
                <a:gd name="connsiteX142" fmla="*/ 275077 w 386603"/>
                <a:gd name="connsiteY142" fmla="*/ 95327 h 290208"/>
                <a:gd name="connsiteX143" fmla="*/ 269647 w 386603"/>
                <a:gd name="connsiteY143" fmla="*/ 89897 h 290208"/>
                <a:gd name="connsiteX144" fmla="*/ 266398 w 386603"/>
                <a:gd name="connsiteY144" fmla="*/ 83400 h 290208"/>
                <a:gd name="connsiteX145" fmla="*/ 264262 w 386603"/>
                <a:gd name="connsiteY145" fmla="*/ 80151 h 290208"/>
                <a:gd name="connsiteX146" fmla="*/ 281574 w 386603"/>
                <a:gd name="connsiteY146" fmla="*/ 61727 h 290208"/>
                <a:gd name="connsiteX147" fmla="*/ 268579 w 386603"/>
                <a:gd name="connsiteY147" fmla="*/ 72586 h 290208"/>
                <a:gd name="connsiteX148" fmla="*/ 275077 w 386603"/>
                <a:gd name="connsiteY148" fmla="*/ 75834 h 290208"/>
                <a:gd name="connsiteX149" fmla="*/ 280506 w 386603"/>
                <a:gd name="connsiteY149" fmla="*/ 80151 h 290208"/>
                <a:gd name="connsiteX150" fmla="*/ 290208 w 386603"/>
                <a:gd name="connsiteY150" fmla="*/ 89897 h 290208"/>
                <a:gd name="connsiteX151" fmla="*/ 301067 w 386603"/>
                <a:gd name="connsiteY151" fmla="*/ 97463 h 290208"/>
                <a:gd name="connsiteX152" fmla="*/ 310813 w 386603"/>
                <a:gd name="connsiteY152" fmla="*/ 106141 h 290208"/>
                <a:gd name="connsiteX153" fmla="*/ 316198 w 386603"/>
                <a:gd name="connsiteY153" fmla="*/ 99644 h 290208"/>
                <a:gd name="connsiteX154" fmla="*/ 307564 w 386603"/>
                <a:gd name="connsiteY154" fmla="*/ 90966 h 290208"/>
                <a:gd name="connsiteX155" fmla="*/ 298886 w 386603"/>
                <a:gd name="connsiteY155" fmla="*/ 82332 h 290208"/>
                <a:gd name="connsiteX156" fmla="*/ 289140 w 386603"/>
                <a:gd name="connsiteY156" fmla="*/ 72586 h 290208"/>
                <a:gd name="connsiteX157" fmla="*/ 284823 w 386603"/>
                <a:gd name="connsiteY157" fmla="*/ 67156 h 290208"/>
                <a:gd name="connsiteX158" fmla="*/ 324876 w 386603"/>
                <a:gd name="connsiteY158" fmla="*/ 22742 h 290208"/>
                <a:gd name="connsiteX159" fmla="*/ 310813 w 386603"/>
                <a:gd name="connsiteY159" fmla="*/ 35737 h 290208"/>
                <a:gd name="connsiteX160" fmla="*/ 315130 w 386603"/>
                <a:gd name="connsiteY160" fmla="*/ 37917 h 290208"/>
                <a:gd name="connsiteX161" fmla="*/ 318379 w 386603"/>
                <a:gd name="connsiteY161" fmla="*/ 42234 h 290208"/>
                <a:gd name="connsiteX162" fmla="*/ 324876 w 386603"/>
                <a:gd name="connsiteY162" fmla="*/ 50912 h 290208"/>
                <a:gd name="connsiteX163" fmla="*/ 329193 w 386603"/>
                <a:gd name="connsiteY163" fmla="*/ 56342 h 290208"/>
                <a:gd name="connsiteX164" fmla="*/ 333554 w 386603"/>
                <a:gd name="connsiteY164" fmla="*/ 60659 h 290208"/>
                <a:gd name="connsiteX165" fmla="*/ 335690 w 386603"/>
                <a:gd name="connsiteY165" fmla="*/ 67156 h 290208"/>
                <a:gd name="connsiteX166" fmla="*/ 336803 w 386603"/>
                <a:gd name="connsiteY166" fmla="*/ 73654 h 290208"/>
                <a:gd name="connsiteX167" fmla="*/ 335690 w 386603"/>
                <a:gd name="connsiteY167" fmla="*/ 75834 h 290208"/>
                <a:gd name="connsiteX168" fmla="*/ 333554 w 386603"/>
                <a:gd name="connsiteY168" fmla="*/ 75834 h 290208"/>
                <a:gd name="connsiteX169" fmla="*/ 327057 w 386603"/>
                <a:gd name="connsiteY169" fmla="*/ 72586 h 290208"/>
                <a:gd name="connsiteX170" fmla="*/ 322695 w 386603"/>
                <a:gd name="connsiteY170" fmla="*/ 68224 h 290208"/>
                <a:gd name="connsiteX171" fmla="*/ 314062 w 386603"/>
                <a:gd name="connsiteY171" fmla="*/ 57410 h 290208"/>
                <a:gd name="connsiteX172" fmla="*/ 307564 w 386603"/>
                <a:gd name="connsiteY172" fmla="*/ 50912 h 290208"/>
                <a:gd name="connsiteX173" fmla="*/ 304315 w 386603"/>
                <a:gd name="connsiteY173" fmla="*/ 46595 h 290208"/>
                <a:gd name="connsiteX174" fmla="*/ 302135 w 386603"/>
                <a:gd name="connsiteY174" fmla="*/ 43347 h 290208"/>
                <a:gd name="connsiteX175" fmla="*/ 288072 w 386603"/>
                <a:gd name="connsiteY175" fmla="*/ 55229 h 290208"/>
                <a:gd name="connsiteX176" fmla="*/ 294569 w 386603"/>
                <a:gd name="connsiteY176" fmla="*/ 58478 h 290208"/>
                <a:gd name="connsiteX177" fmla="*/ 299954 w 386603"/>
                <a:gd name="connsiteY177" fmla="*/ 62839 h 290208"/>
                <a:gd name="connsiteX178" fmla="*/ 309700 w 386603"/>
                <a:gd name="connsiteY178" fmla="*/ 71473 h 290208"/>
                <a:gd name="connsiteX179" fmla="*/ 318379 w 386603"/>
                <a:gd name="connsiteY179" fmla="*/ 77970 h 290208"/>
                <a:gd name="connsiteX180" fmla="*/ 328125 w 386603"/>
                <a:gd name="connsiteY180" fmla="*/ 85581 h 290208"/>
                <a:gd name="connsiteX181" fmla="*/ 354115 w 386603"/>
                <a:gd name="connsiteY181" fmla="*/ 56342 h 290208"/>
                <a:gd name="connsiteX182" fmla="*/ 338939 w 386603"/>
                <a:gd name="connsiteY182" fmla="*/ 38985 h 290208"/>
                <a:gd name="connsiteX183" fmla="*/ 324876 w 386603"/>
                <a:gd name="connsiteY183" fmla="*/ 0 h 290208"/>
                <a:gd name="connsiteX184" fmla="*/ 328125 w 386603"/>
                <a:gd name="connsiteY184" fmla="*/ 0 h 290208"/>
                <a:gd name="connsiteX185" fmla="*/ 331374 w 386603"/>
                <a:gd name="connsiteY185" fmla="*/ 2181 h 290208"/>
                <a:gd name="connsiteX186" fmla="*/ 340052 w 386603"/>
                <a:gd name="connsiteY186" fmla="*/ 9746 h 290208"/>
                <a:gd name="connsiteX187" fmla="*/ 346549 w 386603"/>
                <a:gd name="connsiteY187" fmla="*/ 17357 h 290208"/>
                <a:gd name="connsiteX188" fmla="*/ 360612 w 386603"/>
                <a:gd name="connsiteY188" fmla="*/ 33600 h 290208"/>
                <a:gd name="connsiteX189" fmla="*/ 373607 w 386603"/>
                <a:gd name="connsiteY189" fmla="*/ 47664 h 290208"/>
                <a:gd name="connsiteX190" fmla="*/ 384422 w 386603"/>
                <a:gd name="connsiteY190" fmla="*/ 61727 h 290208"/>
                <a:gd name="connsiteX191" fmla="*/ 386603 w 386603"/>
                <a:gd name="connsiteY191" fmla="*/ 66088 h 290208"/>
                <a:gd name="connsiteX192" fmla="*/ 386603 w 386603"/>
                <a:gd name="connsiteY192" fmla="*/ 69337 h 290208"/>
                <a:gd name="connsiteX193" fmla="*/ 384422 w 386603"/>
                <a:gd name="connsiteY193" fmla="*/ 72586 h 290208"/>
                <a:gd name="connsiteX194" fmla="*/ 382286 w 386603"/>
                <a:gd name="connsiteY194" fmla="*/ 74722 h 290208"/>
                <a:gd name="connsiteX195" fmla="*/ 379037 w 386603"/>
                <a:gd name="connsiteY195" fmla="*/ 76902 h 290208"/>
                <a:gd name="connsiteX196" fmla="*/ 374676 w 386603"/>
                <a:gd name="connsiteY196" fmla="*/ 76902 h 290208"/>
                <a:gd name="connsiteX197" fmla="*/ 371427 w 386603"/>
                <a:gd name="connsiteY197" fmla="*/ 75834 h 290208"/>
                <a:gd name="connsiteX198" fmla="*/ 368178 w 386603"/>
                <a:gd name="connsiteY198" fmla="*/ 73654 h 290208"/>
                <a:gd name="connsiteX199" fmla="*/ 356296 w 386603"/>
                <a:gd name="connsiteY199" fmla="*/ 89897 h 290208"/>
                <a:gd name="connsiteX200" fmla="*/ 344369 w 386603"/>
                <a:gd name="connsiteY200" fmla="*/ 105073 h 290208"/>
                <a:gd name="connsiteX201" fmla="*/ 318379 w 386603"/>
                <a:gd name="connsiteY201" fmla="*/ 135380 h 290208"/>
                <a:gd name="connsiteX202" fmla="*/ 290208 w 386603"/>
                <a:gd name="connsiteY202" fmla="*/ 164619 h 290208"/>
                <a:gd name="connsiteX203" fmla="*/ 263150 w 386603"/>
                <a:gd name="connsiteY203" fmla="*/ 191677 h 290208"/>
                <a:gd name="connsiteX204" fmla="*/ 232843 w 386603"/>
                <a:gd name="connsiteY204" fmla="*/ 221984 h 290208"/>
                <a:gd name="connsiteX205" fmla="*/ 201423 w 386603"/>
                <a:gd name="connsiteY205" fmla="*/ 251223 h 290208"/>
                <a:gd name="connsiteX206" fmla="*/ 190609 w 386603"/>
                <a:gd name="connsiteY206" fmla="*/ 262082 h 290208"/>
                <a:gd name="connsiteX207" fmla="*/ 177614 w 386603"/>
                <a:gd name="connsiteY207" fmla="*/ 273964 h 290208"/>
                <a:gd name="connsiteX208" fmla="*/ 171116 w 386603"/>
                <a:gd name="connsiteY208" fmla="*/ 279394 h 290208"/>
                <a:gd name="connsiteX209" fmla="*/ 164619 w 386603"/>
                <a:gd name="connsiteY209" fmla="*/ 283711 h 290208"/>
                <a:gd name="connsiteX210" fmla="*/ 157053 w 386603"/>
                <a:gd name="connsiteY210" fmla="*/ 288072 h 290208"/>
                <a:gd name="connsiteX211" fmla="*/ 149443 w 386603"/>
                <a:gd name="connsiteY211" fmla="*/ 290208 h 290208"/>
                <a:gd name="connsiteX212" fmla="*/ 146194 w 386603"/>
                <a:gd name="connsiteY212" fmla="*/ 290208 h 290208"/>
                <a:gd name="connsiteX213" fmla="*/ 144058 w 386603"/>
                <a:gd name="connsiteY213" fmla="*/ 289140 h 290208"/>
                <a:gd name="connsiteX214" fmla="*/ 142946 w 386603"/>
                <a:gd name="connsiteY214" fmla="*/ 285891 h 290208"/>
                <a:gd name="connsiteX215" fmla="*/ 142946 w 386603"/>
                <a:gd name="connsiteY215" fmla="*/ 282643 h 290208"/>
                <a:gd name="connsiteX216" fmla="*/ 144058 w 386603"/>
                <a:gd name="connsiteY216" fmla="*/ 281574 h 290208"/>
                <a:gd name="connsiteX217" fmla="*/ 133199 w 386603"/>
                <a:gd name="connsiteY217" fmla="*/ 276145 h 290208"/>
                <a:gd name="connsiteX218" fmla="*/ 122385 w 386603"/>
                <a:gd name="connsiteY218" fmla="*/ 269648 h 290208"/>
                <a:gd name="connsiteX219" fmla="*/ 112639 w 386603"/>
                <a:gd name="connsiteY219" fmla="*/ 263150 h 290208"/>
                <a:gd name="connsiteX220" fmla="*/ 101824 w 386603"/>
                <a:gd name="connsiteY220" fmla="*/ 255584 h 290208"/>
                <a:gd name="connsiteX221" fmla="*/ 82332 w 386603"/>
                <a:gd name="connsiteY221" fmla="*/ 239341 h 290208"/>
                <a:gd name="connsiteX222" fmla="*/ 64975 w 386603"/>
                <a:gd name="connsiteY222" fmla="*/ 223097 h 290208"/>
                <a:gd name="connsiteX223" fmla="*/ 44415 w 386603"/>
                <a:gd name="connsiteY223" fmla="*/ 203604 h 290208"/>
                <a:gd name="connsiteX224" fmla="*/ 35737 w 386603"/>
                <a:gd name="connsiteY224" fmla="*/ 192790 h 290208"/>
                <a:gd name="connsiteX225" fmla="*/ 25990 w 386603"/>
                <a:gd name="connsiteY225" fmla="*/ 181931 h 290208"/>
                <a:gd name="connsiteX226" fmla="*/ 18425 w 386603"/>
                <a:gd name="connsiteY226" fmla="*/ 173297 h 290208"/>
                <a:gd name="connsiteX227" fmla="*/ 15176 w 386603"/>
                <a:gd name="connsiteY227" fmla="*/ 167868 h 290208"/>
                <a:gd name="connsiteX228" fmla="*/ 11927 w 386603"/>
                <a:gd name="connsiteY228" fmla="*/ 162438 h 290208"/>
                <a:gd name="connsiteX229" fmla="*/ 9746 w 386603"/>
                <a:gd name="connsiteY229" fmla="*/ 158121 h 290208"/>
                <a:gd name="connsiteX230" fmla="*/ 8678 w 386603"/>
                <a:gd name="connsiteY230" fmla="*/ 153805 h 290208"/>
                <a:gd name="connsiteX231" fmla="*/ 5430 w 386603"/>
                <a:gd name="connsiteY231" fmla="*/ 152692 h 290208"/>
                <a:gd name="connsiteX232" fmla="*/ 3249 w 386603"/>
                <a:gd name="connsiteY232" fmla="*/ 150556 h 290208"/>
                <a:gd name="connsiteX233" fmla="*/ 1113 w 386603"/>
                <a:gd name="connsiteY233" fmla="*/ 147307 h 290208"/>
                <a:gd name="connsiteX234" fmla="*/ 0 w 386603"/>
                <a:gd name="connsiteY234" fmla="*/ 144058 h 290208"/>
                <a:gd name="connsiteX235" fmla="*/ 1113 w 386603"/>
                <a:gd name="connsiteY235" fmla="*/ 138629 h 290208"/>
                <a:gd name="connsiteX236" fmla="*/ 3249 w 386603"/>
                <a:gd name="connsiteY236" fmla="*/ 133199 h 290208"/>
                <a:gd name="connsiteX237" fmla="*/ 6498 w 386603"/>
                <a:gd name="connsiteY237" fmla="*/ 128883 h 290208"/>
                <a:gd name="connsiteX238" fmla="*/ 10859 w 386603"/>
                <a:gd name="connsiteY238" fmla="*/ 123453 h 290208"/>
                <a:gd name="connsiteX239" fmla="*/ 19493 w 386603"/>
                <a:gd name="connsiteY239" fmla="*/ 115888 h 290208"/>
                <a:gd name="connsiteX240" fmla="*/ 29239 w 386603"/>
                <a:gd name="connsiteY240" fmla="*/ 108322 h 290208"/>
                <a:gd name="connsiteX241" fmla="*/ 35737 w 386603"/>
                <a:gd name="connsiteY241" fmla="*/ 102893 h 290208"/>
                <a:gd name="connsiteX242" fmla="*/ 44415 w 386603"/>
                <a:gd name="connsiteY242" fmla="*/ 97463 h 290208"/>
                <a:gd name="connsiteX243" fmla="*/ 48732 w 386603"/>
                <a:gd name="connsiteY243" fmla="*/ 95327 h 290208"/>
                <a:gd name="connsiteX244" fmla="*/ 53093 w 386603"/>
                <a:gd name="connsiteY244" fmla="*/ 94214 h 290208"/>
                <a:gd name="connsiteX245" fmla="*/ 57410 w 386603"/>
                <a:gd name="connsiteY245" fmla="*/ 94214 h 290208"/>
                <a:gd name="connsiteX246" fmla="*/ 61727 w 386603"/>
                <a:gd name="connsiteY246" fmla="*/ 96395 h 290208"/>
                <a:gd name="connsiteX247" fmla="*/ 63907 w 386603"/>
                <a:gd name="connsiteY247" fmla="*/ 97463 h 290208"/>
                <a:gd name="connsiteX248" fmla="*/ 68224 w 386603"/>
                <a:gd name="connsiteY248" fmla="*/ 99644 h 290208"/>
                <a:gd name="connsiteX249" fmla="*/ 72585 w 386603"/>
                <a:gd name="connsiteY249" fmla="*/ 102893 h 290208"/>
                <a:gd name="connsiteX250" fmla="*/ 83400 w 386603"/>
                <a:gd name="connsiteY250" fmla="*/ 111571 h 290208"/>
                <a:gd name="connsiteX251" fmla="*/ 97463 w 386603"/>
                <a:gd name="connsiteY251" fmla="*/ 125634 h 290208"/>
                <a:gd name="connsiteX252" fmla="*/ 114819 w 386603"/>
                <a:gd name="connsiteY252" fmla="*/ 139697 h 290208"/>
                <a:gd name="connsiteX253" fmla="*/ 132131 w 386603"/>
                <a:gd name="connsiteY253" fmla="*/ 153805 h 290208"/>
                <a:gd name="connsiteX254" fmla="*/ 137561 w 386603"/>
                <a:gd name="connsiteY254" fmla="*/ 157053 h 290208"/>
                <a:gd name="connsiteX255" fmla="*/ 141877 w 386603"/>
                <a:gd name="connsiteY255" fmla="*/ 161370 h 290208"/>
                <a:gd name="connsiteX256" fmla="*/ 151624 w 386603"/>
                <a:gd name="connsiteY256" fmla="*/ 151624 h 290208"/>
                <a:gd name="connsiteX257" fmla="*/ 162438 w 386603"/>
                <a:gd name="connsiteY257" fmla="*/ 142946 h 290208"/>
                <a:gd name="connsiteX258" fmla="*/ 187360 w 386603"/>
                <a:gd name="connsiteY258" fmla="*/ 119136 h 290208"/>
                <a:gd name="connsiteX259" fmla="*/ 213350 w 386603"/>
                <a:gd name="connsiteY259" fmla="*/ 96395 h 290208"/>
                <a:gd name="connsiteX260" fmla="*/ 264262 w 386603"/>
                <a:gd name="connsiteY260" fmla="*/ 49844 h 290208"/>
                <a:gd name="connsiteX261" fmla="*/ 315130 w 386603"/>
                <a:gd name="connsiteY261" fmla="*/ 4362 h 290208"/>
                <a:gd name="connsiteX262" fmla="*/ 319447 w 386603"/>
                <a:gd name="connsiteY262" fmla="*/ 2181 h 290208"/>
                <a:gd name="connsiteX263" fmla="*/ 321627 w 386603"/>
                <a:gd name="connsiteY263" fmla="*/ 1113 h 29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</a:cxnLst>
              <a:rect l="l" t="t" r="r" b="b"/>
              <a:pathLst>
                <a:path w="386603" h="290208">
                  <a:moveTo>
                    <a:pt x="27103" y="144058"/>
                  </a:moveTo>
                  <a:lnTo>
                    <a:pt x="23854" y="147307"/>
                  </a:lnTo>
                  <a:lnTo>
                    <a:pt x="28171" y="151624"/>
                  </a:lnTo>
                  <a:lnTo>
                    <a:pt x="32488" y="155941"/>
                  </a:lnTo>
                  <a:lnTo>
                    <a:pt x="50912" y="177614"/>
                  </a:lnTo>
                  <a:lnTo>
                    <a:pt x="70405" y="198175"/>
                  </a:lnTo>
                  <a:lnTo>
                    <a:pt x="90965" y="216599"/>
                  </a:lnTo>
                  <a:lnTo>
                    <a:pt x="112639" y="234979"/>
                  </a:lnTo>
                  <a:lnTo>
                    <a:pt x="123453" y="242589"/>
                  </a:lnTo>
                  <a:lnTo>
                    <a:pt x="134312" y="250155"/>
                  </a:lnTo>
                  <a:lnTo>
                    <a:pt x="145126" y="257721"/>
                  </a:lnTo>
                  <a:lnTo>
                    <a:pt x="154873" y="265331"/>
                  </a:lnTo>
                  <a:lnTo>
                    <a:pt x="162438" y="258833"/>
                  </a:lnTo>
                  <a:lnTo>
                    <a:pt x="85581" y="194926"/>
                  </a:lnTo>
                  <a:lnTo>
                    <a:pt x="55229" y="171117"/>
                  </a:lnTo>
                  <a:lnTo>
                    <a:pt x="40098" y="158121"/>
                  </a:lnTo>
                  <a:lnTo>
                    <a:pt x="32488" y="151624"/>
                  </a:lnTo>
                  <a:close/>
                  <a:moveTo>
                    <a:pt x="194926" y="138629"/>
                  </a:moveTo>
                  <a:lnTo>
                    <a:pt x="186292" y="146195"/>
                  </a:lnTo>
                  <a:lnTo>
                    <a:pt x="191677" y="151624"/>
                  </a:lnTo>
                  <a:lnTo>
                    <a:pt x="198175" y="159190"/>
                  </a:lnTo>
                  <a:lnTo>
                    <a:pt x="206853" y="172185"/>
                  </a:lnTo>
                  <a:lnTo>
                    <a:pt x="213350" y="178682"/>
                  </a:lnTo>
                  <a:lnTo>
                    <a:pt x="218780" y="186292"/>
                  </a:lnTo>
                  <a:lnTo>
                    <a:pt x="223096" y="193858"/>
                  </a:lnTo>
                  <a:lnTo>
                    <a:pt x="224165" y="198175"/>
                  </a:lnTo>
                  <a:lnTo>
                    <a:pt x="225277" y="202492"/>
                  </a:lnTo>
                  <a:lnTo>
                    <a:pt x="239340" y="188428"/>
                  </a:lnTo>
                  <a:lnTo>
                    <a:pt x="236092" y="187360"/>
                  </a:lnTo>
                  <a:lnTo>
                    <a:pt x="228526" y="180863"/>
                  </a:lnTo>
                  <a:lnTo>
                    <a:pt x="220916" y="173297"/>
                  </a:lnTo>
                  <a:lnTo>
                    <a:pt x="207921" y="157053"/>
                  </a:lnTo>
                  <a:lnTo>
                    <a:pt x="201423" y="148375"/>
                  </a:lnTo>
                  <a:close/>
                  <a:moveTo>
                    <a:pt x="41166" y="128883"/>
                  </a:moveTo>
                  <a:lnTo>
                    <a:pt x="40098" y="129951"/>
                  </a:lnTo>
                  <a:lnTo>
                    <a:pt x="32488" y="137561"/>
                  </a:lnTo>
                  <a:lnTo>
                    <a:pt x="41166" y="142946"/>
                  </a:lnTo>
                  <a:lnTo>
                    <a:pt x="48732" y="148375"/>
                  </a:lnTo>
                  <a:lnTo>
                    <a:pt x="64975" y="161370"/>
                  </a:lnTo>
                  <a:lnTo>
                    <a:pt x="94214" y="187360"/>
                  </a:lnTo>
                  <a:lnTo>
                    <a:pt x="171116" y="251223"/>
                  </a:lnTo>
                  <a:lnTo>
                    <a:pt x="176546" y="246906"/>
                  </a:lnTo>
                  <a:lnTo>
                    <a:pt x="174365" y="245838"/>
                  </a:lnTo>
                  <a:lnTo>
                    <a:pt x="163551" y="238228"/>
                  </a:lnTo>
                  <a:lnTo>
                    <a:pt x="153804" y="229594"/>
                  </a:lnTo>
                  <a:lnTo>
                    <a:pt x="144058" y="220916"/>
                  </a:lnTo>
                  <a:lnTo>
                    <a:pt x="134312" y="212238"/>
                  </a:lnTo>
                  <a:lnTo>
                    <a:pt x="113707" y="194926"/>
                  </a:lnTo>
                  <a:lnTo>
                    <a:pt x="95327" y="178682"/>
                  </a:lnTo>
                  <a:lnTo>
                    <a:pt x="56342" y="144058"/>
                  </a:lnTo>
                  <a:lnTo>
                    <a:pt x="48732" y="136448"/>
                  </a:lnTo>
                  <a:close/>
                  <a:moveTo>
                    <a:pt x="216599" y="119136"/>
                  </a:moveTo>
                  <a:lnTo>
                    <a:pt x="206853" y="128883"/>
                  </a:lnTo>
                  <a:lnTo>
                    <a:pt x="214418" y="136448"/>
                  </a:lnTo>
                  <a:lnTo>
                    <a:pt x="222028" y="145126"/>
                  </a:lnTo>
                  <a:lnTo>
                    <a:pt x="236092" y="160302"/>
                  </a:lnTo>
                  <a:lnTo>
                    <a:pt x="248018" y="175433"/>
                  </a:lnTo>
                  <a:lnTo>
                    <a:pt x="249087" y="178682"/>
                  </a:lnTo>
                  <a:lnTo>
                    <a:pt x="254516" y="172185"/>
                  </a:lnTo>
                  <a:lnTo>
                    <a:pt x="256652" y="170048"/>
                  </a:lnTo>
                  <a:lnTo>
                    <a:pt x="255584" y="167868"/>
                  </a:lnTo>
                  <a:lnTo>
                    <a:pt x="241521" y="151624"/>
                  </a:lnTo>
                  <a:lnTo>
                    <a:pt x="228526" y="135380"/>
                  </a:lnTo>
                  <a:lnTo>
                    <a:pt x="222028" y="127815"/>
                  </a:lnTo>
                  <a:close/>
                  <a:moveTo>
                    <a:pt x="59590" y="112639"/>
                  </a:moveTo>
                  <a:lnTo>
                    <a:pt x="53093" y="119136"/>
                  </a:lnTo>
                  <a:lnTo>
                    <a:pt x="60659" y="125634"/>
                  </a:lnTo>
                  <a:lnTo>
                    <a:pt x="68224" y="132131"/>
                  </a:lnTo>
                  <a:lnTo>
                    <a:pt x="107209" y="166800"/>
                  </a:lnTo>
                  <a:lnTo>
                    <a:pt x="125634" y="184112"/>
                  </a:lnTo>
                  <a:lnTo>
                    <a:pt x="144058" y="201423"/>
                  </a:lnTo>
                  <a:lnTo>
                    <a:pt x="163551" y="218735"/>
                  </a:lnTo>
                  <a:lnTo>
                    <a:pt x="173297" y="227414"/>
                  </a:lnTo>
                  <a:lnTo>
                    <a:pt x="180863" y="237160"/>
                  </a:lnTo>
                  <a:lnTo>
                    <a:pt x="181931" y="239341"/>
                  </a:lnTo>
                  <a:lnTo>
                    <a:pt x="183043" y="241477"/>
                  </a:lnTo>
                  <a:lnTo>
                    <a:pt x="199287" y="227414"/>
                  </a:lnTo>
                  <a:lnTo>
                    <a:pt x="219848" y="207921"/>
                  </a:lnTo>
                  <a:lnTo>
                    <a:pt x="215531" y="205740"/>
                  </a:lnTo>
                  <a:lnTo>
                    <a:pt x="211170" y="203604"/>
                  </a:lnTo>
                  <a:lnTo>
                    <a:pt x="206853" y="200355"/>
                  </a:lnTo>
                  <a:lnTo>
                    <a:pt x="202536" y="196039"/>
                  </a:lnTo>
                  <a:lnTo>
                    <a:pt x="196038" y="187360"/>
                  </a:lnTo>
                  <a:lnTo>
                    <a:pt x="190609" y="178682"/>
                  </a:lnTo>
                  <a:lnTo>
                    <a:pt x="181931" y="167868"/>
                  </a:lnTo>
                  <a:lnTo>
                    <a:pt x="177614" y="162438"/>
                  </a:lnTo>
                  <a:lnTo>
                    <a:pt x="175433" y="155941"/>
                  </a:lnTo>
                  <a:lnTo>
                    <a:pt x="161370" y="168936"/>
                  </a:lnTo>
                  <a:lnTo>
                    <a:pt x="166799" y="174365"/>
                  </a:lnTo>
                  <a:lnTo>
                    <a:pt x="171116" y="181931"/>
                  </a:lnTo>
                  <a:lnTo>
                    <a:pt x="174365" y="188428"/>
                  </a:lnTo>
                  <a:lnTo>
                    <a:pt x="179795" y="194926"/>
                  </a:lnTo>
                  <a:lnTo>
                    <a:pt x="190609" y="206853"/>
                  </a:lnTo>
                  <a:lnTo>
                    <a:pt x="196038" y="214419"/>
                  </a:lnTo>
                  <a:lnTo>
                    <a:pt x="199287" y="221984"/>
                  </a:lnTo>
                  <a:lnTo>
                    <a:pt x="199287" y="223097"/>
                  </a:lnTo>
                  <a:lnTo>
                    <a:pt x="197106" y="224165"/>
                  </a:lnTo>
                  <a:lnTo>
                    <a:pt x="192790" y="223097"/>
                  </a:lnTo>
                  <a:lnTo>
                    <a:pt x="187360" y="220916"/>
                  </a:lnTo>
                  <a:lnTo>
                    <a:pt x="183043" y="218735"/>
                  </a:lnTo>
                  <a:lnTo>
                    <a:pt x="179795" y="215487"/>
                  </a:lnTo>
                  <a:lnTo>
                    <a:pt x="172184" y="208989"/>
                  </a:lnTo>
                  <a:lnTo>
                    <a:pt x="166799" y="200355"/>
                  </a:lnTo>
                  <a:lnTo>
                    <a:pt x="158121" y="188428"/>
                  </a:lnTo>
                  <a:lnTo>
                    <a:pt x="154873" y="181931"/>
                  </a:lnTo>
                  <a:lnTo>
                    <a:pt x="152692" y="175433"/>
                  </a:lnTo>
                  <a:lnTo>
                    <a:pt x="145126" y="178682"/>
                  </a:lnTo>
                  <a:lnTo>
                    <a:pt x="140809" y="179795"/>
                  </a:lnTo>
                  <a:lnTo>
                    <a:pt x="135380" y="179795"/>
                  </a:lnTo>
                  <a:lnTo>
                    <a:pt x="134312" y="177614"/>
                  </a:lnTo>
                  <a:lnTo>
                    <a:pt x="134312" y="175433"/>
                  </a:lnTo>
                  <a:lnTo>
                    <a:pt x="129951" y="174365"/>
                  </a:lnTo>
                  <a:lnTo>
                    <a:pt x="126702" y="172185"/>
                  </a:lnTo>
                  <a:lnTo>
                    <a:pt x="118068" y="165687"/>
                  </a:lnTo>
                  <a:lnTo>
                    <a:pt x="102892" y="154873"/>
                  </a:lnTo>
                  <a:lnTo>
                    <a:pt x="88829" y="141878"/>
                  </a:lnTo>
                  <a:lnTo>
                    <a:pt x="74722" y="129951"/>
                  </a:lnTo>
                  <a:lnTo>
                    <a:pt x="66088" y="121317"/>
                  </a:lnTo>
                  <a:close/>
                  <a:moveTo>
                    <a:pt x="239340" y="99644"/>
                  </a:moveTo>
                  <a:lnTo>
                    <a:pt x="228526" y="109390"/>
                  </a:lnTo>
                  <a:lnTo>
                    <a:pt x="232843" y="113707"/>
                  </a:lnTo>
                  <a:lnTo>
                    <a:pt x="237160" y="119136"/>
                  </a:lnTo>
                  <a:lnTo>
                    <a:pt x="245838" y="129951"/>
                  </a:lnTo>
                  <a:lnTo>
                    <a:pt x="256652" y="142946"/>
                  </a:lnTo>
                  <a:lnTo>
                    <a:pt x="268579" y="158121"/>
                  </a:lnTo>
                  <a:lnTo>
                    <a:pt x="281574" y="141878"/>
                  </a:lnTo>
                  <a:lnTo>
                    <a:pt x="275077" y="137561"/>
                  </a:lnTo>
                  <a:lnTo>
                    <a:pt x="268579" y="131063"/>
                  </a:lnTo>
                  <a:lnTo>
                    <a:pt x="258833" y="120204"/>
                  </a:lnTo>
                  <a:lnTo>
                    <a:pt x="248018" y="110458"/>
                  </a:lnTo>
                  <a:lnTo>
                    <a:pt x="243657" y="105073"/>
                  </a:lnTo>
                  <a:close/>
                  <a:moveTo>
                    <a:pt x="264262" y="76902"/>
                  </a:moveTo>
                  <a:lnTo>
                    <a:pt x="249087" y="89897"/>
                  </a:lnTo>
                  <a:lnTo>
                    <a:pt x="261013" y="100712"/>
                  </a:lnTo>
                  <a:lnTo>
                    <a:pt x="272896" y="112639"/>
                  </a:lnTo>
                  <a:lnTo>
                    <a:pt x="282642" y="120204"/>
                  </a:lnTo>
                  <a:lnTo>
                    <a:pt x="286959" y="124566"/>
                  </a:lnTo>
                  <a:lnTo>
                    <a:pt x="291320" y="129951"/>
                  </a:lnTo>
                  <a:lnTo>
                    <a:pt x="302135" y="118068"/>
                  </a:lnTo>
                  <a:lnTo>
                    <a:pt x="295637" y="113707"/>
                  </a:lnTo>
                  <a:lnTo>
                    <a:pt x="290208" y="109390"/>
                  </a:lnTo>
                  <a:lnTo>
                    <a:pt x="279393" y="100712"/>
                  </a:lnTo>
                  <a:lnTo>
                    <a:pt x="275077" y="95327"/>
                  </a:lnTo>
                  <a:lnTo>
                    <a:pt x="269647" y="89897"/>
                  </a:lnTo>
                  <a:lnTo>
                    <a:pt x="266398" y="83400"/>
                  </a:lnTo>
                  <a:lnTo>
                    <a:pt x="264262" y="80151"/>
                  </a:lnTo>
                  <a:close/>
                  <a:moveTo>
                    <a:pt x="281574" y="61727"/>
                  </a:moveTo>
                  <a:lnTo>
                    <a:pt x="268579" y="72586"/>
                  </a:lnTo>
                  <a:lnTo>
                    <a:pt x="275077" y="75834"/>
                  </a:lnTo>
                  <a:lnTo>
                    <a:pt x="280506" y="80151"/>
                  </a:lnTo>
                  <a:lnTo>
                    <a:pt x="290208" y="89897"/>
                  </a:lnTo>
                  <a:lnTo>
                    <a:pt x="301067" y="97463"/>
                  </a:lnTo>
                  <a:lnTo>
                    <a:pt x="310813" y="106141"/>
                  </a:lnTo>
                  <a:lnTo>
                    <a:pt x="316198" y="99644"/>
                  </a:lnTo>
                  <a:lnTo>
                    <a:pt x="307564" y="90966"/>
                  </a:lnTo>
                  <a:lnTo>
                    <a:pt x="298886" y="82332"/>
                  </a:lnTo>
                  <a:lnTo>
                    <a:pt x="289140" y="72586"/>
                  </a:lnTo>
                  <a:lnTo>
                    <a:pt x="284823" y="67156"/>
                  </a:lnTo>
                  <a:close/>
                  <a:moveTo>
                    <a:pt x="324876" y="22742"/>
                  </a:moveTo>
                  <a:lnTo>
                    <a:pt x="310813" y="35737"/>
                  </a:lnTo>
                  <a:lnTo>
                    <a:pt x="315130" y="37917"/>
                  </a:lnTo>
                  <a:lnTo>
                    <a:pt x="318379" y="42234"/>
                  </a:lnTo>
                  <a:lnTo>
                    <a:pt x="324876" y="50912"/>
                  </a:lnTo>
                  <a:lnTo>
                    <a:pt x="329193" y="56342"/>
                  </a:lnTo>
                  <a:lnTo>
                    <a:pt x="333554" y="60659"/>
                  </a:lnTo>
                  <a:lnTo>
                    <a:pt x="335690" y="67156"/>
                  </a:lnTo>
                  <a:lnTo>
                    <a:pt x="336803" y="73654"/>
                  </a:lnTo>
                  <a:lnTo>
                    <a:pt x="335690" y="75834"/>
                  </a:lnTo>
                  <a:lnTo>
                    <a:pt x="333554" y="75834"/>
                  </a:lnTo>
                  <a:lnTo>
                    <a:pt x="327057" y="72586"/>
                  </a:lnTo>
                  <a:lnTo>
                    <a:pt x="322695" y="68224"/>
                  </a:lnTo>
                  <a:lnTo>
                    <a:pt x="314062" y="57410"/>
                  </a:lnTo>
                  <a:lnTo>
                    <a:pt x="307564" y="50912"/>
                  </a:lnTo>
                  <a:lnTo>
                    <a:pt x="304315" y="46595"/>
                  </a:lnTo>
                  <a:lnTo>
                    <a:pt x="302135" y="43347"/>
                  </a:lnTo>
                  <a:lnTo>
                    <a:pt x="288072" y="55229"/>
                  </a:lnTo>
                  <a:lnTo>
                    <a:pt x="294569" y="58478"/>
                  </a:lnTo>
                  <a:lnTo>
                    <a:pt x="299954" y="62839"/>
                  </a:lnTo>
                  <a:lnTo>
                    <a:pt x="309700" y="71473"/>
                  </a:lnTo>
                  <a:lnTo>
                    <a:pt x="318379" y="77970"/>
                  </a:lnTo>
                  <a:lnTo>
                    <a:pt x="328125" y="85581"/>
                  </a:lnTo>
                  <a:lnTo>
                    <a:pt x="354115" y="56342"/>
                  </a:lnTo>
                  <a:lnTo>
                    <a:pt x="338939" y="38985"/>
                  </a:lnTo>
                  <a:close/>
                  <a:moveTo>
                    <a:pt x="324876" y="0"/>
                  </a:moveTo>
                  <a:lnTo>
                    <a:pt x="328125" y="0"/>
                  </a:lnTo>
                  <a:lnTo>
                    <a:pt x="331374" y="2181"/>
                  </a:lnTo>
                  <a:lnTo>
                    <a:pt x="340052" y="9746"/>
                  </a:lnTo>
                  <a:lnTo>
                    <a:pt x="346549" y="17357"/>
                  </a:lnTo>
                  <a:lnTo>
                    <a:pt x="360612" y="33600"/>
                  </a:lnTo>
                  <a:lnTo>
                    <a:pt x="373607" y="47664"/>
                  </a:lnTo>
                  <a:lnTo>
                    <a:pt x="384422" y="61727"/>
                  </a:lnTo>
                  <a:lnTo>
                    <a:pt x="386603" y="66088"/>
                  </a:lnTo>
                  <a:lnTo>
                    <a:pt x="386603" y="69337"/>
                  </a:lnTo>
                  <a:lnTo>
                    <a:pt x="384422" y="72586"/>
                  </a:lnTo>
                  <a:lnTo>
                    <a:pt x="382286" y="74722"/>
                  </a:lnTo>
                  <a:lnTo>
                    <a:pt x="379037" y="76902"/>
                  </a:lnTo>
                  <a:lnTo>
                    <a:pt x="374676" y="76902"/>
                  </a:lnTo>
                  <a:lnTo>
                    <a:pt x="371427" y="75834"/>
                  </a:lnTo>
                  <a:lnTo>
                    <a:pt x="368178" y="73654"/>
                  </a:lnTo>
                  <a:lnTo>
                    <a:pt x="356296" y="89897"/>
                  </a:lnTo>
                  <a:lnTo>
                    <a:pt x="344369" y="105073"/>
                  </a:lnTo>
                  <a:lnTo>
                    <a:pt x="318379" y="135380"/>
                  </a:lnTo>
                  <a:lnTo>
                    <a:pt x="290208" y="164619"/>
                  </a:lnTo>
                  <a:lnTo>
                    <a:pt x="263150" y="191677"/>
                  </a:lnTo>
                  <a:lnTo>
                    <a:pt x="232843" y="221984"/>
                  </a:lnTo>
                  <a:lnTo>
                    <a:pt x="201423" y="251223"/>
                  </a:lnTo>
                  <a:lnTo>
                    <a:pt x="190609" y="262082"/>
                  </a:lnTo>
                  <a:lnTo>
                    <a:pt x="177614" y="273964"/>
                  </a:lnTo>
                  <a:lnTo>
                    <a:pt x="171116" y="279394"/>
                  </a:lnTo>
                  <a:lnTo>
                    <a:pt x="164619" y="283711"/>
                  </a:lnTo>
                  <a:lnTo>
                    <a:pt x="157053" y="288072"/>
                  </a:lnTo>
                  <a:lnTo>
                    <a:pt x="149443" y="290208"/>
                  </a:lnTo>
                  <a:lnTo>
                    <a:pt x="146194" y="290208"/>
                  </a:lnTo>
                  <a:lnTo>
                    <a:pt x="144058" y="289140"/>
                  </a:lnTo>
                  <a:lnTo>
                    <a:pt x="142946" y="285891"/>
                  </a:lnTo>
                  <a:lnTo>
                    <a:pt x="142946" y="282643"/>
                  </a:lnTo>
                  <a:lnTo>
                    <a:pt x="144058" y="281574"/>
                  </a:lnTo>
                  <a:lnTo>
                    <a:pt x="133199" y="276145"/>
                  </a:lnTo>
                  <a:lnTo>
                    <a:pt x="122385" y="269648"/>
                  </a:lnTo>
                  <a:lnTo>
                    <a:pt x="112639" y="263150"/>
                  </a:lnTo>
                  <a:lnTo>
                    <a:pt x="101824" y="255584"/>
                  </a:lnTo>
                  <a:lnTo>
                    <a:pt x="82332" y="239341"/>
                  </a:lnTo>
                  <a:lnTo>
                    <a:pt x="64975" y="223097"/>
                  </a:lnTo>
                  <a:lnTo>
                    <a:pt x="44415" y="203604"/>
                  </a:lnTo>
                  <a:lnTo>
                    <a:pt x="35737" y="192790"/>
                  </a:lnTo>
                  <a:lnTo>
                    <a:pt x="25990" y="181931"/>
                  </a:lnTo>
                  <a:lnTo>
                    <a:pt x="18425" y="173297"/>
                  </a:lnTo>
                  <a:lnTo>
                    <a:pt x="15176" y="167868"/>
                  </a:lnTo>
                  <a:lnTo>
                    <a:pt x="11927" y="162438"/>
                  </a:lnTo>
                  <a:lnTo>
                    <a:pt x="9746" y="158121"/>
                  </a:lnTo>
                  <a:lnTo>
                    <a:pt x="8678" y="153805"/>
                  </a:lnTo>
                  <a:lnTo>
                    <a:pt x="5430" y="152692"/>
                  </a:lnTo>
                  <a:lnTo>
                    <a:pt x="3249" y="150556"/>
                  </a:lnTo>
                  <a:lnTo>
                    <a:pt x="1113" y="147307"/>
                  </a:lnTo>
                  <a:lnTo>
                    <a:pt x="0" y="144058"/>
                  </a:lnTo>
                  <a:lnTo>
                    <a:pt x="1113" y="138629"/>
                  </a:lnTo>
                  <a:lnTo>
                    <a:pt x="3249" y="133199"/>
                  </a:lnTo>
                  <a:lnTo>
                    <a:pt x="6498" y="128883"/>
                  </a:lnTo>
                  <a:lnTo>
                    <a:pt x="10859" y="123453"/>
                  </a:lnTo>
                  <a:lnTo>
                    <a:pt x="19493" y="115888"/>
                  </a:lnTo>
                  <a:lnTo>
                    <a:pt x="29239" y="108322"/>
                  </a:lnTo>
                  <a:lnTo>
                    <a:pt x="35737" y="102893"/>
                  </a:lnTo>
                  <a:lnTo>
                    <a:pt x="44415" y="97463"/>
                  </a:lnTo>
                  <a:lnTo>
                    <a:pt x="48732" y="95327"/>
                  </a:lnTo>
                  <a:lnTo>
                    <a:pt x="53093" y="94214"/>
                  </a:lnTo>
                  <a:lnTo>
                    <a:pt x="57410" y="94214"/>
                  </a:lnTo>
                  <a:lnTo>
                    <a:pt x="61727" y="96395"/>
                  </a:lnTo>
                  <a:lnTo>
                    <a:pt x="63907" y="97463"/>
                  </a:lnTo>
                  <a:lnTo>
                    <a:pt x="68224" y="99644"/>
                  </a:lnTo>
                  <a:lnTo>
                    <a:pt x="72585" y="102893"/>
                  </a:lnTo>
                  <a:lnTo>
                    <a:pt x="83400" y="111571"/>
                  </a:lnTo>
                  <a:lnTo>
                    <a:pt x="97463" y="125634"/>
                  </a:lnTo>
                  <a:lnTo>
                    <a:pt x="114819" y="139697"/>
                  </a:lnTo>
                  <a:lnTo>
                    <a:pt x="132131" y="153805"/>
                  </a:lnTo>
                  <a:lnTo>
                    <a:pt x="137561" y="157053"/>
                  </a:lnTo>
                  <a:lnTo>
                    <a:pt x="141877" y="161370"/>
                  </a:lnTo>
                  <a:lnTo>
                    <a:pt x="151624" y="151624"/>
                  </a:lnTo>
                  <a:lnTo>
                    <a:pt x="162438" y="142946"/>
                  </a:lnTo>
                  <a:lnTo>
                    <a:pt x="187360" y="119136"/>
                  </a:lnTo>
                  <a:lnTo>
                    <a:pt x="213350" y="96395"/>
                  </a:lnTo>
                  <a:lnTo>
                    <a:pt x="264262" y="49844"/>
                  </a:lnTo>
                  <a:lnTo>
                    <a:pt x="315130" y="4362"/>
                  </a:lnTo>
                  <a:lnTo>
                    <a:pt x="319447" y="2181"/>
                  </a:lnTo>
                  <a:lnTo>
                    <a:pt x="321627" y="1113"/>
                  </a:lnTo>
                  <a:close/>
                </a:path>
              </a:pathLst>
            </a:custGeom>
            <a:solidFill>
              <a:srgbClr val="FFB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EG" dirty="0"/>
            </a:p>
          </p:txBody>
        </p:sp>
      </p:grpSp>
    </p:spTree>
    <p:extLst>
      <p:ext uri="{BB962C8B-B14F-4D97-AF65-F5344CB8AC3E}">
        <p14:creationId xmlns:p14="http://schemas.microsoft.com/office/powerpoint/2010/main" val="215161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D0A2464-1968-4C1A-89FF-3E63C84204FE}"/>
              </a:ext>
            </a:extLst>
          </p:cNvPr>
          <p:cNvGrpSpPr/>
          <p:nvPr/>
        </p:nvGrpSpPr>
        <p:grpSpPr>
          <a:xfrm>
            <a:off x="6558432" y="3939822"/>
            <a:ext cx="3778818" cy="1102081"/>
            <a:chOff x="517953" y="3211884"/>
            <a:chExt cx="2508409" cy="731570"/>
          </a:xfrm>
        </p:grpSpPr>
        <p:sp>
          <p:nvSpPr>
            <p:cNvPr id="5" name="Google Shape;767;p22">
              <a:extLst>
                <a:ext uri="{FF2B5EF4-FFF2-40B4-BE49-F238E27FC236}">
                  <a16:creationId xmlns:a16="http://schemas.microsoft.com/office/drawing/2014/main" id="{BFD87AD5-FEDB-45F0-87CE-F8B624EA2811}"/>
                </a:ext>
              </a:extLst>
            </p:cNvPr>
            <p:cNvSpPr/>
            <p:nvPr/>
          </p:nvSpPr>
          <p:spPr>
            <a:xfrm>
              <a:off x="618030" y="3354705"/>
              <a:ext cx="2359363" cy="544830"/>
            </a:xfrm>
            <a:prstGeom prst="roundRect">
              <a:avLst>
                <a:gd name="adj" fmla="val 50000"/>
              </a:avLst>
            </a:prstGeom>
            <a:solidFill>
              <a:srgbClr val="E8F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48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الثقة بالنفس</a:t>
              </a:r>
              <a:endParaRPr lang="ar-EG" sz="4800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6" name="Google Shape;2113;p32">
              <a:extLst>
                <a:ext uri="{FF2B5EF4-FFF2-40B4-BE49-F238E27FC236}">
                  <a16:creationId xmlns:a16="http://schemas.microsoft.com/office/drawing/2014/main" id="{D0FBAC2A-A18E-4903-B207-30C37445A75D}"/>
                </a:ext>
              </a:extLst>
            </p:cNvPr>
            <p:cNvSpPr/>
            <p:nvPr/>
          </p:nvSpPr>
          <p:spPr>
            <a:xfrm>
              <a:off x="517953" y="3211884"/>
              <a:ext cx="2508409" cy="731570"/>
            </a:xfrm>
            <a:custGeom>
              <a:avLst/>
              <a:gdLst/>
              <a:ahLst/>
              <a:cxnLst/>
              <a:rect l="l" t="t" r="r" b="b"/>
              <a:pathLst>
                <a:path w="10316" h="4949" fill="none" extrusionOk="0">
                  <a:moveTo>
                    <a:pt x="584" y="1900"/>
                  </a:moveTo>
                  <a:cubicBezTo>
                    <a:pt x="1" y="2883"/>
                    <a:pt x="417" y="4599"/>
                    <a:pt x="1301" y="4782"/>
                  </a:cubicBezTo>
                  <a:cubicBezTo>
                    <a:pt x="2200" y="4949"/>
                    <a:pt x="7932" y="4949"/>
                    <a:pt x="9099" y="4616"/>
                  </a:cubicBezTo>
                  <a:cubicBezTo>
                    <a:pt x="10282" y="4266"/>
                    <a:pt x="10315" y="2849"/>
                    <a:pt x="9932" y="1533"/>
                  </a:cubicBezTo>
                  <a:cubicBezTo>
                    <a:pt x="9565" y="217"/>
                    <a:pt x="2167" y="0"/>
                    <a:pt x="217" y="1750"/>
                  </a:cubicBezTo>
                </a:path>
              </a:pathLst>
            </a:custGeom>
            <a:solidFill>
              <a:srgbClr val="BF3042"/>
            </a:solidFill>
            <a:ln w="28575" cap="rnd" cmpd="sng">
              <a:solidFill>
                <a:srgbClr val="C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20FF6DE0-552B-41EB-8880-D13267D8A695}"/>
              </a:ext>
            </a:extLst>
          </p:cNvPr>
          <p:cNvGrpSpPr/>
          <p:nvPr/>
        </p:nvGrpSpPr>
        <p:grpSpPr>
          <a:xfrm>
            <a:off x="7247617" y="1502155"/>
            <a:ext cx="2476905" cy="2441501"/>
            <a:chOff x="4602266" y="2050729"/>
            <a:chExt cx="3017573" cy="2974441"/>
          </a:xfrm>
        </p:grpSpPr>
        <p:sp>
          <p:nvSpPr>
            <p:cNvPr id="8" name="شكل بيضاوي 7">
              <a:extLst>
                <a:ext uri="{FF2B5EF4-FFF2-40B4-BE49-F238E27FC236}">
                  <a16:creationId xmlns:a16="http://schemas.microsoft.com/office/drawing/2014/main" id="{FCAFC07C-C937-416A-BB27-608751D817B6}"/>
                </a:ext>
              </a:extLst>
            </p:cNvPr>
            <p:cNvSpPr/>
            <p:nvPr/>
          </p:nvSpPr>
          <p:spPr>
            <a:xfrm>
              <a:off x="4723375" y="2089717"/>
              <a:ext cx="2896464" cy="2896464"/>
            </a:xfrm>
            <a:prstGeom prst="ellipse">
              <a:avLst/>
            </a:prstGeom>
            <a:solidFill>
              <a:srgbClr val="E8F5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E4DB67C6-A465-4479-875F-2F0A4B7703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21400" t="-1" r="-14530" b="38225"/>
            <a:stretch/>
          </p:blipFill>
          <p:spPr>
            <a:xfrm>
              <a:off x="4602266" y="2377541"/>
              <a:ext cx="2924428" cy="2647629"/>
            </a:xfrm>
            <a:prstGeom prst="ellipse">
              <a:avLst/>
            </a:prstGeom>
          </p:spPr>
        </p:pic>
        <p:sp>
          <p:nvSpPr>
            <p:cNvPr id="10" name="Google Shape;549;p19">
              <a:extLst>
                <a:ext uri="{FF2B5EF4-FFF2-40B4-BE49-F238E27FC236}">
                  <a16:creationId xmlns:a16="http://schemas.microsoft.com/office/drawing/2014/main" id="{B0509810-70F4-4D8C-AD89-3325490B8888}"/>
                </a:ext>
              </a:extLst>
            </p:cNvPr>
            <p:cNvSpPr/>
            <p:nvPr/>
          </p:nvSpPr>
          <p:spPr>
            <a:xfrm rot="16200000">
              <a:off x="4623422" y="2141461"/>
              <a:ext cx="2974441" cy="2792977"/>
            </a:xfrm>
            <a:custGeom>
              <a:avLst/>
              <a:gdLst/>
              <a:ahLst/>
              <a:cxnLst/>
              <a:rect l="l" t="t" r="r" b="b"/>
              <a:pathLst>
                <a:path w="68961" h="34360" extrusionOk="0">
                  <a:moveTo>
                    <a:pt x="29793" y="627"/>
                  </a:moveTo>
                  <a:cubicBezTo>
                    <a:pt x="31042" y="627"/>
                    <a:pt x="32291" y="656"/>
                    <a:pt x="33536" y="708"/>
                  </a:cubicBezTo>
                  <a:cubicBezTo>
                    <a:pt x="39019" y="872"/>
                    <a:pt x="44666" y="1385"/>
                    <a:pt x="50149" y="2248"/>
                  </a:cubicBezTo>
                  <a:cubicBezTo>
                    <a:pt x="55612" y="3193"/>
                    <a:pt x="61444" y="4897"/>
                    <a:pt x="65120" y="9600"/>
                  </a:cubicBezTo>
                  <a:cubicBezTo>
                    <a:pt x="68960" y="14570"/>
                    <a:pt x="68550" y="20977"/>
                    <a:pt x="64340" y="25597"/>
                  </a:cubicBezTo>
                  <a:cubicBezTo>
                    <a:pt x="60417" y="30054"/>
                    <a:pt x="54421" y="31512"/>
                    <a:pt x="48855" y="32456"/>
                  </a:cubicBezTo>
                  <a:cubicBezTo>
                    <a:pt x="43610" y="33353"/>
                    <a:pt x="38244" y="33806"/>
                    <a:pt x="32898" y="33806"/>
                  </a:cubicBezTo>
                  <a:cubicBezTo>
                    <a:pt x="31630" y="33806"/>
                    <a:pt x="30364" y="33781"/>
                    <a:pt x="29100" y="33730"/>
                  </a:cubicBezTo>
                  <a:cubicBezTo>
                    <a:pt x="23699" y="33483"/>
                    <a:pt x="18134" y="33052"/>
                    <a:pt x="12917" y="31245"/>
                  </a:cubicBezTo>
                  <a:cubicBezTo>
                    <a:pt x="7619" y="29376"/>
                    <a:pt x="2485" y="25782"/>
                    <a:pt x="1109" y="19786"/>
                  </a:cubicBezTo>
                  <a:cubicBezTo>
                    <a:pt x="0" y="15432"/>
                    <a:pt x="1027" y="10627"/>
                    <a:pt x="3594" y="7115"/>
                  </a:cubicBezTo>
                  <a:cubicBezTo>
                    <a:pt x="11507" y="2147"/>
                    <a:pt x="20660" y="627"/>
                    <a:pt x="29793" y="627"/>
                  </a:cubicBezTo>
                  <a:close/>
                  <a:moveTo>
                    <a:pt x="30015" y="1"/>
                  </a:moveTo>
                  <a:cubicBezTo>
                    <a:pt x="21187" y="1"/>
                    <a:pt x="12367" y="1344"/>
                    <a:pt x="4621" y="5760"/>
                  </a:cubicBezTo>
                  <a:cubicBezTo>
                    <a:pt x="5134" y="5246"/>
                    <a:pt x="5730" y="4733"/>
                    <a:pt x="6325" y="4219"/>
                  </a:cubicBezTo>
                  <a:cubicBezTo>
                    <a:pt x="6486" y="4148"/>
                    <a:pt x="6367" y="3937"/>
                    <a:pt x="6226" y="3937"/>
                  </a:cubicBezTo>
                  <a:cubicBezTo>
                    <a:pt x="6204" y="3937"/>
                    <a:pt x="6182" y="3942"/>
                    <a:pt x="6161" y="3952"/>
                  </a:cubicBezTo>
                  <a:cubicBezTo>
                    <a:pt x="5216" y="4651"/>
                    <a:pt x="4374" y="5493"/>
                    <a:pt x="3676" y="6355"/>
                  </a:cubicBezTo>
                  <a:cubicBezTo>
                    <a:pt x="3081" y="6704"/>
                    <a:pt x="2485" y="7115"/>
                    <a:pt x="1890" y="7464"/>
                  </a:cubicBezTo>
                  <a:cubicBezTo>
                    <a:pt x="1675" y="7679"/>
                    <a:pt x="1805" y="8052"/>
                    <a:pt x="1993" y="8052"/>
                  </a:cubicBezTo>
                  <a:cubicBezTo>
                    <a:pt x="2038" y="8052"/>
                    <a:pt x="2088" y="8030"/>
                    <a:pt x="2136" y="7977"/>
                  </a:cubicBezTo>
                  <a:cubicBezTo>
                    <a:pt x="2403" y="7895"/>
                    <a:pt x="2567" y="7731"/>
                    <a:pt x="2731" y="7628"/>
                  </a:cubicBezTo>
                  <a:lnTo>
                    <a:pt x="2731" y="7628"/>
                  </a:lnTo>
                  <a:cubicBezTo>
                    <a:pt x="1109" y="10031"/>
                    <a:pt x="267" y="12947"/>
                    <a:pt x="164" y="15945"/>
                  </a:cubicBezTo>
                  <a:cubicBezTo>
                    <a:pt x="82" y="20895"/>
                    <a:pt x="2403" y="25351"/>
                    <a:pt x="6161" y="28267"/>
                  </a:cubicBezTo>
                  <a:cubicBezTo>
                    <a:pt x="10350" y="31594"/>
                    <a:pt x="15751" y="32888"/>
                    <a:pt x="20803" y="33565"/>
                  </a:cubicBezTo>
                  <a:cubicBezTo>
                    <a:pt x="24877" y="34101"/>
                    <a:pt x="28950" y="34359"/>
                    <a:pt x="33024" y="34359"/>
                  </a:cubicBezTo>
                  <a:cubicBezTo>
                    <a:pt x="36138" y="34359"/>
                    <a:pt x="39252" y="34208"/>
                    <a:pt x="42366" y="33915"/>
                  </a:cubicBezTo>
                  <a:cubicBezTo>
                    <a:pt x="48609" y="33216"/>
                    <a:pt x="55530" y="32456"/>
                    <a:pt x="61013" y="29027"/>
                  </a:cubicBezTo>
                  <a:cubicBezTo>
                    <a:pt x="65366" y="26378"/>
                    <a:pt x="68960" y="21490"/>
                    <a:pt x="68365" y="16028"/>
                  </a:cubicBezTo>
                  <a:cubicBezTo>
                    <a:pt x="67851" y="10811"/>
                    <a:pt x="63826" y="6602"/>
                    <a:pt x="59473" y="4384"/>
                  </a:cubicBezTo>
                  <a:cubicBezTo>
                    <a:pt x="53907" y="1652"/>
                    <a:pt x="47500" y="1221"/>
                    <a:pt x="41504" y="626"/>
                  </a:cubicBezTo>
                  <a:cubicBezTo>
                    <a:pt x="37732" y="257"/>
                    <a:pt x="33873" y="1"/>
                    <a:pt x="3001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6DAE358-F8D9-4706-BF74-13CB13166451}"/>
              </a:ext>
            </a:extLst>
          </p:cNvPr>
          <p:cNvSpPr txBox="1"/>
          <p:nvPr/>
        </p:nvSpPr>
        <p:spPr>
          <a:xfrm>
            <a:off x="3618723" y="337404"/>
            <a:ext cx="495455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4400" dirty="0">
                <a:ln>
                  <a:solidFill>
                    <a:sysClr val="windowText" lastClr="000000"/>
                  </a:solidFill>
                </a:ln>
                <a:solidFill>
                  <a:srgbClr val="BF3042"/>
                </a:solidFill>
                <a:latin typeface="Lalezar" panose="00000500000000000000" pitchFamily="2" charset="-78"/>
                <a:cs typeface="Lalezar" panose="00000500000000000000" pitchFamily="2" charset="-78"/>
              </a:rPr>
              <a:t>الثقة بالنفس</a:t>
            </a:r>
            <a:endParaRPr lang="ar-EG" sz="4400" dirty="0">
              <a:ln>
                <a:solidFill>
                  <a:sysClr val="windowText" lastClr="000000"/>
                </a:solidFill>
              </a:ln>
              <a:solidFill>
                <a:srgbClr val="BF3042"/>
              </a:solidFill>
              <a:latin typeface="Lalezar" panose="00000500000000000000" pitchFamily="2" charset="-78"/>
              <a:cs typeface="Lalezar" panose="00000500000000000000" pitchFamily="2" charset="-78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CD0F35F9-3D88-4AED-85F2-345EF07B4912}"/>
              </a:ext>
            </a:extLst>
          </p:cNvPr>
          <p:cNvGrpSpPr/>
          <p:nvPr/>
        </p:nvGrpSpPr>
        <p:grpSpPr>
          <a:xfrm>
            <a:off x="7462221" y="494375"/>
            <a:ext cx="359396" cy="314379"/>
            <a:chOff x="7962416" y="494375"/>
            <a:chExt cx="359396" cy="314379"/>
          </a:xfrm>
        </p:grpSpPr>
        <p:grpSp>
          <p:nvGrpSpPr>
            <p:cNvPr id="13" name="مجموعة 12">
              <a:extLst>
                <a:ext uri="{FF2B5EF4-FFF2-40B4-BE49-F238E27FC236}">
                  <a16:creationId xmlns:a16="http://schemas.microsoft.com/office/drawing/2014/main" id="{684CF69E-1F91-461A-94A2-5CD261100DA5}"/>
                </a:ext>
              </a:extLst>
            </p:cNvPr>
            <p:cNvGrpSpPr/>
            <p:nvPr/>
          </p:nvGrpSpPr>
          <p:grpSpPr>
            <a:xfrm>
              <a:off x="7972966" y="512985"/>
              <a:ext cx="299582" cy="295769"/>
              <a:chOff x="7972966" y="658129"/>
              <a:chExt cx="152567" cy="150625"/>
            </a:xfrm>
          </p:grpSpPr>
          <p:sp>
            <p:nvSpPr>
              <p:cNvPr id="15" name="Google Shape;2170;p33">
                <a:extLst>
                  <a:ext uri="{FF2B5EF4-FFF2-40B4-BE49-F238E27FC236}">
                    <a16:creationId xmlns:a16="http://schemas.microsoft.com/office/drawing/2014/main" id="{4F0FCF0C-0400-45E4-826D-42122B089658}"/>
                  </a:ext>
                </a:extLst>
              </p:cNvPr>
              <p:cNvSpPr/>
              <p:nvPr/>
            </p:nvSpPr>
            <p:spPr>
              <a:xfrm>
                <a:off x="7978233" y="662654"/>
                <a:ext cx="147300" cy="146100"/>
              </a:xfrm>
              <a:prstGeom prst="rect">
                <a:avLst/>
              </a:prstGeom>
              <a:solidFill>
                <a:srgbClr val="BF30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" name="Google Shape;2173;p33">
                <a:extLst>
                  <a:ext uri="{FF2B5EF4-FFF2-40B4-BE49-F238E27FC236}">
                    <a16:creationId xmlns:a16="http://schemas.microsoft.com/office/drawing/2014/main" id="{821F556E-A48E-4522-AEAE-FAF1B36E83D0}"/>
                  </a:ext>
                </a:extLst>
              </p:cNvPr>
              <p:cNvSpPr/>
              <p:nvPr/>
            </p:nvSpPr>
            <p:spPr>
              <a:xfrm>
                <a:off x="7972966" y="658129"/>
                <a:ext cx="147194" cy="145765"/>
              </a:xfrm>
              <a:custGeom>
                <a:avLst/>
                <a:gdLst/>
                <a:ahLst/>
                <a:cxnLst/>
                <a:rect l="l" t="t" r="r" b="b"/>
                <a:pathLst>
                  <a:path w="55336" h="9687" fill="none" extrusionOk="0">
                    <a:moveTo>
                      <a:pt x="26732" y="279"/>
                    </a:moveTo>
                    <a:lnTo>
                      <a:pt x="20840" y="304"/>
                    </a:lnTo>
                    <a:lnTo>
                      <a:pt x="11483" y="330"/>
                    </a:lnTo>
                    <a:lnTo>
                      <a:pt x="6677" y="279"/>
                    </a:lnTo>
                    <a:lnTo>
                      <a:pt x="5236" y="203"/>
                    </a:lnTo>
                    <a:lnTo>
                      <a:pt x="3794" y="52"/>
                    </a:lnTo>
                    <a:lnTo>
                      <a:pt x="2226" y="1"/>
                    </a:lnTo>
                    <a:lnTo>
                      <a:pt x="1468" y="102"/>
                    </a:lnTo>
                    <a:lnTo>
                      <a:pt x="911" y="431"/>
                    </a:lnTo>
                    <a:lnTo>
                      <a:pt x="557" y="1013"/>
                    </a:lnTo>
                    <a:lnTo>
                      <a:pt x="330" y="1898"/>
                    </a:lnTo>
                    <a:lnTo>
                      <a:pt x="254" y="3187"/>
                    </a:lnTo>
                    <a:lnTo>
                      <a:pt x="229" y="3997"/>
                    </a:lnTo>
                    <a:lnTo>
                      <a:pt x="153" y="5767"/>
                    </a:lnTo>
                    <a:lnTo>
                      <a:pt x="1" y="7613"/>
                    </a:lnTo>
                    <a:lnTo>
                      <a:pt x="127" y="8271"/>
                    </a:lnTo>
                    <a:lnTo>
                      <a:pt x="330" y="8650"/>
                    </a:lnTo>
                    <a:lnTo>
                      <a:pt x="684" y="8954"/>
                    </a:lnTo>
                    <a:lnTo>
                      <a:pt x="1190" y="9206"/>
                    </a:lnTo>
                    <a:lnTo>
                      <a:pt x="2277" y="9485"/>
                    </a:lnTo>
                    <a:lnTo>
                      <a:pt x="4578" y="9662"/>
                    </a:lnTo>
                    <a:lnTo>
                      <a:pt x="8018" y="9687"/>
                    </a:lnTo>
                    <a:lnTo>
                      <a:pt x="10269" y="9636"/>
                    </a:lnTo>
                    <a:lnTo>
                      <a:pt x="19929" y="9434"/>
                    </a:lnTo>
                    <a:lnTo>
                      <a:pt x="33712" y="9232"/>
                    </a:lnTo>
                    <a:lnTo>
                      <a:pt x="41325" y="9257"/>
                    </a:lnTo>
                    <a:lnTo>
                      <a:pt x="44283" y="9333"/>
                    </a:lnTo>
                    <a:lnTo>
                      <a:pt x="46888" y="9459"/>
                    </a:lnTo>
                    <a:lnTo>
                      <a:pt x="50909" y="9611"/>
                    </a:lnTo>
                    <a:lnTo>
                      <a:pt x="52958" y="9535"/>
                    </a:lnTo>
                    <a:lnTo>
                      <a:pt x="53919" y="9358"/>
                    </a:lnTo>
                    <a:lnTo>
                      <a:pt x="54551" y="9004"/>
                    </a:lnTo>
                    <a:lnTo>
                      <a:pt x="54855" y="8498"/>
                    </a:lnTo>
                    <a:lnTo>
                      <a:pt x="54880" y="8170"/>
                    </a:lnTo>
                    <a:lnTo>
                      <a:pt x="54931" y="6981"/>
                    </a:lnTo>
                    <a:lnTo>
                      <a:pt x="55259" y="4503"/>
                    </a:lnTo>
                    <a:lnTo>
                      <a:pt x="55335" y="2783"/>
                    </a:lnTo>
                    <a:lnTo>
                      <a:pt x="55158" y="1797"/>
                    </a:lnTo>
                    <a:lnTo>
                      <a:pt x="54703" y="1038"/>
                    </a:lnTo>
                    <a:lnTo>
                      <a:pt x="53868" y="557"/>
                    </a:lnTo>
                    <a:lnTo>
                      <a:pt x="53287" y="456"/>
                    </a:lnTo>
                    <a:lnTo>
                      <a:pt x="51592" y="355"/>
                    </a:lnTo>
                    <a:lnTo>
                      <a:pt x="43727" y="254"/>
                    </a:lnTo>
                    <a:lnTo>
                      <a:pt x="29691" y="254"/>
                    </a:lnTo>
                    <a:lnTo>
                      <a:pt x="26732" y="279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000000"/>
                </a:solidFill>
                <a:prstDash val="solid"/>
                <a:miter lim="25289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id="{56C688A0-2CF7-4493-9C13-CC5EFD075309}"/>
                </a:ext>
              </a:extLst>
            </p:cNvPr>
            <p:cNvSpPr/>
            <p:nvPr/>
          </p:nvSpPr>
          <p:spPr>
            <a:xfrm>
              <a:off x="7962416" y="494375"/>
              <a:ext cx="359396" cy="269785"/>
            </a:xfrm>
            <a:custGeom>
              <a:avLst/>
              <a:gdLst>
                <a:gd name="connsiteX0" fmla="*/ 27103 w 386603"/>
                <a:gd name="connsiteY0" fmla="*/ 144058 h 290208"/>
                <a:gd name="connsiteX1" fmla="*/ 23854 w 386603"/>
                <a:gd name="connsiteY1" fmla="*/ 147307 h 290208"/>
                <a:gd name="connsiteX2" fmla="*/ 28171 w 386603"/>
                <a:gd name="connsiteY2" fmla="*/ 151624 h 290208"/>
                <a:gd name="connsiteX3" fmla="*/ 32488 w 386603"/>
                <a:gd name="connsiteY3" fmla="*/ 155941 h 290208"/>
                <a:gd name="connsiteX4" fmla="*/ 50912 w 386603"/>
                <a:gd name="connsiteY4" fmla="*/ 177614 h 290208"/>
                <a:gd name="connsiteX5" fmla="*/ 70405 w 386603"/>
                <a:gd name="connsiteY5" fmla="*/ 198175 h 290208"/>
                <a:gd name="connsiteX6" fmla="*/ 90965 w 386603"/>
                <a:gd name="connsiteY6" fmla="*/ 216599 h 290208"/>
                <a:gd name="connsiteX7" fmla="*/ 112639 w 386603"/>
                <a:gd name="connsiteY7" fmla="*/ 234979 h 290208"/>
                <a:gd name="connsiteX8" fmla="*/ 123453 w 386603"/>
                <a:gd name="connsiteY8" fmla="*/ 242589 h 290208"/>
                <a:gd name="connsiteX9" fmla="*/ 134312 w 386603"/>
                <a:gd name="connsiteY9" fmla="*/ 250155 h 290208"/>
                <a:gd name="connsiteX10" fmla="*/ 145126 w 386603"/>
                <a:gd name="connsiteY10" fmla="*/ 257721 h 290208"/>
                <a:gd name="connsiteX11" fmla="*/ 154873 w 386603"/>
                <a:gd name="connsiteY11" fmla="*/ 265331 h 290208"/>
                <a:gd name="connsiteX12" fmla="*/ 162438 w 386603"/>
                <a:gd name="connsiteY12" fmla="*/ 258833 h 290208"/>
                <a:gd name="connsiteX13" fmla="*/ 85581 w 386603"/>
                <a:gd name="connsiteY13" fmla="*/ 194926 h 290208"/>
                <a:gd name="connsiteX14" fmla="*/ 55229 w 386603"/>
                <a:gd name="connsiteY14" fmla="*/ 171117 h 290208"/>
                <a:gd name="connsiteX15" fmla="*/ 40098 w 386603"/>
                <a:gd name="connsiteY15" fmla="*/ 158121 h 290208"/>
                <a:gd name="connsiteX16" fmla="*/ 32488 w 386603"/>
                <a:gd name="connsiteY16" fmla="*/ 151624 h 290208"/>
                <a:gd name="connsiteX17" fmla="*/ 194926 w 386603"/>
                <a:gd name="connsiteY17" fmla="*/ 138629 h 290208"/>
                <a:gd name="connsiteX18" fmla="*/ 186292 w 386603"/>
                <a:gd name="connsiteY18" fmla="*/ 146195 h 290208"/>
                <a:gd name="connsiteX19" fmla="*/ 191677 w 386603"/>
                <a:gd name="connsiteY19" fmla="*/ 151624 h 290208"/>
                <a:gd name="connsiteX20" fmla="*/ 198175 w 386603"/>
                <a:gd name="connsiteY20" fmla="*/ 159190 h 290208"/>
                <a:gd name="connsiteX21" fmla="*/ 206853 w 386603"/>
                <a:gd name="connsiteY21" fmla="*/ 172185 h 290208"/>
                <a:gd name="connsiteX22" fmla="*/ 213350 w 386603"/>
                <a:gd name="connsiteY22" fmla="*/ 178682 h 290208"/>
                <a:gd name="connsiteX23" fmla="*/ 218780 w 386603"/>
                <a:gd name="connsiteY23" fmla="*/ 186292 h 290208"/>
                <a:gd name="connsiteX24" fmla="*/ 223096 w 386603"/>
                <a:gd name="connsiteY24" fmla="*/ 193858 h 290208"/>
                <a:gd name="connsiteX25" fmla="*/ 224165 w 386603"/>
                <a:gd name="connsiteY25" fmla="*/ 198175 h 290208"/>
                <a:gd name="connsiteX26" fmla="*/ 225277 w 386603"/>
                <a:gd name="connsiteY26" fmla="*/ 202492 h 290208"/>
                <a:gd name="connsiteX27" fmla="*/ 239340 w 386603"/>
                <a:gd name="connsiteY27" fmla="*/ 188428 h 290208"/>
                <a:gd name="connsiteX28" fmla="*/ 236092 w 386603"/>
                <a:gd name="connsiteY28" fmla="*/ 187360 h 290208"/>
                <a:gd name="connsiteX29" fmla="*/ 228526 w 386603"/>
                <a:gd name="connsiteY29" fmla="*/ 180863 h 290208"/>
                <a:gd name="connsiteX30" fmla="*/ 220916 w 386603"/>
                <a:gd name="connsiteY30" fmla="*/ 173297 h 290208"/>
                <a:gd name="connsiteX31" fmla="*/ 207921 w 386603"/>
                <a:gd name="connsiteY31" fmla="*/ 157053 h 290208"/>
                <a:gd name="connsiteX32" fmla="*/ 201423 w 386603"/>
                <a:gd name="connsiteY32" fmla="*/ 148375 h 290208"/>
                <a:gd name="connsiteX33" fmla="*/ 41166 w 386603"/>
                <a:gd name="connsiteY33" fmla="*/ 128883 h 290208"/>
                <a:gd name="connsiteX34" fmla="*/ 40098 w 386603"/>
                <a:gd name="connsiteY34" fmla="*/ 129951 h 290208"/>
                <a:gd name="connsiteX35" fmla="*/ 32488 w 386603"/>
                <a:gd name="connsiteY35" fmla="*/ 137561 h 290208"/>
                <a:gd name="connsiteX36" fmla="*/ 41166 w 386603"/>
                <a:gd name="connsiteY36" fmla="*/ 142946 h 290208"/>
                <a:gd name="connsiteX37" fmla="*/ 48732 w 386603"/>
                <a:gd name="connsiteY37" fmla="*/ 148375 h 290208"/>
                <a:gd name="connsiteX38" fmla="*/ 64975 w 386603"/>
                <a:gd name="connsiteY38" fmla="*/ 161370 h 290208"/>
                <a:gd name="connsiteX39" fmla="*/ 94214 w 386603"/>
                <a:gd name="connsiteY39" fmla="*/ 187360 h 290208"/>
                <a:gd name="connsiteX40" fmla="*/ 171116 w 386603"/>
                <a:gd name="connsiteY40" fmla="*/ 251223 h 290208"/>
                <a:gd name="connsiteX41" fmla="*/ 176546 w 386603"/>
                <a:gd name="connsiteY41" fmla="*/ 246906 h 290208"/>
                <a:gd name="connsiteX42" fmla="*/ 174365 w 386603"/>
                <a:gd name="connsiteY42" fmla="*/ 245838 h 290208"/>
                <a:gd name="connsiteX43" fmla="*/ 163551 w 386603"/>
                <a:gd name="connsiteY43" fmla="*/ 238228 h 290208"/>
                <a:gd name="connsiteX44" fmla="*/ 153804 w 386603"/>
                <a:gd name="connsiteY44" fmla="*/ 229594 h 290208"/>
                <a:gd name="connsiteX45" fmla="*/ 144058 w 386603"/>
                <a:gd name="connsiteY45" fmla="*/ 220916 h 290208"/>
                <a:gd name="connsiteX46" fmla="*/ 134312 w 386603"/>
                <a:gd name="connsiteY46" fmla="*/ 212238 h 290208"/>
                <a:gd name="connsiteX47" fmla="*/ 113707 w 386603"/>
                <a:gd name="connsiteY47" fmla="*/ 194926 h 290208"/>
                <a:gd name="connsiteX48" fmla="*/ 95327 w 386603"/>
                <a:gd name="connsiteY48" fmla="*/ 178682 h 290208"/>
                <a:gd name="connsiteX49" fmla="*/ 56342 w 386603"/>
                <a:gd name="connsiteY49" fmla="*/ 144058 h 290208"/>
                <a:gd name="connsiteX50" fmla="*/ 48732 w 386603"/>
                <a:gd name="connsiteY50" fmla="*/ 136448 h 290208"/>
                <a:gd name="connsiteX51" fmla="*/ 216599 w 386603"/>
                <a:gd name="connsiteY51" fmla="*/ 119136 h 290208"/>
                <a:gd name="connsiteX52" fmla="*/ 206853 w 386603"/>
                <a:gd name="connsiteY52" fmla="*/ 128883 h 290208"/>
                <a:gd name="connsiteX53" fmla="*/ 214418 w 386603"/>
                <a:gd name="connsiteY53" fmla="*/ 136448 h 290208"/>
                <a:gd name="connsiteX54" fmla="*/ 222028 w 386603"/>
                <a:gd name="connsiteY54" fmla="*/ 145126 h 290208"/>
                <a:gd name="connsiteX55" fmla="*/ 236092 w 386603"/>
                <a:gd name="connsiteY55" fmla="*/ 160302 h 290208"/>
                <a:gd name="connsiteX56" fmla="*/ 248018 w 386603"/>
                <a:gd name="connsiteY56" fmla="*/ 175433 h 290208"/>
                <a:gd name="connsiteX57" fmla="*/ 249087 w 386603"/>
                <a:gd name="connsiteY57" fmla="*/ 178682 h 290208"/>
                <a:gd name="connsiteX58" fmla="*/ 254516 w 386603"/>
                <a:gd name="connsiteY58" fmla="*/ 172185 h 290208"/>
                <a:gd name="connsiteX59" fmla="*/ 256652 w 386603"/>
                <a:gd name="connsiteY59" fmla="*/ 170048 h 290208"/>
                <a:gd name="connsiteX60" fmla="*/ 255584 w 386603"/>
                <a:gd name="connsiteY60" fmla="*/ 167868 h 290208"/>
                <a:gd name="connsiteX61" fmla="*/ 241521 w 386603"/>
                <a:gd name="connsiteY61" fmla="*/ 151624 h 290208"/>
                <a:gd name="connsiteX62" fmla="*/ 228526 w 386603"/>
                <a:gd name="connsiteY62" fmla="*/ 135380 h 290208"/>
                <a:gd name="connsiteX63" fmla="*/ 222028 w 386603"/>
                <a:gd name="connsiteY63" fmla="*/ 127815 h 290208"/>
                <a:gd name="connsiteX64" fmla="*/ 59590 w 386603"/>
                <a:gd name="connsiteY64" fmla="*/ 112639 h 290208"/>
                <a:gd name="connsiteX65" fmla="*/ 53093 w 386603"/>
                <a:gd name="connsiteY65" fmla="*/ 119136 h 290208"/>
                <a:gd name="connsiteX66" fmla="*/ 60659 w 386603"/>
                <a:gd name="connsiteY66" fmla="*/ 125634 h 290208"/>
                <a:gd name="connsiteX67" fmla="*/ 68224 w 386603"/>
                <a:gd name="connsiteY67" fmla="*/ 132131 h 290208"/>
                <a:gd name="connsiteX68" fmla="*/ 107209 w 386603"/>
                <a:gd name="connsiteY68" fmla="*/ 166800 h 290208"/>
                <a:gd name="connsiteX69" fmla="*/ 125634 w 386603"/>
                <a:gd name="connsiteY69" fmla="*/ 184112 h 290208"/>
                <a:gd name="connsiteX70" fmla="*/ 144058 w 386603"/>
                <a:gd name="connsiteY70" fmla="*/ 201423 h 290208"/>
                <a:gd name="connsiteX71" fmla="*/ 163551 w 386603"/>
                <a:gd name="connsiteY71" fmla="*/ 218735 h 290208"/>
                <a:gd name="connsiteX72" fmla="*/ 173297 w 386603"/>
                <a:gd name="connsiteY72" fmla="*/ 227414 h 290208"/>
                <a:gd name="connsiteX73" fmla="*/ 180863 w 386603"/>
                <a:gd name="connsiteY73" fmla="*/ 237160 h 290208"/>
                <a:gd name="connsiteX74" fmla="*/ 181931 w 386603"/>
                <a:gd name="connsiteY74" fmla="*/ 239341 h 290208"/>
                <a:gd name="connsiteX75" fmla="*/ 183043 w 386603"/>
                <a:gd name="connsiteY75" fmla="*/ 241477 h 290208"/>
                <a:gd name="connsiteX76" fmla="*/ 199287 w 386603"/>
                <a:gd name="connsiteY76" fmla="*/ 227414 h 290208"/>
                <a:gd name="connsiteX77" fmla="*/ 219848 w 386603"/>
                <a:gd name="connsiteY77" fmla="*/ 207921 h 290208"/>
                <a:gd name="connsiteX78" fmla="*/ 215531 w 386603"/>
                <a:gd name="connsiteY78" fmla="*/ 205740 h 290208"/>
                <a:gd name="connsiteX79" fmla="*/ 211170 w 386603"/>
                <a:gd name="connsiteY79" fmla="*/ 203604 h 290208"/>
                <a:gd name="connsiteX80" fmla="*/ 206853 w 386603"/>
                <a:gd name="connsiteY80" fmla="*/ 200355 h 290208"/>
                <a:gd name="connsiteX81" fmla="*/ 202536 w 386603"/>
                <a:gd name="connsiteY81" fmla="*/ 196039 h 290208"/>
                <a:gd name="connsiteX82" fmla="*/ 196038 w 386603"/>
                <a:gd name="connsiteY82" fmla="*/ 187360 h 290208"/>
                <a:gd name="connsiteX83" fmla="*/ 190609 w 386603"/>
                <a:gd name="connsiteY83" fmla="*/ 178682 h 290208"/>
                <a:gd name="connsiteX84" fmla="*/ 181931 w 386603"/>
                <a:gd name="connsiteY84" fmla="*/ 167868 h 290208"/>
                <a:gd name="connsiteX85" fmla="*/ 177614 w 386603"/>
                <a:gd name="connsiteY85" fmla="*/ 162438 h 290208"/>
                <a:gd name="connsiteX86" fmla="*/ 175433 w 386603"/>
                <a:gd name="connsiteY86" fmla="*/ 155941 h 290208"/>
                <a:gd name="connsiteX87" fmla="*/ 161370 w 386603"/>
                <a:gd name="connsiteY87" fmla="*/ 168936 h 290208"/>
                <a:gd name="connsiteX88" fmla="*/ 166799 w 386603"/>
                <a:gd name="connsiteY88" fmla="*/ 174365 h 290208"/>
                <a:gd name="connsiteX89" fmla="*/ 171116 w 386603"/>
                <a:gd name="connsiteY89" fmla="*/ 181931 h 290208"/>
                <a:gd name="connsiteX90" fmla="*/ 174365 w 386603"/>
                <a:gd name="connsiteY90" fmla="*/ 188428 h 290208"/>
                <a:gd name="connsiteX91" fmla="*/ 179795 w 386603"/>
                <a:gd name="connsiteY91" fmla="*/ 194926 h 290208"/>
                <a:gd name="connsiteX92" fmla="*/ 190609 w 386603"/>
                <a:gd name="connsiteY92" fmla="*/ 206853 h 290208"/>
                <a:gd name="connsiteX93" fmla="*/ 196038 w 386603"/>
                <a:gd name="connsiteY93" fmla="*/ 214419 h 290208"/>
                <a:gd name="connsiteX94" fmla="*/ 199287 w 386603"/>
                <a:gd name="connsiteY94" fmla="*/ 221984 h 290208"/>
                <a:gd name="connsiteX95" fmla="*/ 199287 w 386603"/>
                <a:gd name="connsiteY95" fmla="*/ 223097 h 290208"/>
                <a:gd name="connsiteX96" fmla="*/ 197106 w 386603"/>
                <a:gd name="connsiteY96" fmla="*/ 224165 h 290208"/>
                <a:gd name="connsiteX97" fmla="*/ 192790 w 386603"/>
                <a:gd name="connsiteY97" fmla="*/ 223097 h 290208"/>
                <a:gd name="connsiteX98" fmla="*/ 187360 w 386603"/>
                <a:gd name="connsiteY98" fmla="*/ 220916 h 290208"/>
                <a:gd name="connsiteX99" fmla="*/ 183043 w 386603"/>
                <a:gd name="connsiteY99" fmla="*/ 218735 h 290208"/>
                <a:gd name="connsiteX100" fmla="*/ 179795 w 386603"/>
                <a:gd name="connsiteY100" fmla="*/ 215487 h 290208"/>
                <a:gd name="connsiteX101" fmla="*/ 172184 w 386603"/>
                <a:gd name="connsiteY101" fmla="*/ 208989 h 290208"/>
                <a:gd name="connsiteX102" fmla="*/ 166799 w 386603"/>
                <a:gd name="connsiteY102" fmla="*/ 200355 h 290208"/>
                <a:gd name="connsiteX103" fmla="*/ 158121 w 386603"/>
                <a:gd name="connsiteY103" fmla="*/ 188428 h 290208"/>
                <a:gd name="connsiteX104" fmla="*/ 154873 w 386603"/>
                <a:gd name="connsiteY104" fmla="*/ 181931 h 290208"/>
                <a:gd name="connsiteX105" fmla="*/ 152692 w 386603"/>
                <a:gd name="connsiteY105" fmla="*/ 175433 h 290208"/>
                <a:gd name="connsiteX106" fmla="*/ 145126 w 386603"/>
                <a:gd name="connsiteY106" fmla="*/ 178682 h 290208"/>
                <a:gd name="connsiteX107" fmla="*/ 140809 w 386603"/>
                <a:gd name="connsiteY107" fmla="*/ 179795 h 290208"/>
                <a:gd name="connsiteX108" fmla="*/ 135380 w 386603"/>
                <a:gd name="connsiteY108" fmla="*/ 179795 h 290208"/>
                <a:gd name="connsiteX109" fmla="*/ 134312 w 386603"/>
                <a:gd name="connsiteY109" fmla="*/ 177614 h 290208"/>
                <a:gd name="connsiteX110" fmla="*/ 134312 w 386603"/>
                <a:gd name="connsiteY110" fmla="*/ 175433 h 290208"/>
                <a:gd name="connsiteX111" fmla="*/ 129951 w 386603"/>
                <a:gd name="connsiteY111" fmla="*/ 174365 h 290208"/>
                <a:gd name="connsiteX112" fmla="*/ 126702 w 386603"/>
                <a:gd name="connsiteY112" fmla="*/ 172185 h 290208"/>
                <a:gd name="connsiteX113" fmla="*/ 118068 w 386603"/>
                <a:gd name="connsiteY113" fmla="*/ 165687 h 290208"/>
                <a:gd name="connsiteX114" fmla="*/ 102892 w 386603"/>
                <a:gd name="connsiteY114" fmla="*/ 154873 h 290208"/>
                <a:gd name="connsiteX115" fmla="*/ 88829 w 386603"/>
                <a:gd name="connsiteY115" fmla="*/ 141878 h 290208"/>
                <a:gd name="connsiteX116" fmla="*/ 74722 w 386603"/>
                <a:gd name="connsiteY116" fmla="*/ 129951 h 290208"/>
                <a:gd name="connsiteX117" fmla="*/ 66088 w 386603"/>
                <a:gd name="connsiteY117" fmla="*/ 121317 h 290208"/>
                <a:gd name="connsiteX118" fmla="*/ 239340 w 386603"/>
                <a:gd name="connsiteY118" fmla="*/ 99644 h 290208"/>
                <a:gd name="connsiteX119" fmla="*/ 228526 w 386603"/>
                <a:gd name="connsiteY119" fmla="*/ 109390 h 290208"/>
                <a:gd name="connsiteX120" fmla="*/ 232843 w 386603"/>
                <a:gd name="connsiteY120" fmla="*/ 113707 h 290208"/>
                <a:gd name="connsiteX121" fmla="*/ 237160 w 386603"/>
                <a:gd name="connsiteY121" fmla="*/ 119136 h 290208"/>
                <a:gd name="connsiteX122" fmla="*/ 245838 w 386603"/>
                <a:gd name="connsiteY122" fmla="*/ 129951 h 290208"/>
                <a:gd name="connsiteX123" fmla="*/ 256652 w 386603"/>
                <a:gd name="connsiteY123" fmla="*/ 142946 h 290208"/>
                <a:gd name="connsiteX124" fmla="*/ 268579 w 386603"/>
                <a:gd name="connsiteY124" fmla="*/ 158121 h 290208"/>
                <a:gd name="connsiteX125" fmla="*/ 281574 w 386603"/>
                <a:gd name="connsiteY125" fmla="*/ 141878 h 290208"/>
                <a:gd name="connsiteX126" fmla="*/ 275077 w 386603"/>
                <a:gd name="connsiteY126" fmla="*/ 137561 h 290208"/>
                <a:gd name="connsiteX127" fmla="*/ 268579 w 386603"/>
                <a:gd name="connsiteY127" fmla="*/ 131063 h 290208"/>
                <a:gd name="connsiteX128" fmla="*/ 258833 w 386603"/>
                <a:gd name="connsiteY128" fmla="*/ 120204 h 290208"/>
                <a:gd name="connsiteX129" fmla="*/ 248018 w 386603"/>
                <a:gd name="connsiteY129" fmla="*/ 110458 h 290208"/>
                <a:gd name="connsiteX130" fmla="*/ 243657 w 386603"/>
                <a:gd name="connsiteY130" fmla="*/ 105073 h 290208"/>
                <a:gd name="connsiteX131" fmla="*/ 264262 w 386603"/>
                <a:gd name="connsiteY131" fmla="*/ 76902 h 290208"/>
                <a:gd name="connsiteX132" fmla="*/ 249087 w 386603"/>
                <a:gd name="connsiteY132" fmla="*/ 89897 h 290208"/>
                <a:gd name="connsiteX133" fmla="*/ 261013 w 386603"/>
                <a:gd name="connsiteY133" fmla="*/ 100712 h 290208"/>
                <a:gd name="connsiteX134" fmla="*/ 272896 w 386603"/>
                <a:gd name="connsiteY134" fmla="*/ 112639 h 290208"/>
                <a:gd name="connsiteX135" fmla="*/ 282642 w 386603"/>
                <a:gd name="connsiteY135" fmla="*/ 120204 h 290208"/>
                <a:gd name="connsiteX136" fmla="*/ 286959 w 386603"/>
                <a:gd name="connsiteY136" fmla="*/ 124566 h 290208"/>
                <a:gd name="connsiteX137" fmla="*/ 291320 w 386603"/>
                <a:gd name="connsiteY137" fmla="*/ 129951 h 290208"/>
                <a:gd name="connsiteX138" fmla="*/ 302135 w 386603"/>
                <a:gd name="connsiteY138" fmla="*/ 118068 h 290208"/>
                <a:gd name="connsiteX139" fmla="*/ 295637 w 386603"/>
                <a:gd name="connsiteY139" fmla="*/ 113707 h 290208"/>
                <a:gd name="connsiteX140" fmla="*/ 290208 w 386603"/>
                <a:gd name="connsiteY140" fmla="*/ 109390 h 290208"/>
                <a:gd name="connsiteX141" fmla="*/ 279393 w 386603"/>
                <a:gd name="connsiteY141" fmla="*/ 100712 h 290208"/>
                <a:gd name="connsiteX142" fmla="*/ 275077 w 386603"/>
                <a:gd name="connsiteY142" fmla="*/ 95327 h 290208"/>
                <a:gd name="connsiteX143" fmla="*/ 269647 w 386603"/>
                <a:gd name="connsiteY143" fmla="*/ 89897 h 290208"/>
                <a:gd name="connsiteX144" fmla="*/ 266398 w 386603"/>
                <a:gd name="connsiteY144" fmla="*/ 83400 h 290208"/>
                <a:gd name="connsiteX145" fmla="*/ 264262 w 386603"/>
                <a:gd name="connsiteY145" fmla="*/ 80151 h 290208"/>
                <a:gd name="connsiteX146" fmla="*/ 281574 w 386603"/>
                <a:gd name="connsiteY146" fmla="*/ 61727 h 290208"/>
                <a:gd name="connsiteX147" fmla="*/ 268579 w 386603"/>
                <a:gd name="connsiteY147" fmla="*/ 72586 h 290208"/>
                <a:gd name="connsiteX148" fmla="*/ 275077 w 386603"/>
                <a:gd name="connsiteY148" fmla="*/ 75834 h 290208"/>
                <a:gd name="connsiteX149" fmla="*/ 280506 w 386603"/>
                <a:gd name="connsiteY149" fmla="*/ 80151 h 290208"/>
                <a:gd name="connsiteX150" fmla="*/ 290208 w 386603"/>
                <a:gd name="connsiteY150" fmla="*/ 89897 h 290208"/>
                <a:gd name="connsiteX151" fmla="*/ 301067 w 386603"/>
                <a:gd name="connsiteY151" fmla="*/ 97463 h 290208"/>
                <a:gd name="connsiteX152" fmla="*/ 310813 w 386603"/>
                <a:gd name="connsiteY152" fmla="*/ 106141 h 290208"/>
                <a:gd name="connsiteX153" fmla="*/ 316198 w 386603"/>
                <a:gd name="connsiteY153" fmla="*/ 99644 h 290208"/>
                <a:gd name="connsiteX154" fmla="*/ 307564 w 386603"/>
                <a:gd name="connsiteY154" fmla="*/ 90966 h 290208"/>
                <a:gd name="connsiteX155" fmla="*/ 298886 w 386603"/>
                <a:gd name="connsiteY155" fmla="*/ 82332 h 290208"/>
                <a:gd name="connsiteX156" fmla="*/ 289140 w 386603"/>
                <a:gd name="connsiteY156" fmla="*/ 72586 h 290208"/>
                <a:gd name="connsiteX157" fmla="*/ 284823 w 386603"/>
                <a:gd name="connsiteY157" fmla="*/ 67156 h 290208"/>
                <a:gd name="connsiteX158" fmla="*/ 324876 w 386603"/>
                <a:gd name="connsiteY158" fmla="*/ 22742 h 290208"/>
                <a:gd name="connsiteX159" fmla="*/ 310813 w 386603"/>
                <a:gd name="connsiteY159" fmla="*/ 35737 h 290208"/>
                <a:gd name="connsiteX160" fmla="*/ 315130 w 386603"/>
                <a:gd name="connsiteY160" fmla="*/ 37917 h 290208"/>
                <a:gd name="connsiteX161" fmla="*/ 318379 w 386603"/>
                <a:gd name="connsiteY161" fmla="*/ 42234 h 290208"/>
                <a:gd name="connsiteX162" fmla="*/ 324876 w 386603"/>
                <a:gd name="connsiteY162" fmla="*/ 50912 h 290208"/>
                <a:gd name="connsiteX163" fmla="*/ 329193 w 386603"/>
                <a:gd name="connsiteY163" fmla="*/ 56342 h 290208"/>
                <a:gd name="connsiteX164" fmla="*/ 333554 w 386603"/>
                <a:gd name="connsiteY164" fmla="*/ 60659 h 290208"/>
                <a:gd name="connsiteX165" fmla="*/ 335690 w 386603"/>
                <a:gd name="connsiteY165" fmla="*/ 67156 h 290208"/>
                <a:gd name="connsiteX166" fmla="*/ 336803 w 386603"/>
                <a:gd name="connsiteY166" fmla="*/ 73654 h 290208"/>
                <a:gd name="connsiteX167" fmla="*/ 335690 w 386603"/>
                <a:gd name="connsiteY167" fmla="*/ 75834 h 290208"/>
                <a:gd name="connsiteX168" fmla="*/ 333554 w 386603"/>
                <a:gd name="connsiteY168" fmla="*/ 75834 h 290208"/>
                <a:gd name="connsiteX169" fmla="*/ 327057 w 386603"/>
                <a:gd name="connsiteY169" fmla="*/ 72586 h 290208"/>
                <a:gd name="connsiteX170" fmla="*/ 322695 w 386603"/>
                <a:gd name="connsiteY170" fmla="*/ 68224 h 290208"/>
                <a:gd name="connsiteX171" fmla="*/ 314062 w 386603"/>
                <a:gd name="connsiteY171" fmla="*/ 57410 h 290208"/>
                <a:gd name="connsiteX172" fmla="*/ 307564 w 386603"/>
                <a:gd name="connsiteY172" fmla="*/ 50912 h 290208"/>
                <a:gd name="connsiteX173" fmla="*/ 304315 w 386603"/>
                <a:gd name="connsiteY173" fmla="*/ 46595 h 290208"/>
                <a:gd name="connsiteX174" fmla="*/ 302135 w 386603"/>
                <a:gd name="connsiteY174" fmla="*/ 43347 h 290208"/>
                <a:gd name="connsiteX175" fmla="*/ 288072 w 386603"/>
                <a:gd name="connsiteY175" fmla="*/ 55229 h 290208"/>
                <a:gd name="connsiteX176" fmla="*/ 294569 w 386603"/>
                <a:gd name="connsiteY176" fmla="*/ 58478 h 290208"/>
                <a:gd name="connsiteX177" fmla="*/ 299954 w 386603"/>
                <a:gd name="connsiteY177" fmla="*/ 62839 h 290208"/>
                <a:gd name="connsiteX178" fmla="*/ 309700 w 386603"/>
                <a:gd name="connsiteY178" fmla="*/ 71473 h 290208"/>
                <a:gd name="connsiteX179" fmla="*/ 318379 w 386603"/>
                <a:gd name="connsiteY179" fmla="*/ 77970 h 290208"/>
                <a:gd name="connsiteX180" fmla="*/ 328125 w 386603"/>
                <a:gd name="connsiteY180" fmla="*/ 85581 h 290208"/>
                <a:gd name="connsiteX181" fmla="*/ 354115 w 386603"/>
                <a:gd name="connsiteY181" fmla="*/ 56342 h 290208"/>
                <a:gd name="connsiteX182" fmla="*/ 338939 w 386603"/>
                <a:gd name="connsiteY182" fmla="*/ 38985 h 290208"/>
                <a:gd name="connsiteX183" fmla="*/ 324876 w 386603"/>
                <a:gd name="connsiteY183" fmla="*/ 0 h 290208"/>
                <a:gd name="connsiteX184" fmla="*/ 328125 w 386603"/>
                <a:gd name="connsiteY184" fmla="*/ 0 h 290208"/>
                <a:gd name="connsiteX185" fmla="*/ 331374 w 386603"/>
                <a:gd name="connsiteY185" fmla="*/ 2181 h 290208"/>
                <a:gd name="connsiteX186" fmla="*/ 340052 w 386603"/>
                <a:gd name="connsiteY186" fmla="*/ 9746 h 290208"/>
                <a:gd name="connsiteX187" fmla="*/ 346549 w 386603"/>
                <a:gd name="connsiteY187" fmla="*/ 17357 h 290208"/>
                <a:gd name="connsiteX188" fmla="*/ 360612 w 386603"/>
                <a:gd name="connsiteY188" fmla="*/ 33600 h 290208"/>
                <a:gd name="connsiteX189" fmla="*/ 373607 w 386603"/>
                <a:gd name="connsiteY189" fmla="*/ 47664 h 290208"/>
                <a:gd name="connsiteX190" fmla="*/ 384422 w 386603"/>
                <a:gd name="connsiteY190" fmla="*/ 61727 h 290208"/>
                <a:gd name="connsiteX191" fmla="*/ 386603 w 386603"/>
                <a:gd name="connsiteY191" fmla="*/ 66088 h 290208"/>
                <a:gd name="connsiteX192" fmla="*/ 386603 w 386603"/>
                <a:gd name="connsiteY192" fmla="*/ 69337 h 290208"/>
                <a:gd name="connsiteX193" fmla="*/ 384422 w 386603"/>
                <a:gd name="connsiteY193" fmla="*/ 72586 h 290208"/>
                <a:gd name="connsiteX194" fmla="*/ 382286 w 386603"/>
                <a:gd name="connsiteY194" fmla="*/ 74722 h 290208"/>
                <a:gd name="connsiteX195" fmla="*/ 379037 w 386603"/>
                <a:gd name="connsiteY195" fmla="*/ 76902 h 290208"/>
                <a:gd name="connsiteX196" fmla="*/ 374676 w 386603"/>
                <a:gd name="connsiteY196" fmla="*/ 76902 h 290208"/>
                <a:gd name="connsiteX197" fmla="*/ 371427 w 386603"/>
                <a:gd name="connsiteY197" fmla="*/ 75834 h 290208"/>
                <a:gd name="connsiteX198" fmla="*/ 368178 w 386603"/>
                <a:gd name="connsiteY198" fmla="*/ 73654 h 290208"/>
                <a:gd name="connsiteX199" fmla="*/ 356296 w 386603"/>
                <a:gd name="connsiteY199" fmla="*/ 89897 h 290208"/>
                <a:gd name="connsiteX200" fmla="*/ 344369 w 386603"/>
                <a:gd name="connsiteY200" fmla="*/ 105073 h 290208"/>
                <a:gd name="connsiteX201" fmla="*/ 318379 w 386603"/>
                <a:gd name="connsiteY201" fmla="*/ 135380 h 290208"/>
                <a:gd name="connsiteX202" fmla="*/ 290208 w 386603"/>
                <a:gd name="connsiteY202" fmla="*/ 164619 h 290208"/>
                <a:gd name="connsiteX203" fmla="*/ 263150 w 386603"/>
                <a:gd name="connsiteY203" fmla="*/ 191677 h 290208"/>
                <a:gd name="connsiteX204" fmla="*/ 232843 w 386603"/>
                <a:gd name="connsiteY204" fmla="*/ 221984 h 290208"/>
                <a:gd name="connsiteX205" fmla="*/ 201423 w 386603"/>
                <a:gd name="connsiteY205" fmla="*/ 251223 h 290208"/>
                <a:gd name="connsiteX206" fmla="*/ 190609 w 386603"/>
                <a:gd name="connsiteY206" fmla="*/ 262082 h 290208"/>
                <a:gd name="connsiteX207" fmla="*/ 177614 w 386603"/>
                <a:gd name="connsiteY207" fmla="*/ 273964 h 290208"/>
                <a:gd name="connsiteX208" fmla="*/ 171116 w 386603"/>
                <a:gd name="connsiteY208" fmla="*/ 279394 h 290208"/>
                <a:gd name="connsiteX209" fmla="*/ 164619 w 386603"/>
                <a:gd name="connsiteY209" fmla="*/ 283711 h 290208"/>
                <a:gd name="connsiteX210" fmla="*/ 157053 w 386603"/>
                <a:gd name="connsiteY210" fmla="*/ 288072 h 290208"/>
                <a:gd name="connsiteX211" fmla="*/ 149443 w 386603"/>
                <a:gd name="connsiteY211" fmla="*/ 290208 h 290208"/>
                <a:gd name="connsiteX212" fmla="*/ 146194 w 386603"/>
                <a:gd name="connsiteY212" fmla="*/ 290208 h 290208"/>
                <a:gd name="connsiteX213" fmla="*/ 144058 w 386603"/>
                <a:gd name="connsiteY213" fmla="*/ 289140 h 290208"/>
                <a:gd name="connsiteX214" fmla="*/ 142946 w 386603"/>
                <a:gd name="connsiteY214" fmla="*/ 285891 h 290208"/>
                <a:gd name="connsiteX215" fmla="*/ 142946 w 386603"/>
                <a:gd name="connsiteY215" fmla="*/ 282643 h 290208"/>
                <a:gd name="connsiteX216" fmla="*/ 144058 w 386603"/>
                <a:gd name="connsiteY216" fmla="*/ 281574 h 290208"/>
                <a:gd name="connsiteX217" fmla="*/ 133199 w 386603"/>
                <a:gd name="connsiteY217" fmla="*/ 276145 h 290208"/>
                <a:gd name="connsiteX218" fmla="*/ 122385 w 386603"/>
                <a:gd name="connsiteY218" fmla="*/ 269648 h 290208"/>
                <a:gd name="connsiteX219" fmla="*/ 112639 w 386603"/>
                <a:gd name="connsiteY219" fmla="*/ 263150 h 290208"/>
                <a:gd name="connsiteX220" fmla="*/ 101824 w 386603"/>
                <a:gd name="connsiteY220" fmla="*/ 255584 h 290208"/>
                <a:gd name="connsiteX221" fmla="*/ 82332 w 386603"/>
                <a:gd name="connsiteY221" fmla="*/ 239341 h 290208"/>
                <a:gd name="connsiteX222" fmla="*/ 64975 w 386603"/>
                <a:gd name="connsiteY222" fmla="*/ 223097 h 290208"/>
                <a:gd name="connsiteX223" fmla="*/ 44415 w 386603"/>
                <a:gd name="connsiteY223" fmla="*/ 203604 h 290208"/>
                <a:gd name="connsiteX224" fmla="*/ 35737 w 386603"/>
                <a:gd name="connsiteY224" fmla="*/ 192790 h 290208"/>
                <a:gd name="connsiteX225" fmla="*/ 25990 w 386603"/>
                <a:gd name="connsiteY225" fmla="*/ 181931 h 290208"/>
                <a:gd name="connsiteX226" fmla="*/ 18425 w 386603"/>
                <a:gd name="connsiteY226" fmla="*/ 173297 h 290208"/>
                <a:gd name="connsiteX227" fmla="*/ 15176 w 386603"/>
                <a:gd name="connsiteY227" fmla="*/ 167868 h 290208"/>
                <a:gd name="connsiteX228" fmla="*/ 11927 w 386603"/>
                <a:gd name="connsiteY228" fmla="*/ 162438 h 290208"/>
                <a:gd name="connsiteX229" fmla="*/ 9746 w 386603"/>
                <a:gd name="connsiteY229" fmla="*/ 158121 h 290208"/>
                <a:gd name="connsiteX230" fmla="*/ 8678 w 386603"/>
                <a:gd name="connsiteY230" fmla="*/ 153805 h 290208"/>
                <a:gd name="connsiteX231" fmla="*/ 5430 w 386603"/>
                <a:gd name="connsiteY231" fmla="*/ 152692 h 290208"/>
                <a:gd name="connsiteX232" fmla="*/ 3249 w 386603"/>
                <a:gd name="connsiteY232" fmla="*/ 150556 h 290208"/>
                <a:gd name="connsiteX233" fmla="*/ 1113 w 386603"/>
                <a:gd name="connsiteY233" fmla="*/ 147307 h 290208"/>
                <a:gd name="connsiteX234" fmla="*/ 0 w 386603"/>
                <a:gd name="connsiteY234" fmla="*/ 144058 h 290208"/>
                <a:gd name="connsiteX235" fmla="*/ 1113 w 386603"/>
                <a:gd name="connsiteY235" fmla="*/ 138629 h 290208"/>
                <a:gd name="connsiteX236" fmla="*/ 3249 w 386603"/>
                <a:gd name="connsiteY236" fmla="*/ 133199 h 290208"/>
                <a:gd name="connsiteX237" fmla="*/ 6498 w 386603"/>
                <a:gd name="connsiteY237" fmla="*/ 128883 h 290208"/>
                <a:gd name="connsiteX238" fmla="*/ 10859 w 386603"/>
                <a:gd name="connsiteY238" fmla="*/ 123453 h 290208"/>
                <a:gd name="connsiteX239" fmla="*/ 19493 w 386603"/>
                <a:gd name="connsiteY239" fmla="*/ 115888 h 290208"/>
                <a:gd name="connsiteX240" fmla="*/ 29239 w 386603"/>
                <a:gd name="connsiteY240" fmla="*/ 108322 h 290208"/>
                <a:gd name="connsiteX241" fmla="*/ 35737 w 386603"/>
                <a:gd name="connsiteY241" fmla="*/ 102893 h 290208"/>
                <a:gd name="connsiteX242" fmla="*/ 44415 w 386603"/>
                <a:gd name="connsiteY242" fmla="*/ 97463 h 290208"/>
                <a:gd name="connsiteX243" fmla="*/ 48732 w 386603"/>
                <a:gd name="connsiteY243" fmla="*/ 95327 h 290208"/>
                <a:gd name="connsiteX244" fmla="*/ 53093 w 386603"/>
                <a:gd name="connsiteY244" fmla="*/ 94214 h 290208"/>
                <a:gd name="connsiteX245" fmla="*/ 57410 w 386603"/>
                <a:gd name="connsiteY245" fmla="*/ 94214 h 290208"/>
                <a:gd name="connsiteX246" fmla="*/ 61727 w 386603"/>
                <a:gd name="connsiteY246" fmla="*/ 96395 h 290208"/>
                <a:gd name="connsiteX247" fmla="*/ 63907 w 386603"/>
                <a:gd name="connsiteY247" fmla="*/ 97463 h 290208"/>
                <a:gd name="connsiteX248" fmla="*/ 68224 w 386603"/>
                <a:gd name="connsiteY248" fmla="*/ 99644 h 290208"/>
                <a:gd name="connsiteX249" fmla="*/ 72585 w 386603"/>
                <a:gd name="connsiteY249" fmla="*/ 102893 h 290208"/>
                <a:gd name="connsiteX250" fmla="*/ 83400 w 386603"/>
                <a:gd name="connsiteY250" fmla="*/ 111571 h 290208"/>
                <a:gd name="connsiteX251" fmla="*/ 97463 w 386603"/>
                <a:gd name="connsiteY251" fmla="*/ 125634 h 290208"/>
                <a:gd name="connsiteX252" fmla="*/ 114819 w 386603"/>
                <a:gd name="connsiteY252" fmla="*/ 139697 h 290208"/>
                <a:gd name="connsiteX253" fmla="*/ 132131 w 386603"/>
                <a:gd name="connsiteY253" fmla="*/ 153805 h 290208"/>
                <a:gd name="connsiteX254" fmla="*/ 137561 w 386603"/>
                <a:gd name="connsiteY254" fmla="*/ 157053 h 290208"/>
                <a:gd name="connsiteX255" fmla="*/ 141877 w 386603"/>
                <a:gd name="connsiteY255" fmla="*/ 161370 h 290208"/>
                <a:gd name="connsiteX256" fmla="*/ 151624 w 386603"/>
                <a:gd name="connsiteY256" fmla="*/ 151624 h 290208"/>
                <a:gd name="connsiteX257" fmla="*/ 162438 w 386603"/>
                <a:gd name="connsiteY257" fmla="*/ 142946 h 290208"/>
                <a:gd name="connsiteX258" fmla="*/ 187360 w 386603"/>
                <a:gd name="connsiteY258" fmla="*/ 119136 h 290208"/>
                <a:gd name="connsiteX259" fmla="*/ 213350 w 386603"/>
                <a:gd name="connsiteY259" fmla="*/ 96395 h 290208"/>
                <a:gd name="connsiteX260" fmla="*/ 264262 w 386603"/>
                <a:gd name="connsiteY260" fmla="*/ 49844 h 290208"/>
                <a:gd name="connsiteX261" fmla="*/ 315130 w 386603"/>
                <a:gd name="connsiteY261" fmla="*/ 4362 h 290208"/>
                <a:gd name="connsiteX262" fmla="*/ 319447 w 386603"/>
                <a:gd name="connsiteY262" fmla="*/ 2181 h 290208"/>
                <a:gd name="connsiteX263" fmla="*/ 321627 w 386603"/>
                <a:gd name="connsiteY263" fmla="*/ 1113 h 29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</a:cxnLst>
              <a:rect l="l" t="t" r="r" b="b"/>
              <a:pathLst>
                <a:path w="386603" h="290208">
                  <a:moveTo>
                    <a:pt x="27103" y="144058"/>
                  </a:moveTo>
                  <a:lnTo>
                    <a:pt x="23854" y="147307"/>
                  </a:lnTo>
                  <a:lnTo>
                    <a:pt x="28171" y="151624"/>
                  </a:lnTo>
                  <a:lnTo>
                    <a:pt x="32488" y="155941"/>
                  </a:lnTo>
                  <a:lnTo>
                    <a:pt x="50912" y="177614"/>
                  </a:lnTo>
                  <a:lnTo>
                    <a:pt x="70405" y="198175"/>
                  </a:lnTo>
                  <a:lnTo>
                    <a:pt x="90965" y="216599"/>
                  </a:lnTo>
                  <a:lnTo>
                    <a:pt x="112639" y="234979"/>
                  </a:lnTo>
                  <a:lnTo>
                    <a:pt x="123453" y="242589"/>
                  </a:lnTo>
                  <a:lnTo>
                    <a:pt x="134312" y="250155"/>
                  </a:lnTo>
                  <a:lnTo>
                    <a:pt x="145126" y="257721"/>
                  </a:lnTo>
                  <a:lnTo>
                    <a:pt x="154873" y="265331"/>
                  </a:lnTo>
                  <a:lnTo>
                    <a:pt x="162438" y="258833"/>
                  </a:lnTo>
                  <a:lnTo>
                    <a:pt x="85581" y="194926"/>
                  </a:lnTo>
                  <a:lnTo>
                    <a:pt x="55229" y="171117"/>
                  </a:lnTo>
                  <a:lnTo>
                    <a:pt x="40098" y="158121"/>
                  </a:lnTo>
                  <a:lnTo>
                    <a:pt x="32488" y="151624"/>
                  </a:lnTo>
                  <a:close/>
                  <a:moveTo>
                    <a:pt x="194926" y="138629"/>
                  </a:moveTo>
                  <a:lnTo>
                    <a:pt x="186292" y="146195"/>
                  </a:lnTo>
                  <a:lnTo>
                    <a:pt x="191677" y="151624"/>
                  </a:lnTo>
                  <a:lnTo>
                    <a:pt x="198175" y="159190"/>
                  </a:lnTo>
                  <a:lnTo>
                    <a:pt x="206853" y="172185"/>
                  </a:lnTo>
                  <a:lnTo>
                    <a:pt x="213350" y="178682"/>
                  </a:lnTo>
                  <a:lnTo>
                    <a:pt x="218780" y="186292"/>
                  </a:lnTo>
                  <a:lnTo>
                    <a:pt x="223096" y="193858"/>
                  </a:lnTo>
                  <a:lnTo>
                    <a:pt x="224165" y="198175"/>
                  </a:lnTo>
                  <a:lnTo>
                    <a:pt x="225277" y="202492"/>
                  </a:lnTo>
                  <a:lnTo>
                    <a:pt x="239340" y="188428"/>
                  </a:lnTo>
                  <a:lnTo>
                    <a:pt x="236092" y="187360"/>
                  </a:lnTo>
                  <a:lnTo>
                    <a:pt x="228526" y="180863"/>
                  </a:lnTo>
                  <a:lnTo>
                    <a:pt x="220916" y="173297"/>
                  </a:lnTo>
                  <a:lnTo>
                    <a:pt x="207921" y="157053"/>
                  </a:lnTo>
                  <a:lnTo>
                    <a:pt x="201423" y="148375"/>
                  </a:lnTo>
                  <a:close/>
                  <a:moveTo>
                    <a:pt x="41166" y="128883"/>
                  </a:moveTo>
                  <a:lnTo>
                    <a:pt x="40098" y="129951"/>
                  </a:lnTo>
                  <a:lnTo>
                    <a:pt x="32488" y="137561"/>
                  </a:lnTo>
                  <a:lnTo>
                    <a:pt x="41166" y="142946"/>
                  </a:lnTo>
                  <a:lnTo>
                    <a:pt x="48732" y="148375"/>
                  </a:lnTo>
                  <a:lnTo>
                    <a:pt x="64975" y="161370"/>
                  </a:lnTo>
                  <a:lnTo>
                    <a:pt x="94214" y="187360"/>
                  </a:lnTo>
                  <a:lnTo>
                    <a:pt x="171116" y="251223"/>
                  </a:lnTo>
                  <a:lnTo>
                    <a:pt x="176546" y="246906"/>
                  </a:lnTo>
                  <a:lnTo>
                    <a:pt x="174365" y="245838"/>
                  </a:lnTo>
                  <a:lnTo>
                    <a:pt x="163551" y="238228"/>
                  </a:lnTo>
                  <a:lnTo>
                    <a:pt x="153804" y="229594"/>
                  </a:lnTo>
                  <a:lnTo>
                    <a:pt x="144058" y="220916"/>
                  </a:lnTo>
                  <a:lnTo>
                    <a:pt x="134312" y="212238"/>
                  </a:lnTo>
                  <a:lnTo>
                    <a:pt x="113707" y="194926"/>
                  </a:lnTo>
                  <a:lnTo>
                    <a:pt x="95327" y="178682"/>
                  </a:lnTo>
                  <a:lnTo>
                    <a:pt x="56342" y="144058"/>
                  </a:lnTo>
                  <a:lnTo>
                    <a:pt x="48732" y="136448"/>
                  </a:lnTo>
                  <a:close/>
                  <a:moveTo>
                    <a:pt x="216599" y="119136"/>
                  </a:moveTo>
                  <a:lnTo>
                    <a:pt x="206853" y="128883"/>
                  </a:lnTo>
                  <a:lnTo>
                    <a:pt x="214418" y="136448"/>
                  </a:lnTo>
                  <a:lnTo>
                    <a:pt x="222028" y="145126"/>
                  </a:lnTo>
                  <a:lnTo>
                    <a:pt x="236092" y="160302"/>
                  </a:lnTo>
                  <a:lnTo>
                    <a:pt x="248018" y="175433"/>
                  </a:lnTo>
                  <a:lnTo>
                    <a:pt x="249087" y="178682"/>
                  </a:lnTo>
                  <a:lnTo>
                    <a:pt x="254516" y="172185"/>
                  </a:lnTo>
                  <a:lnTo>
                    <a:pt x="256652" y="170048"/>
                  </a:lnTo>
                  <a:lnTo>
                    <a:pt x="255584" y="167868"/>
                  </a:lnTo>
                  <a:lnTo>
                    <a:pt x="241521" y="151624"/>
                  </a:lnTo>
                  <a:lnTo>
                    <a:pt x="228526" y="135380"/>
                  </a:lnTo>
                  <a:lnTo>
                    <a:pt x="222028" y="127815"/>
                  </a:lnTo>
                  <a:close/>
                  <a:moveTo>
                    <a:pt x="59590" y="112639"/>
                  </a:moveTo>
                  <a:lnTo>
                    <a:pt x="53093" y="119136"/>
                  </a:lnTo>
                  <a:lnTo>
                    <a:pt x="60659" y="125634"/>
                  </a:lnTo>
                  <a:lnTo>
                    <a:pt x="68224" y="132131"/>
                  </a:lnTo>
                  <a:lnTo>
                    <a:pt x="107209" y="166800"/>
                  </a:lnTo>
                  <a:lnTo>
                    <a:pt x="125634" y="184112"/>
                  </a:lnTo>
                  <a:lnTo>
                    <a:pt x="144058" y="201423"/>
                  </a:lnTo>
                  <a:lnTo>
                    <a:pt x="163551" y="218735"/>
                  </a:lnTo>
                  <a:lnTo>
                    <a:pt x="173297" y="227414"/>
                  </a:lnTo>
                  <a:lnTo>
                    <a:pt x="180863" y="237160"/>
                  </a:lnTo>
                  <a:lnTo>
                    <a:pt x="181931" y="239341"/>
                  </a:lnTo>
                  <a:lnTo>
                    <a:pt x="183043" y="241477"/>
                  </a:lnTo>
                  <a:lnTo>
                    <a:pt x="199287" y="227414"/>
                  </a:lnTo>
                  <a:lnTo>
                    <a:pt x="219848" y="207921"/>
                  </a:lnTo>
                  <a:lnTo>
                    <a:pt x="215531" y="205740"/>
                  </a:lnTo>
                  <a:lnTo>
                    <a:pt x="211170" y="203604"/>
                  </a:lnTo>
                  <a:lnTo>
                    <a:pt x="206853" y="200355"/>
                  </a:lnTo>
                  <a:lnTo>
                    <a:pt x="202536" y="196039"/>
                  </a:lnTo>
                  <a:lnTo>
                    <a:pt x="196038" y="187360"/>
                  </a:lnTo>
                  <a:lnTo>
                    <a:pt x="190609" y="178682"/>
                  </a:lnTo>
                  <a:lnTo>
                    <a:pt x="181931" y="167868"/>
                  </a:lnTo>
                  <a:lnTo>
                    <a:pt x="177614" y="162438"/>
                  </a:lnTo>
                  <a:lnTo>
                    <a:pt x="175433" y="155941"/>
                  </a:lnTo>
                  <a:lnTo>
                    <a:pt x="161370" y="168936"/>
                  </a:lnTo>
                  <a:lnTo>
                    <a:pt x="166799" y="174365"/>
                  </a:lnTo>
                  <a:lnTo>
                    <a:pt x="171116" y="181931"/>
                  </a:lnTo>
                  <a:lnTo>
                    <a:pt x="174365" y="188428"/>
                  </a:lnTo>
                  <a:lnTo>
                    <a:pt x="179795" y="194926"/>
                  </a:lnTo>
                  <a:lnTo>
                    <a:pt x="190609" y="206853"/>
                  </a:lnTo>
                  <a:lnTo>
                    <a:pt x="196038" y="214419"/>
                  </a:lnTo>
                  <a:lnTo>
                    <a:pt x="199287" y="221984"/>
                  </a:lnTo>
                  <a:lnTo>
                    <a:pt x="199287" y="223097"/>
                  </a:lnTo>
                  <a:lnTo>
                    <a:pt x="197106" y="224165"/>
                  </a:lnTo>
                  <a:lnTo>
                    <a:pt x="192790" y="223097"/>
                  </a:lnTo>
                  <a:lnTo>
                    <a:pt x="187360" y="220916"/>
                  </a:lnTo>
                  <a:lnTo>
                    <a:pt x="183043" y="218735"/>
                  </a:lnTo>
                  <a:lnTo>
                    <a:pt x="179795" y="215487"/>
                  </a:lnTo>
                  <a:lnTo>
                    <a:pt x="172184" y="208989"/>
                  </a:lnTo>
                  <a:lnTo>
                    <a:pt x="166799" y="200355"/>
                  </a:lnTo>
                  <a:lnTo>
                    <a:pt x="158121" y="188428"/>
                  </a:lnTo>
                  <a:lnTo>
                    <a:pt x="154873" y="181931"/>
                  </a:lnTo>
                  <a:lnTo>
                    <a:pt x="152692" y="175433"/>
                  </a:lnTo>
                  <a:lnTo>
                    <a:pt x="145126" y="178682"/>
                  </a:lnTo>
                  <a:lnTo>
                    <a:pt x="140809" y="179795"/>
                  </a:lnTo>
                  <a:lnTo>
                    <a:pt x="135380" y="179795"/>
                  </a:lnTo>
                  <a:lnTo>
                    <a:pt x="134312" y="177614"/>
                  </a:lnTo>
                  <a:lnTo>
                    <a:pt x="134312" y="175433"/>
                  </a:lnTo>
                  <a:lnTo>
                    <a:pt x="129951" y="174365"/>
                  </a:lnTo>
                  <a:lnTo>
                    <a:pt x="126702" y="172185"/>
                  </a:lnTo>
                  <a:lnTo>
                    <a:pt x="118068" y="165687"/>
                  </a:lnTo>
                  <a:lnTo>
                    <a:pt x="102892" y="154873"/>
                  </a:lnTo>
                  <a:lnTo>
                    <a:pt x="88829" y="141878"/>
                  </a:lnTo>
                  <a:lnTo>
                    <a:pt x="74722" y="129951"/>
                  </a:lnTo>
                  <a:lnTo>
                    <a:pt x="66088" y="121317"/>
                  </a:lnTo>
                  <a:close/>
                  <a:moveTo>
                    <a:pt x="239340" y="99644"/>
                  </a:moveTo>
                  <a:lnTo>
                    <a:pt x="228526" y="109390"/>
                  </a:lnTo>
                  <a:lnTo>
                    <a:pt x="232843" y="113707"/>
                  </a:lnTo>
                  <a:lnTo>
                    <a:pt x="237160" y="119136"/>
                  </a:lnTo>
                  <a:lnTo>
                    <a:pt x="245838" y="129951"/>
                  </a:lnTo>
                  <a:lnTo>
                    <a:pt x="256652" y="142946"/>
                  </a:lnTo>
                  <a:lnTo>
                    <a:pt x="268579" y="158121"/>
                  </a:lnTo>
                  <a:lnTo>
                    <a:pt x="281574" y="141878"/>
                  </a:lnTo>
                  <a:lnTo>
                    <a:pt x="275077" y="137561"/>
                  </a:lnTo>
                  <a:lnTo>
                    <a:pt x="268579" y="131063"/>
                  </a:lnTo>
                  <a:lnTo>
                    <a:pt x="258833" y="120204"/>
                  </a:lnTo>
                  <a:lnTo>
                    <a:pt x="248018" y="110458"/>
                  </a:lnTo>
                  <a:lnTo>
                    <a:pt x="243657" y="105073"/>
                  </a:lnTo>
                  <a:close/>
                  <a:moveTo>
                    <a:pt x="264262" y="76902"/>
                  </a:moveTo>
                  <a:lnTo>
                    <a:pt x="249087" y="89897"/>
                  </a:lnTo>
                  <a:lnTo>
                    <a:pt x="261013" y="100712"/>
                  </a:lnTo>
                  <a:lnTo>
                    <a:pt x="272896" y="112639"/>
                  </a:lnTo>
                  <a:lnTo>
                    <a:pt x="282642" y="120204"/>
                  </a:lnTo>
                  <a:lnTo>
                    <a:pt x="286959" y="124566"/>
                  </a:lnTo>
                  <a:lnTo>
                    <a:pt x="291320" y="129951"/>
                  </a:lnTo>
                  <a:lnTo>
                    <a:pt x="302135" y="118068"/>
                  </a:lnTo>
                  <a:lnTo>
                    <a:pt x="295637" y="113707"/>
                  </a:lnTo>
                  <a:lnTo>
                    <a:pt x="290208" y="109390"/>
                  </a:lnTo>
                  <a:lnTo>
                    <a:pt x="279393" y="100712"/>
                  </a:lnTo>
                  <a:lnTo>
                    <a:pt x="275077" y="95327"/>
                  </a:lnTo>
                  <a:lnTo>
                    <a:pt x="269647" y="89897"/>
                  </a:lnTo>
                  <a:lnTo>
                    <a:pt x="266398" y="83400"/>
                  </a:lnTo>
                  <a:lnTo>
                    <a:pt x="264262" y="80151"/>
                  </a:lnTo>
                  <a:close/>
                  <a:moveTo>
                    <a:pt x="281574" y="61727"/>
                  </a:moveTo>
                  <a:lnTo>
                    <a:pt x="268579" y="72586"/>
                  </a:lnTo>
                  <a:lnTo>
                    <a:pt x="275077" y="75834"/>
                  </a:lnTo>
                  <a:lnTo>
                    <a:pt x="280506" y="80151"/>
                  </a:lnTo>
                  <a:lnTo>
                    <a:pt x="290208" y="89897"/>
                  </a:lnTo>
                  <a:lnTo>
                    <a:pt x="301067" y="97463"/>
                  </a:lnTo>
                  <a:lnTo>
                    <a:pt x="310813" y="106141"/>
                  </a:lnTo>
                  <a:lnTo>
                    <a:pt x="316198" y="99644"/>
                  </a:lnTo>
                  <a:lnTo>
                    <a:pt x="307564" y="90966"/>
                  </a:lnTo>
                  <a:lnTo>
                    <a:pt x="298886" y="82332"/>
                  </a:lnTo>
                  <a:lnTo>
                    <a:pt x="289140" y="72586"/>
                  </a:lnTo>
                  <a:lnTo>
                    <a:pt x="284823" y="67156"/>
                  </a:lnTo>
                  <a:close/>
                  <a:moveTo>
                    <a:pt x="324876" y="22742"/>
                  </a:moveTo>
                  <a:lnTo>
                    <a:pt x="310813" y="35737"/>
                  </a:lnTo>
                  <a:lnTo>
                    <a:pt x="315130" y="37917"/>
                  </a:lnTo>
                  <a:lnTo>
                    <a:pt x="318379" y="42234"/>
                  </a:lnTo>
                  <a:lnTo>
                    <a:pt x="324876" y="50912"/>
                  </a:lnTo>
                  <a:lnTo>
                    <a:pt x="329193" y="56342"/>
                  </a:lnTo>
                  <a:lnTo>
                    <a:pt x="333554" y="60659"/>
                  </a:lnTo>
                  <a:lnTo>
                    <a:pt x="335690" y="67156"/>
                  </a:lnTo>
                  <a:lnTo>
                    <a:pt x="336803" y="73654"/>
                  </a:lnTo>
                  <a:lnTo>
                    <a:pt x="335690" y="75834"/>
                  </a:lnTo>
                  <a:lnTo>
                    <a:pt x="333554" y="75834"/>
                  </a:lnTo>
                  <a:lnTo>
                    <a:pt x="327057" y="72586"/>
                  </a:lnTo>
                  <a:lnTo>
                    <a:pt x="322695" y="68224"/>
                  </a:lnTo>
                  <a:lnTo>
                    <a:pt x="314062" y="57410"/>
                  </a:lnTo>
                  <a:lnTo>
                    <a:pt x="307564" y="50912"/>
                  </a:lnTo>
                  <a:lnTo>
                    <a:pt x="304315" y="46595"/>
                  </a:lnTo>
                  <a:lnTo>
                    <a:pt x="302135" y="43347"/>
                  </a:lnTo>
                  <a:lnTo>
                    <a:pt x="288072" y="55229"/>
                  </a:lnTo>
                  <a:lnTo>
                    <a:pt x="294569" y="58478"/>
                  </a:lnTo>
                  <a:lnTo>
                    <a:pt x="299954" y="62839"/>
                  </a:lnTo>
                  <a:lnTo>
                    <a:pt x="309700" y="71473"/>
                  </a:lnTo>
                  <a:lnTo>
                    <a:pt x="318379" y="77970"/>
                  </a:lnTo>
                  <a:lnTo>
                    <a:pt x="328125" y="85581"/>
                  </a:lnTo>
                  <a:lnTo>
                    <a:pt x="354115" y="56342"/>
                  </a:lnTo>
                  <a:lnTo>
                    <a:pt x="338939" y="38985"/>
                  </a:lnTo>
                  <a:close/>
                  <a:moveTo>
                    <a:pt x="324876" y="0"/>
                  </a:moveTo>
                  <a:lnTo>
                    <a:pt x="328125" y="0"/>
                  </a:lnTo>
                  <a:lnTo>
                    <a:pt x="331374" y="2181"/>
                  </a:lnTo>
                  <a:lnTo>
                    <a:pt x="340052" y="9746"/>
                  </a:lnTo>
                  <a:lnTo>
                    <a:pt x="346549" y="17357"/>
                  </a:lnTo>
                  <a:lnTo>
                    <a:pt x="360612" y="33600"/>
                  </a:lnTo>
                  <a:lnTo>
                    <a:pt x="373607" y="47664"/>
                  </a:lnTo>
                  <a:lnTo>
                    <a:pt x="384422" y="61727"/>
                  </a:lnTo>
                  <a:lnTo>
                    <a:pt x="386603" y="66088"/>
                  </a:lnTo>
                  <a:lnTo>
                    <a:pt x="386603" y="69337"/>
                  </a:lnTo>
                  <a:lnTo>
                    <a:pt x="384422" y="72586"/>
                  </a:lnTo>
                  <a:lnTo>
                    <a:pt x="382286" y="74722"/>
                  </a:lnTo>
                  <a:lnTo>
                    <a:pt x="379037" y="76902"/>
                  </a:lnTo>
                  <a:lnTo>
                    <a:pt x="374676" y="76902"/>
                  </a:lnTo>
                  <a:lnTo>
                    <a:pt x="371427" y="75834"/>
                  </a:lnTo>
                  <a:lnTo>
                    <a:pt x="368178" y="73654"/>
                  </a:lnTo>
                  <a:lnTo>
                    <a:pt x="356296" y="89897"/>
                  </a:lnTo>
                  <a:lnTo>
                    <a:pt x="344369" y="105073"/>
                  </a:lnTo>
                  <a:lnTo>
                    <a:pt x="318379" y="135380"/>
                  </a:lnTo>
                  <a:lnTo>
                    <a:pt x="290208" y="164619"/>
                  </a:lnTo>
                  <a:lnTo>
                    <a:pt x="263150" y="191677"/>
                  </a:lnTo>
                  <a:lnTo>
                    <a:pt x="232843" y="221984"/>
                  </a:lnTo>
                  <a:lnTo>
                    <a:pt x="201423" y="251223"/>
                  </a:lnTo>
                  <a:lnTo>
                    <a:pt x="190609" y="262082"/>
                  </a:lnTo>
                  <a:lnTo>
                    <a:pt x="177614" y="273964"/>
                  </a:lnTo>
                  <a:lnTo>
                    <a:pt x="171116" y="279394"/>
                  </a:lnTo>
                  <a:lnTo>
                    <a:pt x="164619" y="283711"/>
                  </a:lnTo>
                  <a:lnTo>
                    <a:pt x="157053" y="288072"/>
                  </a:lnTo>
                  <a:lnTo>
                    <a:pt x="149443" y="290208"/>
                  </a:lnTo>
                  <a:lnTo>
                    <a:pt x="146194" y="290208"/>
                  </a:lnTo>
                  <a:lnTo>
                    <a:pt x="144058" y="289140"/>
                  </a:lnTo>
                  <a:lnTo>
                    <a:pt x="142946" y="285891"/>
                  </a:lnTo>
                  <a:lnTo>
                    <a:pt x="142946" y="282643"/>
                  </a:lnTo>
                  <a:lnTo>
                    <a:pt x="144058" y="281574"/>
                  </a:lnTo>
                  <a:lnTo>
                    <a:pt x="133199" y="276145"/>
                  </a:lnTo>
                  <a:lnTo>
                    <a:pt x="122385" y="269648"/>
                  </a:lnTo>
                  <a:lnTo>
                    <a:pt x="112639" y="263150"/>
                  </a:lnTo>
                  <a:lnTo>
                    <a:pt x="101824" y="255584"/>
                  </a:lnTo>
                  <a:lnTo>
                    <a:pt x="82332" y="239341"/>
                  </a:lnTo>
                  <a:lnTo>
                    <a:pt x="64975" y="223097"/>
                  </a:lnTo>
                  <a:lnTo>
                    <a:pt x="44415" y="203604"/>
                  </a:lnTo>
                  <a:lnTo>
                    <a:pt x="35737" y="192790"/>
                  </a:lnTo>
                  <a:lnTo>
                    <a:pt x="25990" y="181931"/>
                  </a:lnTo>
                  <a:lnTo>
                    <a:pt x="18425" y="173297"/>
                  </a:lnTo>
                  <a:lnTo>
                    <a:pt x="15176" y="167868"/>
                  </a:lnTo>
                  <a:lnTo>
                    <a:pt x="11927" y="162438"/>
                  </a:lnTo>
                  <a:lnTo>
                    <a:pt x="9746" y="158121"/>
                  </a:lnTo>
                  <a:lnTo>
                    <a:pt x="8678" y="153805"/>
                  </a:lnTo>
                  <a:lnTo>
                    <a:pt x="5430" y="152692"/>
                  </a:lnTo>
                  <a:lnTo>
                    <a:pt x="3249" y="150556"/>
                  </a:lnTo>
                  <a:lnTo>
                    <a:pt x="1113" y="147307"/>
                  </a:lnTo>
                  <a:lnTo>
                    <a:pt x="0" y="144058"/>
                  </a:lnTo>
                  <a:lnTo>
                    <a:pt x="1113" y="138629"/>
                  </a:lnTo>
                  <a:lnTo>
                    <a:pt x="3249" y="133199"/>
                  </a:lnTo>
                  <a:lnTo>
                    <a:pt x="6498" y="128883"/>
                  </a:lnTo>
                  <a:lnTo>
                    <a:pt x="10859" y="123453"/>
                  </a:lnTo>
                  <a:lnTo>
                    <a:pt x="19493" y="115888"/>
                  </a:lnTo>
                  <a:lnTo>
                    <a:pt x="29239" y="108322"/>
                  </a:lnTo>
                  <a:lnTo>
                    <a:pt x="35737" y="102893"/>
                  </a:lnTo>
                  <a:lnTo>
                    <a:pt x="44415" y="97463"/>
                  </a:lnTo>
                  <a:lnTo>
                    <a:pt x="48732" y="95327"/>
                  </a:lnTo>
                  <a:lnTo>
                    <a:pt x="53093" y="94214"/>
                  </a:lnTo>
                  <a:lnTo>
                    <a:pt x="57410" y="94214"/>
                  </a:lnTo>
                  <a:lnTo>
                    <a:pt x="61727" y="96395"/>
                  </a:lnTo>
                  <a:lnTo>
                    <a:pt x="63907" y="97463"/>
                  </a:lnTo>
                  <a:lnTo>
                    <a:pt x="68224" y="99644"/>
                  </a:lnTo>
                  <a:lnTo>
                    <a:pt x="72585" y="102893"/>
                  </a:lnTo>
                  <a:lnTo>
                    <a:pt x="83400" y="111571"/>
                  </a:lnTo>
                  <a:lnTo>
                    <a:pt x="97463" y="125634"/>
                  </a:lnTo>
                  <a:lnTo>
                    <a:pt x="114819" y="139697"/>
                  </a:lnTo>
                  <a:lnTo>
                    <a:pt x="132131" y="153805"/>
                  </a:lnTo>
                  <a:lnTo>
                    <a:pt x="137561" y="157053"/>
                  </a:lnTo>
                  <a:lnTo>
                    <a:pt x="141877" y="161370"/>
                  </a:lnTo>
                  <a:lnTo>
                    <a:pt x="151624" y="151624"/>
                  </a:lnTo>
                  <a:lnTo>
                    <a:pt x="162438" y="142946"/>
                  </a:lnTo>
                  <a:lnTo>
                    <a:pt x="187360" y="119136"/>
                  </a:lnTo>
                  <a:lnTo>
                    <a:pt x="213350" y="96395"/>
                  </a:lnTo>
                  <a:lnTo>
                    <a:pt x="264262" y="49844"/>
                  </a:lnTo>
                  <a:lnTo>
                    <a:pt x="315130" y="4362"/>
                  </a:lnTo>
                  <a:lnTo>
                    <a:pt x="319447" y="2181"/>
                  </a:lnTo>
                  <a:lnTo>
                    <a:pt x="321627" y="1113"/>
                  </a:lnTo>
                  <a:close/>
                </a:path>
              </a:pathLst>
            </a:custGeom>
            <a:solidFill>
              <a:srgbClr val="FFBC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1" anchor="ctr">
              <a:noAutofit/>
            </a:bodyPr>
            <a:lstStyle/>
            <a:p>
              <a:pPr algn="ctr" rtl="0"/>
              <a:endParaRPr lang="ar-EG" dirty="0"/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A8FFCA1-1EFC-462E-BB59-777CB86831C9}"/>
              </a:ext>
            </a:extLst>
          </p:cNvPr>
          <p:cNvGrpSpPr/>
          <p:nvPr/>
        </p:nvGrpSpPr>
        <p:grpSpPr>
          <a:xfrm>
            <a:off x="5686787" y="1689645"/>
            <a:ext cx="409213" cy="418450"/>
            <a:chOff x="5176545" y="3226555"/>
            <a:chExt cx="147300" cy="150625"/>
          </a:xfrm>
        </p:grpSpPr>
        <p:sp>
          <p:nvSpPr>
            <p:cNvPr id="17" name="Google Shape;1982;p30">
              <a:extLst>
                <a:ext uri="{FF2B5EF4-FFF2-40B4-BE49-F238E27FC236}">
                  <a16:creationId xmlns:a16="http://schemas.microsoft.com/office/drawing/2014/main" id="{64018CBF-31EA-4F44-9263-C9EA03554737}"/>
                </a:ext>
              </a:extLst>
            </p:cNvPr>
            <p:cNvSpPr/>
            <p:nvPr/>
          </p:nvSpPr>
          <p:spPr>
            <a:xfrm>
              <a:off x="5176545" y="3231080"/>
              <a:ext cx="147300" cy="146100"/>
            </a:xfrm>
            <a:prstGeom prst="rect">
              <a:avLst/>
            </a:prstGeom>
            <a:solidFill>
              <a:srgbClr val="205C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11;p30">
              <a:extLst>
                <a:ext uri="{FF2B5EF4-FFF2-40B4-BE49-F238E27FC236}">
                  <a16:creationId xmlns:a16="http://schemas.microsoft.com/office/drawing/2014/main" id="{51381C72-D18E-406C-937A-766BA329B2CC}"/>
                </a:ext>
              </a:extLst>
            </p:cNvPr>
            <p:cNvSpPr/>
            <p:nvPr/>
          </p:nvSpPr>
          <p:spPr>
            <a:xfrm>
              <a:off x="5176591" y="3226555"/>
              <a:ext cx="147194" cy="145765"/>
            </a:xfrm>
            <a:custGeom>
              <a:avLst/>
              <a:gdLst/>
              <a:ahLst/>
              <a:cxnLst/>
              <a:rect l="l" t="t" r="r" b="b"/>
              <a:pathLst>
                <a:path w="55336" h="9687" fill="none" extrusionOk="0">
                  <a:moveTo>
                    <a:pt x="26732" y="279"/>
                  </a:moveTo>
                  <a:lnTo>
                    <a:pt x="20840" y="304"/>
                  </a:lnTo>
                  <a:lnTo>
                    <a:pt x="11483" y="330"/>
                  </a:lnTo>
                  <a:lnTo>
                    <a:pt x="6677" y="279"/>
                  </a:lnTo>
                  <a:lnTo>
                    <a:pt x="5236" y="203"/>
                  </a:lnTo>
                  <a:lnTo>
                    <a:pt x="3794" y="52"/>
                  </a:lnTo>
                  <a:lnTo>
                    <a:pt x="2226" y="1"/>
                  </a:lnTo>
                  <a:lnTo>
                    <a:pt x="1468" y="102"/>
                  </a:lnTo>
                  <a:lnTo>
                    <a:pt x="911" y="431"/>
                  </a:lnTo>
                  <a:lnTo>
                    <a:pt x="557" y="1013"/>
                  </a:lnTo>
                  <a:lnTo>
                    <a:pt x="330" y="1898"/>
                  </a:lnTo>
                  <a:lnTo>
                    <a:pt x="254" y="3187"/>
                  </a:lnTo>
                  <a:lnTo>
                    <a:pt x="229" y="3997"/>
                  </a:lnTo>
                  <a:lnTo>
                    <a:pt x="153" y="5767"/>
                  </a:lnTo>
                  <a:lnTo>
                    <a:pt x="1" y="7613"/>
                  </a:lnTo>
                  <a:lnTo>
                    <a:pt x="127" y="8271"/>
                  </a:lnTo>
                  <a:lnTo>
                    <a:pt x="330" y="8650"/>
                  </a:lnTo>
                  <a:lnTo>
                    <a:pt x="684" y="8954"/>
                  </a:lnTo>
                  <a:lnTo>
                    <a:pt x="1190" y="9206"/>
                  </a:lnTo>
                  <a:lnTo>
                    <a:pt x="2277" y="9485"/>
                  </a:lnTo>
                  <a:lnTo>
                    <a:pt x="4578" y="9662"/>
                  </a:lnTo>
                  <a:lnTo>
                    <a:pt x="8018" y="9687"/>
                  </a:lnTo>
                  <a:lnTo>
                    <a:pt x="10269" y="9636"/>
                  </a:lnTo>
                  <a:lnTo>
                    <a:pt x="19929" y="9434"/>
                  </a:lnTo>
                  <a:lnTo>
                    <a:pt x="33712" y="9232"/>
                  </a:lnTo>
                  <a:lnTo>
                    <a:pt x="41325" y="9257"/>
                  </a:lnTo>
                  <a:lnTo>
                    <a:pt x="44283" y="9333"/>
                  </a:lnTo>
                  <a:lnTo>
                    <a:pt x="46888" y="9459"/>
                  </a:lnTo>
                  <a:lnTo>
                    <a:pt x="50909" y="9611"/>
                  </a:lnTo>
                  <a:lnTo>
                    <a:pt x="52958" y="9535"/>
                  </a:lnTo>
                  <a:lnTo>
                    <a:pt x="53919" y="9358"/>
                  </a:lnTo>
                  <a:lnTo>
                    <a:pt x="54551" y="9004"/>
                  </a:lnTo>
                  <a:lnTo>
                    <a:pt x="54855" y="8498"/>
                  </a:lnTo>
                  <a:lnTo>
                    <a:pt x="54880" y="8170"/>
                  </a:lnTo>
                  <a:lnTo>
                    <a:pt x="54931" y="6981"/>
                  </a:lnTo>
                  <a:lnTo>
                    <a:pt x="55259" y="4503"/>
                  </a:lnTo>
                  <a:lnTo>
                    <a:pt x="55335" y="2783"/>
                  </a:lnTo>
                  <a:lnTo>
                    <a:pt x="55158" y="1797"/>
                  </a:lnTo>
                  <a:lnTo>
                    <a:pt x="54703" y="1038"/>
                  </a:lnTo>
                  <a:lnTo>
                    <a:pt x="53868" y="557"/>
                  </a:lnTo>
                  <a:lnTo>
                    <a:pt x="53287" y="456"/>
                  </a:lnTo>
                  <a:lnTo>
                    <a:pt x="51592" y="355"/>
                  </a:lnTo>
                  <a:lnTo>
                    <a:pt x="43727" y="254"/>
                  </a:lnTo>
                  <a:lnTo>
                    <a:pt x="29691" y="254"/>
                  </a:lnTo>
                  <a:lnTo>
                    <a:pt x="26732" y="279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52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5EB85695-FD34-48AD-923A-655553AAF443}"/>
              </a:ext>
            </a:extLst>
          </p:cNvPr>
          <p:cNvSpPr txBox="1"/>
          <p:nvPr/>
        </p:nvSpPr>
        <p:spPr>
          <a:xfrm>
            <a:off x="1614196" y="1707453"/>
            <a:ext cx="39715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dirty="0"/>
              <a:t>عامل مهم للنجاح والتفوق وتطوير الذات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C68C9D0-9565-44C9-A27C-C4373D98E54B}"/>
              </a:ext>
            </a:extLst>
          </p:cNvPr>
          <p:cNvSpPr txBox="1"/>
          <p:nvPr/>
        </p:nvSpPr>
        <p:spPr>
          <a:xfrm>
            <a:off x="1380931" y="2540535"/>
            <a:ext cx="42048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dirty="0"/>
              <a:t>التصرف بنجاح في مختلف </a:t>
            </a:r>
            <a:r>
              <a:rPr lang="ar-SA" sz="2400" dirty="0"/>
              <a:t>ال</a:t>
            </a:r>
            <a:r>
              <a:rPr lang="ar-EG" sz="2400" dirty="0"/>
              <a:t>مواقف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18BC8D6-F6F2-464A-804A-8EE9D27831EE}"/>
              </a:ext>
            </a:extLst>
          </p:cNvPr>
          <p:cNvSpPr txBox="1"/>
          <p:nvPr/>
        </p:nvSpPr>
        <p:spPr>
          <a:xfrm>
            <a:off x="1572658" y="3441596"/>
            <a:ext cx="4054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2400" dirty="0"/>
              <a:t>الاختيار السليم </a:t>
            </a:r>
            <a:r>
              <a:rPr lang="ar-SA" sz="2400" dirty="0"/>
              <a:t>و</a:t>
            </a:r>
            <a:r>
              <a:rPr lang="ar-EG" sz="2400" dirty="0"/>
              <a:t>التمييز بين الخير والشر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76247A3-CB9F-48B7-8756-7B7DE3330FFA}"/>
              </a:ext>
            </a:extLst>
          </p:cNvPr>
          <p:cNvSpPr txBox="1"/>
          <p:nvPr/>
        </p:nvSpPr>
        <p:spPr>
          <a:xfrm>
            <a:off x="224168" y="4440194"/>
            <a:ext cx="53615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400" dirty="0"/>
              <a:t>عدم</a:t>
            </a:r>
            <a:r>
              <a:rPr lang="ar-EG" sz="2400" dirty="0"/>
              <a:t> </a:t>
            </a:r>
            <a:r>
              <a:rPr lang="ar-SA" sz="2400" dirty="0"/>
              <a:t>الاكتراث ب</a:t>
            </a:r>
            <a:r>
              <a:rPr lang="ar-EG" sz="2400" dirty="0"/>
              <a:t>ردود أفعال الآخرين</a:t>
            </a: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BFBCC6F9-26DA-4090-A655-A6A23A8C8901}"/>
              </a:ext>
            </a:extLst>
          </p:cNvPr>
          <p:cNvGrpSpPr/>
          <p:nvPr/>
        </p:nvGrpSpPr>
        <p:grpSpPr>
          <a:xfrm>
            <a:off x="5686787" y="2543467"/>
            <a:ext cx="409213" cy="418450"/>
            <a:chOff x="5176545" y="3226555"/>
            <a:chExt cx="147300" cy="150625"/>
          </a:xfrm>
        </p:grpSpPr>
        <p:sp>
          <p:nvSpPr>
            <p:cNvPr id="29" name="Google Shape;1982;p30">
              <a:extLst>
                <a:ext uri="{FF2B5EF4-FFF2-40B4-BE49-F238E27FC236}">
                  <a16:creationId xmlns:a16="http://schemas.microsoft.com/office/drawing/2014/main" id="{F924457C-A828-455D-A407-73E6DDD2E472}"/>
                </a:ext>
              </a:extLst>
            </p:cNvPr>
            <p:cNvSpPr/>
            <p:nvPr/>
          </p:nvSpPr>
          <p:spPr>
            <a:xfrm>
              <a:off x="5176545" y="3231080"/>
              <a:ext cx="147300" cy="146100"/>
            </a:xfrm>
            <a:prstGeom prst="rect">
              <a:avLst/>
            </a:prstGeom>
            <a:solidFill>
              <a:srgbClr val="FFBC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011;p30">
              <a:extLst>
                <a:ext uri="{FF2B5EF4-FFF2-40B4-BE49-F238E27FC236}">
                  <a16:creationId xmlns:a16="http://schemas.microsoft.com/office/drawing/2014/main" id="{D2CE6C7C-8068-47D3-9A84-20E62F80A7D6}"/>
                </a:ext>
              </a:extLst>
            </p:cNvPr>
            <p:cNvSpPr/>
            <p:nvPr/>
          </p:nvSpPr>
          <p:spPr>
            <a:xfrm>
              <a:off x="5176591" y="3226555"/>
              <a:ext cx="147194" cy="145765"/>
            </a:xfrm>
            <a:custGeom>
              <a:avLst/>
              <a:gdLst/>
              <a:ahLst/>
              <a:cxnLst/>
              <a:rect l="l" t="t" r="r" b="b"/>
              <a:pathLst>
                <a:path w="55336" h="9687" fill="none" extrusionOk="0">
                  <a:moveTo>
                    <a:pt x="26732" y="279"/>
                  </a:moveTo>
                  <a:lnTo>
                    <a:pt x="20840" y="304"/>
                  </a:lnTo>
                  <a:lnTo>
                    <a:pt x="11483" y="330"/>
                  </a:lnTo>
                  <a:lnTo>
                    <a:pt x="6677" y="279"/>
                  </a:lnTo>
                  <a:lnTo>
                    <a:pt x="5236" y="203"/>
                  </a:lnTo>
                  <a:lnTo>
                    <a:pt x="3794" y="52"/>
                  </a:lnTo>
                  <a:lnTo>
                    <a:pt x="2226" y="1"/>
                  </a:lnTo>
                  <a:lnTo>
                    <a:pt x="1468" y="102"/>
                  </a:lnTo>
                  <a:lnTo>
                    <a:pt x="911" y="431"/>
                  </a:lnTo>
                  <a:lnTo>
                    <a:pt x="557" y="1013"/>
                  </a:lnTo>
                  <a:lnTo>
                    <a:pt x="330" y="1898"/>
                  </a:lnTo>
                  <a:lnTo>
                    <a:pt x="254" y="3187"/>
                  </a:lnTo>
                  <a:lnTo>
                    <a:pt x="229" y="3997"/>
                  </a:lnTo>
                  <a:lnTo>
                    <a:pt x="153" y="5767"/>
                  </a:lnTo>
                  <a:lnTo>
                    <a:pt x="1" y="7613"/>
                  </a:lnTo>
                  <a:lnTo>
                    <a:pt x="127" y="8271"/>
                  </a:lnTo>
                  <a:lnTo>
                    <a:pt x="330" y="8650"/>
                  </a:lnTo>
                  <a:lnTo>
                    <a:pt x="684" y="8954"/>
                  </a:lnTo>
                  <a:lnTo>
                    <a:pt x="1190" y="9206"/>
                  </a:lnTo>
                  <a:lnTo>
                    <a:pt x="2277" y="9485"/>
                  </a:lnTo>
                  <a:lnTo>
                    <a:pt x="4578" y="9662"/>
                  </a:lnTo>
                  <a:lnTo>
                    <a:pt x="8018" y="9687"/>
                  </a:lnTo>
                  <a:lnTo>
                    <a:pt x="10269" y="9636"/>
                  </a:lnTo>
                  <a:lnTo>
                    <a:pt x="19929" y="9434"/>
                  </a:lnTo>
                  <a:lnTo>
                    <a:pt x="33712" y="9232"/>
                  </a:lnTo>
                  <a:lnTo>
                    <a:pt x="41325" y="9257"/>
                  </a:lnTo>
                  <a:lnTo>
                    <a:pt x="44283" y="9333"/>
                  </a:lnTo>
                  <a:lnTo>
                    <a:pt x="46888" y="9459"/>
                  </a:lnTo>
                  <a:lnTo>
                    <a:pt x="50909" y="9611"/>
                  </a:lnTo>
                  <a:lnTo>
                    <a:pt x="52958" y="9535"/>
                  </a:lnTo>
                  <a:lnTo>
                    <a:pt x="53919" y="9358"/>
                  </a:lnTo>
                  <a:lnTo>
                    <a:pt x="54551" y="9004"/>
                  </a:lnTo>
                  <a:lnTo>
                    <a:pt x="54855" y="8498"/>
                  </a:lnTo>
                  <a:lnTo>
                    <a:pt x="54880" y="8170"/>
                  </a:lnTo>
                  <a:lnTo>
                    <a:pt x="54931" y="6981"/>
                  </a:lnTo>
                  <a:lnTo>
                    <a:pt x="55259" y="4503"/>
                  </a:lnTo>
                  <a:lnTo>
                    <a:pt x="55335" y="2783"/>
                  </a:lnTo>
                  <a:lnTo>
                    <a:pt x="55158" y="1797"/>
                  </a:lnTo>
                  <a:lnTo>
                    <a:pt x="54703" y="1038"/>
                  </a:lnTo>
                  <a:lnTo>
                    <a:pt x="53868" y="557"/>
                  </a:lnTo>
                  <a:lnTo>
                    <a:pt x="53287" y="456"/>
                  </a:lnTo>
                  <a:lnTo>
                    <a:pt x="51592" y="355"/>
                  </a:lnTo>
                  <a:lnTo>
                    <a:pt x="43727" y="254"/>
                  </a:lnTo>
                  <a:lnTo>
                    <a:pt x="29691" y="254"/>
                  </a:lnTo>
                  <a:lnTo>
                    <a:pt x="26732" y="279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52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B0B7310D-04C6-4F13-AB78-F28C42C0902D}"/>
              </a:ext>
            </a:extLst>
          </p:cNvPr>
          <p:cNvGrpSpPr/>
          <p:nvPr/>
        </p:nvGrpSpPr>
        <p:grpSpPr>
          <a:xfrm>
            <a:off x="5686787" y="3474719"/>
            <a:ext cx="409213" cy="418450"/>
            <a:chOff x="5176545" y="3226555"/>
            <a:chExt cx="147300" cy="150625"/>
          </a:xfrm>
        </p:grpSpPr>
        <p:sp>
          <p:nvSpPr>
            <p:cNvPr id="32" name="Google Shape;1982;p30">
              <a:extLst>
                <a:ext uri="{FF2B5EF4-FFF2-40B4-BE49-F238E27FC236}">
                  <a16:creationId xmlns:a16="http://schemas.microsoft.com/office/drawing/2014/main" id="{CBE2DE03-A8BA-4BF1-8A41-D5B12F6B21B3}"/>
                </a:ext>
              </a:extLst>
            </p:cNvPr>
            <p:cNvSpPr/>
            <p:nvPr/>
          </p:nvSpPr>
          <p:spPr>
            <a:xfrm>
              <a:off x="5176545" y="3231080"/>
              <a:ext cx="147300" cy="146100"/>
            </a:xfrm>
            <a:prstGeom prst="rect">
              <a:avLst/>
            </a:prstGeom>
            <a:solidFill>
              <a:srgbClr val="EC5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011;p30">
              <a:extLst>
                <a:ext uri="{FF2B5EF4-FFF2-40B4-BE49-F238E27FC236}">
                  <a16:creationId xmlns:a16="http://schemas.microsoft.com/office/drawing/2014/main" id="{E967EC99-B968-4549-8B48-FAB198E0F3AA}"/>
                </a:ext>
              </a:extLst>
            </p:cNvPr>
            <p:cNvSpPr/>
            <p:nvPr/>
          </p:nvSpPr>
          <p:spPr>
            <a:xfrm>
              <a:off x="5176591" y="3226555"/>
              <a:ext cx="147194" cy="145765"/>
            </a:xfrm>
            <a:custGeom>
              <a:avLst/>
              <a:gdLst/>
              <a:ahLst/>
              <a:cxnLst/>
              <a:rect l="l" t="t" r="r" b="b"/>
              <a:pathLst>
                <a:path w="55336" h="9687" fill="none" extrusionOk="0">
                  <a:moveTo>
                    <a:pt x="26732" y="279"/>
                  </a:moveTo>
                  <a:lnTo>
                    <a:pt x="20840" y="304"/>
                  </a:lnTo>
                  <a:lnTo>
                    <a:pt x="11483" y="330"/>
                  </a:lnTo>
                  <a:lnTo>
                    <a:pt x="6677" y="279"/>
                  </a:lnTo>
                  <a:lnTo>
                    <a:pt x="5236" y="203"/>
                  </a:lnTo>
                  <a:lnTo>
                    <a:pt x="3794" y="52"/>
                  </a:lnTo>
                  <a:lnTo>
                    <a:pt x="2226" y="1"/>
                  </a:lnTo>
                  <a:lnTo>
                    <a:pt x="1468" y="102"/>
                  </a:lnTo>
                  <a:lnTo>
                    <a:pt x="911" y="431"/>
                  </a:lnTo>
                  <a:lnTo>
                    <a:pt x="557" y="1013"/>
                  </a:lnTo>
                  <a:lnTo>
                    <a:pt x="330" y="1898"/>
                  </a:lnTo>
                  <a:lnTo>
                    <a:pt x="254" y="3187"/>
                  </a:lnTo>
                  <a:lnTo>
                    <a:pt x="229" y="3997"/>
                  </a:lnTo>
                  <a:lnTo>
                    <a:pt x="153" y="5767"/>
                  </a:lnTo>
                  <a:lnTo>
                    <a:pt x="1" y="7613"/>
                  </a:lnTo>
                  <a:lnTo>
                    <a:pt x="127" y="8271"/>
                  </a:lnTo>
                  <a:lnTo>
                    <a:pt x="330" y="8650"/>
                  </a:lnTo>
                  <a:lnTo>
                    <a:pt x="684" y="8954"/>
                  </a:lnTo>
                  <a:lnTo>
                    <a:pt x="1190" y="9206"/>
                  </a:lnTo>
                  <a:lnTo>
                    <a:pt x="2277" y="9485"/>
                  </a:lnTo>
                  <a:lnTo>
                    <a:pt x="4578" y="9662"/>
                  </a:lnTo>
                  <a:lnTo>
                    <a:pt x="8018" y="9687"/>
                  </a:lnTo>
                  <a:lnTo>
                    <a:pt x="10269" y="9636"/>
                  </a:lnTo>
                  <a:lnTo>
                    <a:pt x="19929" y="9434"/>
                  </a:lnTo>
                  <a:lnTo>
                    <a:pt x="33712" y="9232"/>
                  </a:lnTo>
                  <a:lnTo>
                    <a:pt x="41325" y="9257"/>
                  </a:lnTo>
                  <a:lnTo>
                    <a:pt x="44283" y="9333"/>
                  </a:lnTo>
                  <a:lnTo>
                    <a:pt x="46888" y="9459"/>
                  </a:lnTo>
                  <a:lnTo>
                    <a:pt x="50909" y="9611"/>
                  </a:lnTo>
                  <a:lnTo>
                    <a:pt x="52958" y="9535"/>
                  </a:lnTo>
                  <a:lnTo>
                    <a:pt x="53919" y="9358"/>
                  </a:lnTo>
                  <a:lnTo>
                    <a:pt x="54551" y="9004"/>
                  </a:lnTo>
                  <a:lnTo>
                    <a:pt x="54855" y="8498"/>
                  </a:lnTo>
                  <a:lnTo>
                    <a:pt x="54880" y="8170"/>
                  </a:lnTo>
                  <a:lnTo>
                    <a:pt x="54931" y="6981"/>
                  </a:lnTo>
                  <a:lnTo>
                    <a:pt x="55259" y="4503"/>
                  </a:lnTo>
                  <a:lnTo>
                    <a:pt x="55335" y="2783"/>
                  </a:lnTo>
                  <a:lnTo>
                    <a:pt x="55158" y="1797"/>
                  </a:lnTo>
                  <a:lnTo>
                    <a:pt x="54703" y="1038"/>
                  </a:lnTo>
                  <a:lnTo>
                    <a:pt x="53868" y="557"/>
                  </a:lnTo>
                  <a:lnTo>
                    <a:pt x="53287" y="456"/>
                  </a:lnTo>
                  <a:lnTo>
                    <a:pt x="51592" y="355"/>
                  </a:lnTo>
                  <a:lnTo>
                    <a:pt x="43727" y="254"/>
                  </a:lnTo>
                  <a:lnTo>
                    <a:pt x="29691" y="254"/>
                  </a:lnTo>
                  <a:lnTo>
                    <a:pt x="26732" y="279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52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DE08BDC3-464F-4E46-ABD2-A4E5E4ADB776}"/>
              </a:ext>
            </a:extLst>
          </p:cNvPr>
          <p:cNvGrpSpPr/>
          <p:nvPr/>
        </p:nvGrpSpPr>
        <p:grpSpPr>
          <a:xfrm>
            <a:off x="5686787" y="4471369"/>
            <a:ext cx="409213" cy="418450"/>
            <a:chOff x="5176545" y="3226555"/>
            <a:chExt cx="147300" cy="150625"/>
          </a:xfrm>
        </p:grpSpPr>
        <p:sp>
          <p:nvSpPr>
            <p:cNvPr id="35" name="Google Shape;1982;p30">
              <a:extLst>
                <a:ext uri="{FF2B5EF4-FFF2-40B4-BE49-F238E27FC236}">
                  <a16:creationId xmlns:a16="http://schemas.microsoft.com/office/drawing/2014/main" id="{FC028502-7162-4CE0-8A34-5FA354436BA1}"/>
                </a:ext>
              </a:extLst>
            </p:cNvPr>
            <p:cNvSpPr/>
            <p:nvPr/>
          </p:nvSpPr>
          <p:spPr>
            <a:xfrm>
              <a:off x="5176545" y="3231080"/>
              <a:ext cx="147300" cy="146100"/>
            </a:xfrm>
            <a:prstGeom prst="rect">
              <a:avLst/>
            </a:prstGeom>
            <a:solidFill>
              <a:srgbClr val="BF3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011;p30">
              <a:extLst>
                <a:ext uri="{FF2B5EF4-FFF2-40B4-BE49-F238E27FC236}">
                  <a16:creationId xmlns:a16="http://schemas.microsoft.com/office/drawing/2014/main" id="{EC10C03F-10E9-4F2B-9827-53C23F563193}"/>
                </a:ext>
              </a:extLst>
            </p:cNvPr>
            <p:cNvSpPr/>
            <p:nvPr/>
          </p:nvSpPr>
          <p:spPr>
            <a:xfrm>
              <a:off x="5176591" y="3226555"/>
              <a:ext cx="147194" cy="145765"/>
            </a:xfrm>
            <a:custGeom>
              <a:avLst/>
              <a:gdLst/>
              <a:ahLst/>
              <a:cxnLst/>
              <a:rect l="l" t="t" r="r" b="b"/>
              <a:pathLst>
                <a:path w="55336" h="9687" fill="none" extrusionOk="0">
                  <a:moveTo>
                    <a:pt x="26732" y="279"/>
                  </a:moveTo>
                  <a:lnTo>
                    <a:pt x="20840" y="304"/>
                  </a:lnTo>
                  <a:lnTo>
                    <a:pt x="11483" y="330"/>
                  </a:lnTo>
                  <a:lnTo>
                    <a:pt x="6677" y="279"/>
                  </a:lnTo>
                  <a:lnTo>
                    <a:pt x="5236" y="203"/>
                  </a:lnTo>
                  <a:lnTo>
                    <a:pt x="3794" y="52"/>
                  </a:lnTo>
                  <a:lnTo>
                    <a:pt x="2226" y="1"/>
                  </a:lnTo>
                  <a:lnTo>
                    <a:pt x="1468" y="102"/>
                  </a:lnTo>
                  <a:lnTo>
                    <a:pt x="911" y="431"/>
                  </a:lnTo>
                  <a:lnTo>
                    <a:pt x="557" y="1013"/>
                  </a:lnTo>
                  <a:lnTo>
                    <a:pt x="330" y="1898"/>
                  </a:lnTo>
                  <a:lnTo>
                    <a:pt x="254" y="3187"/>
                  </a:lnTo>
                  <a:lnTo>
                    <a:pt x="229" y="3997"/>
                  </a:lnTo>
                  <a:lnTo>
                    <a:pt x="153" y="5767"/>
                  </a:lnTo>
                  <a:lnTo>
                    <a:pt x="1" y="7613"/>
                  </a:lnTo>
                  <a:lnTo>
                    <a:pt x="127" y="8271"/>
                  </a:lnTo>
                  <a:lnTo>
                    <a:pt x="330" y="8650"/>
                  </a:lnTo>
                  <a:lnTo>
                    <a:pt x="684" y="8954"/>
                  </a:lnTo>
                  <a:lnTo>
                    <a:pt x="1190" y="9206"/>
                  </a:lnTo>
                  <a:lnTo>
                    <a:pt x="2277" y="9485"/>
                  </a:lnTo>
                  <a:lnTo>
                    <a:pt x="4578" y="9662"/>
                  </a:lnTo>
                  <a:lnTo>
                    <a:pt x="8018" y="9687"/>
                  </a:lnTo>
                  <a:lnTo>
                    <a:pt x="10269" y="9636"/>
                  </a:lnTo>
                  <a:lnTo>
                    <a:pt x="19929" y="9434"/>
                  </a:lnTo>
                  <a:lnTo>
                    <a:pt x="33712" y="9232"/>
                  </a:lnTo>
                  <a:lnTo>
                    <a:pt x="41325" y="9257"/>
                  </a:lnTo>
                  <a:lnTo>
                    <a:pt x="44283" y="9333"/>
                  </a:lnTo>
                  <a:lnTo>
                    <a:pt x="46888" y="9459"/>
                  </a:lnTo>
                  <a:lnTo>
                    <a:pt x="50909" y="9611"/>
                  </a:lnTo>
                  <a:lnTo>
                    <a:pt x="52958" y="9535"/>
                  </a:lnTo>
                  <a:lnTo>
                    <a:pt x="53919" y="9358"/>
                  </a:lnTo>
                  <a:lnTo>
                    <a:pt x="54551" y="9004"/>
                  </a:lnTo>
                  <a:lnTo>
                    <a:pt x="54855" y="8498"/>
                  </a:lnTo>
                  <a:lnTo>
                    <a:pt x="54880" y="8170"/>
                  </a:lnTo>
                  <a:lnTo>
                    <a:pt x="54931" y="6981"/>
                  </a:lnTo>
                  <a:lnTo>
                    <a:pt x="55259" y="4503"/>
                  </a:lnTo>
                  <a:lnTo>
                    <a:pt x="55335" y="2783"/>
                  </a:lnTo>
                  <a:lnTo>
                    <a:pt x="55158" y="1797"/>
                  </a:lnTo>
                  <a:lnTo>
                    <a:pt x="54703" y="1038"/>
                  </a:lnTo>
                  <a:lnTo>
                    <a:pt x="53868" y="557"/>
                  </a:lnTo>
                  <a:lnTo>
                    <a:pt x="53287" y="456"/>
                  </a:lnTo>
                  <a:lnTo>
                    <a:pt x="51592" y="355"/>
                  </a:lnTo>
                  <a:lnTo>
                    <a:pt x="43727" y="254"/>
                  </a:lnTo>
                  <a:lnTo>
                    <a:pt x="29691" y="254"/>
                  </a:lnTo>
                  <a:lnTo>
                    <a:pt x="26732" y="279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2528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766;p22">
            <a:extLst>
              <a:ext uri="{FF2B5EF4-FFF2-40B4-BE49-F238E27FC236}">
                <a16:creationId xmlns:a16="http://schemas.microsoft.com/office/drawing/2014/main" id="{78A47A01-7B6E-4926-B7BA-58B35693B2CF}"/>
              </a:ext>
            </a:extLst>
          </p:cNvPr>
          <p:cNvGrpSpPr/>
          <p:nvPr/>
        </p:nvGrpSpPr>
        <p:grpSpPr>
          <a:xfrm>
            <a:off x="1808480" y="5299532"/>
            <a:ext cx="8575040" cy="1221064"/>
            <a:chOff x="2634166" y="1159726"/>
            <a:chExt cx="1798965" cy="1804183"/>
          </a:xfrm>
        </p:grpSpPr>
        <p:sp>
          <p:nvSpPr>
            <p:cNvPr id="38" name="Google Shape;767;p22">
              <a:extLst>
                <a:ext uri="{FF2B5EF4-FFF2-40B4-BE49-F238E27FC236}">
                  <a16:creationId xmlns:a16="http://schemas.microsoft.com/office/drawing/2014/main" id="{5342AA4A-DC3D-49A6-A655-AE5AD15A1CA2}"/>
                </a:ext>
              </a:extLst>
            </p:cNvPr>
            <p:cNvSpPr/>
            <p:nvPr/>
          </p:nvSpPr>
          <p:spPr>
            <a:xfrm>
              <a:off x="2653349" y="1159726"/>
              <a:ext cx="1749516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solidFill>
              <a:srgbClr val="E8F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24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الثقة بالنفس من أهم عناصر بناء شخصية قوية والتي تؤدي الى التصرف والتكلم دون تردد أو خوف من ردود أفعال الآخرين وهي تنبع من احترام الفرد لشخصه</a:t>
              </a:r>
            </a:p>
          </p:txBody>
        </p:sp>
        <p:sp>
          <p:nvSpPr>
            <p:cNvPr id="39" name="Google Shape;768;p22">
              <a:extLst>
                <a:ext uri="{FF2B5EF4-FFF2-40B4-BE49-F238E27FC236}">
                  <a16:creationId xmlns:a16="http://schemas.microsoft.com/office/drawing/2014/main" id="{6962B1B1-5397-4061-9C24-8ADE18CE1DDE}"/>
                </a:ext>
              </a:extLst>
            </p:cNvPr>
            <p:cNvSpPr/>
            <p:nvPr/>
          </p:nvSpPr>
          <p:spPr>
            <a:xfrm>
              <a:off x="2634166" y="1159726"/>
              <a:ext cx="1798965" cy="1804183"/>
            </a:xfrm>
            <a:custGeom>
              <a:avLst/>
              <a:gdLst/>
              <a:ahLst/>
              <a:cxnLst/>
              <a:rect l="l" t="t" r="r" b="b"/>
              <a:pathLst>
                <a:path w="46389" h="61419" extrusionOk="0">
                  <a:moveTo>
                    <a:pt x="6060" y="1"/>
                  </a:moveTo>
                  <a:cubicBezTo>
                    <a:pt x="3572" y="1"/>
                    <a:pt x="1750" y="110"/>
                    <a:pt x="1357" y="461"/>
                  </a:cubicBezTo>
                  <a:cubicBezTo>
                    <a:pt x="281" y="1279"/>
                    <a:pt x="539" y="8813"/>
                    <a:pt x="453" y="16347"/>
                  </a:cubicBezTo>
                  <a:cubicBezTo>
                    <a:pt x="367" y="23880"/>
                    <a:pt x="367" y="41897"/>
                    <a:pt x="453" y="45406"/>
                  </a:cubicBezTo>
                  <a:cubicBezTo>
                    <a:pt x="539" y="49001"/>
                    <a:pt x="1" y="59118"/>
                    <a:pt x="819" y="60388"/>
                  </a:cubicBezTo>
                  <a:cubicBezTo>
                    <a:pt x="1516" y="61284"/>
                    <a:pt x="7543" y="61387"/>
                    <a:pt x="11368" y="61387"/>
                  </a:cubicBezTo>
                  <a:cubicBezTo>
                    <a:pt x="12501" y="61387"/>
                    <a:pt x="13441" y="61378"/>
                    <a:pt x="13992" y="61378"/>
                  </a:cubicBezTo>
                  <a:cubicBezTo>
                    <a:pt x="15172" y="61378"/>
                    <a:pt x="17864" y="61418"/>
                    <a:pt x="20632" y="61418"/>
                  </a:cubicBezTo>
                  <a:cubicBezTo>
                    <a:pt x="23572" y="61418"/>
                    <a:pt x="26598" y="61373"/>
                    <a:pt x="27984" y="61184"/>
                  </a:cubicBezTo>
                  <a:cubicBezTo>
                    <a:pt x="28436" y="61141"/>
                    <a:pt x="29222" y="61119"/>
                    <a:pt x="30220" y="61119"/>
                  </a:cubicBezTo>
                  <a:cubicBezTo>
                    <a:pt x="31218" y="61119"/>
                    <a:pt x="32429" y="61141"/>
                    <a:pt x="33731" y="61184"/>
                  </a:cubicBezTo>
                  <a:cubicBezTo>
                    <a:pt x="38661" y="61184"/>
                    <a:pt x="44860" y="61184"/>
                    <a:pt x="45312" y="60474"/>
                  </a:cubicBezTo>
                  <a:cubicBezTo>
                    <a:pt x="46022" y="59311"/>
                    <a:pt x="45936" y="48635"/>
                    <a:pt x="45936" y="42629"/>
                  </a:cubicBezTo>
                  <a:cubicBezTo>
                    <a:pt x="45850" y="34643"/>
                    <a:pt x="46194" y="23601"/>
                    <a:pt x="46281" y="18047"/>
                  </a:cubicBezTo>
                  <a:cubicBezTo>
                    <a:pt x="46388" y="12407"/>
                    <a:pt x="46108" y="1193"/>
                    <a:pt x="45570" y="461"/>
                  </a:cubicBezTo>
                  <a:cubicBezTo>
                    <a:pt x="45314" y="134"/>
                    <a:pt x="42472" y="17"/>
                    <a:pt x="38906" y="17"/>
                  </a:cubicBezTo>
                  <a:cubicBezTo>
                    <a:pt x="33785" y="17"/>
                    <a:pt x="27172" y="258"/>
                    <a:pt x="24583" y="461"/>
                  </a:cubicBezTo>
                  <a:cubicBezTo>
                    <a:pt x="24243" y="482"/>
                    <a:pt x="23817" y="492"/>
                    <a:pt x="23320" y="492"/>
                  </a:cubicBezTo>
                  <a:cubicBezTo>
                    <a:pt x="21333" y="492"/>
                    <a:pt x="18220" y="340"/>
                    <a:pt x="14983" y="203"/>
                  </a:cubicBezTo>
                  <a:cubicBezTo>
                    <a:pt x="11856" y="115"/>
                    <a:pt x="8609" y="1"/>
                    <a:pt x="6060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18389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874C07D-2B1B-4D41-B6B5-DB32B3FD99D5}"/>
              </a:ext>
            </a:extLst>
          </p:cNvPr>
          <p:cNvGrpSpPr/>
          <p:nvPr/>
        </p:nvGrpSpPr>
        <p:grpSpPr>
          <a:xfrm>
            <a:off x="2056663" y="2300553"/>
            <a:ext cx="7738444" cy="2256894"/>
            <a:chOff x="517953" y="3211884"/>
            <a:chExt cx="2508409" cy="731570"/>
          </a:xfrm>
        </p:grpSpPr>
        <p:sp>
          <p:nvSpPr>
            <p:cNvPr id="5" name="Google Shape;767;p22">
              <a:extLst>
                <a:ext uri="{FF2B5EF4-FFF2-40B4-BE49-F238E27FC236}">
                  <a16:creationId xmlns:a16="http://schemas.microsoft.com/office/drawing/2014/main" id="{0E86FDC7-FAD1-4572-9CB3-637598441389}"/>
                </a:ext>
              </a:extLst>
            </p:cNvPr>
            <p:cNvSpPr/>
            <p:nvPr/>
          </p:nvSpPr>
          <p:spPr>
            <a:xfrm>
              <a:off x="618030" y="3312554"/>
              <a:ext cx="2359363" cy="596860"/>
            </a:xfrm>
            <a:prstGeom prst="roundRect">
              <a:avLst>
                <a:gd name="adj" fmla="val 50000"/>
              </a:avLst>
            </a:prstGeom>
            <a:solidFill>
              <a:srgbClr val="E8F5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ar-SA" sz="9600" dirty="0">
                  <a:solidFill>
                    <a:srgbClr val="474747"/>
                  </a:solidFill>
                  <a:latin typeface="Harmattan" panose="01000503000000020003" pitchFamily="2" charset="-78"/>
                  <a:ea typeface="Harmattan" panose="01000503000000020003" pitchFamily="2" charset="-78"/>
                  <a:cs typeface="Harmattan" panose="01000503000000020003" pitchFamily="2" charset="-78"/>
                </a:rPr>
                <a:t>شكرا</a:t>
              </a:r>
              <a:endParaRPr lang="ar-EG" sz="9600" dirty="0">
                <a:solidFill>
                  <a:srgbClr val="474747"/>
                </a:solidFill>
                <a:latin typeface="Harmattan" panose="01000503000000020003" pitchFamily="2" charset="-78"/>
                <a:ea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sp>
          <p:nvSpPr>
            <p:cNvPr id="6" name="Google Shape;2113;p32">
              <a:extLst>
                <a:ext uri="{FF2B5EF4-FFF2-40B4-BE49-F238E27FC236}">
                  <a16:creationId xmlns:a16="http://schemas.microsoft.com/office/drawing/2014/main" id="{D619F67D-DA6C-460C-BE01-C84BEF3B835A}"/>
                </a:ext>
              </a:extLst>
            </p:cNvPr>
            <p:cNvSpPr/>
            <p:nvPr/>
          </p:nvSpPr>
          <p:spPr>
            <a:xfrm>
              <a:off x="517953" y="3211884"/>
              <a:ext cx="2508409" cy="731570"/>
            </a:xfrm>
            <a:custGeom>
              <a:avLst/>
              <a:gdLst/>
              <a:ahLst/>
              <a:cxnLst/>
              <a:rect l="l" t="t" r="r" b="b"/>
              <a:pathLst>
                <a:path w="10316" h="4949" fill="none" extrusionOk="0">
                  <a:moveTo>
                    <a:pt x="584" y="1900"/>
                  </a:moveTo>
                  <a:cubicBezTo>
                    <a:pt x="1" y="2883"/>
                    <a:pt x="417" y="4599"/>
                    <a:pt x="1301" y="4782"/>
                  </a:cubicBezTo>
                  <a:cubicBezTo>
                    <a:pt x="2200" y="4949"/>
                    <a:pt x="7932" y="4949"/>
                    <a:pt x="9099" y="4616"/>
                  </a:cubicBezTo>
                  <a:cubicBezTo>
                    <a:pt x="10282" y="4266"/>
                    <a:pt x="10315" y="2849"/>
                    <a:pt x="9932" y="1533"/>
                  </a:cubicBezTo>
                  <a:cubicBezTo>
                    <a:pt x="9565" y="217"/>
                    <a:pt x="2167" y="0"/>
                    <a:pt x="217" y="1750"/>
                  </a:cubicBezTo>
                </a:path>
              </a:pathLst>
            </a:custGeom>
            <a:solidFill>
              <a:srgbClr val="BF3042"/>
            </a:solidFill>
            <a:ln w="28575" cap="rnd" cmpd="sng">
              <a:solidFill>
                <a:srgbClr val="C00000"/>
              </a:solidFill>
              <a:prstDash val="solid"/>
              <a:miter lim="166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/>
            </a:p>
          </p:txBody>
        </p:sp>
      </p:grpSp>
      <p:sp>
        <p:nvSpPr>
          <p:cNvPr id="127" name="مستطيل 126">
            <a:extLst>
              <a:ext uri="{FF2B5EF4-FFF2-40B4-BE49-F238E27FC236}">
                <a16:creationId xmlns:a16="http://schemas.microsoft.com/office/drawing/2014/main" id="{82B2A673-7FDE-4B77-A0D1-5A267B7D6544}"/>
              </a:ext>
            </a:extLst>
          </p:cNvPr>
          <p:cNvSpPr/>
          <p:nvPr/>
        </p:nvSpPr>
        <p:spPr>
          <a:xfrm>
            <a:off x="0" y="6330302"/>
            <a:ext cx="12192000" cy="527697"/>
          </a:xfrm>
          <a:prstGeom prst="rect">
            <a:avLst/>
          </a:prstGeom>
          <a:solidFill>
            <a:srgbClr val="E8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/>
          </a:p>
        </p:txBody>
      </p:sp>
      <p:grpSp>
        <p:nvGrpSpPr>
          <p:cNvPr id="128" name="مجموعة 127">
            <a:extLst>
              <a:ext uri="{FF2B5EF4-FFF2-40B4-BE49-F238E27FC236}">
                <a16:creationId xmlns:a16="http://schemas.microsoft.com/office/drawing/2014/main" id="{5CB7FB9E-249C-4154-8A63-83618E704A5B}"/>
              </a:ext>
            </a:extLst>
          </p:cNvPr>
          <p:cNvGrpSpPr/>
          <p:nvPr/>
        </p:nvGrpSpPr>
        <p:grpSpPr>
          <a:xfrm flipH="1">
            <a:off x="13492" y="6330303"/>
            <a:ext cx="12112356" cy="516942"/>
            <a:chOff x="94772" y="213983"/>
            <a:chExt cx="12112356" cy="516942"/>
          </a:xfrm>
        </p:grpSpPr>
        <p:pic>
          <p:nvPicPr>
            <p:cNvPr id="129" name="رسم 128" descr="كتب خطوط عريضة">
              <a:extLst>
                <a:ext uri="{FF2B5EF4-FFF2-40B4-BE49-F238E27FC236}">
                  <a16:creationId xmlns:a16="http://schemas.microsoft.com/office/drawing/2014/main" id="{76D52CEC-D3DA-4928-B4BE-445E5FC80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46235" y="286553"/>
              <a:ext cx="400126" cy="400125"/>
            </a:xfrm>
            <a:prstGeom prst="rect">
              <a:avLst/>
            </a:prstGeom>
          </p:spPr>
        </p:pic>
        <p:pic>
          <p:nvPicPr>
            <p:cNvPr id="130" name="رسم 129" descr="مشهد استوائي خطوط عريضة">
              <a:extLst>
                <a:ext uri="{FF2B5EF4-FFF2-40B4-BE49-F238E27FC236}">
                  <a16:creationId xmlns:a16="http://schemas.microsoft.com/office/drawing/2014/main" id="{99045CF4-6B5A-4103-88DF-11841B98DC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07816" y="310710"/>
              <a:ext cx="375968" cy="375968"/>
            </a:xfrm>
            <a:prstGeom prst="rect">
              <a:avLst/>
            </a:prstGeom>
          </p:spPr>
        </p:pic>
        <p:pic>
          <p:nvPicPr>
            <p:cNvPr id="131" name="رسم 130" descr="وحش خطوط عريضة">
              <a:extLst>
                <a:ext uri="{FF2B5EF4-FFF2-40B4-BE49-F238E27FC236}">
                  <a16:creationId xmlns:a16="http://schemas.microsoft.com/office/drawing/2014/main" id="{364BB558-7550-47FD-9EE2-6FA8D5530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11696" y="266463"/>
              <a:ext cx="443908" cy="443908"/>
            </a:xfrm>
            <a:prstGeom prst="rect">
              <a:avLst/>
            </a:prstGeom>
          </p:spPr>
        </p:pic>
        <p:pic>
          <p:nvPicPr>
            <p:cNvPr id="132" name="رسم 131" descr="نقطة الهدف خطوط عريضة">
              <a:extLst>
                <a:ext uri="{FF2B5EF4-FFF2-40B4-BE49-F238E27FC236}">
                  <a16:creationId xmlns:a16="http://schemas.microsoft.com/office/drawing/2014/main" id="{510F924D-A71D-49AA-98DD-5F86A5734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45240" y="266463"/>
              <a:ext cx="464463" cy="464462"/>
            </a:xfrm>
            <a:prstGeom prst="rect">
              <a:avLst/>
            </a:prstGeom>
          </p:spPr>
        </p:pic>
        <p:pic>
          <p:nvPicPr>
            <p:cNvPr id="133" name="رسم 132" descr="موجة خطوط عريضة">
              <a:extLst>
                <a:ext uri="{FF2B5EF4-FFF2-40B4-BE49-F238E27FC236}">
                  <a16:creationId xmlns:a16="http://schemas.microsoft.com/office/drawing/2014/main" id="{30662393-4FC5-4DB4-A9FF-F7D576463B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39718" y="272536"/>
              <a:ext cx="399636" cy="399636"/>
            </a:xfrm>
            <a:prstGeom prst="rect">
              <a:avLst/>
            </a:prstGeom>
          </p:spPr>
        </p:pic>
        <p:pic>
          <p:nvPicPr>
            <p:cNvPr id="134" name="رسم 133" descr="ذكر الفنان خطوط عريضة">
              <a:extLst>
                <a:ext uri="{FF2B5EF4-FFF2-40B4-BE49-F238E27FC236}">
                  <a16:creationId xmlns:a16="http://schemas.microsoft.com/office/drawing/2014/main" id="{8240B356-7D40-43BC-969B-34976788E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22059" y="237560"/>
              <a:ext cx="493166" cy="493166"/>
            </a:xfrm>
            <a:prstGeom prst="rect">
              <a:avLst/>
            </a:prstGeom>
          </p:spPr>
        </p:pic>
        <p:pic>
          <p:nvPicPr>
            <p:cNvPr id="135" name="رسم 134" descr="فصي المخ الأيمن والأيسر خطوط عريضة">
              <a:extLst>
                <a:ext uri="{FF2B5EF4-FFF2-40B4-BE49-F238E27FC236}">
                  <a16:creationId xmlns:a16="http://schemas.microsoft.com/office/drawing/2014/main" id="{94E700B7-BC60-491B-AAA8-2F1E06C27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52004" y="253628"/>
              <a:ext cx="473509" cy="473508"/>
            </a:xfrm>
            <a:prstGeom prst="rect">
              <a:avLst/>
            </a:prstGeom>
          </p:spPr>
        </p:pic>
        <p:pic>
          <p:nvPicPr>
            <p:cNvPr id="136" name="رسم 135" descr="تخطيط خارجي لوجه ملاك خطوط عريضة">
              <a:extLst>
                <a:ext uri="{FF2B5EF4-FFF2-40B4-BE49-F238E27FC236}">
                  <a16:creationId xmlns:a16="http://schemas.microsoft.com/office/drawing/2014/main" id="{17ACE7CC-AD0A-4A69-B138-7C8B7853F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84606" y="253628"/>
              <a:ext cx="437453" cy="437453"/>
            </a:xfrm>
            <a:prstGeom prst="rect">
              <a:avLst/>
            </a:prstGeom>
          </p:spPr>
        </p:pic>
        <p:pic>
          <p:nvPicPr>
            <p:cNvPr id="137" name="رسم 136" descr="ذكر الفنان خطوط عريضة">
              <a:extLst>
                <a:ext uri="{FF2B5EF4-FFF2-40B4-BE49-F238E27FC236}">
                  <a16:creationId xmlns:a16="http://schemas.microsoft.com/office/drawing/2014/main" id="{C7CBBF9D-134C-4DF3-B25D-78010A04AA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713962" y="237560"/>
              <a:ext cx="493166" cy="493166"/>
            </a:xfrm>
            <a:prstGeom prst="rect">
              <a:avLst/>
            </a:prstGeom>
          </p:spPr>
        </p:pic>
        <p:pic>
          <p:nvPicPr>
            <p:cNvPr id="138" name="رسم 137" descr="كتب خطوط عريضة">
              <a:extLst>
                <a:ext uri="{FF2B5EF4-FFF2-40B4-BE49-F238E27FC236}">
                  <a16:creationId xmlns:a16="http://schemas.microsoft.com/office/drawing/2014/main" id="{4DAF9734-F379-4945-A53D-0BDF52A1D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01675" y="286553"/>
              <a:ext cx="400126" cy="400125"/>
            </a:xfrm>
            <a:prstGeom prst="rect">
              <a:avLst/>
            </a:prstGeom>
          </p:spPr>
        </p:pic>
        <p:pic>
          <p:nvPicPr>
            <p:cNvPr id="139" name="رسم 138" descr="مشهد استوائي خطوط عريضة">
              <a:extLst>
                <a:ext uri="{FF2B5EF4-FFF2-40B4-BE49-F238E27FC236}">
                  <a16:creationId xmlns:a16="http://schemas.microsoft.com/office/drawing/2014/main" id="{479E22F6-E6D8-47AE-8062-74A863AE6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63256" y="310710"/>
              <a:ext cx="375968" cy="375968"/>
            </a:xfrm>
            <a:prstGeom prst="rect">
              <a:avLst/>
            </a:prstGeom>
          </p:spPr>
        </p:pic>
        <p:pic>
          <p:nvPicPr>
            <p:cNvPr id="140" name="رسم 139" descr="وحش خطوط عريضة">
              <a:extLst>
                <a:ext uri="{FF2B5EF4-FFF2-40B4-BE49-F238E27FC236}">
                  <a16:creationId xmlns:a16="http://schemas.microsoft.com/office/drawing/2014/main" id="{77D09650-65C5-458C-BF30-F77A776B5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67135" y="266463"/>
              <a:ext cx="443908" cy="443908"/>
            </a:xfrm>
            <a:prstGeom prst="rect">
              <a:avLst/>
            </a:prstGeom>
          </p:spPr>
        </p:pic>
        <p:pic>
          <p:nvPicPr>
            <p:cNvPr id="141" name="رسم 140" descr="نقطة الهدف خطوط عريضة">
              <a:extLst>
                <a:ext uri="{FF2B5EF4-FFF2-40B4-BE49-F238E27FC236}">
                  <a16:creationId xmlns:a16="http://schemas.microsoft.com/office/drawing/2014/main" id="{391D8FA7-DAA8-4B73-958C-3239D988F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00680" y="266463"/>
              <a:ext cx="464463" cy="464462"/>
            </a:xfrm>
            <a:prstGeom prst="rect">
              <a:avLst/>
            </a:prstGeom>
          </p:spPr>
        </p:pic>
        <p:pic>
          <p:nvPicPr>
            <p:cNvPr id="142" name="رسم 141" descr="ذكر عامل Office خطوط عريضة">
              <a:extLst>
                <a:ext uri="{FF2B5EF4-FFF2-40B4-BE49-F238E27FC236}">
                  <a16:creationId xmlns:a16="http://schemas.microsoft.com/office/drawing/2014/main" id="{AE45AB7A-B069-4221-8590-D7E987A27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246880" y="213983"/>
              <a:ext cx="516743" cy="516743"/>
            </a:xfrm>
            <a:prstGeom prst="rect">
              <a:avLst/>
            </a:prstGeom>
          </p:spPr>
        </p:pic>
        <p:pic>
          <p:nvPicPr>
            <p:cNvPr id="143" name="رسم 142" descr="موجة خطوط عريضة">
              <a:extLst>
                <a:ext uri="{FF2B5EF4-FFF2-40B4-BE49-F238E27FC236}">
                  <a16:creationId xmlns:a16="http://schemas.microsoft.com/office/drawing/2014/main" id="{3767F004-31AD-48F8-B032-F350E84826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995158" y="272536"/>
              <a:ext cx="399636" cy="399636"/>
            </a:xfrm>
            <a:prstGeom prst="rect">
              <a:avLst/>
            </a:prstGeom>
          </p:spPr>
        </p:pic>
        <p:pic>
          <p:nvPicPr>
            <p:cNvPr id="144" name="رسم 143" descr="ذكر الفنان خطوط عريضة">
              <a:extLst>
                <a:ext uri="{FF2B5EF4-FFF2-40B4-BE49-F238E27FC236}">
                  <a16:creationId xmlns:a16="http://schemas.microsoft.com/office/drawing/2014/main" id="{B705AAD3-278D-424C-BF38-C72D655C7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77499" y="237560"/>
              <a:ext cx="493166" cy="493166"/>
            </a:xfrm>
            <a:prstGeom prst="rect">
              <a:avLst/>
            </a:prstGeom>
          </p:spPr>
        </p:pic>
        <p:pic>
          <p:nvPicPr>
            <p:cNvPr id="145" name="رسم 144" descr="فصي المخ الأيمن والأيسر خطوط عريضة">
              <a:extLst>
                <a:ext uri="{FF2B5EF4-FFF2-40B4-BE49-F238E27FC236}">
                  <a16:creationId xmlns:a16="http://schemas.microsoft.com/office/drawing/2014/main" id="{EF441510-B401-413D-BA8B-823878BD3D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107444" y="253628"/>
              <a:ext cx="473509" cy="473509"/>
            </a:xfrm>
            <a:prstGeom prst="rect">
              <a:avLst/>
            </a:prstGeom>
          </p:spPr>
        </p:pic>
        <p:pic>
          <p:nvPicPr>
            <p:cNvPr id="146" name="رسم 145" descr="تخطيط خارجي لوجه ملاك خطوط عريضة">
              <a:extLst>
                <a:ext uri="{FF2B5EF4-FFF2-40B4-BE49-F238E27FC236}">
                  <a16:creationId xmlns:a16="http://schemas.microsoft.com/office/drawing/2014/main" id="{B0E5D5E1-DD9B-45B6-BEB0-9CCE5288C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740046" y="253628"/>
              <a:ext cx="437453" cy="437453"/>
            </a:xfrm>
            <a:prstGeom prst="rect">
              <a:avLst/>
            </a:prstGeom>
          </p:spPr>
        </p:pic>
        <p:pic>
          <p:nvPicPr>
            <p:cNvPr id="147" name="رسم 146" descr="مشهد استوائي خطوط عريضة">
              <a:extLst>
                <a:ext uri="{FF2B5EF4-FFF2-40B4-BE49-F238E27FC236}">
                  <a16:creationId xmlns:a16="http://schemas.microsoft.com/office/drawing/2014/main" id="{771FF20F-9876-443B-9679-DD3A56AB2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269496" y="310710"/>
              <a:ext cx="375968" cy="375968"/>
            </a:xfrm>
            <a:prstGeom prst="rect">
              <a:avLst/>
            </a:prstGeom>
          </p:spPr>
        </p:pic>
        <p:pic>
          <p:nvPicPr>
            <p:cNvPr id="148" name="رسم 147" descr="وحش خطوط عريضة">
              <a:extLst>
                <a:ext uri="{FF2B5EF4-FFF2-40B4-BE49-F238E27FC236}">
                  <a16:creationId xmlns:a16="http://schemas.microsoft.com/office/drawing/2014/main" id="{253C8846-1A76-4EE1-B618-827252F282E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73375" y="266463"/>
              <a:ext cx="443908" cy="443908"/>
            </a:xfrm>
            <a:prstGeom prst="rect">
              <a:avLst/>
            </a:prstGeom>
          </p:spPr>
        </p:pic>
        <p:pic>
          <p:nvPicPr>
            <p:cNvPr id="149" name="رسم 148" descr="نقطة الهدف خطوط عريضة">
              <a:extLst>
                <a:ext uri="{FF2B5EF4-FFF2-40B4-BE49-F238E27FC236}">
                  <a16:creationId xmlns:a16="http://schemas.microsoft.com/office/drawing/2014/main" id="{74B22BFE-9C77-4743-9CE6-0A52B5A77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06920" y="266463"/>
              <a:ext cx="464463" cy="464462"/>
            </a:xfrm>
            <a:prstGeom prst="rect">
              <a:avLst/>
            </a:prstGeom>
          </p:spPr>
        </p:pic>
        <p:pic>
          <p:nvPicPr>
            <p:cNvPr id="150" name="رسم 149" descr="ذكر عامل Office خطوط عريضة">
              <a:extLst>
                <a:ext uri="{FF2B5EF4-FFF2-40B4-BE49-F238E27FC236}">
                  <a16:creationId xmlns:a16="http://schemas.microsoft.com/office/drawing/2014/main" id="{CE83D70F-0E30-4793-82E6-AAA02950B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453120" y="213983"/>
              <a:ext cx="516743" cy="516743"/>
            </a:xfrm>
            <a:prstGeom prst="rect">
              <a:avLst/>
            </a:prstGeom>
          </p:spPr>
        </p:pic>
        <p:pic>
          <p:nvPicPr>
            <p:cNvPr id="151" name="رسم 150" descr="ذكر الفنان خطوط عريضة">
              <a:extLst>
                <a:ext uri="{FF2B5EF4-FFF2-40B4-BE49-F238E27FC236}">
                  <a16:creationId xmlns:a16="http://schemas.microsoft.com/office/drawing/2014/main" id="{AF8F6494-42EF-4CC0-B8B8-DA837EF21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383739" y="237560"/>
              <a:ext cx="493166" cy="493166"/>
            </a:xfrm>
            <a:prstGeom prst="rect">
              <a:avLst/>
            </a:prstGeom>
          </p:spPr>
        </p:pic>
        <p:pic>
          <p:nvPicPr>
            <p:cNvPr id="152" name="رسم 151" descr="فصي المخ الأيمن والأيسر خطوط عريضة">
              <a:extLst>
                <a:ext uri="{FF2B5EF4-FFF2-40B4-BE49-F238E27FC236}">
                  <a16:creationId xmlns:a16="http://schemas.microsoft.com/office/drawing/2014/main" id="{A303127C-F8AA-4F1B-8A1A-6ACE24060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313684" y="253628"/>
              <a:ext cx="473509" cy="473509"/>
            </a:xfrm>
            <a:prstGeom prst="rect">
              <a:avLst/>
            </a:prstGeom>
          </p:spPr>
        </p:pic>
        <p:pic>
          <p:nvPicPr>
            <p:cNvPr id="153" name="رسم 152" descr="تخطيط خارجي لوجه ملاك خطوط عريضة">
              <a:extLst>
                <a:ext uri="{FF2B5EF4-FFF2-40B4-BE49-F238E27FC236}">
                  <a16:creationId xmlns:a16="http://schemas.microsoft.com/office/drawing/2014/main" id="{0807FA98-FD00-4275-AF50-C8B47858D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946286" y="253628"/>
              <a:ext cx="437453" cy="437453"/>
            </a:xfrm>
            <a:prstGeom prst="rect">
              <a:avLst/>
            </a:prstGeom>
          </p:spPr>
        </p:pic>
        <p:pic>
          <p:nvPicPr>
            <p:cNvPr id="154" name="رسم 153" descr="مشهد استوائي خطوط عريضة">
              <a:extLst>
                <a:ext uri="{FF2B5EF4-FFF2-40B4-BE49-F238E27FC236}">
                  <a16:creationId xmlns:a16="http://schemas.microsoft.com/office/drawing/2014/main" id="{FAB451A8-5CC4-48F4-89EB-1C2409ACE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772" y="310710"/>
              <a:ext cx="375968" cy="375968"/>
            </a:xfrm>
            <a:prstGeom prst="rect">
              <a:avLst/>
            </a:prstGeom>
          </p:spPr>
        </p:pic>
      </p:grpSp>
      <p:sp>
        <p:nvSpPr>
          <p:cNvPr id="155" name="مستطيل 154">
            <a:extLst>
              <a:ext uri="{FF2B5EF4-FFF2-40B4-BE49-F238E27FC236}">
                <a16:creationId xmlns:a16="http://schemas.microsoft.com/office/drawing/2014/main" id="{D2D49A73-D199-49C5-ACA0-4AA2F2BA2782}"/>
              </a:ext>
            </a:extLst>
          </p:cNvPr>
          <p:cNvSpPr/>
          <p:nvPr/>
        </p:nvSpPr>
        <p:spPr>
          <a:xfrm>
            <a:off x="0" y="0"/>
            <a:ext cx="12192000" cy="527697"/>
          </a:xfrm>
          <a:prstGeom prst="rect">
            <a:avLst/>
          </a:prstGeom>
          <a:solidFill>
            <a:srgbClr val="E8F5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EG"/>
          </a:p>
        </p:txBody>
      </p:sp>
      <p:grpSp>
        <p:nvGrpSpPr>
          <p:cNvPr id="156" name="مجموعة 155">
            <a:extLst>
              <a:ext uri="{FF2B5EF4-FFF2-40B4-BE49-F238E27FC236}">
                <a16:creationId xmlns:a16="http://schemas.microsoft.com/office/drawing/2014/main" id="{85089D7C-2D8E-49FF-8C90-5DD2ABA77A1E}"/>
              </a:ext>
            </a:extLst>
          </p:cNvPr>
          <p:cNvGrpSpPr/>
          <p:nvPr/>
        </p:nvGrpSpPr>
        <p:grpSpPr>
          <a:xfrm flipH="1">
            <a:off x="13492" y="1"/>
            <a:ext cx="12112356" cy="516942"/>
            <a:chOff x="94772" y="213983"/>
            <a:chExt cx="12112356" cy="516942"/>
          </a:xfrm>
        </p:grpSpPr>
        <p:pic>
          <p:nvPicPr>
            <p:cNvPr id="157" name="رسم 156" descr="كتب خطوط عريضة">
              <a:extLst>
                <a:ext uri="{FF2B5EF4-FFF2-40B4-BE49-F238E27FC236}">
                  <a16:creationId xmlns:a16="http://schemas.microsoft.com/office/drawing/2014/main" id="{0307A825-197D-4A71-847A-C3B9F3C91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46235" y="286553"/>
              <a:ext cx="400126" cy="400125"/>
            </a:xfrm>
            <a:prstGeom prst="rect">
              <a:avLst/>
            </a:prstGeom>
          </p:spPr>
        </p:pic>
        <p:pic>
          <p:nvPicPr>
            <p:cNvPr id="158" name="رسم 157" descr="مشهد استوائي خطوط عريضة">
              <a:extLst>
                <a:ext uri="{FF2B5EF4-FFF2-40B4-BE49-F238E27FC236}">
                  <a16:creationId xmlns:a16="http://schemas.microsoft.com/office/drawing/2014/main" id="{BA76081C-AEB7-44DC-8C3F-B7FB235A0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907816" y="310710"/>
              <a:ext cx="375968" cy="375968"/>
            </a:xfrm>
            <a:prstGeom prst="rect">
              <a:avLst/>
            </a:prstGeom>
          </p:spPr>
        </p:pic>
        <p:pic>
          <p:nvPicPr>
            <p:cNvPr id="159" name="رسم 158" descr="وحش خطوط عريضة">
              <a:extLst>
                <a:ext uri="{FF2B5EF4-FFF2-40B4-BE49-F238E27FC236}">
                  <a16:creationId xmlns:a16="http://schemas.microsoft.com/office/drawing/2014/main" id="{2C7FB4F0-7C27-48A4-B660-728125779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511696" y="266463"/>
              <a:ext cx="443908" cy="443908"/>
            </a:xfrm>
            <a:prstGeom prst="rect">
              <a:avLst/>
            </a:prstGeom>
          </p:spPr>
        </p:pic>
        <p:pic>
          <p:nvPicPr>
            <p:cNvPr id="160" name="رسم 159" descr="نقطة الهدف خطوط عريضة">
              <a:extLst>
                <a:ext uri="{FF2B5EF4-FFF2-40B4-BE49-F238E27FC236}">
                  <a16:creationId xmlns:a16="http://schemas.microsoft.com/office/drawing/2014/main" id="{11025930-93FE-4753-8580-D155E8C95C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445240" y="266463"/>
              <a:ext cx="464463" cy="464462"/>
            </a:xfrm>
            <a:prstGeom prst="rect">
              <a:avLst/>
            </a:prstGeom>
          </p:spPr>
        </p:pic>
        <p:pic>
          <p:nvPicPr>
            <p:cNvPr id="161" name="رسم 160" descr="موجة خطوط عريضة">
              <a:extLst>
                <a:ext uri="{FF2B5EF4-FFF2-40B4-BE49-F238E27FC236}">
                  <a16:creationId xmlns:a16="http://schemas.microsoft.com/office/drawing/2014/main" id="{210D96C1-C8E6-44AE-9716-AFF80203B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839718" y="272536"/>
              <a:ext cx="399636" cy="399636"/>
            </a:xfrm>
            <a:prstGeom prst="rect">
              <a:avLst/>
            </a:prstGeom>
          </p:spPr>
        </p:pic>
        <p:pic>
          <p:nvPicPr>
            <p:cNvPr id="162" name="رسم 161" descr="ذكر الفنان خطوط عريضة">
              <a:extLst>
                <a:ext uri="{FF2B5EF4-FFF2-40B4-BE49-F238E27FC236}">
                  <a16:creationId xmlns:a16="http://schemas.microsoft.com/office/drawing/2014/main" id="{C8346A99-A64D-47BD-A070-DD472970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22059" y="237560"/>
              <a:ext cx="493166" cy="493166"/>
            </a:xfrm>
            <a:prstGeom prst="rect">
              <a:avLst/>
            </a:prstGeom>
          </p:spPr>
        </p:pic>
        <p:pic>
          <p:nvPicPr>
            <p:cNvPr id="163" name="رسم 162" descr="فصي المخ الأيمن والأيسر خطوط عريضة">
              <a:extLst>
                <a:ext uri="{FF2B5EF4-FFF2-40B4-BE49-F238E27FC236}">
                  <a16:creationId xmlns:a16="http://schemas.microsoft.com/office/drawing/2014/main" id="{DC2CF013-49CC-4DEE-9129-C820866DB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952004" y="253628"/>
              <a:ext cx="473509" cy="473508"/>
            </a:xfrm>
            <a:prstGeom prst="rect">
              <a:avLst/>
            </a:prstGeom>
          </p:spPr>
        </p:pic>
        <p:pic>
          <p:nvPicPr>
            <p:cNvPr id="164" name="رسم 163" descr="تخطيط خارجي لوجه ملاك خطوط عريضة">
              <a:extLst>
                <a:ext uri="{FF2B5EF4-FFF2-40B4-BE49-F238E27FC236}">
                  <a16:creationId xmlns:a16="http://schemas.microsoft.com/office/drawing/2014/main" id="{A6EB4F6C-2BB2-45BE-817B-759F0C294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584606" y="253628"/>
              <a:ext cx="437453" cy="437453"/>
            </a:xfrm>
            <a:prstGeom prst="rect">
              <a:avLst/>
            </a:prstGeom>
          </p:spPr>
        </p:pic>
        <p:pic>
          <p:nvPicPr>
            <p:cNvPr id="165" name="رسم 164" descr="ذكر الفنان خطوط عريضة">
              <a:extLst>
                <a:ext uri="{FF2B5EF4-FFF2-40B4-BE49-F238E27FC236}">
                  <a16:creationId xmlns:a16="http://schemas.microsoft.com/office/drawing/2014/main" id="{771F1426-D2A4-4043-A3BD-A8EFADFC6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1713962" y="237560"/>
              <a:ext cx="493166" cy="493166"/>
            </a:xfrm>
            <a:prstGeom prst="rect">
              <a:avLst/>
            </a:prstGeom>
          </p:spPr>
        </p:pic>
        <p:pic>
          <p:nvPicPr>
            <p:cNvPr id="166" name="رسم 165" descr="كتب خطوط عريضة">
              <a:extLst>
                <a:ext uri="{FF2B5EF4-FFF2-40B4-BE49-F238E27FC236}">
                  <a16:creationId xmlns:a16="http://schemas.microsoft.com/office/drawing/2014/main" id="{E28ACC44-D30F-400A-9219-5742E990E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01675" y="286553"/>
              <a:ext cx="400126" cy="400125"/>
            </a:xfrm>
            <a:prstGeom prst="rect">
              <a:avLst/>
            </a:prstGeom>
          </p:spPr>
        </p:pic>
        <p:pic>
          <p:nvPicPr>
            <p:cNvPr id="167" name="رسم 166" descr="مشهد استوائي خطوط عريضة">
              <a:extLst>
                <a:ext uri="{FF2B5EF4-FFF2-40B4-BE49-F238E27FC236}">
                  <a16:creationId xmlns:a16="http://schemas.microsoft.com/office/drawing/2014/main" id="{305B9AED-D4AC-4904-A74E-94133AE6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063256" y="310710"/>
              <a:ext cx="375968" cy="375968"/>
            </a:xfrm>
            <a:prstGeom prst="rect">
              <a:avLst/>
            </a:prstGeom>
          </p:spPr>
        </p:pic>
        <p:pic>
          <p:nvPicPr>
            <p:cNvPr id="168" name="رسم 167" descr="وحش خطوط عريضة">
              <a:extLst>
                <a:ext uri="{FF2B5EF4-FFF2-40B4-BE49-F238E27FC236}">
                  <a16:creationId xmlns:a16="http://schemas.microsoft.com/office/drawing/2014/main" id="{36A4160F-1225-4B02-A721-CA4D1F42B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667135" y="266463"/>
              <a:ext cx="443908" cy="443908"/>
            </a:xfrm>
            <a:prstGeom prst="rect">
              <a:avLst/>
            </a:prstGeom>
          </p:spPr>
        </p:pic>
        <p:pic>
          <p:nvPicPr>
            <p:cNvPr id="169" name="رسم 168" descr="نقطة الهدف خطوط عريضة">
              <a:extLst>
                <a:ext uri="{FF2B5EF4-FFF2-40B4-BE49-F238E27FC236}">
                  <a16:creationId xmlns:a16="http://schemas.microsoft.com/office/drawing/2014/main" id="{3E4EB66D-7A24-4F21-8E2B-212C184B9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600680" y="266463"/>
              <a:ext cx="464463" cy="464462"/>
            </a:xfrm>
            <a:prstGeom prst="rect">
              <a:avLst/>
            </a:prstGeom>
          </p:spPr>
        </p:pic>
        <p:pic>
          <p:nvPicPr>
            <p:cNvPr id="170" name="رسم 169" descr="ذكر عامل Office خطوط عريضة">
              <a:extLst>
                <a:ext uri="{FF2B5EF4-FFF2-40B4-BE49-F238E27FC236}">
                  <a16:creationId xmlns:a16="http://schemas.microsoft.com/office/drawing/2014/main" id="{7D5C4D68-E6A4-458E-86AD-1BF331302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246880" y="213983"/>
              <a:ext cx="516743" cy="516743"/>
            </a:xfrm>
            <a:prstGeom prst="rect">
              <a:avLst/>
            </a:prstGeom>
          </p:spPr>
        </p:pic>
        <p:pic>
          <p:nvPicPr>
            <p:cNvPr id="171" name="رسم 170" descr="موجة خطوط عريضة">
              <a:extLst>
                <a:ext uri="{FF2B5EF4-FFF2-40B4-BE49-F238E27FC236}">
                  <a16:creationId xmlns:a16="http://schemas.microsoft.com/office/drawing/2014/main" id="{259B145A-83F4-41A9-B20F-0C7E105DC4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995158" y="272536"/>
              <a:ext cx="399636" cy="399636"/>
            </a:xfrm>
            <a:prstGeom prst="rect">
              <a:avLst/>
            </a:prstGeom>
          </p:spPr>
        </p:pic>
        <p:pic>
          <p:nvPicPr>
            <p:cNvPr id="172" name="رسم 171" descr="ذكر الفنان خطوط عريضة">
              <a:extLst>
                <a:ext uri="{FF2B5EF4-FFF2-40B4-BE49-F238E27FC236}">
                  <a16:creationId xmlns:a16="http://schemas.microsoft.com/office/drawing/2014/main" id="{5A481155-2184-4475-A388-FE0ED17C3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77499" y="237560"/>
              <a:ext cx="493166" cy="493166"/>
            </a:xfrm>
            <a:prstGeom prst="rect">
              <a:avLst/>
            </a:prstGeom>
          </p:spPr>
        </p:pic>
        <p:pic>
          <p:nvPicPr>
            <p:cNvPr id="173" name="رسم 172" descr="فصي المخ الأيمن والأيسر خطوط عريضة">
              <a:extLst>
                <a:ext uri="{FF2B5EF4-FFF2-40B4-BE49-F238E27FC236}">
                  <a16:creationId xmlns:a16="http://schemas.microsoft.com/office/drawing/2014/main" id="{EE122763-BD41-4D11-BF6E-C20EF5110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107444" y="253628"/>
              <a:ext cx="473509" cy="473509"/>
            </a:xfrm>
            <a:prstGeom prst="rect">
              <a:avLst/>
            </a:prstGeom>
          </p:spPr>
        </p:pic>
        <p:pic>
          <p:nvPicPr>
            <p:cNvPr id="174" name="رسم 173" descr="تخطيط خارجي لوجه ملاك خطوط عريضة">
              <a:extLst>
                <a:ext uri="{FF2B5EF4-FFF2-40B4-BE49-F238E27FC236}">
                  <a16:creationId xmlns:a16="http://schemas.microsoft.com/office/drawing/2014/main" id="{7248CB1D-BA13-48EC-8B45-B817497A5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740046" y="253628"/>
              <a:ext cx="437453" cy="437453"/>
            </a:xfrm>
            <a:prstGeom prst="rect">
              <a:avLst/>
            </a:prstGeom>
          </p:spPr>
        </p:pic>
        <p:pic>
          <p:nvPicPr>
            <p:cNvPr id="175" name="رسم 174" descr="مشهد استوائي خطوط عريضة">
              <a:extLst>
                <a:ext uri="{FF2B5EF4-FFF2-40B4-BE49-F238E27FC236}">
                  <a16:creationId xmlns:a16="http://schemas.microsoft.com/office/drawing/2014/main" id="{99FC697D-073E-48EF-AC35-C974EEB8D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269496" y="310710"/>
              <a:ext cx="375968" cy="375968"/>
            </a:xfrm>
            <a:prstGeom prst="rect">
              <a:avLst/>
            </a:prstGeom>
          </p:spPr>
        </p:pic>
        <p:pic>
          <p:nvPicPr>
            <p:cNvPr id="176" name="رسم 175" descr="وحش خطوط عريضة">
              <a:extLst>
                <a:ext uri="{FF2B5EF4-FFF2-40B4-BE49-F238E27FC236}">
                  <a16:creationId xmlns:a16="http://schemas.microsoft.com/office/drawing/2014/main" id="{2848BADC-8E7F-46BC-B6AF-1754DEA55E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73375" y="266463"/>
              <a:ext cx="443908" cy="443908"/>
            </a:xfrm>
            <a:prstGeom prst="rect">
              <a:avLst/>
            </a:prstGeom>
          </p:spPr>
        </p:pic>
        <p:pic>
          <p:nvPicPr>
            <p:cNvPr id="177" name="رسم 176" descr="نقطة الهدف خطوط عريضة">
              <a:extLst>
                <a:ext uri="{FF2B5EF4-FFF2-40B4-BE49-F238E27FC236}">
                  <a16:creationId xmlns:a16="http://schemas.microsoft.com/office/drawing/2014/main" id="{6F006988-38C5-4661-82B0-9A3262003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0806920" y="266463"/>
              <a:ext cx="464463" cy="464462"/>
            </a:xfrm>
            <a:prstGeom prst="rect">
              <a:avLst/>
            </a:prstGeom>
          </p:spPr>
        </p:pic>
        <p:pic>
          <p:nvPicPr>
            <p:cNvPr id="178" name="رسم 177" descr="ذكر عامل Office خطوط عريضة">
              <a:extLst>
                <a:ext uri="{FF2B5EF4-FFF2-40B4-BE49-F238E27FC236}">
                  <a16:creationId xmlns:a16="http://schemas.microsoft.com/office/drawing/2014/main" id="{45065522-2AF8-4AC8-AB9C-0B7D7AC91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453120" y="213983"/>
              <a:ext cx="516743" cy="516743"/>
            </a:xfrm>
            <a:prstGeom prst="rect">
              <a:avLst/>
            </a:prstGeom>
          </p:spPr>
        </p:pic>
        <p:pic>
          <p:nvPicPr>
            <p:cNvPr id="179" name="رسم 178" descr="ذكر الفنان خطوط عريضة">
              <a:extLst>
                <a:ext uri="{FF2B5EF4-FFF2-40B4-BE49-F238E27FC236}">
                  <a16:creationId xmlns:a16="http://schemas.microsoft.com/office/drawing/2014/main" id="{9358B415-4300-4101-BB06-ECE38C7F5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383739" y="237560"/>
              <a:ext cx="493166" cy="493166"/>
            </a:xfrm>
            <a:prstGeom prst="rect">
              <a:avLst/>
            </a:prstGeom>
          </p:spPr>
        </p:pic>
        <p:pic>
          <p:nvPicPr>
            <p:cNvPr id="180" name="رسم 179" descr="فصي المخ الأيمن والأيسر خطوط عريضة">
              <a:extLst>
                <a:ext uri="{FF2B5EF4-FFF2-40B4-BE49-F238E27FC236}">
                  <a16:creationId xmlns:a16="http://schemas.microsoft.com/office/drawing/2014/main" id="{43E6CF71-176B-4776-B1E0-0BB7A8367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313684" y="253628"/>
              <a:ext cx="473509" cy="473509"/>
            </a:xfrm>
            <a:prstGeom prst="rect">
              <a:avLst/>
            </a:prstGeom>
          </p:spPr>
        </p:pic>
        <p:pic>
          <p:nvPicPr>
            <p:cNvPr id="181" name="رسم 180" descr="تخطيط خارجي لوجه ملاك خطوط عريضة">
              <a:extLst>
                <a:ext uri="{FF2B5EF4-FFF2-40B4-BE49-F238E27FC236}">
                  <a16:creationId xmlns:a16="http://schemas.microsoft.com/office/drawing/2014/main" id="{92AE60DD-125E-49D8-8A31-1E8774AD5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946286" y="253628"/>
              <a:ext cx="437453" cy="437453"/>
            </a:xfrm>
            <a:prstGeom prst="rect">
              <a:avLst/>
            </a:prstGeom>
          </p:spPr>
        </p:pic>
        <p:pic>
          <p:nvPicPr>
            <p:cNvPr id="182" name="رسم 181" descr="مشهد استوائي خطوط عريضة">
              <a:extLst>
                <a:ext uri="{FF2B5EF4-FFF2-40B4-BE49-F238E27FC236}">
                  <a16:creationId xmlns:a16="http://schemas.microsoft.com/office/drawing/2014/main" id="{EAEE2C6E-DEEB-4092-AFF0-50280AC58C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772" y="310710"/>
              <a:ext cx="375968" cy="375968"/>
            </a:xfrm>
            <a:prstGeom prst="rect">
              <a:avLst/>
            </a:prstGeom>
          </p:spPr>
        </p:pic>
      </p:grpSp>
      <p:pic>
        <p:nvPicPr>
          <p:cNvPr id="183" name="رسم 182" descr="فصي المخ الأيمن والأيسر خطوط عريضة">
            <a:extLst>
              <a:ext uri="{FF2B5EF4-FFF2-40B4-BE49-F238E27FC236}">
                <a16:creationId xmlns:a16="http://schemas.microsoft.com/office/drawing/2014/main" id="{8CF7F525-4979-413B-995A-FC5494BBF83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20348684" flipH="1">
            <a:off x="1351928" y="1745502"/>
            <a:ext cx="1110099" cy="111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5972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alezar + harmattan">
      <a:majorFont>
        <a:latin typeface="Lalezar"/>
        <a:ea typeface=""/>
        <a:cs typeface="Lalezar"/>
      </a:majorFont>
      <a:minorFont>
        <a:latin typeface="Harmattan"/>
        <a:ea typeface=""/>
        <a:cs typeface="Harmatt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864</Words>
  <Application>Microsoft Office PowerPoint</Application>
  <PresentationFormat>شاشة عريضة</PresentationFormat>
  <Paragraphs>112</Paragraphs>
  <Slides>11</Slides>
  <Notes>10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Cairo</vt:lpstr>
      <vt:lpstr>Lalezar</vt:lpstr>
      <vt:lpstr>Calibri</vt:lpstr>
      <vt:lpstr>Harmattan</vt:lpstr>
      <vt:lpstr>Arial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ingez-ppt.com</cp:lastModifiedBy>
  <cp:revision>170</cp:revision>
  <dcterms:created xsi:type="dcterms:W3CDTF">2021-03-22T10:01:13Z</dcterms:created>
  <dcterms:modified xsi:type="dcterms:W3CDTF">2023-04-15T12:10:30Z</dcterms:modified>
</cp:coreProperties>
</file>