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48" r:id="rId1"/>
  </p:sldMasterIdLst>
  <p:notesMasterIdLst>
    <p:notesMasterId r:id="rId17"/>
  </p:notesMasterIdLst>
  <p:sldIdLst>
    <p:sldId id="326" r:id="rId2"/>
    <p:sldId id="337" r:id="rId3"/>
    <p:sldId id="335" r:id="rId4"/>
    <p:sldId id="336" r:id="rId5"/>
    <p:sldId id="339" r:id="rId6"/>
    <p:sldId id="341" r:id="rId7"/>
    <p:sldId id="327" r:id="rId8"/>
    <p:sldId id="325" r:id="rId9"/>
    <p:sldId id="329" r:id="rId10"/>
    <p:sldId id="331" r:id="rId11"/>
    <p:sldId id="334" r:id="rId12"/>
    <p:sldId id="342" r:id="rId13"/>
    <p:sldId id="343" r:id="rId14"/>
    <p:sldId id="344" r:id="rId15"/>
    <p:sldId id="316" r:id="rId16"/>
  </p:sldIdLst>
  <p:sldSz cx="12192000" cy="6858000"/>
  <p:notesSz cx="6858000" cy="9144000"/>
  <p:embeddedFontLst>
    <p:embeddedFont>
      <p:font typeface="Cairo" panose="020B0604020202020204" charset="-78"/>
      <p:regular r:id="rId18"/>
      <p:bold r:id="rId19"/>
    </p:embeddedFont>
    <p:embeddedFont>
      <p:font typeface="Harmattan" panose="01000503000000020003" pitchFamily="2" charset="-78"/>
      <p:regular r:id="rId20"/>
      <p:bold r:id="rId21"/>
    </p:embeddedFont>
  </p:embeddedFont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4A98"/>
    <a:srgbClr val="EB6087"/>
    <a:srgbClr val="FADEE8"/>
    <a:srgbClr val="FCEBF1"/>
    <a:srgbClr val="FBE5ED"/>
    <a:srgbClr val="F9D9E4"/>
    <a:srgbClr val="0F8E8F"/>
    <a:srgbClr val="F3C63C"/>
    <a:srgbClr val="999BEB"/>
    <a:srgbClr val="9F9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D1EDDF-5B17-4E62-893C-24F98FE4BE66}" v="2" dt="2024-03-07T15:14:40.5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796" autoAdjust="0"/>
    <p:restoredTop sz="93441" autoAdjust="0"/>
  </p:normalViewPr>
  <p:slideViewPr>
    <p:cSldViewPr snapToGrid="0">
      <p:cViewPr varScale="1">
        <p:scale>
          <a:sx n="83" d="100"/>
          <a:sy n="83" d="100"/>
        </p:scale>
        <p:origin x="677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san MH" userId="84cd2103f36ef0dc" providerId="LiveId" clId="{9FF0F4F3-40A0-4B5B-8F0D-2BE5F8C04197}"/>
    <pc:docChg chg="undo custSel modSld">
      <pc:chgData name="hassan MH" userId="84cd2103f36ef0dc" providerId="LiveId" clId="{9FF0F4F3-40A0-4B5B-8F0D-2BE5F8C04197}" dt="2021-04-12T10:10:31.804" v="35" actId="1076"/>
      <pc:docMkLst>
        <pc:docMk/>
      </pc:docMkLst>
      <pc:sldChg chg="modSp mod">
        <pc:chgData name="hassan MH" userId="84cd2103f36ef0dc" providerId="LiveId" clId="{9FF0F4F3-40A0-4B5B-8F0D-2BE5F8C04197}" dt="2021-04-12T09:56:29.184" v="8" actId="108"/>
        <pc:sldMkLst>
          <pc:docMk/>
          <pc:sldMk cId="3171556542" sldId="325"/>
        </pc:sldMkLst>
        <pc:spChg chg="mod">
          <ac:chgData name="hassan MH" userId="84cd2103f36ef0dc" providerId="LiveId" clId="{9FF0F4F3-40A0-4B5B-8F0D-2BE5F8C04197}" dt="2021-04-12T09:56:29.184" v="8" actId="108"/>
          <ac:spMkLst>
            <pc:docMk/>
            <pc:sldMk cId="3171556542" sldId="325"/>
            <ac:spMk id="41" creationId="{90FDB2DD-308B-478C-8FB3-9D7088403E6A}"/>
          </ac:spMkLst>
        </pc:spChg>
      </pc:sldChg>
      <pc:sldChg chg="modSp mod">
        <pc:chgData name="hassan MH" userId="84cd2103f36ef0dc" providerId="LiveId" clId="{9FF0F4F3-40A0-4B5B-8F0D-2BE5F8C04197}" dt="2021-04-12T09:56:59.212" v="15" actId="207"/>
        <pc:sldMkLst>
          <pc:docMk/>
          <pc:sldMk cId="3020850079" sldId="326"/>
        </pc:sldMkLst>
        <pc:spChg chg="mod">
          <ac:chgData name="hassan MH" userId="84cd2103f36ef0dc" providerId="LiveId" clId="{9FF0F4F3-40A0-4B5B-8F0D-2BE5F8C04197}" dt="2021-04-12T09:56:47.798" v="14" actId="108"/>
          <ac:spMkLst>
            <pc:docMk/>
            <pc:sldMk cId="3020850079" sldId="326"/>
            <ac:spMk id="2" creationId="{784D2597-4812-49D7-A17B-25EB7B950E24}"/>
          </ac:spMkLst>
        </pc:spChg>
        <pc:spChg chg="mod">
          <ac:chgData name="hassan MH" userId="84cd2103f36ef0dc" providerId="LiveId" clId="{9FF0F4F3-40A0-4B5B-8F0D-2BE5F8C04197}" dt="2021-04-12T09:56:59.212" v="15" actId="207"/>
          <ac:spMkLst>
            <pc:docMk/>
            <pc:sldMk cId="3020850079" sldId="326"/>
            <ac:spMk id="55" creationId="{AE33C8D3-E57D-43D2-81FC-04C2736133A3}"/>
          </ac:spMkLst>
        </pc:spChg>
      </pc:sldChg>
      <pc:sldChg chg="modSp mod">
        <pc:chgData name="hassan MH" userId="84cd2103f36ef0dc" providerId="LiveId" clId="{9FF0F4F3-40A0-4B5B-8F0D-2BE5F8C04197}" dt="2021-04-12T10:08:25.988" v="34" actId="207"/>
        <pc:sldMkLst>
          <pc:docMk/>
          <pc:sldMk cId="2735844276" sldId="327"/>
        </pc:sldMkLst>
        <pc:spChg chg="mod">
          <ac:chgData name="hassan MH" userId="84cd2103f36ef0dc" providerId="LiveId" clId="{9FF0F4F3-40A0-4B5B-8F0D-2BE5F8C04197}" dt="2021-04-12T10:08:25.988" v="34" actId="207"/>
          <ac:spMkLst>
            <pc:docMk/>
            <pc:sldMk cId="2735844276" sldId="327"/>
            <ac:spMk id="70" creationId="{86263EBB-456C-4045-9351-44E65C074B7F}"/>
          </ac:spMkLst>
        </pc:spChg>
        <pc:spChg chg="mod">
          <ac:chgData name="hassan MH" userId="84cd2103f36ef0dc" providerId="LiveId" clId="{9FF0F4F3-40A0-4B5B-8F0D-2BE5F8C04197}" dt="2021-04-12T10:08:25.554" v="33" actId="207"/>
          <ac:spMkLst>
            <pc:docMk/>
            <pc:sldMk cId="2735844276" sldId="327"/>
            <ac:spMk id="88" creationId="{E0B5B321-51FB-4E92-9D85-83C417682691}"/>
          </ac:spMkLst>
        </pc:spChg>
        <pc:spChg chg="mod">
          <ac:chgData name="hassan MH" userId="84cd2103f36ef0dc" providerId="LiveId" clId="{9FF0F4F3-40A0-4B5B-8F0D-2BE5F8C04197}" dt="2021-04-12T10:00:13.135" v="29" actId="1076"/>
          <ac:spMkLst>
            <pc:docMk/>
            <pc:sldMk cId="2735844276" sldId="327"/>
            <ac:spMk id="89" creationId="{D381B4DA-3BD6-447E-929D-F54DAB218759}"/>
          </ac:spMkLst>
        </pc:spChg>
        <pc:grpChg chg="mod">
          <ac:chgData name="hassan MH" userId="84cd2103f36ef0dc" providerId="LiveId" clId="{9FF0F4F3-40A0-4B5B-8F0D-2BE5F8C04197}" dt="2021-04-12T10:00:03.275" v="27" actId="14100"/>
          <ac:grpSpMkLst>
            <pc:docMk/>
            <pc:sldMk cId="2735844276" sldId="327"/>
            <ac:grpSpMk id="69" creationId="{B9D52C9B-2A4F-4D72-8A65-EDC24EC16F6A}"/>
          </ac:grpSpMkLst>
        </pc:grpChg>
      </pc:sldChg>
      <pc:sldChg chg="modSp mod">
        <pc:chgData name="hassan MH" userId="84cd2103f36ef0dc" providerId="LiveId" clId="{9FF0F4F3-40A0-4B5B-8F0D-2BE5F8C04197}" dt="2021-04-12T09:57:42.937" v="19" actId="1076"/>
        <pc:sldMkLst>
          <pc:docMk/>
          <pc:sldMk cId="2956901229" sldId="329"/>
        </pc:sldMkLst>
        <pc:spChg chg="mod">
          <ac:chgData name="hassan MH" userId="84cd2103f36ef0dc" providerId="LiveId" clId="{9FF0F4F3-40A0-4B5B-8F0D-2BE5F8C04197}" dt="2021-04-12T09:57:42.937" v="19" actId="1076"/>
          <ac:spMkLst>
            <pc:docMk/>
            <pc:sldMk cId="2956901229" sldId="329"/>
            <ac:spMk id="64" creationId="{39536BDB-FB8D-4A09-B980-A2D6ACB75249}"/>
          </ac:spMkLst>
        </pc:spChg>
        <pc:spChg chg="mod">
          <ac:chgData name="hassan MH" userId="84cd2103f36ef0dc" providerId="LiveId" clId="{9FF0F4F3-40A0-4B5B-8F0D-2BE5F8C04197}" dt="2021-04-12T09:57:42.937" v="19" actId="1076"/>
          <ac:spMkLst>
            <pc:docMk/>
            <pc:sldMk cId="2956901229" sldId="329"/>
            <ac:spMk id="100" creationId="{2BA9A7DB-F5E6-40C3-B1DF-076EED01B999}"/>
          </ac:spMkLst>
        </pc:spChg>
      </pc:sldChg>
      <pc:sldChg chg="modSp mod">
        <pc:chgData name="hassan MH" userId="84cd2103f36ef0dc" providerId="LiveId" clId="{9FF0F4F3-40A0-4B5B-8F0D-2BE5F8C04197}" dt="2021-04-12T09:56:31.640" v="9" actId="108"/>
        <pc:sldMkLst>
          <pc:docMk/>
          <pc:sldMk cId="7337125" sldId="331"/>
        </pc:sldMkLst>
        <pc:spChg chg="mod">
          <ac:chgData name="hassan MH" userId="84cd2103f36ef0dc" providerId="LiveId" clId="{9FF0F4F3-40A0-4B5B-8F0D-2BE5F8C04197}" dt="2021-04-12T09:56:31.640" v="9" actId="108"/>
          <ac:spMkLst>
            <pc:docMk/>
            <pc:sldMk cId="7337125" sldId="331"/>
            <ac:spMk id="36" creationId="{E829B54A-9411-4C92-B33B-C545011D8B82}"/>
          </ac:spMkLst>
        </pc:spChg>
      </pc:sldChg>
      <pc:sldChg chg="modSp mod">
        <pc:chgData name="hassan MH" userId="84cd2103f36ef0dc" providerId="LiveId" clId="{9FF0F4F3-40A0-4B5B-8F0D-2BE5F8C04197}" dt="2021-04-12T09:56:36.543" v="11" actId="108"/>
        <pc:sldMkLst>
          <pc:docMk/>
          <pc:sldMk cId="3034690765" sldId="334"/>
        </pc:sldMkLst>
        <pc:spChg chg="mod">
          <ac:chgData name="hassan MH" userId="84cd2103f36ef0dc" providerId="LiveId" clId="{9FF0F4F3-40A0-4B5B-8F0D-2BE5F8C04197}" dt="2021-04-12T09:56:35.238" v="10" actId="108"/>
          <ac:spMkLst>
            <pc:docMk/>
            <pc:sldMk cId="3034690765" sldId="334"/>
            <ac:spMk id="79" creationId="{E6637E24-AFCF-4D14-9A6C-7931D7D9445C}"/>
          </ac:spMkLst>
        </pc:spChg>
        <pc:spChg chg="mod">
          <ac:chgData name="hassan MH" userId="84cd2103f36ef0dc" providerId="LiveId" clId="{9FF0F4F3-40A0-4B5B-8F0D-2BE5F8C04197}" dt="2021-04-12T09:56:36.543" v="11" actId="108"/>
          <ac:spMkLst>
            <pc:docMk/>
            <pc:sldMk cId="3034690765" sldId="334"/>
            <ac:spMk id="80" creationId="{A7D3950B-B749-423D-BB77-1DF322CF1064}"/>
          </ac:spMkLst>
        </pc:spChg>
      </pc:sldChg>
      <pc:sldChg chg="modSp mod">
        <pc:chgData name="hassan MH" userId="84cd2103f36ef0dc" providerId="LiveId" clId="{9FF0F4F3-40A0-4B5B-8F0D-2BE5F8C04197}" dt="2021-04-12T10:10:31.804" v="35" actId="1076"/>
        <pc:sldMkLst>
          <pc:docMk/>
          <pc:sldMk cId="849095795" sldId="335"/>
        </pc:sldMkLst>
        <pc:spChg chg="mod">
          <ac:chgData name="hassan MH" userId="84cd2103f36ef0dc" providerId="LiveId" clId="{9FF0F4F3-40A0-4B5B-8F0D-2BE5F8C04197}" dt="2021-04-12T10:10:31.804" v="35" actId="1076"/>
          <ac:spMkLst>
            <pc:docMk/>
            <pc:sldMk cId="849095795" sldId="335"/>
            <ac:spMk id="47" creationId="{2AC6F911-28C8-495A-A77F-B3D8D3FB4B88}"/>
          </ac:spMkLst>
        </pc:spChg>
        <pc:spChg chg="mod">
          <ac:chgData name="hassan MH" userId="84cd2103f36ef0dc" providerId="LiveId" clId="{9FF0F4F3-40A0-4B5B-8F0D-2BE5F8C04197}" dt="2021-04-12T09:56:10.016" v="3" actId="108"/>
          <ac:spMkLst>
            <pc:docMk/>
            <pc:sldMk cId="849095795" sldId="335"/>
            <ac:spMk id="56" creationId="{51717212-1C27-400A-A6A1-CF1C56A439EA}"/>
          </ac:spMkLst>
        </pc:spChg>
      </pc:sldChg>
      <pc:sldChg chg="modSp mod">
        <pc:chgData name="hassan MH" userId="84cd2103f36ef0dc" providerId="LiveId" clId="{9FF0F4F3-40A0-4B5B-8F0D-2BE5F8C04197}" dt="2021-04-12T09:56:14.708" v="4" actId="108"/>
        <pc:sldMkLst>
          <pc:docMk/>
          <pc:sldMk cId="3808681735" sldId="336"/>
        </pc:sldMkLst>
        <pc:spChg chg="mod">
          <ac:chgData name="hassan MH" userId="84cd2103f36ef0dc" providerId="LiveId" clId="{9FF0F4F3-40A0-4B5B-8F0D-2BE5F8C04197}" dt="2021-04-12T09:56:14.708" v="4" actId="108"/>
          <ac:spMkLst>
            <pc:docMk/>
            <pc:sldMk cId="3808681735" sldId="336"/>
            <ac:spMk id="56" creationId="{51717212-1C27-400A-A6A1-CF1C56A439EA}"/>
          </ac:spMkLst>
        </pc:spChg>
      </pc:sldChg>
      <pc:sldChg chg="modSp mod">
        <pc:chgData name="hassan MH" userId="84cd2103f36ef0dc" providerId="LiveId" clId="{9FF0F4F3-40A0-4B5B-8F0D-2BE5F8C04197}" dt="2021-04-12T09:56:00.254" v="2" actId="1582"/>
        <pc:sldMkLst>
          <pc:docMk/>
          <pc:sldMk cId="3118254844" sldId="337"/>
        </pc:sldMkLst>
        <pc:spChg chg="mod">
          <ac:chgData name="hassan MH" userId="84cd2103f36ef0dc" providerId="LiveId" clId="{9FF0F4F3-40A0-4B5B-8F0D-2BE5F8C04197}" dt="2021-04-12T09:56:00.254" v="2" actId="1582"/>
          <ac:spMkLst>
            <pc:docMk/>
            <pc:sldMk cId="3118254844" sldId="337"/>
            <ac:spMk id="56" creationId="{51717212-1C27-400A-A6A1-CF1C56A439EA}"/>
          </ac:spMkLst>
        </pc:spChg>
      </pc:sldChg>
      <pc:sldChg chg="modSp mod">
        <pc:chgData name="hassan MH" userId="84cd2103f36ef0dc" providerId="LiveId" clId="{9FF0F4F3-40A0-4B5B-8F0D-2BE5F8C04197}" dt="2021-04-12T09:56:17.465" v="5" actId="108"/>
        <pc:sldMkLst>
          <pc:docMk/>
          <pc:sldMk cId="2060135580" sldId="339"/>
        </pc:sldMkLst>
        <pc:spChg chg="mod">
          <ac:chgData name="hassan MH" userId="84cd2103f36ef0dc" providerId="LiveId" clId="{9FF0F4F3-40A0-4B5B-8F0D-2BE5F8C04197}" dt="2021-04-12T09:56:17.465" v="5" actId="108"/>
          <ac:spMkLst>
            <pc:docMk/>
            <pc:sldMk cId="2060135580" sldId="339"/>
            <ac:spMk id="56" creationId="{51717212-1C27-400A-A6A1-CF1C56A439EA}"/>
          </ac:spMkLst>
        </pc:spChg>
      </pc:sldChg>
      <pc:sldChg chg="modSp mod">
        <pc:chgData name="hassan MH" userId="84cd2103f36ef0dc" providerId="LiveId" clId="{9FF0F4F3-40A0-4B5B-8F0D-2BE5F8C04197}" dt="2021-04-12T09:56:20.387" v="6" actId="108"/>
        <pc:sldMkLst>
          <pc:docMk/>
          <pc:sldMk cId="3388744958" sldId="341"/>
        </pc:sldMkLst>
        <pc:spChg chg="mod">
          <ac:chgData name="hassan MH" userId="84cd2103f36ef0dc" providerId="LiveId" clId="{9FF0F4F3-40A0-4B5B-8F0D-2BE5F8C04197}" dt="2021-04-12T09:56:20.387" v="6" actId="108"/>
          <ac:spMkLst>
            <pc:docMk/>
            <pc:sldMk cId="3388744958" sldId="341"/>
            <ac:spMk id="56" creationId="{51717212-1C27-400A-A6A1-CF1C56A439EA}"/>
          </ac:spMkLst>
        </pc:spChg>
      </pc:sldChg>
      <pc:sldChg chg="modSp mod">
        <pc:chgData name="hassan MH" userId="84cd2103f36ef0dc" providerId="LiveId" clId="{9FF0F4F3-40A0-4B5B-8F0D-2BE5F8C04197}" dt="2021-04-12T09:56:41.315" v="13" actId="108"/>
        <pc:sldMkLst>
          <pc:docMk/>
          <pc:sldMk cId="1169945893" sldId="342"/>
        </pc:sldMkLst>
        <pc:spChg chg="mod">
          <ac:chgData name="hassan MH" userId="84cd2103f36ef0dc" providerId="LiveId" clId="{9FF0F4F3-40A0-4B5B-8F0D-2BE5F8C04197}" dt="2021-04-12T09:56:41.315" v="13" actId="108"/>
          <ac:spMkLst>
            <pc:docMk/>
            <pc:sldMk cId="1169945893" sldId="342"/>
            <ac:spMk id="61" creationId="{3CD92551-2508-4FE2-84E4-E94F718407A9}"/>
          </ac:spMkLst>
        </pc:spChg>
        <pc:spChg chg="mod">
          <ac:chgData name="hassan MH" userId="84cd2103f36ef0dc" providerId="LiveId" clId="{9FF0F4F3-40A0-4B5B-8F0D-2BE5F8C04197}" dt="2021-04-12T09:56:39.947" v="12" actId="108"/>
          <ac:spMkLst>
            <pc:docMk/>
            <pc:sldMk cId="1169945893" sldId="342"/>
            <ac:spMk id="62" creationId="{F6E05CE6-CD4E-4A43-8033-A717CDD8EA46}"/>
          </ac:spMkLst>
        </pc:spChg>
      </pc:sldChg>
      <pc:sldChg chg="modSp mod">
        <pc:chgData name="hassan MH" userId="84cd2103f36ef0dc" providerId="LiveId" clId="{9FF0F4F3-40A0-4B5B-8F0D-2BE5F8C04197}" dt="2021-04-12T09:57:29.249" v="18" actId="108"/>
        <pc:sldMkLst>
          <pc:docMk/>
          <pc:sldMk cId="2213985449" sldId="343"/>
        </pc:sldMkLst>
        <pc:spChg chg="mod">
          <ac:chgData name="hassan MH" userId="84cd2103f36ef0dc" providerId="LiveId" clId="{9FF0F4F3-40A0-4B5B-8F0D-2BE5F8C04197}" dt="2021-04-12T09:57:29.249" v="18" actId="108"/>
          <ac:spMkLst>
            <pc:docMk/>
            <pc:sldMk cId="2213985449" sldId="343"/>
            <ac:spMk id="61" creationId="{3CD92551-2508-4FE2-84E4-E94F718407A9}"/>
          </ac:spMkLst>
        </pc:spChg>
        <pc:spChg chg="mod">
          <ac:chgData name="hassan MH" userId="84cd2103f36ef0dc" providerId="LiveId" clId="{9FF0F4F3-40A0-4B5B-8F0D-2BE5F8C04197}" dt="2021-04-12T09:57:27.937" v="17" actId="108"/>
          <ac:spMkLst>
            <pc:docMk/>
            <pc:sldMk cId="2213985449" sldId="343"/>
            <ac:spMk id="62" creationId="{F6E05CE6-CD4E-4A43-8033-A717CDD8EA46}"/>
          </ac:spMkLst>
        </pc:spChg>
      </pc:sldChg>
    </pc:docChg>
  </pc:docChgLst>
  <pc:docChgLst>
    <pc:chgData name="H M" userId="84cd2103f36ef0dc" providerId="LiveId" clId="{21D1EDDF-5B17-4E62-893C-24F98FE4BE66}"/>
    <pc:docChg chg="undo custSel modSld">
      <pc:chgData name="H M" userId="84cd2103f36ef0dc" providerId="LiveId" clId="{21D1EDDF-5B17-4E62-893C-24F98FE4BE66}" dt="2024-03-13T11:43:55.093" v="11" actId="15"/>
      <pc:docMkLst>
        <pc:docMk/>
      </pc:docMkLst>
      <pc:sldChg chg="addSp modSp mod">
        <pc:chgData name="H M" userId="84cd2103f36ef0dc" providerId="LiveId" clId="{21D1EDDF-5B17-4E62-893C-24F98FE4BE66}" dt="2024-03-07T15:14:40.539" v="9" actId="164"/>
        <pc:sldMkLst>
          <pc:docMk/>
          <pc:sldMk cId="3020850079" sldId="326"/>
        </pc:sldMkLst>
        <pc:spChg chg="mod">
          <ac:chgData name="H M" userId="84cd2103f36ef0dc" providerId="LiveId" clId="{21D1EDDF-5B17-4E62-893C-24F98FE4BE66}" dt="2024-03-07T15:14:40.539" v="9" actId="164"/>
          <ac:spMkLst>
            <pc:docMk/>
            <pc:sldMk cId="3020850079" sldId="326"/>
            <ac:spMk id="7" creationId="{FF962D54-E949-4C72-8B52-B4DA4CFB3B6C}"/>
          </ac:spMkLst>
        </pc:spChg>
        <pc:spChg chg="mod">
          <ac:chgData name="H M" userId="84cd2103f36ef0dc" providerId="LiveId" clId="{21D1EDDF-5B17-4E62-893C-24F98FE4BE66}" dt="2024-03-07T15:14:40.539" v="9" actId="164"/>
          <ac:spMkLst>
            <pc:docMk/>
            <pc:sldMk cId="3020850079" sldId="326"/>
            <ac:spMk id="8" creationId="{0EACFE68-CA98-43D5-831D-039FB0EDAA33}"/>
          </ac:spMkLst>
        </pc:spChg>
        <pc:spChg chg="mod">
          <ac:chgData name="H M" userId="84cd2103f36ef0dc" providerId="LiveId" clId="{21D1EDDF-5B17-4E62-893C-24F98FE4BE66}" dt="2024-03-07T15:14:40.539" v="9" actId="164"/>
          <ac:spMkLst>
            <pc:docMk/>
            <pc:sldMk cId="3020850079" sldId="326"/>
            <ac:spMk id="9" creationId="{0925EE89-96F0-4531-983F-48CFD21EE54D}"/>
          </ac:spMkLst>
        </pc:spChg>
        <pc:spChg chg="mod">
          <ac:chgData name="H M" userId="84cd2103f36ef0dc" providerId="LiveId" clId="{21D1EDDF-5B17-4E62-893C-24F98FE4BE66}" dt="2024-03-07T15:14:40.539" v="9" actId="164"/>
          <ac:spMkLst>
            <pc:docMk/>
            <pc:sldMk cId="3020850079" sldId="326"/>
            <ac:spMk id="72" creationId="{FE3D6D91-86B4-446B-BDE8-47AFA3FF3EA7}"/>
          </ac:spMkLst>
        </pc:spChg>
        <pc:spChg chg="mod">
          <ac:chgData name="H M" userId="84cd2103f36ef0dc" providerId="LiveId" clId="{21D1EDDF-5B17-4E62-893C-24F98FE4BE66}" dt="2024-03-07T15:14:40.539" v="9" actId="164"/>
          <ac:spMkLst>
            <pc:docMk/>
            <pc:sldMk cId="3020850079" sldId="326"/>
            <ac:spMk id="73" creationId="{1DBC0DB7-9179-407D-B48E-F8A0BD852A57}"/>
          </ac:spMkLst>
        </pc:spChg>
        <pc:spChg chg="mod">
          <ac:chgData name="H M" userId="84cd2103f36ef0dc" providerId="LiveId" clId="{21D1EDDF-5B17-4E62-893C-24F98FE4BE66}" dt="2024-03-07T15:14:40.539" v="9" actId="164"/>
          <ac:spMkLst>
            <pc:docMk/>
            <pc:sldMk cId="3020850079" sldId="326"/>
            <ac:spMk id="74" creationId="{61EF126A-5867-4EC8-ADF4-BCADA5066326}"/>
          </ac:spMkLst>
        </pc:spChg>
        <pc:grpChg chg="mod">
          <ac:chgData name="H M" userId="84cd2103f36ef0dc" providerId="LiveId" clId="{21D1EDDF-5B17-4E62-893C-24F98FE4BE66}" dt="2024-03-07T15:14:40.539" v="9" actId="164"/>
          <ac:grpSpMkLst>
            <pc:docMk/>
            <pc:sldMk cId="3020850079" sldId="326"/>
            <ac:grpSpMk id="6" creationId="{8DBD42D7-47DE-49F7-9D18-A2F2BD96E57D}"/>
          </ac:grpSpMkLst>
        </pc:grpChg>
        <pc:grpChg chg="add mod">
          <ac:chgData name="H M" userId="84cd2103f36ef0dc" providerId="LiveId" clId="{21D1EDDF-5B17-4E62-893C-24F98FE4BE66}" dt="2024-03-07T15:14:40.539" v="9" actId="164"/>
          <ac:grpSpMkLst>
            <pc:docMk/>
            <pc:sldMk cId="3020850079" sldId="326"/>
            <ac:grpSpMk id="16" creationId="{216789FE-B60C-30C8-9610-0752A51973A6}"/>
          </ac:grpSpMkLst>
        </pc:grpChg>
        <pc:grpChg chg="mod">
          <ac:chgData name="H M" userId="84cd2103f36ef0dc" providerId="LiveId" clId="{21D1EDDF-5B17-4E62-893C-24F98FE4BE66}" dt="2024-03-07T14:56:48.891" v="1" actId="1076"/>
          <ac:grpSpMkLst>
            <pc:docMk/>
            <pc:sldMk cId="3020850079" sldId="326"/>
            <ac:grpSpMk id="98" creationId="{C1519A28-34BC-4AF5-8820-3590706D0CA8}"/>
          </ac:grpSpMkLst>
        </pc:grpChg>
      </pc:sldChg>
      <pc:sldChg chg="modSp mod">
        <pc:chgData name="H M" userId="84cd2103f36ef0dc" providerId="LiveId" clId="{21D1EDDF-5B17-4E62-893C-24F98FE4BE66}" dt="2024-03-07T15:06:19.828" v="6" actId="1076"/>
        <pc:sldMkLst>
          <pc:docMk/>
          <pc:sldMk cId="2735844276" sldId="327"/>
        </pc:sldMkLst>
        <pc:grpChg chg="mod">
          <ac:chgData name="H M" userId="84cd2103f36ef0dc" providerId="LiveId" clId="{21D1EDDF-5B17-4E62-893C-24F98FE4BE66}" dt="2024-03-07T15:06:19.828" v="6" actId="1076"/>
          <ac:grpSpMkLst>
            <pc:docMk/>
            <pc:sldMk cId="2735844276" sldId="327"/>
            <ac:grpSpMk id="69" creationId="{B9D52C9B-2A4F-4D72-8A65-EDC24EC16F6A}"/>
          </ac:grpSpMkLst>
        </pc:grpChg>
      </pc:sldChg>
      <pc:sldChg chg="modSp mod">
        <pc:chgData name="H M" userId="84cd2103f36ef0dc" providerId="LiveId" clId="{21D1EDDF-5B17-4E62-893C-24F98FE4BE66}" dt="2024-03-07T15:09:29.067" v="8" actId="1076"/>
        <pc:sldMkLst>
          <pc:docMk/>
          <pc:sldMk cId="3034690765" sldId="334"/>
        </pc:sldMkLst>
        <pc:grpChg chg="mod">
          <ac:chgData name="H M" userId="84cd2103f36ef0dc" providerId="LiveId" clId="{21D1EDDF-5B17-4E62-893C-24F98FE4BE66}" dt="2024-03-07T15:09:29.067" v="8" actId="1076"/>
          <ac:grpSpMkLst>
            <pc:docMk/>
            <pc:sldMk cId="3034690765" sldId="334"/>
            <ac:grpSpMk id="4" creationId="{8EE1AA83-2E17-4833-8572-BA82892F7808}"/>
          </ac:grpSpMkLst>
        </pc:grpChg>
      </pc:sldChg>
      <pc:sldChg chg="modSp mod">
        <pc:chgData name="H M" userId="84cd2103f36ef0dc" providerId="LiveId" clId="{21D1EDDF-5B17-4E62-893C-24F98FE4BE66}" dt="2024-03-13T11:43:55.093" v="11" actId="15"/>
        <pc:sldMkLst>
          <pc:docMk/>
          <pc:sldMk cId="3808681735" sldId="336"/>
        </pc:sldMkLst>
        <pc:spChg chg="mod">
          <ac:chgData name="H M" userId="84cd2103f36ef0dc" providerId="LiveId" clId="{21D1EDDF-5B17-4E62-893C-24F98FE4BE66}" dt="2024-03-13T11:43:55.093" v="11" actId="15"/>
          <ac:spMkLst>
            <pc:docMk/>
            <pc:sldMk cId="3808681735" sldId="336"/>
            <ac:spMk id="47" creationId="{2AC6F911-28C8-495A-A77F-B3D8D3FB4B88}"/>
          </ac:spMkLst>
        </pc:spChg>
      </pc:sldChg>
    </pc:docChg>
  </pc:docChgLst>
  <pc:docChgLst>
    <pc:chgData name="Hassan Moddather" userId="84cd2103f36ef0dc" providerId="LiveId" clId="{E1F947C1-5A8C-40BE-A85A-2DDEB6251AE0}"/>
    <pc:docChg chg="custSel addSld modSld">
      <pc:chgData name="Hassan Moddather" userId="84cd2103f36ef0dc" providerId="LiveId" clId="{E1F947C1-5A8C-40BE-A85A-2DDEB6251AE0}" dt="2023-04-15T11:49:56.716" v="3" actId="729"/>
      <pc:docMkLst>
        <pc:docMk/>
      </pc:docMkLst>
      <pc:sldChg chg="addSp delSp modSp new mod modShow">
        <pc:chgData name="Hassan Moddather" userId="84cd2103f36ef0dc" providerId="LiveId" clId="{E1F947C1-5A8C-40BE-A85A-2DDEB6251AE0}" dt="2023-04-15T11:49:56.716" v="3" actId="729"/>
        <pc:sldMkLst>
          <pc:docMk/>
          <pc:sldMk cId="4112272708" sldId="344"/>
        </pc:sldMkLst>
        <pc:spChg chg="del">
          <ac:chgData name="Hassan Moddather" userId="84cd2103f36ef0dc" providerId="LiveId" clId="{E1F947C1-5A8C-40BE-A85A-2DDEB6251AE0}" dt="2023-04-15T11:49:34.597" v="1" actId="478"/>
          <ac:spMkLst>
            <pc:docMk/>
            <pc:sldMk cId="4112272708" sldId="344"/>
            <ac:spMk id="2" creationId="{CC97BF25-F846-340B-50F7-2CE97DA5425C}"/>
          </ac:spMkLst>
        </pc:spChg>
        <pc:spChg chg="del">
          <ac:chgData name="Hassan Moddather" userId="84cd2103f36ef0dc" providerId="LiveId" clId="{E1F947C1-5A8C-40BE-A85A-2DDEB6251AE0}" dt="2023-04-15T11:49:34.597" v="1" actId="478"/>
          <ac:spMkLst>
            <pc:docMk/>
            <pc:sldMk cId="4112272708" sldId="344"/>
            <ac:spMk id="3" creationId="{1CACF857-5808-DD48-5A83-4FF2424563D6}"/>
          </ac:spMkLst>
        </pc:spChg>
        <pc:picChg chg="add mod">
          <ac:chgData name="Hassan Moddather" userId="84cd2103f36ef0dc" providerId="LiveId" clId="{E1F947C1-5A8C-40BE-A85A-2DDEB6251AE0}" dt="2023-04-15T11:49:34.829" v="2"/>
          <ac:picMkLst>
            <pc:docMk/>
            <pc:sldMk cId="4112272708" sldId="344"/>
            <ac:picMk id="4" creationId="{E8CA2D86-3FEF-056B-96C4-8C53232AFEC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B661963-7CE1-4AE6-A018-4F1F456F3430}" type="datetimeFigureOut">
              <a:rPr lang="ar-SA" smtClean="0"/>
              <a:t>9/4/1445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B3AEE65-B85F-4666-B6BC-9C3C3B14038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673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6971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1401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71637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6027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35373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1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3116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2507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0253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2456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7421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77205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8799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5408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C2A0300-9117-43B4-942E-BC0B76736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3735884-2806-444A-B1C2-AFF0CF1B2B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6AC47E9-04AE-4021-A9F7-2448CA9D5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B9F1-4223-4843-AD40-F1B1320D6A56}" type="datetimeFigureOut">
              <a:rPr lang="ar-SA" smtClean="0"/>
              <a:t>9/4/1445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94089C9-0C4B-4CE2-BF44-D19B6CC0C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33CE0FB-41C9-4516-9233-E0B2519BE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4AFD-BADE-49EA-92A1-9671211B54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1916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61F5A99-5720-4AE1-A8B7-2B6B94755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C6C5C69-1F25-4C83-B05B-099C9BBFCC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30F5011-810E-43F5-82C5-674AA35CB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B9F1-4223-4843-AD40-F1B1320D6A56}" type="datetimeFigureOut">
              <a:rPr lang="ar-SA" smtClean="0"/>
              <a:t>9/4/1445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30A5631-E7B5-48AE-8908-9A837AE07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045B69F-419B-48B6-905F-1BA931D9F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4AFD-BADE-49EA-92A1-9671211B54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8550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6DA5976-A240-4201-BED3-3EF0C23DE2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7AA0D63-AAEF-43EA-A613-A283B6EC37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77094B9-E7DA-44CA-A07F-5984B4C6F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B9F1-4223-4843-AD40-F1B1320D6A56}" type="datetimeFigureOut">
              <a:rPr lang="ar-SA" smtClean="0"/>
              <a:t>9/4/1445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C231D88-6726-4008-A8EC-4416CBA01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D706234-F8C3-4457-8BC2-D2A6BC5D3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4AFD-BADE-49EA-92A1-9671211B54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7080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C6C7DAC-8090-451F-8163-E80C00326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03DBF23-4498-4B72-8DE3-F9851EF44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BD0DEE6-4F5C-470F-B050-B9A606FA6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B9F1-4223-4843-AD40-F1B1320D6A56}" type="datetimeFigureOut">
              <a:rPr lang="ar-SA" smtClean="0"/>
              <a:t>9/4/1445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378081A-6F22-45F6-BFB3-FA2CCF7A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015DE8C-D6A7-4C37-B237-A82F47B45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4AFD-BADE-49EA-92A1-9671211B54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3471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D0E796B-2396-4508-ABA4-EE638881B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79D7C33-CB59-4351-9281-744730064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F926EB8-1B11-4EE5-ADB4-3BC00A422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B9F1-4223-4843-AD40-F1B1320D6A56}" type="datetimeFigureOut">
              <a:rPr lang="ar-SA" smtClean="0"/>
              <a:t>9/4/1445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2A9C6E9-E01D-4BDD-B36E-990A5006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DA074E3-C3B0-4203-A383-3353A3D91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4AFD-BADE-49EA-92A1-9671211B54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8918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AEBE655-798E-4D33-9F09-0850D1EDB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166B83B-D9EC-43B2-B466-4A41EBC404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D93B85C-7F1C-4017-B381-69AD99E79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7395387-6252-4FDC-BB73-96CBF00CB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B9F1-4223-4843-AD40-F1B1320D6A56}" type="datetimeFigureOut">
              <a:rPr lang="ar-SA" smtClean="0"/>
              <a:t>9/4/1445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CFF1497-790F-4355-8465-F071F7CC6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DE34D1E-285D-431F-8202-385118306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4AFD-BADE-49EA-92A1-9671211B54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103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1571950-72AC-4FC1-A1B2-BA74C7F66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6129307-4E96-449E-85BF-91502269C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4E665C4-A44D-4CE9-AD7A-D37299E0D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A1ACBB10-A6A2-455C-B488-39ACEDFF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0629673-A9CB-4C1D-B28A-7722272DFE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436AF678-2216-4EDD-8BBA-0BDB46779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B9F1-4223-4843-AD40-F1B1320D6A56}" type="datetimeFigureOut">
              <a:rPr lang="ar-SA" smtClean="0"/>
              <a:t>9/4/1445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EA14F6BA-F14B-40DA-A718-E66AED92A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480ED76-DEC3-4002-997B-488AE38F6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4AFD-BADE-49EA-92A1-9671211B54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63561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A4E9158-243A-40EC-87AB-35E6A0BEF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C6A6657-BE04-4A06-82EF-67AA35519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B9F1-4223-4843-AD40-F1B1320D6A56}" type="datetimeFigureOut">
              <a:rPr lang="ar-SA" smtClean="0"/>
              <a:t>9/4/1445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D153C2F2-1617-4B43-AB0F-4FD1543F4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363C091-6D9F-44A1-A63E-707DD3A79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4AFD-BADE-49EA-92A1-9671211B54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774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59D0A6C-F183-4C4A-B479-E28527151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B9F1-4223-4843-AD40-F1B1320D6A56}" type="datetimeFigureOut">
              <a:rPr lang="ar-SA" smtClean="0"/>
              <a:t>9/4/1445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4AFEE35-FC24-4601-8DB7-BFFEB33F0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4F50994-33A0-4E2A-867E-4A8732593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4AFD-BADE-49EA-92A1-9671211B54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7194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A31BFDE-EFCB-4F5F-867F-836842955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6CAA94D-C0CB-46DC-B2E7-EED69F4E0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66FB422-5354-435D-9325-8463A1AFF8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569F07D-4C19-4D74-987D-269D4FCA9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B9F1-4223-4843-AD40-F1B1320D6A56}" type="datetimeFigureOut">
              <a:rPr lang="ar-SA" smtClean="0"/>
              <a:t>9/4/1445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98D6B14-BE89-4456-A81D-9E4133E7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84613CF-F05B-487D-B3EC-9E0A44777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4AFD-BADE-49EA-92A1-9671211B54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1266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30166F1-EA36-4085-A171-0D51ED91D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F0C2F3C3-A85B-4E3E-96D6-6A160AB381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1F7406B-1B9E-4F6A-8C48-F5F21CBA74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07C1F6C-7903-46F4-82FE-CDF978D0E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B9F1-4223-4843-AD40-F1B1320D6A56}" type="datetimeFigureOut">
              <a:rPr lang="ar-SA" smtClean="0"/>
              <a:t>9/4/1445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F748C6C-5DE9-4B1E-A946-8A9B00893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DB3DE7B-3938-4B58-A85E-C0BC3C1A8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4AFD-BADE-49EA-92A1-9671211B541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2996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EC057215-DB70-4689-B26E-9C4B701B5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9CB73DB-537A-427F-B475-3AD59545C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6B13916-D30C-4991-89AF-2AA1055F4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CB9F1-4223-4843-AD40-F1B1320D6A56}" type="datetimeFigureOut">
              <a:rPr lang="ar-SA" smtClean="0"/>
              <a:t>9/4/1445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29170D1-FADF-4690-B60D-BCEB6B50FB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A0F626-C34D-47C8-915E-24E73936FC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14AFD-BADE-49EA-92A1-9671211B5412}" type="slidenum">
              <a:rPr lang="ar-SA" smtClean="0"/>
              <a:t>‹#›</a:t>
            </a:fld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88B3CB5-9E15-4627-80DE-5E8F6A632FDB}"/>
              </a:ext>
            </a:extLst>
          </p:cNvPr>
          <p:cNvSpPr txBox="1"/>
          <p:nvPr userDrawn="1"/>
        </p:nvSpPr>
        <p:spPr>
          <a:xfrm>
            <a:off x="399905" y="-369332"/>
            <a:ext cx="11369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هذا القالب من تصميم موقع انجز (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ingez-ppt.com</a:t>
            </a: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 ) : موقع عربي متخصص بتصميم قوالب البوربوينت باللغة العربية</a:t>
            </a:r>
            <a:endParaRPr lang="ar-EG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75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Harmattan?subset=arabic&amp;preview.text=%D8%A7%D9%84%D8%AD%D8%A8%20%D8%B3%D9%85%D8%A7%D8%A1%20%D9%84%D8%A7%20%D8%AA%D9%85%D8%B7%D8%B1%20%D8%BA%D9%8A%D8%B1%20%D8%A7%D9%84%D8%A3%D8%AD%D9%84%D8%A7%D9%85.&amp;preview.text_type=custo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مجموعة 97">
            <a:extLst>
              <a:ext uri="{FF2B5EF4-FFF2-40B4-BE49-F238E27FC236}">
                <a16:creationId xmlns:a16="http://schemas.microsoft.com/office/drawing/2014/main" id="{C1519A28-34BC-4AF5-8820-3590706D0CA8}"/>
              </a:ext>
            </a:extLst>
          </p:cNvPr>
          <p:cNvGrpSpPr/>
          <p:nvPr/>
        </p:nvGrpSpPr>
        <p:grpSpPr>
          <a:xfrm>
            <a:off x="1732379" y="1043403"/>
            <a:ext cx="8325080" cy="4771194"/>
            <a:chOff x="1933460" y="1043403"/>
            <a:chExt cx="8325080" cy="4771194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B4FF3206-5AA9-423E-82BF-E85BBCCAB2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33460" y="1043403"/>
              <a:ext cx="8325080" cy="4771194"/>
            </a:xfrm>
            <a:prstGeom prst="rect">
              <a:avLst/>
            </a:prstGeom>
          </p:spPr>
        </p:pic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id="{7BB15773-4282-44D7-A83E-6F9B82A7A244}"/>
                </a:ext>
              </a:extLst>
            </p:cNvPr>
            <p:cNvSpPr txBox="1"/>
            <p:nvPr/>
          </p:nvSpPr>
          <p:spPr>
            <a:xfrm>
              <a:off x="3398520" y="4359228"/>
              <a:ext cx="5394960" cy="1072941"/>
            </a:xfrm>
            <a:prstGeom prst="rect">
              <a:avLst/>
            </a:prstGeom>
            <a:noFill/>
          </p:spPr>
          <p:txBody>
            <a:bodyPr wrap="square" rtlCol="1">
              <a:prstTxWarp prst="textArchDown">
                <a:avLst>
                  <a:gd name="adj" fmla="val 303662"/>
                </a:avLst>
              </a:prstTxWarp>
              <a:spAutoFit/>
            </a:bodyPr>
            <a:lstStyle/>
            <a:p>
              <a:pPr algn="ctr"/>
              <a:r>
                <a:rPr lang="ar-SA" sz="6600" dirty="0">
                  <a:solidFill>
                    <a:schemeClr val="bg1"/>
                  </a:solidFill>
                  <a:latin typeface="Harmattan" panose="01000503000000020003" pitchFamily="2" charset="-78"/>
                  <a:ea typeface="Harmattan" panose="01000503000000020003" pitchFamily="2" charset="-78"/>
                  <a:cs typeface="Harmattan" panose="01000503000000020003" pitchFamily="2" charset="-78"/>
                </a:rPr>
                <a:t>شهر رمضان المبارك</a:t>
              </a:r>
            </a:p>
          </p:txBody>
        </p:sp>
      </p:grp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8DBD42D7-47DE-49F7-9D18-A2F2BD96E57D}"/>
              </a:ext>
            </a:extLst>
          </p:cNvPr>
          <p:cNvGrpSpPr/>
          <p:nvPr/>
        </p:nvGrpSpPr>
        <p:grpSpPr>
          <a:xfrm rot="19507998">
            <a:off x="-1066466" y="-1002497"/>
            <a:ext cx="3825159" cy="2248535"/>
            <a:chOff x="-1981895" y="-1225446"/>
            <a:chExt cx="3825159" cy="2248535"/>
          </a:xfrm>
        </p:grpSpPr>
        <p:sp>
          <p:nvSpPr>
            <p:cNvPr id="7" name="شكل بيضاوي 6">
              <a:extLst>
                <a:ext uri="{FF2B5EF4-FFF2-40B4-BE49-F238E27FC236}">
                  <a16:creationId xmlns:a16="http://schemas.microsoft.com/office/drawing/2014/main" id="{FF962D54-E949-4C72-8B52-B4DA4CFB3B6C}"/>
                </a:ext>
              </a:extLst>
            </p:cNvPr>
            <p:cNvSpPr/>
            <p:nvPr/>
          </p:nvSpPr>
          <p:spPr>
            <a:xfrm>
              <a:off x="197723" y="-622452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شكل بيضاوي 7">
              <a:extLst>
                <a:ext uri="{FF2B5EF4-FFF2-40B4-BE49-F238E27FC236}">
                  <a16:creationId xmlns:a16="http://schemas.microsoft.com/office/drawing/2014/main" id="{0EACFE68-CA98-43D5-831D-039FB0EDAA33}"/>
                </a:ext>
              </a:extLst>
            </p:cNvPr>
            <p:cNvSpPr/>
            <p:nvPr/>
          </p:nvSpPr>
          <p:spPr>
            <a:xfrm>
              <a:off x="-607280" y="-920347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شكل بيضاوي 8">
              <a:extLst>
                <a:ext uri="{FF2B5EF4-FFF2-40B4-BE49-F238E27FC236}">
                  <a16:creationId xmlns:a16="http://schemas.microsoft.com/office/drawing/2014/main" id="{0925EE89-96F0-4531-983F-48CFD21EE54D}"/>
                </a:ext>
              </a:extLst>
            </p:cNvPr>
            <p:cNvSpPr/>
            <p:nvPr/>
          </p:nvSpPr>
          <p:spPr>
            <a:xfrm>
              <a:off x="-1981895" y="-1225446"/>
              <a:ext cx="1946966" cy="1946966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/>
            </a:p>
          </p:txBody>
        </p:sp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80701A7B-4B0D-401D-A515-05E109BB3712}"/>
              </a:ext>
            </a:extLst>
          </p:cNvPr>
          <p:cNvGrpSpPr/>
          <p:nvPr/>
        </p:nvGrpSpPr>
        <p:grpSpPr>
          <a:xfrm>
            <a:off x="-528501" y="5225695"/>
            <a:ext cx="13497551" cy="2808108"/>
            <a:chOff x="-528501" y="5225695"/>
            <a:chExt cx="13497551" cy="2808108"/>
          </a:xfrm>
        </p:grpSpPr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9A0F1C98-F76A-4FED-9532-E6C16051FCFF}"/>
                </a:ext>
              </a:extLst>
            </p:cNvPr>
            <p:cNvGrpSpPr/>
            <p:nvPr/>
          </p:nvGrpSpPr>
          <p:grpSpPr>
            <a:xfrm>
              <a:off x="-528501" y="5225695"/>
              <a:ext cx="13497551" cy="2808108"/>
              <a:chOff x="-533391" y="5030721"/>
              <a:chExt cx="13497551" cy="2808108"/>
            </a:xfrm>
            <a:solidFill>
              <a:srgbClr val="FCEBF1"/>
            </a:solidFill>
          </p:grpSpPr>
          <p:sp>
            <p:nvSpPr>
              <p:cNvPr id="17" name="شكل بيضاوي 16">
                <a:extLst>
                  <a:ext uri="{FF2B5EF4-FFF2-40B4-BE49-F238E27FC236}">
                    <a16:creationId xmlns:a16="http://schemas.microsoft.com/office/drawing/2014/main" id="{6D2F9DD9-2B0C-49C2-AA2A-332C974D8D3F}"/>
                  </a:ext>
                </a:extLst>
              </p:cNvPr>
              <p:cNvSpPr/>
              <p:nvPr/>
            </p:nvSpPr>
            <p:spPr>
              <a:xfrm>
                <a:off x="11663680" y="503072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8" name="شكل بيضاوي 17">
                <a:extLst>
                  <a:ext uri="{FF2B5EF4-FFF2-40B4-BE49-F238E27FC236}">
                    <a16:creationId xmlns:a16="http://schemas.microsoft.com/office/drawing/2014/main" id="{326AD356-4A56-46C7-9132-17F99D37B4DB}"/>
                  </a:ext>
                </a:extLst>
              </p:cNvPr>
              <p:cNvSpPr/>
              <p:nvPr/>
            </p:nvSpPr>
            <p:spPr>
              <a:xfrm>
                <a:off x="11079961" y="535584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9" name="شكل بيضاوي 18">
                <a:extLst>
                  <a:ext uri="{FF2B5EF4-FFF2-40B4-BE49-F238E27FC236}">
                    <a16:creationId xmlns:a16="http://schemas.microsoft.com/office/drawing/2014/main" id="{2C656A1F-102D-4A0C-BE4F-2194312F7123}"/>
                  </a:ext>
                </a:extLst>
              </p:cNvPr>
              <p:cNvSpPr/>
              <p:nvPr/>
            </p:nvSpPr>
            <p:spPr>
              <a:xfrm>
                <a:off x="10120154" y="5680960"/>
                <a:ext cx="2071845" cy="20718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0" name="شكل بيضاوي 19">
                <a:extLst>
                  <a:ext uri="{FF2B5EF4-FFF2-40B4-BE49-F238E27FC236}">
                    <a16:creationId xmlns:a16="http://schemas.microsoft.com/office/drawing/2014/main" id="{64C311E6-26A2-4CB0-AF06-54BAE0EC7ABF}"/>
                  </a:ext>
                </a:extLst>
              </p:cNvPr>
              <p:cNvSpPr/>
              <p:nvPr/>
            </p:nvSpPr>
            <p:spPr>
              <a:xfrm>
                <a:off x="9581673" y="574705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1" name="شكل بيضاوي 20">
                <a:extLst>
                  <a:ext uri="{FF2B5EF4-FFF2-40B4-BE49-F238E27FC236}">
                    <a16:creationId xmlns:a16="http://schemas.microsoft.com/office/drawing/2014/main" id="{60C85007-B8EE-47FC-BE8F-C3CC0C26B0BB}"/>
                  </a:ext>
                </a:extLst>
              </p:cNvPr>
              <p:cNvSpPr/>
              <p:nvPr/>
            </p:nvSpPr>
            <p:spPr>
              <a:xfrm>
                <a:off x="8920097" y="6099688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2" name="شكل بيضاوي 21">
                <a:extLst>
                  <a:ext uri="{FF2B5EF4-FFF2-40B4-BE49-F238E27FC236}">
                    <a16:creationId xmlns:a16="http://schemas.microsoft.com/office/drawing/2014/main" id="{AAD15043-256F-422B-8272-FAEB84262CA4}"/>
                  </a:ext>
                </a:extLst>
              </p:cNvPr>
              <p:cNvSpPr/>
              <p:nvPr/>
            </p:nvSpPr>
            <p:spPr>
              <a:xfrm>
                <a:off x="8476031" y="6422347"/>
                <a:ext cx="1026980" cy="10269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3" name="شكل بيضاوي 22">
                <a:extLst>
                  <a:ext uri="{FF2B5EF4-FFF2-40B4-BE49-F238E27FC236}">
                    <a16:creationId xmlns:a16="http://schemas.microsoft.com/office/drawing/2014/main" id="{0E54A8FD-4E7A-4394-9280-DAD4EFC659C1}"/>
                  </a:ext>
                </a:extLst>
              </p:cNvPr>
              <p:cNvSpPr/>
              <p:nvPr/>
            </p:nvSpPr>
            <p:spPr>
              <a:xfrm>
                <a:off x="7214698" y="6137535"/>
                <a:ext cx="1669864" cy="16698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4" name="شكل بيضاوي 23">
                <a:extLst>
                  <a:ext uri="{FF2B5EF4-FFF2-40B4-BE49-F238E27FC236}">
                    <a16:creationId xmlns:a16="http://schemas.microsoft.com/office/drawing/2014/main" id="{F8D5A993-4829-45C4-9E27-50E0B9CA37E7}"/>
                  </a:ext>
                </a:extLst>
              </p:cNvPr>
              <p:cNvSpPr/>
              <p:nvPr/>
            </p:nvSpPr>
            <p:spPr>
              <a:xfrm>
                <a:off x="6496281" y="6342093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5" name="شكل بيضاوي 24">
                <a:extLst>
                  <a:ext uri="{FF2B5EF4-FFF2-40B4-BE49-F238E27FC236}">
                    <a16:creationId xmlns:a16="http://schemas.microsoft.com/office/drawing/2014/main" id="{04C54F63-6BFB-4738-B7B5-D1000069B269}"/>
                  </a:ext>
                </a:extLst>
              </p:cNvPr>
              <p:cNvSpPr/>
              <p:nvPr/>
            </p:nvSpPr>
            <p:spPr>
              <a:xfrm>
                <a:off x="5724854" y="6610486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6" name="شكل بيضاوي 25">
                <a:extLst>
                  <a:ext uri="{FF2B5EF4-FFF2-40B4-BE49-F238E27FC236}">
                    <a16:creationId xmlns:a16="http://schemas.microsoft.com/office/drawing/2014/main" id="{8988D700-E7B6-484E-B1F0-F671E7DA3137}"/>
                  </a:ext>
                </a:extLst>
              </p:cNvPr>
              <p:cNvSpPr/>
              <p:nvPr/>
            </p:nvSpPr>
            <p:spPr>
              <a:xfrm>
                <a:off x="4694368" y="5963680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7" name="شكل بيضاوي 26">
                <a:extLst>
                  <a:ext uri="{FF2B5EF4-FFF2-40B4-BE49-F238E27FC236}">
                    <a16:creationId xmlns:a16="http://schemas.microsoft.com/office/drawing/2014/main" id="{A264F116-A6BA-401A-9DB0-7D9419101D93}"/>
                  </a:ext>
                </a:extLst>
              </p:cNvPr>
              <p:cNvSpPr/>
              <p:nvPr/>
            </p:nvSpPr>
            <p:spPr>
              <a:xfrm>
                <a:off x="3969966" y="6304707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8" name="شكل بيضاوي 27">
                <a:extLst>
                  <a:ext uri="{FF2B5EF4-FFF2-40B4-BE49-F238E27FC236}">
                    <a16:creationId xmlns:a16="http://schemas.microsoft.com/office/drawing/2014/main" id="{C959F49C-0F78-45CF-811C-C57C246F7699}"/>
                  </a:ext>
                </a:extLst>
              </p:cNvPr>
              <p:cNvSpPr/>
              <p:nvPr/>
            </p:nvSpPr>
            <p:spPr>
              <a:xfrm>
                <a:off x="2428240" y="5722680"/>
                <a:ext cx="2116149" cy="2116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9" name="شكل بيضاوي 28">
                <a:extLst>
                  <a:ext uri="{FF2B5EF4-FFF2-40B4-BE49-F238E27FC236}">
                    <a16:creationId xmlns:a16="http://schemas.microsoft.com/office/drawing/2014/main" id="{E548A95C-321B-4F43-90D9-CA5F7432E880}"/>
                  </a:ext>
                </a:extLst>
              </p:cNvPr>
              <p:cNvSpPr/>
              <p:nvPr/>
            </p:nvSpPr>
            <p:spPr>
              <a:xfrm>
                <a:off x="1646227" y="6099688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0" name="شكل بيضاوي 29">
                <a:extLst>
                  <a:ext uri="{FF2B5EF4-FFF2-40B4-BE49-F238E27FC236}">
                    <a16:creationId xmlns:a16="http://schemas.microsoft.com/office/drawing/2014/main" id="{065B7408-05A0-4DEC-8E52-471831DD6AB6}"/>
                  </a:ext>
                </a:extLst>
              </p:cNvPr>
              <p:cNvSpPr/>
              <p:nvPr/>
            </p:nvSpPr>
            <p:spPr>
              <a:xfrm>
                <a:off x="841224" y="5801793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1" name="شكل بيضاوي 30">
                <a:extLst>
                  <a:ext uri="{FF2B5EF4-FFF2-40B4-BE49-F238E27FC236}">
                    <a16:creationId xmlns:a16="http://schemas.microsoft.com/office/drawing/2014/main" id="{0E2218AC-DEF9-47AF-BEE1-0CCDAAB0F754}"/>
                  </a:ext>
                </a:extLst>
              </p:cNvPr>
              <p:cNvSpPr/>
              <p:nvPr/>
            </p:nvSpPr>
            <p:spPr>
              <a:xfrm>
                <a:off x="-533391" y="5496694"/>
                <a:ext cx="1946966" cy="19469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</p:grpSp>
        <p:sp>
          <p:nvSpPr>
            <p:cNvPr id="12" name="شكل حر: شكل 11">
              <a:extLst>
                <a:ext uri="{FF2B5EF4-FFF2-40B4-BE49-F238E27FC236}">
                  <a16:creationId xmlns:a16="http://schemas.microsoft.com/office/drawing/2014/main" id="{393D0FB6-A705-4D91-AC8A-A3E3C69F527F}"/>
                </a:ext>
              </a:extLst>
            </p:cNvPr>
            <p:cNvSpPr/>
            <p:nvPr/>
          </p:nvSpPr>
          <p:spPr>
            <a:xfrm rot="1330170">
              <a:off x="4982293" y="6345729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3" name="شكل حر: شكل 12">
              <a:extLst>
                <a:ext uri="{FF2B5EF4-FFF2-40B4-BE49-F238E27FC236}">
                  <a16:creationId xmlns:a16="http://schemas.microsoft.com/office/drawing/2014/main" id="{015CA733-E262-430C-88EA-729BA7B6DBDB}"/>
                </a:ext>
              </a:extLst>
            </p:cNvPr>
            <p:cNvSpPr/>
            <p:nvPr/>
          </p:nvSpPr>
          <p:spPr>
            <a:xfrm rot="1330170">
              <a:off x="2005924" y="6398494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4" name="شكل حر: شكل 13">
              <a:extLst>
                <a:ext uri="{FF2B5EF4-FFF2-40B4-BE49-F238E27FC236}">
                  <a16:creationId xmlns:a16="http://schemas.microsoft.com/office/drawing/2014/main" id="{97E9CEC6-7DD0-430D-B8CF-41D063436E4C}"/>
                </a:ext>
              </a:extLst>
            </p:cNvPr>
            <p:cNvSpPr/>
            <p:nvPr/>
          </p:nvSpPr>
          <p:spPr>
            <a:xfrm rot="389822">
              <a:off x="1556004" y="5999470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5" name="شكل حر: شكل 14">
              <a:extLst>
                <a:ext uri="{FF2B5EF4-FFF2-40B4-BE49-F238E27FC236}">
                  <a16:creationId xmlns:a16="http://schemas.microsoft.com/office/drawing/2014/main" id="{300DA2EC-C90A-4EF4-9102-74A9D8764444}"/>
                </a:ext>
              </a:extLst>
            </p:cNvPr>
            <p:cNvSpPr/>
            <p:nvPr/>
          </p:nvSpPr>
          <p:spPr>
            <a:xfrm rot="871710">
              <a:off x="3388550" y="5956265"/>
              <a:ext cx="271522" cy="324900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DB664FE0-9C4B-47D0-8F9B-F87F6B33612A}"/>
              </a:ext>
            </a:extLst>
          </p:cNvPr>
          <p:cNvGrpSpPr/>
          <p:nvPr/>
        </p:nvGrpSpPr>
        <p:grpSpPr>
          <a:xfrm>
            <a:off x="10466764" y="3972909"/>
            <a:ext cx="1718082" cy="2830692"/>
            <a:chOff x="9102168" y="2816567"/>
            <a:chExt cx="2673452" cy="4404748"/>
          </a:xfrm>
        </p:grpSpPr>
        <p:grpSp>
          <p:nvGrpSpPr>
            <p:cNvPr id="33" name="مجموعة 32">
              <a:extLst>
                <a:ext uri="{FF2B5EF4-FFF2-40B4-BE49-F238E27FC236}">
                  <a16:creationId xmlns:a16="http://schemas.microsoft.com/office/drawing/2014/main" id="{F2C67245-C0AE-46B4-891F-6807AF91E329}"/>
                </a:ext>
              </a:extLst>
            </p:cNvPr>
            <p:cNvGrpSpPr/>
            <p:nvPr/>
          </p:nvGrpSpPr>
          <p:grpSpPr>
            <a:xfrm>
              <a:off x="10872413" y="3167257"/>
              <a:ext cx="903207" cy="2788604"/>
              <a:chOff x="10269214" y="2551639"/>
              <a:chExt cx="1147991" cy="3544360"/>
            </a:xfrm>
          </p:grpSpPr>
          <p:sp>
            <p:nvSpPr>
              <p:cNvPr id="44" name="مأذنة">
                <a:extLst>
                  <a:ext uri="{FF2B5EF4-FFF2-40B4-BE49-F238E27FC236}">
                    <a16:creationId xmlns:a16="http://schemas.microsoft.com/office/drawing/2014/main" id="{8EF9C87A-6E94-4F11-ABD2-E20034CD7533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مستطيل 44">
                <a:extLst>
                  <a:ext uri="{FF2B5EF4-FFF2-40B4-BE49-F238E27FC236}">
                    <a16:creationId xmlns:a16="http://schemas.microsoft.com/office/drawing/2014/main" id="{8467C51C-AD5E-45D8-B967-D5D06E3E2293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6" name="مخطط انسيابي: مهلة 45">
                <a:extLst>
                  <a:ext uri="{FF2B5EF4-FFF2-40B4-BE49-F238E27FC236}">
                    <a16:creationId xmlns:a16="http://schemas.microsoft.com/office/drawing/2014/main" id="{D81F7D27-3C2D-4F82-BD1A-67AD6DF6CA44}"/>
                  </a:ext>
                </a:extLst>
              </p:cNvPr>
              <p:cNvSpPr/>
              <p:nvPr/>
            </p:nvSpPr>
            <p:spPr>
              <a:xfrm rot="16200000">
                <a:off x="10673959" y="4745960"/>
                <a:ext cx="338501" cy="338501"/>
              </a:xfrm>
              <a:prstGeom prst="flowChartDelay">
                <a:avLst/>
              </a:prstGeom>
              <a:solidFill>
                <a:srgbClr val="FFF9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7" name="مستطيل 46">
                <a:extLst>
                  <a:ext uri="{FF2B5EF4-FFF2-40B4-BE49-F238E27FC236}">
                    <a16:creationId xmlns:a16="http://schemas.microsoft.com/office/drawing/2014/main" id="{FADB204C-8303-4CB0-A324-D59DBAD9699B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48" name="مستطيل 47">
                <a:extLst>
                  <a:ext uri="{FF2B5EF4-FFF2-40B4-BE49-F238E27FC236}">
                    <a16:creationId xmlns:a16="http://schemas.microsoft.com/office/drawing/2014/main" id="{3D916B41-833A-4324-9A4D-3A8F3453C3B0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34" name="مجموعة 33">
              <a:extLst>
                <a:ext uri="{FF2B5EF4-FFF2-40B4-BE49-F238E27FC236}">
                  <a16:creationId xmlns:a16="http://schemas.microsoft.com/office/drawing/2014/main" id="{9749EFBA-E37E-425C-8C59-168F787D2E09}"/>
                </a:ext>
              </a:extLst>
            </p:cNvPr>
            <p:cNvGrpSpPr/>
            <p:nvPr/>
          </p:nvGrpSpPr>
          <p:grpSpPr>
            <a:xfrm>
              <a:off x="10005375" y="2816567"/>
              <a:ext cx="811991" cy="3274765"/>
              <a:chOff x="10269214" y="2551639"/>
              <a:chExt cx="1147991" cy="4629854"/>
            </a:xfrm>
          </p:grpSpPr>
          <p:sp>
            <p:nvSpPr>
              <p:cNvPr id="40" name="مأذنة">
                <a:extLst>
                  <a:ext uri="{FF2B5EF4-FFF2-40B4-BE49-F238E27FC236}">
                    <a16:creationId xmlns:a16="http://schemas.microsoft.com/office/drawing/2014/main" id="{04E87EB1-C8CC-4AC9-AAEC-6EA14CB1A0D0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مستطيل 40">
                <a:extLst>
                  <a:ext uri="{FF2B5EF4-FFF2-40B4-BE49-F238E27FC236}">
                    <a16:creationId xmlns:a16="http://schemas.microsoft.com/office/drawing/2014/main" id="{3EF9AFED-3162-4996-B3AD-EACD4CF15975}"/>
                  </a:ext>
                </a:extLst>
              </p:cNvPr>
              <p:cNvSpPr/>
              <p:nvPr/>
            </p:nvSpPr>
            <p:spPr>
              <a:xfrm>
                <a:off x="10387965" y="4137343"/>
                <a:ext cx="914401" cy="3044150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  <p:sp>
            <p:nvSpPr>
              <p:cNvPr id="42" name="مستطيل 41">
                <a:extLst>
                  <a:ext uri="{FF2B5EF4-FFF2-40B4-BE49-F238E27FC236}">
                    <a16:creationId xmlns:a16="http://schemas.microsoft.com/office/drawing/2014/main" id="{CCFBD049-6C9F-4C23-9410-AF5F504DFA20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43" name="مستطيل 42">
                <a:extLst>
                  <a:ext uri="{FF2B5EF4-FFF2-40B4-BE49-F238E27FC236}">
                    <a16:creationId xmlns:a16="http://schemas.microsoft.com/office/drawing/2014/main" id="{29634733-A395-4BF6-A2DE-DECAB66A2C6F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35" name="مجموعة 34">
              <a:extLst>
                <a:ext uri="{FF2B5EF4-FFF2-40B4-BE49-F238E27FC236}">
                  <a16:creationId xmlns:a16="http://schemas.microsoft.com/office/drawing/2014/main" id="{F34AB865-0C3D-405D-B42C-47F4164AD855}"/>
                </a:ext>
              </a:extLst>
            </p:cNvPr>
            <p:cNvGrpSpPr/>
            <p:nvPr/>
          </p:nvGrpSpPr>
          <p:grpSpPr>
            <a:xfrm>
              <a:off x="9102168" y="4432711"/>
              <a:ext cx="903207" cy="2788604"/>
              <a:chOff x="10269214" y="2551639"/>
              <a:chExt cx="1147991" cy="3544360"/>
            </a:xfrm>
          </p:grpSpPr>
          <p:sp>
            <p:nvSpPr>
              <p:cNvPr id="36" name="مأذنة">
                <a:extLst>
                  <a:ext uri="{FF2B5EF4-FFF2-40B4-BE49-F238E27FC236}">
                    <a16:creationId xmlns:a16="http://schemas.microsoft.com/office/drawing/2014/main" id="{E829B54A-9411-4C92-B33B-C545011D8B82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مستطيل 36">
                <a:extLst>
                  <a:ext uri="{FF2B5EF4-FFF2-40B4-BE49-F238E27FC236}">
                    <a16:creationId xmlns:a16="http://schemas.microsoft.com/office/drawing/2014/main" id="{5201BB3F-B5F4-463E-AE43-0CC414869D24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8" name="مستطيل 37">
                <a:extLst>
                  <a:ext uri="{FF2B5EF4-FFF2-40B4-BE49-F238E27FC236}">
                    <a16:creationId xmlns:a16="http://schemas.microsoft.com/office/drawing/2014/main" id="{1A2C9A71-19AC-448F-AE82-50648E7DC8B6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39" name="مستطيل 38">
                <a:extLst>
                  <a:ext uri="{FF2B5EF4-FFF2-40B4-BE49-F238E27FC236}">
                    <a16:creationId xmlns:a16="http://schemas.microsoft.com/office/drawing/2014/main" id="{55C218B0-A83F-45FB-9171-90971809E3FE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</p:grpSp>
      <p:grpSp>
        <p:nvGrpSpPr>
          <p:cNvPr id="49" name="مجموعة 48">
            <a:extLst>
              <a:ext uri="{FF2B5EF4-FFF2-40B4-BE49-F238E27FC236}">
                <a16:creationId xmlns:a16="http://schemas.microsoft.com/office/drawing/2014/main" id="{7E3A35C1-CD94-4729-AE98-648ACC592156}"/>
              </a:ext>
            </a:extLst>
          </p:cNvPr>
          <p:cNvGrpSpPr/>
          <p:nvPr/>
        </p:nvGrpSpPr>
        <p:grpSpPr>
          <a:xfrm>
            <a:off x="32023" y="4333302"/>
            <a:ext cx="610812" cy="1885850"/>
            <a:chOff x="10269214" y="2551639"/>
            <a:chExt cx="1147991" cy="3544360"/>
          </a:xfrm>
        </p:grpSpPr>
        <p:sp>
          <p:nvSpPr>
            <p:cNvPr id="50" name="مأذنة">
              <a:extLst>
                <a:ext uri="{FF2B5EF4-FFF2-40B4-BE49-F238E27FC236}">
                  <a16:creationId xmlns:a16="http://schemas.microsoft.com/office/drawing/2014/main" id="{58118F69-1BF6-4620-B78E-F3D481372CAA}"/>
                </a:ext>
              </a:extLst>
            </p:cNvPr>
            <p:cNvSpPr/>
            <p:nvPr/>
          </p:nvSpPr>
          <p:spPr>
            <a:xfrm>
              <a:off x="10269214" y="2551639"/>
              <a:ext cx="1147991" cy="1585704"/>
            </a:xfrm>
            <a:custGeom>
              <a:avLst/>
              <a:gdLst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7614 w 33924"/>
                <a:gd name="connsiteY27" fmla="*/ 7956 h 43983"/>
                <a:gd name="connsiteX28" fmla="*/ 18263 w 33924"/>
                <a:gd name="connsiteY28" fmla="*/ 7089 h 43983"/>
                <a:gd name="connsiteX29" fmla="*/ 17614 w 33924"/>
                <a:gd name="connsiteY29" fmla="*/ 7089 h 43983"/>
                <a:gd name="connsiteX30" fmla="*/ 16961 w 33924"/>
                <a:gd name="connsiteY30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8263 w 33924"/>
                <a:gd name="connsiteY27" fmla="*/ 7089 h 43983"/>
                <a:gd name="connsiteX28" fmla="*/ 17614 w 33924"/>
                <a:gd name="connsiteY28" fmla="*/ 7089 h 43983"/>
                <a:gd name="connsiteX29" fmla="*/ 16961 w 33924"/>
                <a:gd name="connsiteY29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9402 h 43983"/>
                <a:gd name="connsiteX5" fmla="*/ 15660 w 33924"/>
                <a:gd name="connsiteY5" fmla="*/ 9402 h 43983"/>
                <a:gd name="connsiteX6" fmla="*/ 15660 w 33924"/>
                <a:gd name="connsiteY6" fmla="*/ 11502 h 43983"/>
                <a:gd name="connsiteX7" fmla="*/ 14721 w 33924"/>
                <a:gd name="connsiteY7" fmla="*/ 11502 h 43983"/>
                <a:gd name="connsiteX8" fmla="*/ 14721 w 33924"/>
                <a:gd name="connsiteY8" fmla="*/ 13815 h 43983"/>
                <a:gd name="connsiteX9" fmla="*/ 3437 w 33924"/>
                <a:gd name="connsiteY9" fmla="*/ 23942 h 43983"/>
                <a:gd name="connsiteX10" fmla="*/ 3437 w 33924"/>
                <a:gd name="connsiteY10" fmla="*/ 36241 h 43983"/>
                <a:gd name="connsiteX11" fmla="*/ 2281 w 33924"/>
                <a:gd name="connsiteY11" fmla="*/ 36241 h 43983"/>
                <a:gd name="connsiteX12" fmla="*/ 2281 w 33924"/>
                <a:gd name="connsiteY12" fmla="*/ 38627 h 43983"/>
                <a:gd name="connsiteX13" fmla="*/ 3437 w 33924"/>
                <a:gd name="connsiteY13" fmla="*/ 38627 h 43983"/>
                <a:gd name="connsiteX14" fmla="*/ 3437 w 33924"/>
                <a:gd name="connsiteY14" fmla="*/ 43983 h 43983"/>
                <a:gd name="connsiteX15" fmla="*/ 30489 w 33924"/>
                <a:gd name="connsiteY15" fmla="*/ 43983 h 43983"/>
                <a:gd name="connsiteX16" fmla="*/ 30489 w 33924"/>
                <a:gd name="connsiteY16" fmla="*/ 38627 h 43983"/>
                <a:gd name="connsiteX17" fmla="*/ 31647 w 33924"/>
                <a:gd name="connsiteY17" fmla="*/ 38627 h 43983"/>
                <a:gd name="connsiteX18" fmla="*/ 31647 w 33924"/>
                <a:gd name="connsiteY18" fmla="*/ 36241 h 43983"/>
                <a:gd name="connsiteX19" fmla="*/ 30489 w 33924"/>
                <a:gd name="connsiteY19" fmla="*/ 36241 h 43983"/>
                <a:gd name="connsiteX20" fmla="*/ 30489 w 33924"/>
                <a:gd name="connsiteY20" fmla="*/ 23942 h 43983"/>
                <a:gd name="connsiteX21" fmla="*/ 19206 w 33924"/>
                <a:gd name="connsiteY21" fmla="*/ 13815 h 43983"/>
                <a:gd name="connsiteX22" fmla="*/ 19206 w 33924"/>
                <a:gd name="connsiteY22" fmla="*/ 11502 h 43983"/>
                <a:gd name="connsiteX23" fmla="*/ 18263 w 33924"/>
                <a:gd name="connsiteY23" fmla="*/ 11502 h 43983"/>
                <a:gd name="connsiteX24" fmla="*/ 18263 w 33924"/>
                <a:gd name="connsiteY24" fmla="*/ 9402 h 43983"/>
                <a:gd name="connsiteX25" fmla="*/ 17614 w 33924"/>
                <a:gd name="connsiteY25" fmla="*/ 9402 h 43983"/>
                <a:gd name="connsiteX26" fmla="*/ 18263 w 33924"/>
                <a:gd name="connsiteY26" fmla="*/ 7089 h 43983"/>
                <a:gd name="connsiteX27" fmla="*/ 17614 w 33924"/>
                <a:gd name="connsiteY27" fmla="*/ 7089 h 43983"/>
                <a:gd name="connsiteX28" fmla="*/ 16961 w 33924"/>
                <a:gd name="connsiteY28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8263 w 33924"/>
                <a:gd name="connsiteY25" fmla="*/ 7089 h 43983"/>
                <a:gd name="connsiteX26" fmla="*/ 17614 w 33924"/>
                <a:gd name="connsiteY26" fmla="*/ 7089 h 43983"/>
                <a:gd name="connsiteX27" fmla="*/ 16961 w 33924"/>
                <a:gd name="connsiteY27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7614 w 33924"/>
                <a:gd name="connsiteY25" fmla="*/ 7089 h 43983"/>
                <a:gd name="connsiteX26" fmla="*/ 16961 w 33924"/>
                <a:gd name="connsiteY26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7614 w 33924"/>
                <a:gd name="connsiteY24" fmla="*/ 7089 h 43983"/>
                <a:gd name="connsiteX25" fmla="*/ 16961 w 33924"/>
                <a:gd name="connsiteY25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6961 w 33924"/>
                <a:gd name="connsiteY24" fmla="*/ 0 h 43983"/>
                <a:gd name="connsiteX0" fmla="*/ 16961 w 33924"/>
                <a:gd name="connsiteY0" fmla="*/ 0 h 43983"/>
                <a:gd name="connsiteX1" fmla="*/ 16312 w 33924"/>
                <a:gd name="connsiteY1" fmla="*/ 9402 h 43983"/>
                <a:gd name="connsiteX2" fmla="*/ 15660 w 33924"/>
                <a:gd name="connsiteY2" fmla="*/ 9402 h 43983"/>
                <a:gd name="connsiteX3" fmla="*/ 15660 w 33924"/>
                <a:gd name="connsiteY3" fmla="*/ 11502 h 43983"/>
                <a:gd name="connsiteX4" fmla="*/ 14721 w 33924"/>
                <a:gd name="connsiteY4" fmla="*/ 11502 h 43983"/>
                <a:gd name="connsiteX5" fmla="*/ 14721 w 33924"/>
                <a:gd name="connsiteY5" fmla="*/ 13815 h 43983"/>
                <a:gd name="connsiteX6" fmla="*/ 3437 w 33924"/>
                <a:gd name="connsiteY6" fmla="*/ 23942 h 43983"/>
                <a:gd name="connsiteX7" fmla="*/ 3437 w 33924"/>
                <a:gd name="connsiteY7" fmla="*/ 36241 h 43983"/>
                <a:gd name="connsiteX8" fmla="*/ 2281 w 33924"/>
                <a:gd name="connsiteY8" fmla="*/ 36241 h 43983"/>
                <a:gd name="connsiteX9" fmla="*/ 2281 w 33924"/>
                <a:gd name="connsiteY9" fmla="*/ 38627 h 43983"/>
                <a:gd name="connsiteX10" fmla="*/ 3437 w 33924"/>
                <a:gd name="connsiteY10" fmla="*/ 38627 h 43983"/>
                <a:gd name="connsiteX11" fmla="*/ 3437 w 33924"/>
                <a:gd name="connsiteY11" fmla="*/ 43983 h 43983"/>
                <a:gd name="connsiteX12" fmla="*/ 30489 w 33924"/>
                <a:gd name="connsiteY12" fmla="*/ 43983 h 43983"/>
                <a:gd name="connsiteX13" fmla="*/ 30489 w 33924"/>
                <a:gd name="connsiteY13" fmla="*/ 38627 h 43983"/>
                <a:gd name="connsiteX14" fmla="*/ 31647 w 33924"/>
                <a:gd name="connsiteY14" fmla="*/ 38627 h 43983"/>
                <a:gd name="connsiteX15" fmla="*/ 31647 w 33924"/>
                <a:gd name="connsiteY15" fmla="*/ 36241 h 43983"/>
                <a:gd name="connsiteX16" fmla="*/ 30489 w 33924"/>
                <a:gd name="connsiteY16" fmla="*/ 36241 h 43983"/>
                <a:gd name="connsiteX17" fmla="*/ 30489 w 33924"/>
                <a:gd name="connsiteY17" fmla="*/ 23942 h 43983"/>
                <a:gd name="connsiteX18" fmla="*/ 19206 w 33924"/>
                <a:gd name="connsiteY18" fmla="*/ 13815 h 43983"/>
                <a:gd name="connsiteX19" fmla="*/ 19206 w 33924"/>
                <a:gd name="connsiteY19" fmla="*/ 11502 h 43983"/>
                <a:gd name="connsiteX20" fmla="*/ 18263 w 33924"/>
                <a:gd name="connsiteY20" fmla="*/ 11502 h 43983"/>
                <a:gd name="connsiteX21" fmla="*/ 18263 w 33924"/>
                <a:gd name="connsiteY21" fmla="*/ 9402 h 43983"/>
                <a:gd name="connsiteX22" fmla="*/ 17614 w 33924"/>
                <a:gd name="connsiteY22" fmla="*/ 9402 h 43983"/>
                <a:gd name="connsiteX23" fmla="*/ 16961 w 33924"/>
                <a:gd name="connsiteY23" fmla="*/ 0 h 4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924" h="43983" extrusionOk="0">
                  <a:moveTo>
                    <a:pt x="16961" y="0"/>
                  </a:moveTo>
                  <a:cubicBezTo>
                    <a:pt x="16744" y="0"/>
                    <a:pt x="16529" y="7835"/>
                    <a:pt x="16312" y="9402"/>
                  </a:cubicBezTo>
                  <a:lnTo>
                    <a:pt x="15660" y="9402"/>
                  </a:lnTo>
                  <a:lnTo>
                    <a:pt x="15660" y="11502"/>
                  </a:lnTo>
                  <a:lnTo>
                    <a:pt x="14721" y="11502"/>
                  </a:lnTo>
                  <a:lnTo>
                    <a:pt x="14721" y="13815"/>
                  </a:lnTo>
                  <a:cubicBezTo>
                    <a:pt x="14721" y="13815"/>
                    <a:pt x="8643" y="19388"/>
                    <a:pt x="3437" y="23942"/>
                  </a:cubicBezTo>
                  <a:cubicBezTo>
                    <a:pt x="-1772" y="28500"/>
                    <a:pt x="-471" y="34722"/>
                    <a:pt x="3437" y="36241"/>
                  </a:cubicBezTo>
                  <a:lnTo>
                    <a:pt x="2281" y="36241"/>
                  </a:lnTo>
                  <a:lnTo>
                    <a:pt x="2281" y="38627"/>
                  </a:lnTo>
                  <a:lnTo>
                    <a:pt x="3437" y="38627"/>
                  </a:lnTo>
                  <a:lnTo>
                    <a:pt x="3437" y="43983"/>
                  </a:lnTo>
                  <a:lnTo>
                    <a:pt x="30489" y="43983"/>
                  </a:lnTo>
                  <a:lnTo>
                    <a:pt x="30489" y="38627"/>
                  </a:lnTo>
                  <a:lnTo>
                    <a:pt x="31647" y="38627"/>
                  </a:lnTo>
                  <a:lnTo>
                    <a:pt x="31647" y="36241"/>
                  </a:lnTo>
                  <a:lnTo>
                    <a:pt x="30489" y="36241"/>
                  </a:lnTo>
                  <a:cubicBezTo>
                    <a:pt x="34395" y="34722"/>
                    <a:pt x="35697" y="28500"/>
                    <a:pt x="30489" y="23942"/>
                  </a:cubicBezTo>
                  <a:cubicBezTo>
                    <a:pt x="25283" y="19388"/>
                    <a:pt x="19206" y="13815"/>
                    <a:pt x="19206" y="13815"/>
                  </a:cubicBezTo>
                  <a:lnTo>
                    <a:pt x="19206" y="11502"/>
                  </a:lnTo>
                  <a:lnTo>
                    <a:pt x="18263" y="11502"/>
                  </a:lnTo>
                  <a:lnTo>
                    <a:pt x="18263" y="9402"/>
                  </a:lnTo>
                  <a:lnTo>
                    <a:pt x="17614" y="9402"/>
                  </a:lnTo>
                  <a:cubicBezTo>
                    <a:pt x="17396" y="6268"/>
                    <a:pt x="17179" y="3134"/>
                    <a:pt x="16961" y="0"/>
                  </a:cubicBezTo>
                  <a:close/>
                </a:path>
              </a:pathLst>
            </a:custGeom>
            <a:solidFill>
              <a:srgbClr val="FCE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مستطيل 50">
              <a:extLst>
                <a:ext uri="{FF2B5EF4-FFF2-40B4-BE49-F238E27FC236}">
                  <a16:creationId xmlns:a16="http://schemas.microsoft.com/office/drawing/2014/main" id="{20808E25-9EE2-48B0-BE82-09A2938B28AB}"/>
                </a:ext>
              </a:extLst>
            </p:cNvPr>
            <p:cNvSpPr/>
            <p:nvPr/>
          </p:nvSpPr>
          <p:spPr>
            <a:xfrm>
              <a:off x="10387965" y="4137342"/>
              <a:ext cx="914400" cy="1958657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2" name="مخطط انسيابي: مهلة 51">
              <a:extLst>
                <a:ext uri="{FF2B5EF4-FFF2-40B4-BE49-F238E27FC236}">
                  <a16:creationId xmlns:a16="http://schemas.microsoft.com/office/drawing/2014/main" id="{DF291130-13A6-4585-960A-E7A085F3EEB9}"/>
                </a:ext>
              </a:extLst>
            </p:cNvPr>
            <p:cNvSpPr/>
            <p:nvPr/>
          </p:nvSpPr>
          <p:spPr>
            <a:xfrm rot="16200000">
              <a:off x="10673959" y="4745960"/>
              <a:ext cx="338501" cy="338501"/>
            </a:xfrm>
            <a:prstGeom prst="flowChartDelay">
              <a:avLst/>
            </a:prstGeom>
            <a:solidFill>
              <a:srgbClr val="FF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3" name="مستطيل 52">
              <a:extLst>
                <a:ext uri="{FF2B5EF4-FFF2-40B4-BE49-F238E27FC236}">
                  <a16:creationId xmlns:a16="http://schemas.microsoft.com/office/drawing/2014/main" id="{095E96DE-E4FF-449A-8E5A-D7E5A67D0F68}"/>
                </a:ext>
              </a:extLst>
            </p:cNvPr>
            <p:cNvSpPr/>
            <p:nvPr/>
          </p:nvSpPr>
          <p:spPr>
            <a:xfrm>
              <a:off x="10342245" y="4306670"/>
              <a:ext cx="1005840" cy="92333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54" name="مستطيل 53">
              <a:extLst>
                <a:ext uri="{FF2B5EF4-FFF2-40B4-BE49-F238E27FC236}">
                  <a16:creationId xmlns:a16="http://schemas.microsoft.com/office/drawing/2014/main" id="{620C7CAD-2A94-48CC-8DCC-60AE037D01B2}"/>
                </a:ext>
              </a:extLst>
            </p:cNvPr>
            <p:cNvSpPr/>
            <p:nvPr/>
          </p:nvSpPr>
          <p:spPr>
            <a:xfrm>
              <a:off x="10342245" y="5260348"/>
              <a:ext cx="1005840" cy="92333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</p:grp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49C814DC-1A1C-42EE-84F1-5E5750DFE1A2}"/>
              </a:ext>
            </a:extLst>
          </p:cNvPr>
          <p:cNvGrpSpPr/>
          <p:nvPr/>
        </p:nvGrpSpPr>
        <p:grpSpPr>
          <a:xfrm>
            <a:off x="8793498" y="360329"/>
            <a:ext cx="2430896" cy="2198452"/>
            <a:chOff x="9761104" y="1135484"/>
            <a:chExt cx="2024861" cy="1730537"/>
          </a:xfrm>
        </p:grpSpPr>
        <p:sp>
          <p:nvSpPr>
            <p:cNvPr id="2" name="فقاعة الكلام: بيضاوية 1">
              <a:extLst>
                <a:ext uri="{FF2B5EF4-FFF2-40B4-BE49-F238E27FC236}">
                  <a16:creationId xmlns:a16="http://schemas.microsoft.com/office/drawing/2014/main" id="{784D2597-4812-49D7-A17B-25EB7B950E24}"/>
                </a:ext>
              </a:extLst>
            </p:cNvPr>
            <p:cNvSpPr/>
            <p:nvPr/>
          </p:nvSpPr>
          <p:spPr>
            <a:xfrm>
              <a:off x="9761104" y="1135484"/>
              <a:ext cx="2024861" cy="1730537"/>
            </a:xfrm>
            <a:prstGeom prst="wedgeEllipseCallout">
              <a:avLst>
                <a:gd name="adj1" fmla="val -41507"/>
                <a:gd name="adj2" fmla="val 53715"/>
              </a:avLst>
            </a:prstGeom>
            <a:solidFill>
              <a:srgbClr val="FCEBF1"/>
            </a:solidFill>
            <a:ln w="57150">
              <a:solidFill>
                <a:srgbClr val="FADE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5" name="شكل حر: شكل 54">
              <a:extLst>
                <a:ext uri="{FF2B5EF4-FFF2-40B4-BE49-F238E27FC236}">
                  <a16:creationId xmlns:a16="http://schemas.microsoft.com/office/drawing/2014/main" id="{AE33C8D3-E57D-43D2-81FC-04C2736133A3}"/>
                </a:ext>
              </a:extLst>
            </p:cNvPr>
            <p:cNvSpPr/>
            <p:nvPr/>
          </p:nvSpPr>
          <p:spPr>
            <a:xfrm flipH="1">
              <a:off x="10398910" y="1509364"/>
              <a:ext cx="786017" cy="919923"/>
            </a:xfrm>
            <a:custGeom>
              <a:avLst/>
              <a:gdLst>
                <a:gd name="connsiteX0" fmla="*/ 404813 w 599568"/>
                <a:gd name="connsiteY0" fmla="*/ 33338 h 701710"/>
                <a:gd name="connsiteX1" fmla="*/ 297180 w 599568"/>
                <a:gd name="connsiteY1" fmla="*/ 0 h 701710"/>
                <a:gd name="connsiteX2" fmla="*/ 363855 w 599568"/>
                <a:gd name="connsiteY2" fmla="*/ 406718 h 701710"/>
                <a:gd name="connsiteX3" fmla="*/ 0 w 599568"/>
                <a:gd name="connsiteY3" fmla="*/ 599123 h 701710"/>
                <a:gd name="connsiteX4" fmla="*/ 91440 w 599568"/>
                <a:gd name="connsiteY4" fmla="*/ 664845 h 701710"/>
                <a:gd name="connsiteX5" fmla="*/ 562928 w 599568"/>
                <a:gd name="connsiteY5" fmla="*/ 505778 h 701710"/>
                <a:gd name="connsiteX6" fmla="*/ 404813 w 599568"/>
                <a:gd name="connsiteY6" fmla="*/ 33338 h 701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9568" h="701710">
                  <a:moveTo>
                    <a:pt x="404813" y="33338"/>
                  </a:moveTo>
                  <a:cubicBezTo>
                    <a:pt x="369570" y="16192"/>
                    <a:pt x="333375" y="4763"/>
                    <a:pt x="297180" y="0"/>
                  </a:cubicBezTo>
                  <a:cubicBezTo>
                    <a:pt x="401955" y="103823"/>
                    <a:pt x="433388" y="266700"/>
                    <a:pt x="363855" y="406718"/>
                  </a:cubicBezTo>
                  <a:cubicBezTo>
                    <a:pt x="295275" y="546735"/>
                    <a:pt x="144780" y="619125"/>
                    <a:pt x="0" y="599123"/>
                  </a:cubicBezTo>
                  <a:cubicBezTo>
                    <a:pt x="25717" y="624840"/>
                    <a:pt x="57150" y="647700"/>
                    <a:pt x="91440" y="664845"/>
                  </a:cubicBezTo>
                  <a:cubicBezTo>
                    <a:pt x="265748" y="751523"/>
                    <a:pt x="477203" y="680085"/>
                    <a:pt x="562928" y="505778"/>
                  </a:cubicBezTo>
                  <a:cubicBezTo>
                    <a:pt x="648653" y="331470"/>
                    <a:pt x="579120" y="120968"/>
                    <a:pt x="404813" y="33338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sp>
        <p:nvSpPr>
          <p:cNvPr id="62" name="شكل حر: شكل 61">
            <a:extLst>
              <a:ext uri="{FF2B5EF4-FFF2-40B4-BE49-F238E27FC236}">
                <a16:creationId xmlns:a16="http://schemas.microsoft.com/office/drawing/2014/main" id="{071EFEFB-E9A0-4177-AF57-113524B695F0}"/>
              </a:ext>
            </a:extLst>
          </p:cNvPr>
          <p:cNvSpPr/>
          <p:nvPr/>
        </p:nvSpPr>
        <p:spPr>
          <a:xfrm>
            <a:off x="5894919" y="1142541"/>
            <a:ext cx="381972" cy="457063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2" name="شكل حر: شكل 71">
            <a:extLst>
              <a:ext uri="{FF2B5EF4-FFF2-40B4-BE49-F238E27FC236}">
                <a16:creationId xmlns:a16="http://schemas.microsoft.com/office/drawing/2014/main" id="{FE3D6D91-86B4-446B-BDE8-47AFA3FF3EA7}"/>
              </a:ext>
            </a:extLst>
          </p:cNvPr>
          <p:cNvSpPr/>
          <p:nvPr/>
        </p:nvSpPr>
        <p:spPr>
          <a:xfrm flipH="1">
            <a:off x="319302" y="673560"/>
            <a:ext cx="286757" cy="293224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3" name="شكل حر: شكل 72">
            <a:extLst>
              <a:ext uri="{FF2B5EF4-FFF2-40B4-BE49-F238E27FC236}">
                <a16:creationId xmlns:a16="http://schemas.microsoft.com/office/drawing/2014/main" id="{1DBC0DB7-9179-407D-B48E-F8A0BD852A57}"/>
              </a:ext>
            </a:extLst>
          </p:cNvPr>
          <p:cNvSpPr/>
          <p:nvPr/>
        </p:nvSpPr>
        <p:spPr>
          <a:xfrm flipH="1">
            <a:off x="735509" y="206912"/>
            <a:ext cx="447141" cy="457225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4" name="شكل حر: شكل 73">
            <a:extLst>
              <a:ext uri="{FF2B5EF4-FFF2-40B4-BE49-F238E27FC236}">
                <a16:creationId xmlns:a16="http://schemas.microsoft.com/office/drawing/2014/main" id="{61EF126A-5867-4EC8-ADF4-BCADA5066326}"/>
              </a:ext>
            </a:extLst>
          </p:cNvPr>
          <p:cNvSpPr/>
          <p:nvPr/>
        </p:nvSpPr>
        <p:spPr>
          <a:xfrm flipH="1">
            <a:off x="1354887" y="98131"/>
            <a:ext cx="247612" cy="253196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76" name="شكل حر: شكل 75">
            <a:extLst>
              <a:ext uri="{FF2B5EF4-FFF2-40B4-BE49-F238E27FC236}">
                <a16:creationId xmlns:a16="http://schemas.microsoft.com/office/drawing/2014/main" id="{C26BE971-5F4A-4ECD-898E-4E4D78D64E6E}"/>
              </a:ext>
            </a:extLst>
          </p:cNvPr>
          <p:cNvSpPr/>
          <p:nvPr/>
        </p:nvSpPr>
        <p:spPr>
          <a:xfrm flipH="1">
            <a:off x="10887043" y="3041083"/>
            <a:ext cx="535853" cy="627141"/>
          </a:xfrm>
          <a:custGeom>
            <a:avLst/>
            <a:gdLst>
              <a:gd name="connsiteX0" fmla="*/ 404813 w 599568"/>
              <a:gd name="connsiteY0" fmla="*/ 33338 h 701710"/>
              <a:gd name="connsiteX1" fmla="*/ 297180 w 599568"/>
              <a:gd name="connsiteY1" fmla="*/ 0 h 701710"/>
              <a:gd name="connsiteX2" fmla="*/ 363855 w 599568"/>
              <a:gd name="connsiteY2" fmla="*/ 406718 h 701710"/>
              <a:gd name="connsiteX3" fmla="*/ 0 w 599568"/>
              <a:gd name="connsiteY3" fmla="*/ 599123 h 701710"/>
              <a:gd name="connsiteX4" fmla="*/ 91440 w 599568"/>
              <a:gd name="connsiteY4" fmla="*/ 664845 h 701710"/>
              <a:gd name="connsiteX5" fmla="*/ 562928 w 599568"/>
              <a:gd name="connsiteY5" fmla="*/ 505778 h 701710"/>
              <a:gd name="connsiteX6" fmla="*/ 404813 w 599568"/>
              <a:gd name="connsiteY6" fmla="*/ 33338 h 70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68" h="701710">
                <a:moveTo>
                  <a:pt x="404813" y="33338"/>
                </a:moveTo>
                <a:cubicBezTo>
                  <a:pt x="369570" y="16192"/>
                  <a:pt x="333375" y="4763"/>
                  <a:pt x="297180" y="0"/>
                </a:cubicBezTo>
                <a:cubicBezTo>
                  <a:pt x="401955" y="103823"/>
                  <a:pt x="433388" y="266700"/>
                  <a:pt x="363855" y="406718"/>
                </a:cubicBezTo>
                <a:cubicBezTo>
                  <a:pt x="295275" y="546735"/>
                  <a:pt x="144780" y="619125"/>
                  <a:pt x="0" y="599123"/>
                </a:cubicBezTo>
                <a:cubicBezTo>
                  <a:pt x="25717" y="624840"/>
                  <a:pt x="57150" y="647700"/>
                  <a:pt x="91440" y="664845"/>
                </a:cubicBezTo>
                <a:cubicBezTo>
                  <a:pt x="265748" y="751523"/>
                  <a:pt x="477203" y="680085"/>
                  <a:pt x="562928" y="505778"/>
                </a:cubicBezTo>
                <a:cubicBezTo>
                  <a:pt x="648653" y="331470"/>
                  <a:pt x="579120" y="120968"/>
                  <a:pt x="404813" y="33338"/>
                </a:cubicBezTo>
                <a:close/>
              </a:path>
            </a:pathLst>
          </a:custGeom>
          <a:solidFill>
            <a:srgbClr val="FCEBF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0850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مأذنة">
            <a:extLst>
              <a:ext uri="{FF2B5EF4-FFF2-40B4-BE49-F238E27FC236}">
                <a16:creationId xmlns:a16="http://schemas.microsoft.com/office/drawing/2014/main" id="{E829B54A-9411-4C92-B33B-C545011D8B82}"/>
              </a:ext>
            </a:extLst>
          </p:cNvPr>
          <p:cNvSpPr/>
          <p:nvPr/>
        </p:nvSpPr>
        <p:spPr>
          <a:xfrm>
            <a:off x="4620288" y="-2085617"/>
            <a:ext cx="6995337" cy="8997473"/>
          </a:xfrm>
          <a:custGeom>
            <a:avLst/>
            <a:gdLst>
              <a:gd name="connsiteX0" fmla="*/ 16961 w 33924"/>
              <a:gd name="connsiteY0" fmla="*/ 0 h 43983"/>
              <a:gd name="connsiteX1" fmla="*/ 16312 w 33924"/>
              <a:gd name="connsiteY1" fmla="*/ 7089 h 43983"/>
              <a:gd name="connsiteX2" fmla="*/ 15660 w 33924"/>
              <a:gd name="connsiteY2" fmla="*/ 7089 h 43983"/>
              <a:gd name="connsiteX3" fmla="*/ 15660 w 33924"/>
              <a:gd name="connsiteY3" fmla="*/ 7956 h 43983"/>
              <a:gd name="connsiteX4" fmla="*/ 16312 w 33924"/>
              <a:gd name="connsiteY4" fmla="*/ 7956 h 43983"/>
              <a:gd name="connsiteX5" fmla="*/ 16312 w 33924"/>
              <a:gd name="connsiteY5" fmla="*/ 9402 h 43983"/>
              <a:gd name="connsiteX6" fmla="*/ 15660 w 33924"/>
              <a:gd name="connsiteY6" fmla="*/ 9402 h 43983"/>
              <a:gd name="connsiteX7" fmla="*/ 15660 w 33924"/>
              <a:gd name="connsiteY7" fmla="*/ 11502 h 43983"/>
              <a:gd name="connsiteX8" fmla="*/ 14721 w 33924"/>
              <a:gd name="connsiteY8" fmla="*/ 11502 h 43983"/>
              <a:gd name="connsiteX9" fmla="*/ 14721 w 33924"/>
              <a:gd name="connsiteY9" fmla="*/ 13815 h 43983"/>
              <a:gd name="connsiteX10" fmla="*/ 3437 w 33924"/>
              <a:gd name="connsiteY10" fmla="*/ 23942 h 43983"/>
              <a:gd name="connsiteX11" fmla="*/ 3437 w 33924"/>
              <a:gd name="connsiteY11" fmla="*/ 36241 h 43983"/>
              <a:gd name="connsiteX12" fmla="*/ 2281 w 33924"/>
              <a:gd name="connsiteY12" fmla="*/ 36241 h 43983"/>
              <a:gd name="connsiteX13" fmla="*/ 2281 w 33924"/>
              <a:gd name="connsiteY13" fmla="*/ 38627 h 43983"/>
              <a:gd name="connsiteX14" fmla="*/ 3437 w 33924"/>
              <a:gd name="connsiteY14" fmla="*/ 38627 h 43983"/>
              <a:gd name="connsiteX15" fmla="*/ 3437 w 33924"/>
              <a:gd name="connsiteY15" fmla="*/ 43983 h 43983"/>
              <a:gd name="connsiteX16" fmla="*/ 30489 w 33924"/>
              <a:gd name="connsiteY16" fmla="*/ 43983 h 43983"/>
              <a:gd name="connsiteX17" fmla="*/ 30489 w 33924"/>
              <a:gd name="connsiteY17" fmla="*/ 38627 h 43983"/>
              <a:gd name="connsiteX18" fmla="*/ 31647 w 33924"/>
              <a:gd name="connsiteY18" fmla="*/ 38627 h 43983"/>
              <a:gd name="connsiteX19" fmla="*/ 31647 w 33924"/>
              <a:gd name="connsiteY19" fmla="*/ 36241 h 43983"/>
              <a:gd name="connsiteX20" fmla="*/ 30489 w 33924"/>
              <a:gd name="connsiteY20" fmla="*/ 36241 h 43983"/>
              <a:gd name="connsiteX21" fmla="*/ 30489 w 33924"/>
              <a:gd name="connsiteY21" fmla="*/ 23942 h 43983"/>
              <a:gd name="connsiteX22" fmla="*/ 19206 w 33924"/>
              <a:gd name="connsiteY22" fmla="*/ 13815 h 43983"/>
              <a:gd name="connsiteX23" fmla="*/ 19206 w 33924"/>
              <a:gd name="connsiteY23" fmla="*/ 11502 h 43983"/>
              <a:gd name="connsiteX24" fmla="*/ 18263 w 33924"/>
              <a:gd name="connsiteY24" fmla="*/ 11502 h 43983"/>
              <a:gd name="connsiteX25" fmla="*/ 18263 w 33924"/>
              <a:gd name="connsiteY25" fmla="*/ 9402 h 43983"/>
              <a:gd name="connsiteX26" fmla="*/ 17614 w 33924"/>
              <a:gd name="connsiteY26" fmla="*/ 9402 h 43983"/>
              <a:gd name="connsiteX27" fmla="*/ 17614 w 33924"/>
              <a:gd name="connsiteY27" fmla="*/ 7956 h 43983"/>
              <a:gd name="connsiteX28" fmla="*/ 18263 w 33924"/>
              <a:gd name="connsiteY28" fmla="*/ 7089 h 43983"/>
              <a:gd name="connsiteX29" fmla="*/ 17614 w 33924"/>
              <a:gd name="connsiteY29" fmla="*/ 7089 h 43983"/>
              <a:gd name="connsiteX30" fmla="*/ 16961 w 33924"/>
              <a:gd name="connsiteY30" fmla="*/ 0 h 43983"/>
              <a:gd name="connsiteX0" fmla="*/ 16961 w 33924"/>
              <a:gd name="connsiteY0" fmla="*/ 0 h 43983"/>
              <a:gd name="connsiteX1" fmla="*/ 16312 w 33924"/>
              <a:gd name="connsiteY1" fmla="*/ 7089 h 43983"/>
              <a:gd name="connsiteX2" fmla="*/ 15660 w 33924"/>
              <a:gd name="connsiteY2" fmla="*/ 7089 h 43983"/>
              <a:gd name="connsiteX3" fmla="*/ 15660 w 33924"/>
              <a:gd name="connsiteY3" fmla="*/ 7956 h 43983"/>
              <a:gd name="connsiteX4" fmla="*/ 16312 w 33924"/>
              <a:gd name="connsiteY4" fmla="*/ 7956 h 43983"/>
              <a:gd name="connsiteX5" fmla="*/ 16312 w 33924"/>
              <a:gd name="connsiteY5" fmla="*/ 9402 h 43983"/>
              <a:gd name="connsiteX6" fmla="*/ 15660 w 33924"/>
              <a:gd name="connsiteY6" fmla="*/ 9402 h 43983"/>
              <a:gd name="connsiteX7" fmla="*/ 15660 w 33924"/>
              <a:gd name="connsiteY7" fmla="*/ 11502 h 43983"/>
              <a:gd name="connsiteX8" fmla="*/ 14721 w 33924"/>
              <a:gd name="connsiteY8" fmla="*/ 11502 h 43983"/>
              <a:gd name="connsiteX9" fmla="*/ 14721 w 33924"/>
              <a:gd name="connsiteY9" fmla="*/ 13815 h 43983"/>
              <a:gd name="connsiteX10" fmla="*/ 3437 w 33924"/>
              <a:gd name="connsiteY10" fmla="*/ 23942 h 43983"/>
              <a:gd name="connsiteX11" fmla="*/ 3437 w 33924"/>
              <a:gd name="connsiteY11" fmla="*/ 36241 h 43983"/>
              <a:gd name="connsiteX12" fmla="*/ 2281 w 33924"/>
              <a:gd name="connsiteY12" fmla="*/ 36241 h 43983"/>
              <a:gd name="connsiteX13" fmla="*/ 2281 w 33924"/>
              <a:gd name="connsiteY13" fmla="*/ 38627 h 43983"/>
              <a:gd name="connsiteX14" fmla="*/ 3437 w 33924"/>
              <a:gd name="connsiteY14" fmla="*/ 38627 h 43983"/>
              <a:gd name="connsiteX15" fmla="*/ 3437 w 33924"/>
              <a:gd name="connsiteY15" fmla="*/ 43983 h 43983"/>
              <a:gd name="connsiteX16" fmla="*/ 30489 w 33924"/>
              <a:gd name="connsiteY16" fmla="*/ 43983 h 43983"/>
              <a:gd name="connsiteX17" fmla="*/ 30489 w 33924"/>
              <a:gd name="connsiteY17" fmla="*/ 38627 h 43983"/>
              <a:gd name="connsiteX18" fmla="*/ 31647 w 33924"/>
              <a:gd name="connsiteY18" fmla="*/ 38627 h 43983"/>
              <a:gd name="connsiteX19" fmla="*/ 31647 w 33924"/>
              <a:gd name="connsiteY19" fmla="*/ 36241 h 43983"/>
              <a:gd name="connsiteX20" fmla="*/ 30489 w 33924"/>
              <a:gd name="connsiteY20" fmla="*/ 36241 h 43983"/>
              <a:gd name="connsiteX21" fmla="*/ 30489 w 33924"/>
              <a:gd name="connsiteY21" fmla="*/ 23942 h 43983"/>
              <a:gd name="connsiteX22" fmla="*/ 19206 w 33924"/>
              <a:gd name="connsiteY22" fmla="*/ 13815 h 43983"/>
              <a:gd name="connsiteX23" fmla="*/ 19206 w 33924"/>
              <a:gd name="connsiteY23" fmla="*/ 11502 h 43983"/>
              <a:gd name="connsiteX24" fmla="*/ 18263 w 33924"/>
              <a:gd name="connsiteY24" fmla="*/ 11502 h 43983"/>
              <a:gd name="connsiteX25" fmla="*/ 18263 w 33924"/>
              <a:gd name="connsiteY25" fmla="*/ 9402 h 43983"/>
              <a:gd name="connsiteX26" fmla="*/ 17614 w 33924"/>
              <a:gd name="connsiteY26" fmla="*/ 9402 h 43983"/>
              <a:gd name="connsiteX27" fmla="*/ 18263 w 33924"/>
              <a:gd name="connsiteY27" fmla="*/ 7089 h 43983"/>
              <a:gd name="connsiteX28" fmla="*/ 17614 w 33924"/>
              <a:gd name="connsiteY28" fmla="*/ 7089 h 43983"/>
              <a:gd name="connsiteX29" fmla="*/ 16961 w 33924"/>
              <a:gd name="connsiteY29" fmla="*/ 0 h 43983"/>
              <a:gd name="connsiteX0" fmla="*/ 16961 w 33924"/>
              <a:gd name="connsiteY0" fmla="*/ 0 h 43983"/>
              <a:gd name="connsiteX1" fmla="*/ 16312 w 33924"/>
              <a:gd name="connsiteY1" fmla="*/ 7089 h 43983"/>
              <a:gd name="connsiteX2" fmla="*/ 15660 w 33924"/>
              <a:gd name="connsiteY2" fmla="*/ 7089 h 43983"/>
              <a:gd name="connsiteX3" fmla="*/ 15660 w 33924"/>
              <a:gd name="connsiteY3" fmla="*/ 7956 h 43983"/>
              <a:gd name="connsiteX4" fmla="*/ 16312 w 33924"/>
              <a:gd name="connsiteY4" fmla="*/ 9402 h 43983"/>
              <a:gd name="connsiteX5" fmla="*/ 15660 w 33924"/>
              <a:gd name="connsiteY5" fmla="*/ 9402 h 43983"/>
              <a:gd name="connsiteX6" fmla="*/ 15660 w 33924"/>
              <a:gd name="connsiteY6" fmla="*/ 11502 h 43983"/>
              <a:gd name="connsiteX7" fmla="*/ 14721 w 33924"/>
              <a:gd name="connsiteY7" fmla="*/ 11502 h 43983"/>
              <a:gd name="connsiteX8" fmla="*/ 14721 w 33924"/>
              <a:gd name="connsiteY8" fmla="*/ 13815 h 43983"/>
              <a:gd name="connsiteX9" fmla="*/ 3437 w 33924"/>
              <a:gd name="connsiteY9" fmla="*/ 23942 h 43983"/>
              <a:gd name="connsiteX10" fmla="*/ 3437 w 33924"/>
              <a:gd name="connsiteY10" fmla="*/ 36241 h 43983"/>
              <a:gd name="connsiteX11" fmla="*/ 2281 w 33924"/>
              <a:gd name="connsiteY11" fmla="*/ 36241 h 43983"/>
              <a:gd name="connsiteX12" fmla="*/ 2281 w 33924"/>
              <a:gd name="connsiteY12" fmla="*/ 38627 h 43983"/>
              <a:gd name="connsiteX13" fmla="*/ 3437 w 33924"/>
              <a:gd name="connsiteY13" fmla="*/ 38627 h 43983"/>
              <a:gd name="connsiteX14" fmla="*/ 3437 w 33924"/>
              <a:gd name="connsiteY14" fmla="*/ 43983 h 43983"/>
              <a:gd name="connsiteX15" fmla="*/ 30489 w 33924"/>
              <a:gd name="connsiteY15" fmla="*/ 43983 h 43983"/>
              <a:gd name="connsiteX16" fmla="*/ 30489 w 33924"/>
              <a:gd name="connsiteY16" fmla="*/ 38627 h 43983"/>
              <a:gd name="connsiteX17" fmla="*/ 31647 w 33924"/>
              <a:gd name="connsiteY17" fmla="*/ 38627 h 43983"/>
              <a:gd name="connsiteX18" fmla="*/ 31647 w 33924"/>
              <a:gd name="connsiteY18" fmla="*/ 36241 h 43983"/>
              <a:gd name="connsiteX19" fmla="*/ 30489 w 33924"/>
              <a:gd name="connsiteY19" fmla="*/ 36241 h 43983"/>
              <a:gd name="connsiteX20" fmla="*/ 30489 w 33924"/>
              <a:gd name="connsiteY20" fmla="*/ 23942 h 43983"/>
              <a:gd name="connsiteX21" fmla="*/ 19206 w 33924"/>
              <a:gd name="connsiteY21" fmla="*/ 13815 h 43983"/>
              <a:gd name="connsiteX22" fmla="*/ 19206 w 33924"/>
              <a:gd name="connsiteY22" fmla="*/ 11502 h 43983"/>
              <a:gd name="connsiteX23" fmla="*/ 18263 w 33924"/>
              <a:gd name="connsiteY23" fmla="*/ 11502 h 43983"/>
              <a:gd name="connsiteX24" fmla="*/ 18263 w 33924"/>
              <a:gd name="connsiteY24" fmla="*/ 9402 h 43983"/>
              <a:gd name="connsiteX25" fmla="*/ 17614 w 33924"/>
              <a:gd name="connsiteY25" fmla="*/ 9402 h 43983"/>
              <a:gd name="connsiteX26" fmla="*/ 18263 w 33924"/>
              <a:gd name="connsiteY26" fmla="*/ 7089 h 43983"/>
              <a:gd name="connsiteX27" fmla="*/ 17614 w 33924"/>
              <a:gd name="connsiteY27" fmla="*/ 7089 h 43983"/>
              <a:gd name="connsiteX28" fmla="*/ 16961 w 33924"/>
              <a:gd name="connsiteY28" fmla="*/ 0 h 43983"/>
              <a:gd name="connsiteX0" fmla="*/ 16961 w 33924"/>
              <a:gd name="connsiteY0" fmla="*/ 0 h 43983"/>
              <a:gd name="connsiteX1" fmla="*/ 16312 w 33924"/>
              <a:gd name="connsiteY1" fmla="*/ 7089 h 43983"/>
              <a:gd name="connsiteX2" fmla="*/ 15660 w 33924"/>
              <a:gd name="connsiteY2" fmla="*/ 7089 h 43983"/>
              <a:gd name="connsiteX3" fmla="*/ 16312 w 33924"/>
              <a:gd name="connsiteY3" fmla="*/ 9402 h 43983"/>
              <a:gd name="connsiteX4" fmla="*/ 15660 w 33924"/>
              <a:gd name="connsiteY4" fmla="*/ 9402 h 43983"/>
              <a:gd name="connsiteX5" fmla="*/ 15660 w 33924"/>
              <a:gd name="connsiteY5" fmla="*/ 11502 h 43983"/>
              <a:gd name="connsiteX6" fmla="*/ 14721 w 33924"/>
              <a:gd name="connsiteY6" fmla="*/ 11502 h 43983"/>
              <a:gd name="connsiteX7" fmla="*/ 14721 w 33924"/>
              <a:gd name="connsiteY7" fmla="*/ 13815 h 43983"/>
              <a:gd name="connsiteX8" fmla="*/ 3437 w 33924"/>
              <a:gd name="connsiteY8" fmla="*/ 23942 h 43983"/>
              <a:gd name="connsiteX9" fmla="*/ 3437 w 33924"/>
              <a:gd name="connsiteY9" fmla="*/ 36241 h 43983"/>
              <a:gd name="connsiteX10" fmla="*/ 2281 w 33924"/>
              <a:gd name="connsiteY10" fmla="*/ 36241 h 43983"/>
              <a:gd name="connsiteX11" fmla="*/ 2281 w 33924"/>
              <a:gd name="connsiteY11" fmla="*/ 38627 h 43983"/>
              <a:gd name="connsiteX12" fmla="*/ 3437 w 33924"/>
              <a:gd name="connsiteY12" fmla="*/ 38627 h 43983"/>
              <a:gd name="connsiteX13" fmla="*/ 3437 w 33924"/>
              <a:gd name="connsiteY13" fmla="*/ 43983 h 43983"/>
              <a:gd name="connsiteX14" fmla="*/ 30489 w 33924"/>
              <a:gd name="connsiteY14" fmla="*/ 43983 h 43983"/>
              <a:gd name="connsiteX15" fmla="*/ 30489 w 33924"/>
              <a:gd name="connsiteY15" fmla="*/ 38627 h 43983"/>
              <a:gd name="connsiteX16" fmla="*/ 31647 w 33924"/>
              <a:gd name="connsiteY16" fmla="*/ 38627 h 43983"/>
              <a:gd name="connsiteX17" fmla="*/ 31647 w 33924"/>
              <a:gd name="connsiteY17" fmla="*/ 36241 h 43983"/>
              <a:gd name="connsiteX18" fmla="*/ 30489 w 33924"/>
              <a:gd name="connsiteY18" fmla="*/ 36241 h 43983"/>
              <a:gd name="connsiteX19" fmla="*/ 30489 w 33924"/>
              <a:gd name="connsiteY19" fmla="*/ 23942 h 43983"/>
              <a:gd name="connsiteX20" fmla="*/ 19206 w 33924"/>
              <a:gd name="connsiteY20" fmla="*/ 13815 h 43983"/>
              <a:gd name="connsiteX21" fmla="*/ 19206 w 33924"/>
              <a:gd name="connsiteY21" fmla="*/ 11502 h 43983"/>
              <a:gd name="connsiteX22" fmla="*/ 18263 w 33924"/>
              <a:gd name="connsiteY22" fmla="*/ 11502 h 43983"/>
              <a:gd name="connsiteX23" fmla="*/ 18263 w 33924"/>
              <a:gd name="connsiteY23" fmla="*/ 9402 h 43983"/>
              <a:gd name="connsiteX24" fmla="*/ 17614 w 33924"/>
              <a:gd name="connsiteY24" fmla="*/ 9402 h 43983"/>
              <a:gd name="connsiteX25" fmla="*/ 18263 w 33924"/>
              <a:gd name="connsiteY25" fmla="*/ 7089 h 43983"/>
              <a:gd name="connsiteX26" fmla="*/ 17614 w 33924"/>
              <a:gd name="connsiteY26" fmla="*/ 7089 h 43983"/>
              <a:gd name="connsiteX27" fmla="*/ 16961 w 33924"/>
              <a:gd name="connsiteY27" fmla="*/ 0 h 43983"/>
              <a:gd name="connsiteX0" fmla="*/ 16961 w 33924"/>
              <a:gd name="connsiteY0" fmla="*/ 0 h 43983"/>
              <a:gd name="connsiteX1" fmla="*/ 16312 w 33924"/>
              <a:gd name="connsiteY1" fmla="*/ 7089 h 43983"/>
              <a:gd name="connsiteX2" fmla="*/ 15660 w 33924"/>
              <a:gd name="connsiteY2" fmla="*/ 7089 h 43983"/>
              <a:gd name="connsiteX3" fmla="*/ 16312 w 33924"/>
              <a:gd name="connsiteY3" fmla="*/ 9402 h 43983"/>
              <a:gd name="connsiteX4" fmla="*/ 15660 w 33924"/>
              <a:gd name="connsiteY4" fmla="*/ 9402 h 43983"/>
              <a:gd name="connsiteX5" fmla="*/ 15660 w 33924"/>
              <a:gd name="connsiteY5" fmla="*/ 11502 h 43983"/>
              <a:gd name="connsiteX6" fmla="*/ 14721 w 33924"/>
              <a:gd name="connsiteY6" fmla="*/ 11502 h 43983"/>
              <a:gd name="connsiteX7" fmla="*/ 14721 w 33924"/>
              <a:gd name="connsiteY7" fmla="*/ 13815 h 43983"/>
              <a:gd name="connsiteX8" fmla="*/ 3437 w 33924"/>
              <a:gd name="connsiteY8" fmla="*/ 23942 h 43983"/>
              <a:gd name="connsiteX9" fmla="*/ 3437 w 33924"/>
              <a:gd name="connsiteY9" fmla="*/ 36241 h 43983"/>
              <a:gd name="connsiteX10" fmla="*/ 2281 w 33924"/>
              <a:gd name="connsiteY10" fmla="*/ 36241 h 43983"/>
              <a:gd name="connsiteX11" fmla="*/ 2281 w 33924"/>
              <a:gd name="connsiteY11" fmla="*/ 38627 h 43983"/>
              <a:gd name="connsiteX12" fmla="*/ 3437 w 33924"/>
              <a:gd name="connsiteY12" fmla="*/ 38627 h 43983"/>
              <a:gd name="connsiteX13" fmla="*/ 3437 w 33924"/>
              <a:gd name="connsiteY13" fmla="*/ 43983 h 43983"/>
              <a:gd name="connsiteX14" fmla="*/ 30489 w 33924"/>
              <a:gd name="connsiteY14" fmla="*/ 43983 h 43983"/>
              <a:gd name="connsiteX15" fmla="*/ 30489 w 33924"/>
              <a:gd name="connsiteY15" fmla="*/ 38627 h 43983"/>
              <a:gd name="connsiteX16" fmla="*/ 31647 w 33924"/>
              <a:gd name="connsiteY16" fmla="*/ 38627 h 43983"/>
              <a:gd name="connsiteX17" fmla="*/ 31647 w 33924"/>
              <a:gd name="connsiteY17" fmla="*/ 36241 h 43983"/>
              <a:gd name="connsiteX18" fmla="*/ 30489 w 33924"/>
              <a:gd name="connsiteY18" fmla="*/ 36241 h 43983"/>
              <a:gd name="connsiteX19" fmla="*/ 30489 w 33924"/>
              <a:gd name="connsiteY19" fmla="*/ 23942 h 43983"/>
              <a:gd name="connsiteX20" fmla="*/ 19206 w 33924"/>
              <a:gd name="connsiteY20" fmla="*/ 13815 h 43983"/>
              <a:gd name="connsiteX21" fmla="*/ 19206 w 33924"/>
              <a:gd name="connsiteY21" fmla="*/ 11502 h 43983"/>
              <a:gd name="connsiteX22" fmla="*/ 18263 w 33924"/>
              <a:gd name="connsiteY22" fmla="*/ 11502 h 43983"/>
              <a:gd name="connsiteX23" fmla="*/ 18263 w 33924"/>
              <a:gd name="connsiteY23" fmla="*/ 9402 h 43983"/>
              <a:gd name="connsiteX24" fmla="*/ 17614 w 33924"/>
              <a:gd name="connsiteY24" fmla="*/ 9402 h 43983"/>
              <a:gd name="connsiteX25" fmla="*/ 17614 w 33924"/>
              <a:gd name="connsiteY25" fmla="*/ 7089 h 43983"/>
              <a:gd name="connsiteX26" fmla="*/ 16961 w 33924"/>
              <a:gd name="connsiteY26" fmla="*/ 0 h 43983"/>
              <a:gd name="connsiteX0" fmla="*/ 16961 w 33924"/>
              <a:gd name="connsiteY0" fmla="*/ 0 h 43983"/>
              <a:gd name="connsiteX1" fmla="*/ 16312 w 33924"/>
              <a:gd name="connsiteY1" fmla="*/ 7089 h 43983"/>
              <a:gd name="connsiteX2" fmla="*/ 16312 w 33924"/>
              <a:gd name="connsiteY2" fmla="*/ 9402 h 43983"/>
              <a:gd name="connsiteX3" fmla="*/ 15660 w 33924"/>
              <a:gd name="connsiteY3" fmla="*/ 9402 h 43983"/>
              <a:gd name="connsiteX4" fmla="*/ 15660 w 33924"/>
              <a:gd name="connsiteY4" fmla="*/ 11502 h 43983"/>
              <a:gd name="connsiteX5" fmla="*/ 14721 w 33924"/>
              <a:gd name="connsiteY5" fmla="*/ 11502 h 43983"/>
              <a:gd name="connsiteX6" fmla="*/ 14721 w 33924"/>
              <a:gd name="connsiteY6" fmla="*/ 13815 h 43983"/>
              <a:gd name="connsiteX7" fmla="*/ 3437 w 33924"/>
              <a:gd name="connsiteY7" fmla="*/ 23942 h 43983"/>
              <a:gd name="connsiteX8" fmla="*/ 3437 w 33924"/>
              <a:gd name="connsiteY8" fmla="*/ 36241 h 43983"/>
              <a:gd name="connsiteX9" fmla="*/ 2281 w 33924"/>
              <a:gd name="connsiteY9" fmla="*/ 36241 h 43983"/>
              <a:gd name="connsiteX10" fmla="*/ 2281 w 33924"/>
              <a:gd name="connsiteY10" fmla="*/ 38627 h 43983"/>
              <a:gd name="connsiteX11" fmla="*/ 3437 w 33924"/>
              <a:gd name="connsiteY11" fmla="*/ 38627 h 43983"/>
              <a:gd name="connsiteX12" fmla="*/ 3437 w 33924"/>
              <a:gd name="connsiteY12" fmla="*/ 43983 h 43983"/>
              <a:gd name="connsiteX13" fmla="*/ 30489 w 33924"/>
              <a:gd name="connsiteY13" fmla="*/ 43983 h 43983"/>
              <a:gd name="connsiteX14" fmla="*/ 30489 w 33924"/>
              <a:gd name="connsiteY14" fmla="*/ 38627 h 43983"/>
              <a:gd name="connsiteX15" fmla="*/ 31647 w 33924"/>
              <a:gd name="connsiteY15" fmla="*/ 38627 h 43983"/>
              <a:gd name="connsiteX16" fmla="*/ 31647 w 33924"/>
              <a:gd name="connsiteY16" fmla="*/ 36241 h 43983"/>
              <a:gd name="connsiteX17" fmla="*/ 30489 w 33924"/>
              <a:gd name="connsiteY17" fmla="*/ 36241 h 43983"/>
              <a:gd name="connsiteX18" fmla="*/ 30489 w 33924"/>
              <a:gd name="connsiteY18" fmla="*/ 23942 h 43983"/>
              <a:gd name="connsiteX19" fmla="*/ 19206 w 33924"/>
              <a:gd name="connsiteY19" fmla="*/ 13815 h 43983"/>
              <a:gd name="connsiteX20" fmla="*/ 19206 w 33924"/>
              <a:gd name="connsiteY20" fmla="*/ 11502 h 43983"/>
              <a:gd name="connsiteX21" fmla="*/ 18263 w 33924"/>
              <a:gd name="connsiteY21" fmla="*/ 11502 h 43983"/>
              <a:gd name="connsiteX22" fmla="*/ 18263 w 33924"/>
              <a:gd name="connsiteY22" fmla="*/ 9402 h 43983"/>
              <a:gd name="connsiteX23" fmla="*/ 17614 w 33924"/>
              <a:gd name="connsiteY23" fmla="*/ 9402 h 43983"/>
              <a:gd name="connsiteX24" fmla="*/ 17614 w 33924"/>
              <a:gd name="connsiteY24" fmla="*/ 7089 h 43983"/>
              <a:gd name="connsiteX25" fmla="*/ 16961 w 33924"/>
              <a:gd name="connsiteY25" fmla="*/ 0 h 43983"/>
              <a:gd name="connsiteX0" fmla="*/ 16961 w 33924"/>
              <a:gd name="connsiteY0" fmla="*/ 0 h 43983"/>
              <a:gd name="connsiteX1" fmla="*/ 16312 w 33924"/>
              <a:gd name="connsiteY1" fmla="*/ 7089 h 43983"/>
              <a:gd name="connsiteX2" fmla="*/ 16312 w 33924"/>
              <a:gd name="connsiteY2" fmla="*/ 9402 h 43983"/>
              <a:gd name="connsiteX3" fmla="*/ 15660 w 33924"/>
              <a:gd name="connsiteY3" fmla="*/ 9402 h 43983"/>
              <a:gd name="connsiteX4" fmla="*/ 15660 w 33924"/>
              <a:gd name="connsiteY4" fmla="*/ 11502 h 43983"/>
              <a:gd name="connsiteX5" fmla="*/ 14721 w 33924"/>
              <a:gd name="connsiteY5" fmla="*/ 11502 h 43983"/>
              <a:gd name="connsiteX6" fmla="*/ 14721 w 33924"/>
              <a:gd name="connsiteY6" fmla="*/ 13815 h 43983"/>
              <a:gd name="connsiteX7" fmla="*/ 3437 w 33924"/>
              <a:gd name="connsiteY7" fmla="*/ 23942 h 43983"/>
              <a:gd name="connsiteX8" fmla="*/ 3437 w 33924"/>
              <a:gd name="connsiteY8" fmla="*/ 36241 h 43983"/>
              <a:gd name="connsiteX9" fmla="*/ 2281 w 33924"/>
              <a:gd name="connsiteY9" fmla="*/ 36241 h 43983"/>
              <a:gd name="connsiteX10" fmla="*/ 2281 w 33924"/>
              <a:gd name="connsiteY10" fmla="*/ 38627 h 43983"/>
              <a:gd name="connsiteX11" fmla="*/ 3437 w 33924"/>
              <a:gd name="connsiteY11" fmla="*/ 38627 h 43983"/>
              <a:gd name="connsiteX12" fmla="*/ 3437 w 33924"/>
              <a:gd name="connsiteY12" fmla="*/ 43983 h 43983"/>
              <a:gd name="connsiteX13" fmla="*/ 30489 w 33924"/>
              <a:gd name="connsiteY13" fmla="*/ 43983 h 43983"/>
              <a:gd name="connsiteX14" fmla="*/ 30489 w 33924"/>
              <a:gd name="connsiteY14" fmla="*/ 38627 h 43983"/>
              <a:gd name="connsiteX15" fmla="*/ 31647 w 33924"/>
              <a:gd name="connsiteY15" fmla="*/ 38627 h 43983"/>
              <a:gd name="connsiteX16" fmla="*/ 31647 w 33924"/>
              <a:gd name="connsiteY16" fmla="*/ 36241 h 43983"/>
              <a:gd name="connsiteX17" fmla="*/ 30489 w 33924"/>
              <a:gd name="connsiteY17" fmla="*/ 36241 h 43983"/>
              <a:gd name="connsiteX18" fmla="*/ 30489 w 33924"/>
              <a:gd name="connsiteY18" fmla="*/ 23942 h 43983"/>
              <a:gd name="connsiteX19" fmla="*/ 19206 w 33924"/>
              <a:gd name="connsiteY19" fmla="*/ 13815 h 43983"/>
              <a:gd name="connsiteX20" fmla="*/ 19206 w 33924"/>
              <a:gd name="connsiteY20" fmla="*/ 11502 h 43983"/>
              <a:gd name="connsiteX21" fmla="*/ 18263 w 33924"/>
              <a:gd name="connsiteY21" fmla="*/ 11502 h 43983"/>
              <a:gd name="connsiteX22" fmla="*/ 18263 w 33924"/>
              <a:gd name="connsiteY22" fmla="*/ 9402 h 43983"/>
              <a:gd name="connsiteX23" fmla="*/ 17614 w 33924"/>
              <a:gd name="connsiteY23" fmla="*/ 9402 h 43983"/>
              <a:gd name="connsiteX24" fmla="*/ 16961 w 33924"/>
              <a:gd name="connsiteY24" fmla="*/ 0 h 43983"/>
              <a:gd name="connsiteX0" fmla="*/ 16961 w 33924"/>
              <a:gd name="connsiteY0" fmla="*/ 0 h 43983"/>
              <a:gd name="connsiteX1" fmla="*/ 16312 w 33924"/>
              <a:gd name="connsiteY1" fmla="*/ 9402 h 43983"/>
              <a:gd name="connsiteX2" fmla="*/ 15660 w 33924"/>
              <a:gd name="connsiteY2" fmla="*/ 9402 h 43983"/>
              <a:gd name="connsiteX3" fmla="*/ 15660 w 33924"/>
              <a:gd name="connsiteY3" fmla="*/ 11502 h 43983"/>
              <a:gd name="connsiteX4" fmla="*/ 14721 w 33924"/>
              <a:gd name="connsiteY4" fmla="*/ 11502 h 43983"/>
              <a:gd name="connsiteX5" fmla="*/ 14721 w 33924"/>
              <a:gd name="connsiteY5" fmla="*/ 13815 h 43983"/>
              <a:gd name="connsiteX6" fmla="*/ 3437 w 33924"/>
              <a:gd name="connsiteY6" fmla="*/ 23942 h 43983"/>
              <a:gd name="connsiteX7" fmla="*/ 3437 w 33924"/>
              <a:gd name="connsiteY7" fmla="*/ 36241 h 43983"/>
              <a:gd name="connsiteX8" fmla="*/ 2281 w 33924"/>
              <a:gd name="connsiteY8" fmla="*/ 36241 h 43983"/>
              <a:gd name="connsiteX9" fmla="*/ 2281 w 33924"/>
              <a:gd name="connsiteY9" fmla="*/ 38627 h 43983"/>
              <a:gd name="connsiteX10" fmla="*/ 3437 w 33924"/>
              <a:gd name="connsiteY10" fmla="*/ 38627 h 43983"/>
              <a:gd name="connsiteX11" fmla="*/ 3437 w 33924"/>
              <a:gd name="connsiteY11" fmla="*/ 43983 h 43983"/>
              <a:gd name="connsiteX12" fmla="*/ 30489 w 33924"/>
              <a:gd name="connsiteY12" fmla="*/ 43983 h 43983"/>
              <a:gd name="connsiteX13" fmla="*/ 30489 w 33924"/>
              <a:gd name="connsiteY13" fmla="*/ 38627 h 43983"/>
              <a:gd name="connsiteX14" fmla="*/ 31647 w 33924"/>
              <a:gd name="connsiteY14" fmla="*/ 38627 h 43983"/>
              <a:gd name="connsiteX15" fmla="*/ 31647 w 33924"/>
              <a:gd name="connsiteY15" fmla="*/ 36241 h 43983"/>
              <a:gd name="connsiteX16" fmla="*/ 30489 w 33924"/>
              <a:gd name="connsiteY16" fmla="*/ 36241 h 43983"/>
              <a:gd name="connsiteX17" fmla="*/ 30489 w 33924"/>
              <a:gd name="connsiteY17" fmla="*/ 23942 h 43983"/>
              <a:gd name="connsiteX18" fmla="*/ 19206 w 33924"/>
              <a:gd name="connsiteY18" fmla="*/ 13815 h 43983"/>
              <a:gd name="connsiteX19" fmla="*/ 19206 w 33924"/>
              <a:gd name="connsiteY19" fmla="*/ 11502 h 43983"/>
              <a:gd name="connsiteX20" fmla="*/ 18263 w 33924"/>
              <a:gd name="connsiteY20" fmla="*/ 11502 h 43983"/>
              <a:gd name="connsiteX21" fmla="*/ 18263 w 33924"/>
              <a:gd name="connsiteY21" fmla="*/ 9402 h 43983"/>
              <a:gd name="connsiteX22" fmla="*/ 17614 w 33924"/>
              <a:gd name="connsiteY22" fmla="*/ 9402 h 43983"/>
              <a:gd name="connsiteX23" fmla="*/ 16961 w 33924"/>
              <a:gd name="connsiteY23" fmla="*/ 0 h 43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3924" h="43983" extrusionOk="0">
                <a:moveTo>
                  <a:pt x="16961" y="0"/>
                </a:moveTo>
                <a:cubicBezTo>
                  <a:pt x="16744" y="0"/>
                  <a:pt x="16529" y="7835"/>
                  <a:pt x="16312" y="9402"/>
                </a:cubicBezTo>
                <a:lnTo>
                  <a:pt x="15660" y="9402"/>
                </a:lnTo>
                <a:lnTo>
                  <a:pt x="15660" y="11502"/>
                </a:lnTo>
                <a:lnTo>
                  <a:pt x="14721" y="11502"/>
                </a:lnTo>
                <a:lnTo>
                  <a:pt x="14721" y="13815"/>
                </a:lnTo>
                <a:cubicBezTo>
                  <a:pt x="14721" y="13815"/>
                  <a:pt x="8643" y="19388"/>
                  <a:pt x="3437" y="23942"/>
                </a:cubicBezTo>
                <a:cubicBezTo>
                  <a:pt x="-1772" y="28500"/>
                  <a:pt x="-471" y="34722"/>
                  <a:pt x="3437" y="36241"/>
                </a:cubicBezTo>
                <a:lnTo>
                  <a:pt x="2281" y="36241"/>
                </a:lnTo>
                <a:lnTo>
                  <a:pt x="2281" y="38627"/>
                </a:lnTo>
                <a:lnTo>
                  <a:pt x="3437" y="38627"/>
                </a:lnTo>
                <a:lnTo>
                  <a:pt x="3437" y="43983"/>
                </a:lnTo>
                <a:lnTo>
                  <a:pt x="30489" y="43983"/>
                </a:lnTo>
                <a:lnTo>
                  <a:pt x="30489" y="38627"/>
                </a:lnTo>
                <a:lnTo>
                  <a:pt x="31647" y="38627"/>
                </a:lnTo>
                <a:lnTo>
                  <a:pt x="31647" y="36241"/>
                </a:lnTo>
                <a:lnTo>
                  <a:pt x="30489" y="36241"/>
                </a:lnTo>
                <a:cubicBezTo>
                  <a:pt x="34395" y="34722"/>
                  <a:pt x="35697" y="28500"/>
                  <a:pt x="30489" y="23942"/>
                </a:cubicBezTo>
                <a:cubicBezTo>
                  <a:pt x="25283" y="19388"/>
                  <a:pt x="19206" y="13815"/>
                  <a:pt x="19206" y="13815"/>
                </a:cubicBezTo>
                <a:lnTo>
                  <a:pt x="19206" y="11502"/>
                </a:lnTo>
                <a:lnTo>
                  <a:pt x="18263" y="11502"/>
                </a:lnTo>
                <a:lnTo>
                  <a:pt x="18263" y="9402"/>
                </a:lnTo>
                <a:lnTo>
                  <a:pt x="17614" y="9402"/>
                </a:lnTo>
                <a:cubicBezTo>
                  <a:pt x="17396" y="6268"/>
                  <a:pt x="17179" y="3134"/>
                  <a:pt x="16961" y="0"/>
                </a:cubicBezTo>
                <a:close/>
              </a:path>
            </a:pathLst>
          </a:custGeom>
          <a:solidFill>
            <a:srgbClr val="FCEBF1"/>
          </a:solidFill>
          <a:ln w="57150">
            <a:solidFill>
              <a:srgbClr val="FA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>
              <a:solidFill>
                <a:schemeClr val="lt1"/>
              </a:solidFill>
            </a:endParaRPr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8DBD42D7-47DE-49F7-9D18-A2F2BD96E57D}"/>
              </a:ext>
            </a:extLst>
          </p:cNvPr>
          <p:cNvGrpSpPr/>
          <p:nvPr/>
        </p:nvGrpSpPr>
        <p:grpSpPr>
          <a:xfrm rot="19507998">
            <a:off x="-1066466" y="-1002497"/>
            <a:ext cx="3825159" cy="2248535"/>
            <a:chOff x="-1981895" y="-1225446"/>
            <a:chExt cx="3825159" cy="2248535"/>
          </a:xfrm>
        </p:grpSpPr>
        <p:sp>
          <p:nvSpPr>
            <p:cNvPr id="7" name="شكل بيضاوي 6">
              <a:extLst>
                <a:ext uri="{FF2B5EF4-FFF2-40B4-BE49-F238E27FC236}">
                  <a16:creationId xmlns:a16="http://schemas.microsoft.com/office/drawing/2014/main" id="{FF962D54-E949-4C72-8B52-B4DA4CFB3B6C}"/>
                </a:ext>
              </a:extLst>
            </p:cNvPr>
            <p:cNvSpPr/>
            <p:nvPr/>
          </p:nvSpPr>
          <p:spPr>
            <a:xfrm>
              <a:off x="197723" y="-622452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شكل بيضاوي 7">
              <a:extLst>
                <a:ext uri="{FF2B5EF4-FFF2-40B4-BE49-F238E27FC236}">
                  <a16:creationId xmlns:a16="http://schemas.microsoft.com/office/drawing/2014/main" id="{0EACFE68-CA98-43D5-831D-039FB0EDAA33}"/>
                </a:ext>
              </a:extLst>
            </p:cNvPr>
            <p:cNvSpPr/>
            <p:nvPr/>
          </p:nvSpPr>
          <p:spPr>
            <a:xfrm>
              <a:off x="-607280" y="-920347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شكل بيضاوي 8">
              <a:extLst>
                <a:ext uri="{FF2B5EF4-FFF2-40B4-BE49-F238E27FC236}">
                  <a16:creationId xmlns:a16="http://schemas.microsoft.com/office/drawing/2014/main" id="{0925EE89-96F0-4531-983F-48CFD21EE54D}"/>
                </a:ext>
              </a:extLst>
            </p:cNvPr>
            <p:cNvSpPr/>
            <p:nvPr/>
          </p:nvSpPr>
          <p:spPr>
            <a:xfrm>
              <a:off x="-1981895" y="-1225446"/>
              <a:ext cx="1946966" cy="1946966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/>
            </a:p>
          </p:txBody>
        </p:sp>
      </p:grpSp>
      <p:grpSp>
        <p:nvGrpSpPr>
          <p:cNvPr id="49" name="مجموعة 48">
            <a:extLst>
              <a:ext uri="{FF2B5EF4-FFF2-40B4-BE49-F238E27FC236}">
                <a16:creationId xmlns:a16="http://schemas.microsoft.com/office/drawing/2014/main" id="{7E3A35C1-CD94-4729-AE98-648ACC592156}"/>
              </a:ext>
            </a:extLst>
          </p:cNvPr>
          <p:cNvGrpSpPr/>
          <p:nvPr/>
        </p:nvGrpSpPr>
        <p:grpSpPr>
          <a:xfrm>
            <a:off x="-63572" y="5023915"/>
            <a:ext cx="610812" cy="1885850"/>
            <a:chOff x="10269214" y="2551639"/>
            <a:chExt cx="1147991" cy="3544360"/>
          </a:xfrm>
        </p:grpSpPr>
        <p:sp>
          <p:nvSpPr>
            <p:cNvPr id="50" name="مأذنة">
              <a:extLst>
                <a:ext uri="{FF2B5EF4-FFF2-40B4-BE49-F238E27FC236}">
                  <a16:creationId xmlns:a16="http://schemas.microsoft.com/office/drawing/2014/main" id="{58118F69-1BF6-4620-B78E-F3D481372CAA}"/>
                </a:ext>
              </a:extLst>
            </p:cNvPr>
            <p:cNvSpPr/>
            <p:nvPr/>
          </p:nvSpPr>
          <p:spPr>
            <a:xfrm>
              <a:off x="10269214" y="2551639"/>
              <a:ext cx="1147991" cy="1585704"/>
            </a:xfrm>
            <a:custGeom>
              <a:avLst/>
              <a:gdLst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7614 w 33924"/>
                <a:gd name="connsiteY27" fmla="*/ 7956 h 43983"/>
                <a:gd name="connsiteX28" fmla="*/ 18263 w 33924"/>
                <a:gd name="connsiteY28" fmla="*/ 7089 h 43983"/>
                <a:gd name="connsiteX29" fmla="*/ 17614 w 33924"/>
                <a:gd name="connsiteY29" fmla="*/ 7089 h 43983"/>
                <a:gd name="connsiteX30" fmla="*/ 16961 w 33924"/>
                <a:gd name="connsiteY30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8263 w 33924"/>
                <a:gd name="connsiteY27" fmla="*/ 7089 h 43983"/>
                <a:gd name="connsiteX28" fmla="*/ 17614 w 33924"/>
                <a:gd name="connsiteY28" fmla="*/ 7089 h 43983"/>
                <a:gd name="connsiteX29" fmla="*/ 16961 w 33924"/>
                <a:gd name="connsiteY29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9402 h 43983"/>
                <a:gd name="connsiteX5" fmla="*/ 15660 w 33924"/>
                <a:gd name="connsiteY5" fmla="*/ 9402 h 43983"/>
                <a:gd name="connsiteX6" fmla="*/ 15660 w 33924"/>
                <a:gd name="connsiteY6" fmla="*/ 11502 h 43983"/>
                <a:gd name="connsiteX7" fmla="*/ 14721 w 33924"/>
                <a:gd name="connsiteY7" fmla="*/ 11502 h 43983"/>
                <a:gd name="connsiteX8" fmla="*/ 14721 w 33924"/>
                <a:gd name="connsiteY8" fmla="*/ 13815 h 43983"/>
                <a:gd name="connsiteX9" fmla="*/ 3437 w 33924"/>
                <a:gd name="connsiteY9" fmla="*/ 23942 h 43983"/>
                <a:gd name="connsiteX10" fmla="*/ 3437 w 33924"/>
                <a:gd name="connsiteY10" fmla="*/ 36241 h 43983"/>
                <a:gd name="connsiteX11" fmla="*/ 2281 w 33924"/>
                <a:gd name="connsiteY11" fmla="*/ 36241 h 43983"/>
                <a:gd name="connsiteX12" fmla="*/ 2281 w 33924"/>
                <a:gd name="connsiteY12" fmla="*/ 38627 h 43983"/>
                <a:gd name="connsiteX13" fmla="*/ 3437 w 33924"/>
                <a:gd name="connsiteY13" fmla="*/ 38627 h 43983"/>
                <a:gd name="connsiteX14" fmla="*/ 3437 w 33924"/>
                <a:gd name="connsiteY14" fmla="*/ 43983 h 43983"/>
                <a:gd name="connsiteX15" fmla="*/ 30489 w 33924"/>
                <a:gd name="connsiteY15" fmla="*/ 43983 h 43983"/>
                <a:gd name="connsiteX16" fmla="*/ 30489 w 33924"/>
                <a:gd name="connsiteY16" fmla="*/ 38627 h 43983"/>
                <a:gd name="connsiteX17" fmla="*/ 31647 w 33924"/>
                <a:gd name="connsiteY17" fmla="*/ 38627 h 43983"/>
                <a:gd name="connsiteX18" fmla="*/ 31647 w 33924"/>
                <a:gd name="connsiteY18" fmla="*/ 36241 h 43983"/>
                <a:gd name="connsiteX19" fmla="*/ 30489 w 33924"/>
                <a:gd name="connsiteY19" fmla="*/ 36241 h 43983"/>
                <a:gd name="connsiteX20" fmla="*/ 30489 w 33924"/>
                <a:gd name="connsiteY20" fmla="*/ 23942 h 43983"/>
                <a:gd name="connsiteX21" fmla="*/ 19206 w 33924"/>
                <a:gd name="connsiteY21" fmla="*/ 13815 h 43983"/>
                <a:gd name="connsiteX22" fmla="*/ 19206 w 33924"/>
                <a:gd name="connsiteY22" fmla="*/ 11502 h 43983"/>
                <a:gd name="connsiteX23" fmla="*/ 18263 w 33924"/>
                <a:gd name="connsiteY23" fmla="*/ 11502 h 43983"/>
                <a:gd name="connsiteX24" fmla="*/ 18263 w 33924"/>
                <a:gd name="connsiteY24" fmla="*/ 9402 h 43983"/>
                <a:gd name="connsiteX25" fmla="*/ 17614 w 33924"/>
                <a:gd name="connsiteY25" fmla="*/ 9402 h 43983"/>
                <a:gd name="connsiteX26" fmla="*/ 18263 w 33924"/>
                <a:gd name="connsiteY26" fmla="*/ 7089 h 43983"/>
                <a:gd name="connsiteX27" fmla="*/ 17614 w 33924"/>
                <a:gd name="connsiteY27" fmla="*/ 7089 h 43983"/>
                <a:gd name="connsiteX28" fmla="*/ 16961 w 33924"/>
                <a:gd name="connsiteY28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8263 w 33924"/>
                <a:gd name="connsiteY25" fmla="*/ 7089 h 43983"/>
                <a:gd name="connsiteX26" fmla="*/ 17614 w 33924"/>
                <a:gd name="connsiteY26" fmla="*/ 7089 h 43983"/>
                <a:gd name="connsiteX27" fmla="*/ 16961 w 33924"/>
                <a:gd name="connsiteY27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7614 w 33924"/>
                <a:gd name="connsiteY25" fmla="*/ 7089 h 43983"/>
                <a:gd name="connsiteX26" fmla="*/ 16961 w 33924"/>
                <a:gd name="connsiteY26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7614 w 33924"/>
                <a:gd name="connsiteY24" fmla="*/ 7089 h 43983"/>
                <a:gd name="connsiteX25" fmla="*/ 16961 w 33924"/>
                <a:gd name="connsiteY25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6961 w 33924"/>
                <a:gd name="connsiteY24" fmla="*/ 0 h 43983"/>
                <a:gd name="connsiteX0" fmla="*/ 16961 w 33924"/>
                <a:gd name="connsiteY0" fmla="*/ 0 h 43983"/>
                <a:gd name="connsiteX1" fmla="*/ 16312 w 33924"/>
                <a:gd name="connsiteY1" fmla="*/ 9402 h 43983"/>
                <a:gd name="connsiteX2" fmla="*/ 15660 w 33924"/>
                <a:gd name="connsiteY2" fmla="*/ 9402 h 43983"/>
                <a:gd name="connsiteX3" fmla="*/ 15660 w 33924"/>
                <a:gd name="connsiteY3" fmla="*/ 11502 h 43983"/>
                <a:gd name="connsiteX4" fmla="*/ 14721 w 33924"/>
                <a:gd name="connsiteY4" fmla="*/ 11502 h 43983"/>
                <a:gd name="connsiteX5" fmla="*/ 14721 w 33924"/>
                <a:gd name="connsiteY5" fmla="*/ 13815 h 43983"/>
                <a:gd name="connsiteX6" fmla="*/ 3437 w 33924"/>
                <a:gd name="connsiteY6" fmla="*/ 23942 h 43983"/>
                <a:gd name="connsiteX7" fmla="*/ 3437 w 33924"/>
                <a:gd name="connsiteY7" fmla="*/ 36241 h 43983"/>
                <a:gd name="connsiteX8" fmla="*/ 2281 w 33924"/>
                <a:gd name="connsiteY8" fmla="*/ 36241 h 43983"/>
                <a:gd name="connsiteX9" fmla="*/ 2281 w 33924"/>
                <a:gd name="connsiteY9" fmla="*/ 38627 h 43983"/>
                <a:gd name="connsiteX10" fmla="*/ 3437 w 33924"/>
                <a:gd name="connsiteY10" fmla="*/ 38627 h 43983"/>
                <a:gd name="connsiteX11" fmla="*/ 3437 w 33924"/>
                <a:gd name="connsiteY11" fmla="*/ 43983 h 43983"/>
                <a:gd name="connsiteX12" fmla="*/ 30489 w 33924"/>
                <a:gd name="connsiteY12" fmla="*/ 43983 h 43983"/>
                <a:gd name="connsiteX13" fmla="*/ 30489 w 33924"/>
                <a:gd name="connsiteY13" fmla="*/ 38627 h 43983"/>
                <a:gd name="connsiteX14" fmla="*/ 31647 w 33924"/>
                <a:gd name="connsiteY14" fmla="*/ 38627 h 43983"/>
                <a:gd name="connsiteX15" fmla="*/ 31647 w 33924"/>
                <a:gd name="connsiteY15" fmla="*/ 36241 h 43983"/>
                <a:gd name="connsiteX16" fmla="*/ 30489 w 33924"/>
                <a:gd name="connsiteY16" fmla="*/ 36241 h 43983"/>
                <a:gd name="connsiteX17" fmla="*/ 30489 w 33924"/>
                <a:gd name="connsiteY17" fmla="*/ 23942 h 43983"/>
                <a:gd name="connsiteX18" fmla="*/ 19206 w 33924"/>
                <a:gd name="connsiteY18" fmla="*/ 13815 h 43983"/>
                <a:gd name="connsiteX19" fmla="*/ 19206 w 33924"/>
                <a:gd name="connsiteY19" fmla="*/ 11502 h 43983"/>
                <a:gd name="connsiteX20" fmla="*/ 18263 w 33924"/>
                <a:gd name="connsiteY20" fmla="*/ 11502 h 43983"/>
                <a:gd name="connsiteX21" fmla="*/ 18263 w 33924"/>
                <a:gd name="connsiteY21" fmla="*/ 9402 h 43983"/>
                <a:gd name="connsiteX22" fmla="*/ 17614 w 33924"/>
                <a:gd name="connsiteY22" fmla="*/ 9402 h 43983"/>
                <a:gd name="connsiteX23" fmla="*/ 16961 w 33924"/>
                <a:gd name="connsiteY23" fmla="*/ 0 h 4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924" h="43983" extrusionOk="0">
                  <a:moveTo>
                    <a:pt x="16961" y="0"/>
                  </a:moveTo>
                  <a:cubicBezTo>
                    <a:pt x="16744" y="0"/>
                    <a:pt x="16529" y="7835"/>
                    <a:pt x="16312" y="9402"/>
                  </a:cubicBezTo>
                  <a:lnTo>
                    <a:pt x="15660" y="9402"/>
                  </a:lnTo>
                  <a:lnTo>
                    <a:pt x="15660" y="11502"/>
                  </a:lnTo>
                  <a:lnTo>
                    <a:pt x="14721" y="11502"/>
                  </a:lnTo>
                  <a:lnTo>
                    <a:pt x="14721" y="13815"/>
                  </a:lnTo>
                  <a:cubicBezTo>
                    <a:pt x="14721" y="13815"/>
                    <a:pt x="8643" y="19388"/>
                    <a:pt x="3437" y="23942"/>
                  </a:cubicBezTo>
                  <a:cubicBezTo>
                    <a:pt x="-1772" y="28500"/>
                    <a:pt x="-471" y="34722"/>
                    <a:pt x="3437" y="36241"/>
                  </a:cubicBezTo>
                  <a:lnTo>
                    <a:pt x="2281" y="36241"/>
                  </a:lnTo>
                  <a:lnTo>
                    <a:pt x="2281" y="38627"/>
                  </a:lnTo>
                  <a:lnTo>
                    <a:pt x="3437" y="38627"/>
                  </a:lnTo>
                  <a:lnTo>
                    <a:pt x="3437" y="43983"/>
                  </a:lnTo>
                  <a:lnTo>
                    <a:pt x="30489" y="43983"/>
                  </a:lnTo>
                  <a:lnTo>
                    <a:pt x="30489" y="38627"/>
                  </a:lnTo>
                  <a:lnTo>
                    <a:pt x="31647" y="38627"/>
                  </a:lnTo>
                  <a:lnTo>
                    <a:pt x="31647" y="36241"/>
                  </a:lnTo>
                  <a:lnTo>
                    <a:pt x="30489" y="36241"/>
                  </a:lnTo>
                  <a:cubicBezTo>
                    <a:pt x="34395" y="34722"/>
                    <a:pt x="35697" y="28500"/>
                    <a:pt x="30489" y="23942"/>
                  </a:cubicBezTo>
                  <a:cubicBezTo>
                    <a:pt x="25283" y="19388"/>
                    <a:pt x="19206" y="13815"/>
                    <a:pt x="19206" y="13815"/>
                  </a:cubicBezTo>
                  <a:lnTo>
                    <a:pt x="19206" y="11502"/>
                  </a:lnTo>
                  <a:lnTo>
                    <a:pt x="18263" y="11502"/>
                  </a:lnTo>
                  <a:lnTo>
                    <a:pt x="18263" y="9402"/>
                  </a:lnTo>
                  <a:lnTo>
                    <a:pt x="17614" y="9402"/>
                  </a:lnTo>
                  <a:cubicBezTo>
                    <a:pt x="17396" y="6268"/>
                    <a:pt x="17179" y="3134"/>
                    <a:pt x="16961" y="0"/>
                  </a:cubicBezTo>
                  <a:close/>
                </a:path>
              </a:pathLst>
            </a:custGeom>
            <a:solidFill>
              <a:srgbClr val="FCE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مستطيل 50">
              <a:extLst>
                <a:ext uri="{FF2B5EF4-FFF2-40B4-BE49-F238E27FC236}">
                  <a16:creationId xmlns:a16="http://schemas.microsoft.com/office/drawing/2014/main" id="{20808E25-9EE2-48B0-BE82-09A2938B28AB}"/>
                </a:ext>
              </a:extLst>
            </p:cNvPr>
            <p:cNvSpPr/>
            <p:nvPr/>
          </p:nvSpPr>
          <p:spPr>
            <a:xfrm>
              <a:off x="10387965" y="4137342"/>
              <a:ext cx="914400" cy="1958657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2" name="مخطط انسيابي: مهلة 51">
              <a:extLst>
                <a:ext uri="{FF2B5EF4-FFF2-40B4-BE49-F238E27FC236}">
                  <a16:creationId xmlns:a16="http://schemas.microsoft.com/office/drawing/2014/main" id="{DF291130-13A6-4585-960A-E7A085F3EEB9}"/>
                </a:ext>
              </a:extLst>
            </p:cNvPr>
            <p:cNvSpPr/>
            <p:nvPr/>
          </p:nvSpPr>
          <p:spPr>
            <a:xfrm rot="16200000">
              <a:off x="10673959" y="4745960"/>
              <a:ext cx="338501" cy="338501"/>
            </a:xfrm>
            <a:prstGeom prst="flowChartDelay">
              <a:avLst/>
            </a:prstGeom>
            <a:solidFill>
              <a:srgbClr val="FF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3" name="مستطيل 52">
              <a:extLst>
                <a:ext uri="{FF2B5EF4-FFF2-40B4-BE49-F238E27FC236}">
                  <a16:creationId xmlns:a16="http://schemas.microsoft.com/office/drawing/2014/main" id="{095E96DE-E4FF-449A-8E5A-D7E5A67D0F68}"/>
                </a:ext>
              </a:extLst>
            </p:cNvPr>
            <p:cNvSpPr/>
            <p:nvPr/>
          </p:nvSpPr>
          <p:spPr>
            <a:xfrm>
              <a:off x="10342245" y="4306670"/>
              <a:ext cx="1005840" cy="92333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54" name="مستطيل 53">
              <a:extLst>
                <a:ext uri="{FF2B5EF4-FFF2-40B4-BE49-F238E27FC236}">
                  <a16:creationId xmlns:a16="http://schemas.microsoft.com/office/drawing/2014/main" id="{620C7CAD-2A94-48CC-8DCC-60AE037D01B2}"/>
                </a:ext>
              </a:extLst>
            </p:cNvPr>
            <p:cNvSpPr/>
            <p:nvPr/>
          </p:nvSpPr>
          <p:spPr>
            <a:xfrm>
              <a:off x="10342245" y="5260348"/>
              <a:ext cx="1005840" cy="92333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</p:grpSp>
      <p:sp>
        <p:nvSpPr>
          <p:cNvPr id="62" name="شكل حر: شكل 61">
            <a:extLst>
              <a:ext uri="{FF2B5EF4-FFF2-40B4-BE49-F238E27FC236}">
                <a16:creationId xmlns:a16="http://schemas.microsoft.com/office/drawing/2014/main" id="{071EFEFB-E9A0-4177-AF57-113524B695F0}"/>
              </a:ext>
            </a:extLst>
          </p:cNvPr>
          <p:cNvSpPr/>
          <p:nvPr/>
        </p:nvSpPr>
        <p:spPr>
          <a:xfrm>
            <a:off x="7382641" y="1338219"/>
            <a:ext cx="381972" cy="457063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2" name="شكل حر: شكل 71">
            <a:extLst>
              <a:ext uri="{FF2B5EF4-FFF2-40B4-BE49-F238E27FC236}">
                <a16:creationId xmlns:a16="http://schemas.microsoft.com/office/drawing/2014/main" id="{FE3D6D91-86B4-446B-BDE8-47AFA3FF3EA7}"/>
              </a:ext>
            </a:extLst>
          </p:cNvPr>
          <p:cNvSpPr/>
          <p:nvPr/>
        </p:nvSpPr>
        <p:spPr>
          <a:xfrm flipH="1">
            <a:off x="319302" y="673560"/>
            <a:ext cx="286757" cy="293224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3" name="شكل حر: شكل 72">
            <a:extLst>
              <a:ext uri="{FF2B5EF4-FFF2-40B4-BE49-F238E27FC236}">
                <a16:creationId xmlns:a16="http://schemas.microsoft.com/office/drawing/2014/main" id="{1DBC0DB7-9179-407D-B48E-F8A0BD852A57}"/>
              </a:ext>
            </a:extLst>
          </p:cNvPr>
          <p:cNvSpPr/>
          <p:nvPr/>
        </p:nvSpPr>
        <p:spPr>
          <a:xfrm flipH="1">
            <a:off x="735509" y="206912"/>
            <a:ext cx="447141" cy="457225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4" name="شكل حر: شكل 73">
            <a:extLst>
              <a:ext uri="{FF2B5EF4-FFF2-40B4-BE49-F238E27FC236}">
                <a16:creationId xmlns:a16="http://schemas.microsoft.com/office/drawing/2014/main" id="{61EF126A-5867-4EC8-ADF4-BCADA5066326}"/>
              </a:ext>
            </a:extLst>
          </p:cNvPr>
          <p:cNvSpPr/>
          <p:nvPr/>
        </p:nvSpPr>
        <p:spPr>
          <a:xfrm flipH="1">
            <a:off x="1354887" y="98131"/>
            <a:ext cx="247612" cy="253196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76" name="شكل حر: شكل 75">
            <a:extLst>
              <a:ext uri="{FF2B5EF4-FFF2-40B4-BE49-F238E27FC236}">
                <a16:creationId xmlns:a16="http://schemas.microsoft.com/office/drawing/2014/main" id="{C26BE971-5F4A-4ECD-898E-4E4D78D64E6E}"/>
              </a:ext>
            </a:extLst>
          </p:cNvPr>
          <p:cNvSpPr/>
          <p:nvPr/>
        </p:nvSpPr>
        <p:spPr>
          <a:xfrm flipH="1">
            <a:off x="10887043" y="3041083"/>
            <a:ext cx="535853" cy="627141"/>
          </a:xfrm>
          <a:custGeom>
            <a:avLst/>
            <a:gdLst>
              <a:gd name="connsiteX0" fmla="*/ 404813 w 599568"/>
              <a:gd name="connsiteY0" fmla="*/ 33338 h 701710"/>
              <a:gd name="connsiteX1" fmla="*/ 297180 w 599568"/>
              <a:gd name="connsiteY1" fmla="*/ 0 h 701710"/>
              <a:gd name="connsiteX2" fmla="*/ 363855 w 599568"/>
              <a:gd name="connsiteY2" fmla="*/ 406718 h 701710"/>
              <a:gd name="connsiteX3" fmla="*/ 0 w 599568"/>
              <a:gd name="connsiteY3" fmla="*/ 599123 h 701710"/>
              <a:gd name="connsiteX4" fmla="*/ 91440 w 599568"/>
              <a:gd name="connsiteY4" fmla="*/ 664845 h 701710"/>
              <a:gd name="connsiteX5" fmla="*/ 562928 w 599568"/>
              <a:gd name="connsiteY5" fmla="*/ 505778 h 701710"/>
              <a:gd name="connsiteX6" fmla="*/ 404813 w 599568"/>
              <a:gd name="connsiteY6" fmla="*/ 33338 h 70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68" h="701710">
                <a:moveTo>
                  <a:pt x="404813" y="33338"/>
                </a:moveTo>
                <a:cubicBezTo>
                  <a:pt x="369570" y="16192"/>
                  <a:pt x="333375" y="4763"/>
                  <a:pt x="297180" y="0"/>
                </a:cubicBezTo>
                <a:cubicBezTo>
                  <a:pt x="401955" y="103823"/>
                  <a:pt x="433388" y="266700"/>
                  <a:pt x="363855" y="406718"/>
                </a:cubicBezTo>
                <a:cubicBezTo>
                  <a:pt x="295275" y="546735"/>
                  <a:pt x="144780" y="619125"/>
                  <a:pt x="0" y="599123"/>
                </a:cubicBezTo>
                <a:cubicBezTo>
                  <a:pt x="25717" y="624840"/>
                  <a:pt x="57150" y="647700"/>
                  <a:pt x="91440" y="664845"/>
                </a:cubicBezTo>
                <a:cubicBezTo>
                  <a:pt x="265748" y="751523"/>
                  <a:pt x="477203" y="680085"/>
                  <a:pt x="562928" y="505778"/>
                </a:cubicBezTo>
                <a:cubicBezTo>
                  <a:pt x="648653" y="331470"/>
                  <a:pt x="579120" y="120968"/>
                  <a:pt x="404813" y="33338"/>
                </a:cubicBezTo>
                <a:close/>
              </a:path>
            </a:pathLst>
          </a:custGeom>
          <a:solidFill>
            <a:srgbClr val="FCEBF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grpSp>
        <p:nvGrpSpPr>
          <p:cNvPr id="92" name="مجموعة 91">
            <a:extLst>
              <a:ext uri="{FF2B5EF4-FFF2-40B4-BE49-F238E27FC236}">
                <a16:creationId xmlns:a16="http://schemas.microsoft.com/office/drawing/2014/main" id="{2FA62D80-AE1A-4591-A625-D5DB32CBA35F}"/>
              </a:ext>
            </a:extLst>
          </p:cNvPr>
          <p:cNvGrpSpPr/>
          <p:nvPr/>
        </p:nvGrpSpPr>
        <p:grpSpPr>
          <a:xfrm>
            <a:off x="9923504" y="225349"/>
            <a:ext cx="2377152" cy="1290498"/>
            <a:chOff x="9923504" y="225349"/>
            <a:chExt cx="2377152" cy="1290498"/>
          </a:xfrm>
        </p:grpSpPr>
        <p:sp>
          <p:nvSpPr>
            <p:cNvPr id="93" name="شكل بيضاوي 57">
              <a:extLst>
                <a:ext uri="{FF2B5EF4-FFF2-40B4-BE49-F238E27FC236}">
                  <a16:creationId xmlns:a16="http://schemas.microsoft.com/office/drawing/2014/main" id="{B7540E75-5FEF-4EF5-AEB1-6C80C0F1FA9D}"/>
                </a:ext>
              </a:extLst>
            </p:cNvPr>
            <p:cNvSpPr/>
            <p:nvPr/>
          </p:nvSpPr>
          <p:spPr>
            <a:xfrm rot="1628997">
              <a:off x="9923504" y="406936"/>
              <a:ext cx="2377152" cy="866519"/>
            </a:xfrm>
            <a:custGeom>
              <a:avLst/>
              <a:gdLst>
                <a:gd name="connsiteX0" fmla="*/ 0 w 2377152"/>
                <a:gd name="connsiteY0" fmla="*/ 1188576 h 2377152"/>
                <a:gd name="connsiteX1" fmla="*/ 1188576 w 2377152"/>
                <a:gd name="connsiteY1" fmla="*/ 0 h 2377152"/>
                <a:gd name="connsiteX2" fmla="*/ 2377152 w 2377152"/>
                <a:gd name="connsiteY2" fmla="*/ 1188576 h 2377152"/>
                <a:gd name="connsiteX3" fmla="*/ 1188576 w 2377152"/>
                <a:gd name="connsiteY3" fmla="*/ 2377152 h 2377152"/>
                <a:gd name="connsiteX4" fmla="*/ 0 w 2377152"/>
                <a:gd name="connsiteY4" fmla="*/ 1188576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4" fmla="*/ 1280016 w 2377152"/>
                <a:gd name="connsiteY4" fmla="*/ 91440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0" fmla="*/ 2377152 w 2377152"/>
                <a:gd name="connsiteY0" fmla="*/ 0 h 1188576"/>
                <a:gd name="connsiteX1" fmla="*/ 1188576 w 2377152"/>
                <a:gd name="connsiteY1" fmla="*/ 1188576 h 1188576"/>
                <a:gd name="connsiteX2" fmla="*/ 0 w 2377152"/>
                <a:gd name="connsiteY2" fmla="*/ 0 h 118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7152" h="1188576">
                  <a:moveTo>
                    <a:pt x="2377152" y="0"/>
                  </a:moveTo>
                  <a:cubicBezTo>
                    <a:pt x="2377152" y="656432"/>
                    <a:pt x="1845008" y="1188576"/>
                    <a:pt x="1188576" y="1188576"/>
                  </a:cubicBezTo>
                  <a:cubicBezTo>
                    <a:pt x="532144" y="1188576"/>
                    <a:pt x="0" y="656432"/>
                    <a:pt x="0" y="0"/>
                  </a:cubicBezTo>
                </a:path>
              </a:pathLst>
            </a:custGeom>
            <a:noFill/>
            <a:ln>
              <a:solidFill>
                <a:srgbClr val="F9D9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4" name="شكل حر: شكل 93">
              <a:extLst>
                <a:ext uri="{FF2B5EF4-FFF2-40B4-BE49-F238E27FC236}">
                  <a16:creationId xmlns:a16="http://schemas.microsoft.com/office/drawing/2014/main" id="{3736F185-46C0-4A13-A2F6-C1C85D1F45E4}"/>
                </a:ext>
              </a:extLst>
            </p:cNvPr>
            <p:cNvSpPr/>
            <p:nvPr/>
          </p:nvSpPr>
          <p:spPr>
            <a:xfrm rot="7756009" flipH="1">
              <a:off x="11677483" y="1277814"/>
              <a:ext cx="235379" cy="240687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5" name="شكل حر: شكل 94">
              <a:extLst>
                <a:ext uri="{FF2B5EF4-FFF2-40B4-BE49-F238E27FC236}">
                  <a16:creationId xmlns:a16="http://schemas.microsoft.com/office/drawing/2014/main" id="{E3570936-A9C9-4ED4-8DB9-D10A9F189CB9}"/>
                </a:ext>
              </a:extLst>
            </p:cNvPr>
            <p:cNvSpPr/>
            <p:nvPr/>
          </p:nvSpPr>
          <p:spPr>
            <a:xfrm rot="19769915" flipH="1">
              <a:off x="10694967" y="1068978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F3C63C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6" name="شكل حر: شكل 95">
              <a:extLst>
                <a:ext uri="{FF2B5EF4-FFF2-40B4-BE49-F238E27FC236}">
                  <a16:creationId xmlns:a16="http://schemas.microsoft.com/office/drawing/2014/main" id="{7E60EF15-1271-496C-B2FE-FA786092082F}"/>
                </a:ext>
              </a:extLst>
            </p:cNvPr>
            <p:cNvSpPr/>
            <p:nvPr/>
          </p:nvSpPr>
          <p:spPr>
            <a:xfrm flipH="1">
              <a:off x="10089908" y="225349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0F8E8F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</p:grpSp>
      <p:grpSp>
        <p:nvGrpSpPr>
          <p:cNvPr id="89" name="مجموعة 88">
            <a:extLst>
              <a:ext uri="{FF2B5EF4-FFF2-40B4-BE49-F238E27FC236}">
                <a16:creationId xmlns:a16="http://schemas.microsoft.com/office/drawing/2014/main" id="{C6944564-12CF-44C1-8794-BA285CB3BE11}"/>
              </a:ext>
            </a:extLst>
          </p:cNvPr>
          <p:cNvGrpSpPr/>
          <p:nvPr/>
        </p:nvGrpSpPr>
        <p:grpSpPr>
          <a:xfrm>
            <a:off x="10649317" y="5023915"/>
            <a:ext cx="1718082" cy="2104514"/>
            <a:chOff x="9102168" y="2816567"/>
            <a:chExt cx="2673452" cy="3274765"/>
          </a:xfrm>
        </p:grpSpPr>
        <p:grpSp>
          <p:nvGrpSpPr>
            <p:cNvPr id="90" name="مجموعة 89">
              <a:extLst>
                <a:ext uri="{FF2B5EF4-FFF2-40B4-BE49-F238E27FC236}">
                  <a16:creationId xmlns:a16="http://schemas.microsoft.com/office/drawing/2014/main" id="{CC21290B-C3E2-4FCF-9BB1-7DA401F1A9CA}"/>
                </a:ext>
              </a:extLst>
            </p:cNvPr>
            <p:cNvGrpSpPr/>
            <p:nvPr/>
          </p:nvGrpSpPr>
          <p:grpSpPr>
            <a:xfrm>
              <a:off x="10872413" y="3167257"/>
              <a:ext cx="903207" cy="2788604"/>
              <a:chOff x="10269214" y="2551639"/>
              <a:chExt cx="1147991" cy="3544360"/>
            </a:xfrm>
          </p:grpSpPr>
          <p:sp>
            <p:nvSpPr>
              <p:cNvPr id="106" name="مأذنة">
                <a:extLst>
                  <a:ext uri="{FF2B5EF4-FFF2-40B4-BE49-F238E27FC236}">
                    <a16:creationId xmlns:a16="http://schemas.microsoft.com/office/drawing/2014/main" id="{4533CBC1-4296-40E7-96F6-8E44C6B77C65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مستطيل 106">
                <a:extLst>
                  <a:ext uri="{FF2B5EF4-FFF2-40B4-BE49-F238E27FC236}">
                    <a16:creationId xmlns:a16="http://schemas.microsoft.com/office/drawing/2014/main" id="{47B8D932-8F1E-4C5A-A88F-034070209083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8" name="مخطط انسيابي: مهلة 107">
                <a:extLst>
                  <a:ext uri="{FF2B5EF4-FFF2-40B4-BE49-F238E27FC236}">
                    <a16:creationId xmlns:a16="http://schemas.microsoft.com/office/drawing/2014/main" id="{315519F1-1B11-4249-80A7-93F1FF78863C}"/>
                  </a:ext>
                </a:extLst>
              </p:cNvPr>
              <p:cNvSpPr/>
              <p:nvPr/>
            </p:nvSpPr>
            <p:spPr>
              <a:xfrm rot="16200000">
                <a:off x="10673959" y="4745960"/>
                <a:ext cx="338501" cy="338501"/>
              </a:xfrm>
              <a:prstGeom prst="flowChartDelay">
                <a:avLst/>
              </a:prstGeom>
              <a:solidFill>
                <a:srgbClr val="FFF9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9" name="مستطيل 108">
                <a:extLst>
                  <a:ext uri="{FF2B5EF4-FFF2-40B4-BE49-F238E27FC236}">
                    <a16:creationId xmlns:a16="http://schemas.microsoft.com/office/drawing/2014/main" id="{F0E9DD7E-2B42-4542-A112-43445764D6F2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110" name="مستطيل 109">
                <a:extLst>
                  <a:ext uri="{FF2B5EF4-FFF2-40B4-BE49-F238E27FC236}">
                    <a16:creationId xmlns:a16="http://schemas.microsoft.com/office/drawing/2014/main" id="{B4AFB74A-9918-4AD9-B56C-312C68149691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91" name="مجموعة 90">
              <a:extLst>
                <a:ext uri="{FF2B5EF4-FFF2-40B4-BE49-F238E27FC236}">
                  <a16:creationId xmlns:a16="http://schemas.microsoft.com/office/drawing/2014/main" id="{908CD24C-CFEE-4954-97EC-7CA3C6A9910F}"/>
                </a:ext>
              </a:extLst>
            </p:cNvPr>
            <p:cNvGrpSpPr/>
            <p:nvPr/>
          </p:nvGrpSpPr>
          <p:grpSpPr>
            <a:xfrm>
              <a:off x="10005375" y="2816567"/>
              <a:ext cx="811991" cy="3274765"/>
              <a:chOff x="10269214" y="2551639"/>
              <a:chExt cx="1147991" cy="4629854"/>
            </a:xfrm>
          </p:grpSpPr>
          <p:sp>
            <p:nvSpPr>
              <p:cNvPr id="102" name="مأذنة">
                <a:extLst>
                  <a:ext uri="{FF2B5EF4-FFF2-40B4-BE49-F238E27FC236}">
                    <a16:creationId xmlns:a16="http://schemas.microsoft.com/office/drawing/2014/main" id="{E8C2666B-BE48-47FB-9C50-C3770227ADE9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مستطيل 102">
                <a:extLst>
                  <a:ext uri="{FF2B5EF4-FFF2-40B4-BE49-F238E27FC236}">
                    <a16:creationId xmlns:a16="http://schemas.microsoft.com/office/drawing/2014/main" id="{C73EB48D-94F7-4394-BAF7-47B6CCB6B6A4}"/>
                  </a:ext>
                </a:extLst>
              </p:cNvPr>
              <p:cNvSpPr/>
              <p:nvPr/>
            </p:nvSpPr>
            <p:spPr>
              <a:xfrm>
                <a:off x="10387965" y="4137343"/>
                <a:ext cx="914401" cy="3044150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  <p:sp>
            <p:nvSpPr>
              <p:cNvPr id="104" name="مستطيل 103">
                <a:extLst>
                  <a:ext uri="{FF2B5EF4-FFF2-40B4-BE49-F238E27FC236}">
                    <a16:creationId xmlns:a16="http://schemas.microsoft.com/office/drawing/2014/main" id="{F3477CC3-8603-4F87-B0C0-AA7D70B9B918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105" name="مستطيل 104">
                <a:extLst>
                  <a:ext uri="{FF2B5EF4-FFF2-40B4-BE49-F238E27FC236}">
                    <a16:creationId xmlns:a16="http://schemas.microsoft.com/office/drawing/2014/main" id="{B5E5F87C-C207-439A-93B6-F106DEBBFAB1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sp>
          <p:nvSpPr>
            <p:cNvPr id="98" name="مأذنة">
              <a:extLst>
                <a:ext uri="{FF2B5EF4-FFF2-40B4-BE49-F238E27FC236}">
                  <a16:creationId xmlns:a16="http://schemas.microsoft.com/office/drawing/2014/main" id="{9B02FBCD-D062-40F7-8314-6AC135BF3EE2}"/>
                </a:ext>
              </a:extLst>
            </p:cNvPr>
            <p:cNvSpPr/>
            <p:nvPr/>
          </p:nvSpPr>
          <p:spPr>
            <a:xfrm>
              <a:off x="9102168" y="4432711"/>
              <a:ext cx="903207" cy="1247588"/>
            </a:xfrm>
            <a:custGeom>
              <a:avLst/>
              <a:gdLst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7614 w 33924"/>
                <a:gd name="connsiteY27" fmla="*/ 7956 h 43983"/>
                <a:gd name="connsiteX28" fmla="*/ 18263 w 33924"/>
                <a:gd name="connsiteY28" fmla="*/ 7089 h 43983"/>
                <a:gd name="connsiteX29" fmla="*/ 17614 w 33924"/>
                <a:gd name="connsiteY29" fmla="*/ 7089 h 43983"/>
                <a:gd name="connsiteX30" fmla="*/ 16961 w 33924"/>
                <a:gd name="connsiteY30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8263 w 33924"/>
                <a:gd name="connsiteY27" fmla="*/ 7089 h 43983"/>
                <a:gd name="connsiteX28" fmla="*/ 17614 w 33924"/>
                <a:gd name="connsiteY28" fmla="*/ 7089 h 43983"/>
                <a:gd name="connsiteX29" fmla="*/ 16961 w 33924"/>
                <a:gd name="connsiteY29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9402 h 43983"/>
                <a:gd name="connsiteX5" fmla="*/ 15660 w 33924"/>
                <a:gd name="connsiteY5" fmla="*/ 9402 h 43983"/>
                <a:gd name="connsiteX6" fmla="*/ 15660 w 33924"/>
                <a:gd name="connsiteY6" fmla="*/ 11502 h 43983"/>
                <a:gd name="connsiteX7" fmla="*/ 14721 w 33924"/>
                <a:gd name="connsiteY7" fmla="*/ 11502 h 43983"/>
                <a:gd name="connsiteX8" fmla="*/ 14721 w 33924"/>
                <a:gd name="connsiteY8" fmla="*/ 13815 h 43983"/>
                <a:gd name="connsiteX9" fmla="*/ 3437 w 33924"/>
                <a:gd name="connsiteY9" fmla="*/ 23942 h 43983"/>
                <a:gd name="connsiteX10" fmla="*/ 3437 w 33924"/>
                <a:gd name="connsiteY10" fmla="*/ 36241 h 43983"/>
                <a:gd name="connsiteX11" fmla="*/ 2281 w 33924"/>
                <a:gd name="connsiteY11" fmla="*/ 36241 h 43983"/>
                <a:gd name="connsiteX12" fmla="*/ 2281 w 33924"/>
                <a:gd name="connsiteY12" fmla="*/ 38627 h 43983"/>
                <a:gd name="connsiteX13" fmla="*/ 3437 w 33924"/>
                <a:gd name="connsiteY13" fmla="*/ 38627 h 43983"/>
                <a:gd name="connsiteX14" fmla="*/ 3437 w 33924"/>
                <a:gd name="connsiteY14" fmla="*/ 43983 h 43983"/>
                <a:gd name="connsiteX15" fmla="*/ 30489 w 33924"/>
                <a:gd name="connsiteY15" fmla="*/ 43983 h 43983"/>
                <a:gd name="connsiteX16" fmla="*/ 30489 w 33924"/>
                <a:gd name="connsiteY16" fmla="*/ 38627 h 43983"/>
                <a:gd name="connsiteX17" fmla="*/ 31647 w 33924"/>
                <a:gd name="connsiteY17" fmla="*/ 38627 h 43983"/>
                <a:gd name="connsiteX18" fmla="*/ 31647 w 33924"/>
                <a:gd name="connsiteY18" fmla="*/ 36241 h 43983"/>
                <a:gd name="connsiteX19" fmla="*/ 30489 w 33924"/>
                <a:gd name="connsiteY19" fmla="*/ 36241 h 43983"/>
                <a:gd name="connsiteX20" fmla="*/ 30489 w 33924"/>
                <a:gd name="connsiteY20" fmla="*/ 23942 h 43983"/>
                <a:gd name="connsiteX21" fmla="*/ 19206 w 33924"/>
                <a:gd name="connsiteY21" fmla="*/ 13815 h 43983"/>
                <a:gd name="connsiteX22" fmla="*/ 19206 w 33924"/>
                <a:gd name="connsiteY22" fmla="*/ 11502 h 43983"/>
                <a:gd name="connsiteX23" fmla="*/ 18263 w 33924"/>
                <a:gd name="connsiteY23" fmla="*/ 11502 h 43983"/>
                <a:gd name="connsiteX24" fmla="*/ 18263 w 33924"/>
                <a:gd name="connsiteY24" fmla="*/ 9402 h 43983"/>
                <a:gd name="connsiteX25" fmla="*/ 17614 w 33924"/>
                <a:gd name="connsiteY25" fmla="*/ 9402 h 43983"/>
                <a:gd name="connsiteX26" fmla="*/ 18263 w 33924"/>
                <a:gd name="connsiteY26" fmla="*/ 7089 h 43983"/>
                <a:gd name="connsiteX27" fmla="*/ 17614 w 33924"/>
                <a:gd name="connsiteY27" fmla="*/ 7089 h 43983"/>
                <a:gd name="connsiteX28" fmla="*/ 16961 w 33924"/>
                <a:gd name="connsiteY28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8263 w 33924"/>
                <a:gd name="connsiteY25" fmla="*/ 7089 h 43983"/>
                <a:gd name="connsiteX26" fmla="*/ 17614 w 33924"/>
                <a:gd name="connsiteY26" fmla="*/ 7089 h 43983"/>
                <a:gd name="connsiteX27" fmla="*/ 16961 w 33924"/>
                <a:gd name="connsiteY27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7614 w 33924"/>
                <a:gd name="connsiteY25" fmla="*/ 7089 h 43983"/>
                <a:gd name="connsiteX26" fmla="*/ 16961 w 33924"/>
                <a:gd name="connsiteY26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7614 w 33924"/>
                <a:gd name="connsiteY24" fmla="*/ 7089 h 43983"/>
                <a:gd name="connsiteX25" fmla="*/ 16961 w 33924"/>
                <a:gd name="connsiteY25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6961 w 33924"/>
                <a:gd name="connsiteY24" fmla="*/ 0 h 43983"/>
                <a:gd name="connsiteX0" fmla="*/ 16961 w 33924"/>
                <a:gd name="connsiteY0" fmla="*/ 0 h 43983"/>
                <a:gd name="connsiteX1" fmla="*/ 16312 w 33924"/>
                <a:gd name="connsiteY1" fmla="*/ 9402 h 43983"/>
                <a:gd name="connsiteX2" fmla="*/ 15660 w 33924"/>
                <a:gd name="connsiteY2" fmla="*/ 9402 h 43983"/>
                <a:gd name="connsiteX3" fmla="*/ 15660 w 33924"/>
                <a:gd name="connsiteY3" fmla="*/ 11502 h 43983"/>
                <a:gd name="connsiteX4" fmla="*/ 14721 w 33924"/>
                <a:gd name="connsiteY4" fmla="*/ 11502 h 43983"/>
                <a:gd name="connsiteX5" fmla="*/ 14721 w 33924"/>
                <a:gd name="connsiteY5" fmla="*/ 13815 h 43983"/>
                <a:gd name="connsiteX6" fmla="*/ 3437 w 33924"/>
                <a:gd name="connsiteY6" fmla="*/ 23942 h 43983"/>
                <a:gd name="connsiteX7" fmla="*/ 3437 w 33924"/>
                <a:gd name="connsiteY7" fmla="*/ 36241 h 43983"/>
                <a:gd name="connsiteX8" fmla="*/ 2281 w 33924"/>
                <a:gd name="connsiteY8" fmla="*/ 36241 h 43983"/>
                <a:gd name="connsiteX9" fmla="*/ 2281 w 33924"/>
                <a:gd name="connsiteY9" fmla="*/ 38627 h 43983"/>
                <a:gd name="connsiteX10" fmla="*/ 3437 w 33924"/>
                <a:gd name="connsiteY10" fmla="*/ 38627 h 43983"/>
                <a:gd name="connsiteX11" fmla="*/ 3437 w 33924"/>
                <a:gd name="connsiteY11" fmla="*/ 43983 h 43983"/>
                <a:gd name="connsiteX12" fmla="*/ 30489 w 33924"/>
                <a:gd name="connsiteY12" fmla="*/ 43983 h 43983"/>
                <a:gd name="connsiteX13" fmla="*/ 30489 w 33924"/>
                <a:gd name="connsiteY13" fmla="*/ 38627 h 43983"/>
                <a:gd name="connsiteX14" fmla="*/ 31647 w 33924"/>
                <a:gd name="connsiteY14" fmla="*/ 38627 h 43983"/>
                <a:gd name="connsiteX15" fmla="*/ 31647 w 33924"/>
                <a:gd name="connsiteY15" fmla="*/ 36241 h 43983"/>
                <a:gd name="connsiteX16" fmla="*/ 30489 w 33924"/>
                <a:gd name="connsiteY16" fmla="*/ 36241 h 43983"/>
                <a:gd name="connsiteX17" fmla="*/ 30489 w 33924"/>
                <a:gd name="connsiteY17" fmla="*/ 23942 h 43983"/>
                <a:gd name="connsiteX18" fmla="*/ 19206 w 33924"/>
                <a:gd name="connsiteY18" fmla="*/ 13815 h 43983"/>
                <a:gd name="connsiteX19" fmla="*/ 19206 w 33924"/>
                <a:gd name="connsiteY19" fmla="*/ 11502 h 43983"/>
                <a:gd name="connsiteX20" fmla="*/ 18263 w 33924"/>
                <a:gd name="connsiteY20" fmla="*/ 11502 h 43983"/>
                <a:gd name="connsiteX21" fmla="*/ 18263 w 33924"/>
                <a:gd name="connsiteY21" fmla="*/ 9402 h 43983"/>
                <a:gd name="connsiteX22" fmla="*/ 17614 w 33924"/>
                <a:gd name="connsiteY22" fmla="*/ 9402 h 43983"/>
                <a:gd name="connsiteX23" fmla="*/ 16961 w 33924"/>
                <a:gd name="connsiteY23" fmla="*/ 0 h 4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924" h="43983" extrusionOk="0">
                  <a:moveTo>
                    <a:pt x="16961" y="0"/>
                  </a:moveTo>
                  <a:cubicBezTo>
                    <a:pt x="16744" y="0"/>
                    <a:pt x="16529" y="7835"/>
                    <a:pt x="16312" y="9402"/>
                  </a:cubicBezTo>
                  <a:lnTo>
                    <a:pt x="15660" y="9402"/>
                  </a:lnTo>
                  <a:lnTo>
                    <a:pt x="15660" y="11502"/>
                  </a:lnTo>
                  <a:lnTo>
                    <a:pt x="14721" y="11502"/>
                  </a:lnTo>
                  <a:lnTo>
                    <a:pt x="14721" y="13815"/>
                  </a:lnTo>
                  <a:cubicBezTo>
                    <a:pt x="14721" y="13815"/>
                    <a:pt x="8643" y="19388"/>
                    <a:pt x="3437" y="23942"/>
                  </a:cubicBezTo>
                  <a:cubicBezTo>
                    <a:pt x="-1772" y="28500"/>
                    <a:pt x="-471" y="34722"/>
                    <a:pt x="3437" y="36241"/>
                  </a:cubicBezTo>
                  <a:lnTo>
                    <a:pt x="2281" y="36241"/>
                  </a:lnTo>
                  <a:lnTo>
                    <a:pt x="2281" y="38627"/>
                  </a:lnTo>
                  <a:lnTo>
                    <a:pt x="3437" y="38627"/>
                  </a:lnTo>
                  <a:lnTo>
                    <a:pt x="3437" y="43983"/>
                  </a:lnTo>
                  <a:lnTo>
                    <a:pt x="30489" y="43983"/>
                  </a:lnTo>
                  <a:lnTo>
                    <a:pt x="30489" y="38627"/>
                  </a:lnTo>
                  <a:lnTo>
                    <a:pt x="31647" y="38627"/>
                  </a:lnTo>
                  <a:lnTo>
                    <a:pt x="31647" y="36241"/>
                  </a:lnTo>
                  <a:lnTo>
                    <a:pt x="30489" y="36241"/>
                  </a:lnTo>
                  <a:cubicBezTo>
                    <a:pt x="34395" y="34722"/>
                    <a:pt x="35697" y="28500"/>
                    <a:pt x="30489" y="23942"/>
                  </a:cubicBezTo>
                  <a:cubicBezTo>
                    <a:pt x="25283" y="19388"/>
                    <a:pt x="19206" y="13815"/>
                    <a:pt x="19206" y="13815"/>
                  </a:cubicBezTo>
                  <a:lnTo>
                    <a:pt x="19206" y="11502"/>
                  </a:lnTo>
                  <a:lnTo>
                    <a:pt x="18263" y="11502"/>
                  </a:lnTo>
                  <a:lnTo>
                    <a:pt x="18263" y="9402"/>
                  </a:lnTo>
                  <a:lnTo>
                    <a:pt x="17614" y="9402"/>
                  </a:lnTo>
                  <a:cubicBezTo>
                    <a:pt x="17396" y="6268"/>
                    <a:pt x="17179" y="3134"/>
                    <a:pt x="16961" y="0"/>
                  </a:cubicBezTo>
                  <a:close/>
                </a:path>
              </a:pathLst>
            </a:custGeom>
            <a:solidFill>
              <a:srgbClr val="FCE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مستطيل 1">
            <a:extLst>
              <a:ext uri="{FF2B5EF4-FFF2-40B4-BE49-F238E27FC236}">
                <a16:creationId xmlns:a16="http://schemas.microsoft.com/office/drawing/2014/main" id="{32C6B3AF-00DF-40DB-944F-A14DEA169216}"/>
              </a:ext>
            </a:extLst>
          </p:cNvPr>
          <p:cNvSpPr/>
          <p:nvPr/>
        </p:nvSpPr>
        <p:spPr>
          <a:xfrm>
            <a:off x="0" y="6642192"/>
            <a:ext cx="12192000" cy="261934"/>
          </a:xfrm>
          <a:prstGeom prst="rect">
            <a:avLst/>
          </a:prstGeom>
          <a:solidFill>
            <a:srgbClr val="FCE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1" name="شكل حر: شكل 110">
            <a:extLst>
              <a:ext uri="{FF2B5EF4-FFF2-40B4-BE49-F238E27FC236}">
                <a16:creationId xmlns:a16="http://schemas.microsoft.com/office/drawing/2014/main" id="{F8FFEB96-8B55-4259-8370-F428ED381F96}"/>
              </a:ext>
            </a:extLst>
          </p:cNvPr>
          <p:cNvSpPr/>
          <p:nvPr/>
        </p:nvSpPr>
        <p:spPr>
          <a:xfrm rot="1330170">
            <a:off x="4982293" y="6345729"/>
            <a:ext cx="120539" cy="144236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112" name="شكل حر: شكل 111">
            <a:extLst>
              <a:ext uri="{FF2B5EF4-FFF2-40B4-BE49-F238E27FC236}">
                <a16:creationId xmlns:a16="http://schemas.microsoft.com/office/drawing/2014/main" id="{BB4866A3-CE5F-4100-AD6F-237C0D2DF231}"/>
              </a:ext>
            </a:extLst>
          </p:cNvPr>
          <p:cNvSpPr/>
          <p:nvPr/>
        </p:nvSpPr>
        <p:spPr>
          <a:xfrm rot="1330170">
            <a:off x="2005924" y="6398494"/>
            <a:ext cx="120539" cy="144236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113" name="شكل حر: شكل 112">
            <a:extLst>
              <a:ext uri="{FF2B5EF4-FFF2-40B4-BE49-F238E27FC236}">
                <a16:creationId xmlns:a16="http://schemas.microsoft.com/office/drawing/2014/main" id="{B7CC4180-8D03-4DE9-BA2E-D0B61C973E85}"/>
              </a:ext>
            </a:extLst>
          </p:cNvPr>
          <p:cNvSpPr/>
          <p:nvPr/>
        </p:nvSpPr>
        <p:spPr>
          <a:xfrm rot="389822">
            <a:off x="1556004" y="5999470"/>
            <a:ext cx="120539" cy="144236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114" name="شكل حر: شكل 113">
            <a:extLst>
              <a:ext uri="{FF2B5EF4-FFF2-40B4-BE49-F238E27FC236}">
                <a16:creationId xmlns:a16="http://schemas.microsoft.com/office/drawing/2014/main" id="{288BECE7-902A-47D3-BBE3-B87231229D8F}"/>
              </a:ext>
            </a:extLst>
          </p:cNvPr>
          <p:cNvSpPr/>
          <p:nvPr/>
        </p:nvSpPr>
        <p:spPr>
          <a:xfrm rot="871710">
            <a:off x="3388550" y="5956265"/>
            <a:ext cx="271522" cy="324900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46" name="شكل حر: شكل 45">
            <a:extLst>
              <a:ext uri="{FF2B5EF4-FFF2-40B4-BE49-F238E27FC236}">
                <a16:creationId xmlns:a16="http://schemas.microsoft.com/office/drawing/2014/main" id="{F1AC8690-894D-4B05-AA24-338B7B3B04CE}"/>
              </a:ext>
            </a:extLst>
          </p:cNvPr>
          <p:cNvSpPr/>
          <p:nvPr/>
        </p:nvSpPr>
        <p:spPr>
          <a:xfrm flipH="1">
            <a:off x="467582" y="3193483"/>
            <a:ext cx="535853" cy="627141"/>
          </a:xfrm>
          <a:custGeom>
            <a:avLst/>
            <a:gdLst>
              <a:gd name="connsiteX0" fmla="*/ 404813 w 599568"/>
              <a:gd name="connsiteY0" fmla="*/ 33338 h 701710"/>
              <a:gd name="connsiteX1" fmla="*/ 297180 w 599568"/>
              <a:gd name="connsiteY1" fmla="*/ 0 h 701710"/>
              <a:gd name="connsiteX2" fmla="*/ 363855 w 599568"/>
              <a:gd name="connsiteY2" fmla="*/ 406718 h 701710"/>
              <a:gd name="connsiteX3" fmla="*/ 0 w 599568"/>
              <a:gd name="connsiteY3" fmla="*/ 599123 h 701710"/>
              <a:gd name="connsiteX4" fmla="*/ 91440 w 599568"/>
              <a:gd name="connsiteY4" fmla="*/ 664845 h 701710"/>
              <a:gd name="connsiteX5" fmla="*/ 562928 w 599568"/>
              <a:gd name="connsiteY5" fmla="*/ 505778 h 701710"/>
              <a:gd name="connsiteX6" fmla="*/ 404813 w 599568"/>
              <a:gd name="connsiteY6" fmla="*/ 33338 h 70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68" h="701710">
                <a:moveTo>
                  <a:pt x="404813" y="33338"/>
                </a:moveTo>
                <a:cubicBezTo>
                  <a:pt x="369570" y="16192"/>
                  <a:pt x="333375" y="4763"/>
                  <a:pt x="297180" y="0"/>
                </a:cubicBezTo>
                <a:cubicBezTo>
                  <a:pt x="401955" y="103823"/>
                  <a:pt x="433388" y="266700"/>
                  <a:pt x="363855" y="406718"/>
                </a:cubicBezTo>
                <a:cubicBezTo>
                  <a:pt x="295275" y="546735"/>
                  <a:pt x="144780" y="619125"/>
                  <a:pt x="0" y="599123"/>
                </a:cubicBezTo>
                <a:cubicBezTo>
                  <a:pt x="25717" y="624840"/>
                  <a:pt x="57150" y="647700"/>
                  <a:pt x="91440" y="664845"/>
                </a:cubicBezTo>
                <a:cubicBezTo>
                  <a:pt x="265748" y="751523"/>
                  <a:pt x="477203" y="680085"/>
                  <a:pt x="562928" y="505778"/>
                </a:cubicBezTo>
                <a:cubicBezTo>
                  <a:pt x="648653" y="331470"/>
                  <a:pt x="579120" y="120968"/>
                  <a:pt x="404813" y="33338"/>
                </a:cubicBezTo>
                <a:close/>
              </a:path>
            </a:pathLst>
          </a:custGeom>
          <a:solidFill>
            <a:srgbClr val="FCEBF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DC5DB490-6B73-4164-A393-26E6A7BADA8F}"/>
              </a:ext>
            </a:extLst>
          </p:cNvPr>
          <p:cNvGrpSpPr/>
          <p:nvPr/>
        </p:nvGrpSpPr>
        <p:grpSpPr>
          <a:xfrm>
            <a:off x="1007031" y="1691380"/>
            <a:ext cx="2710476" cy="5405594"/>
            <a:chOff x="6317890" y="406381"/>
            <a:chExt cx="3083513" cy="614955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5F8B110-AC7D-4FAA-BF81-EC2A399C386B}"/>
                </a:ext>
              </a:extLst>
            </p:cNvPr>
            <p:cNvSpPr/>
            <p:nvPr/>
          </p:nvSpPr>
          <p:spPr>
            <a:xfrm rot="21548703">
              <a:off x="7154569" y="3383901"/>
              <a:ext cx="1509891" cy="271666"/>
            </a:xfrm>
            <a:custGeom>
              <a:avLst/>
              <a:gdLst>
                <a:gd name="connsiteX0" fmla="*/ 868678 w 1509891"/>
                <a:gd name="connsiteY0" fmla="*/ 0 h 271666"/>
                <a:gd name="connsiteX1" fmla="*/ 868678 w 1509891"/>
                <a:gd name="connsiteY1" fmla="*/ 166843 h 271666"/>
                <a:gd name="connsiteX2" fmla="*/ 1035661 w 1509891"/>
                <a:gd name="connsiteY2" fmla="*/ 200188 h 271666"/>
                <a:gd name="connsiteX3" fmla="*/ 1378107 w 1509891"/>
                <a:gd name="connsiteY3" fmla="*/ 242283 h 271666"/>
                <a:gd name="connsiteX4" fmla="*/ 1476220 w 1509891"/>
                <a:gd name="connsiteY4" fmla="*/ 259132 h 271666"/>
                <a:gd name="connsiteX5" fmla="*/ 1509891 w 1509891"/>
                <a:gd name="connsiteY5" fmla="*/ 271666 h 271666"/>
                <a:gd name="connsiteX6" fmla="*/ 0 w 1509891"/>
                <a:gd name="connsiteY6" fmla="*/ 249134 h 271666"/>
                <a:gd name="connsiteX7" fmla="*/ 1606 w 1509891"/>
                <a:gd name="connsiteY7" fmla="*/ 248076 h 271666"/>
                <a:gd name="connsiteX8" fmla="*/ 402540 w 1509891"/>
                <a:gd name="connsiteY8" fmla="*/ 200188 h 271666"/>
                <a:gd name="connsiteX9" fmla="*/ 569523 w 1509891"/>
                <a:gd name="connsiteY9" fmla="*/ 168262 h 271666"/>
                <a:gd name="connsiteX10" fmla="*/ 569523 w 1509891"/>
                <a:gd name="connsiteY10" fmla="*/ 0 h 271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09891" h="271666">
                  <a:moveTo>
                    <a:pt x="868678" y="0"/>
                  </a:moveTo>
                  <a:cubicBezTo>
                    <a:pt x="853482" y="21757"/>
                    <a:pt x="868678" y="166843"/>
                    <a:pt x="868678" y="166843"/>
                  </a:cubicBezTo>
                  <a:cubicBezTo>
                    <a:pt x="933704" y="177012"/>
                    <a:pt x="987951" y="188600"/>
                    <a:pt x="1035661" y="200188"/>
                  </a:cubicBezTo>
                  <a:lnTo>
                    <a:pt x="1378107" y="242283"/>
                  </a:lnTo>
                  <a:cubicBezTo>
                    <a:pt x="1409559" y="243701"/>
                    <a:pt x="1445872" y="250235"/>
                    <a:pt x="1476220" y="259132"/>
                  </a:cubicBezTo>
                  <a:lnTo>
                    <a:pt x="1509891" y="271666"/>
                  </a:lnTo>
                  <a:lnTo>
                    <a:pt x="0" y="249134"/>
                  </a:lnTo>
                  <a:lnTo>
                    <a:pt x="1606" y="248076"/>
                  </a:lnTo>
                  <a:lnTo>
                    <a:pt x="402540" y="200188"/>
                  </a:lnTo>
                  <a:cubicBezTo>
                    <a:pt x="450250" y="188600"/>
                    <a:pt x="504498" y="177012"/>
                    <a:pt x="569523" y="168262"/>
                  </a:cubicBezTo>
                  <a:cubicBezTo>
                    <a:pt x="569523" y="168262"/>
                    <a:pt x="584719" y="21757"/>
                    <a:pt x="569523" y="0"/>
                  </a:cubicBezTo>
                  <a:close/>
                </a:path>
              </a:pathLst>
            </a:custGeom>
            <a:solidFill>
              <a:srgbClr val="FFC0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439;p43">
              <a:extLst>
                <a:ext uri="{FF2B5EF4-FFF2-40B4-BE49-F238E27FC236}">
                  <a16:creationId xmlns:a16="http://schemas.microsoft.com/office/drawing/2014/main" id="{8F45F8CF-85F5-4F96-9F13-8C7AB3849A4C}"/>
                </a:ext>
              </a:extLst>
            </p:cNvPr>
            <p:cNvSpPr/>
            <p:nvPr/>
          </p:nvSpPr>
          <p:spPr>
            <a:xfrm rot="21548703">
              <a:off x="7840612" y="4946453"/>
              <a:ext cx="39228" cy="661172"/>
            </a:xfrm>
            <a:custGeom>
              <a:avLst/>
              <a:gdLst/>
              <a:ahLst/>
              <a:cxnLst/>
              <a:rect l="l" t="t" r="r" b="b"/>
              <a:pathLst>
                <a:path w="222" h="5154" extrusionOk="0">
                  <a:moveTo>
                    <a:pt x="111" y="0"/>
                  </a:moveTo>
                  <a:cubicBezTo>
                    <a:pt x="111" y="0"/>
                    <a:pt x="98" y="74"/>
                    <a:pt x="86" y="221"/>
                  </a:cubicBezTo>
                  <a:cubicBezTo>
                    <a:pt x="74" y="356"/>
                    <a:pt x="62" y="565"/>
                    <a:pt x="49" y="810"/>
                  </a:cubicBezTo>
                  <a:cubicBezTo>
                    <a:pt x="25" y="1289"/>
                    <a:pt x="0" y="1926"/>
                    <a:pt x="0" y="2577"/>
                  </a:cubicBezTo>
                  <a:cubicBezTo>
                    <a:pt x="0" y="3215"/>
                    <a:pt x="13" y="3865"/>
                    <a:pt x="49" y="4343"/>
                  </a:cubicBezTo>
                  <a:cubicBezTo>
                    <a:pt x="62" y="4589"/>
                    <a:pt x="74" y="4785"/>
                    <a:pt x="86" y="4932"/>
                  </a:cubicBezTo>
                  <a:cubicBezTo>
                    <a:pt x="98" y="5067"/>
                    <a:pt x="111" y="5153"/>
                    <a:pt x="111" y="5153"/>
                  </a:cubicBezTo>
                  <a:cubicBezTo>
                    <a:pt x="111" y="5153"/>
                    <a:pt x="123" y="5067"/>
                    <a:pt x="135" y="4932"/>
                  </a:cubicBezTo>
                  <a:cubicBezTo>
                    <a:pt x="135" y="4785"/>
                    <a:pt x="160" y="4589"/>
                    <a:pt x="172" y="4343"/>
                  </a:cubicBezTo>
                  <a:cubicBezTo>
                    <a:pt x="197" y="3865"/>
                    <a:pt x="221" y="3215"/>
                    <a:pt x="221" y="2577"/>
                  </a:cubicBezTo>
                  <a:cubicBezTo>
                    <a:pt x="221" y="1926"/>
                    <a:pt x="197" y="1289"/>
                    <a:pt x="172" y="810"/>
                  </a:cubicBezTo>
                  <a:cubicBezTo>
                    <a:pt x="160" y="565"/>
                    <a:pt x="135" y="356"/>
                    <a:pt x="135" y="221"/>
                  </a:cubicBezTo>
                  <a:cubicBezTo>
                    <a:pt x="123" y="74"/>
                    <a:pt x="111" y="0"/>
                    <a:pt x="111" y="0"/>
                  </a:cubicBezTo>
                  <a:close/>
                </a:path>
              </a:pathLst>
            </a:custGeom>
            <a:solidFill>
              <a:srgbClr val="0233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440;p43">
              <a:extLst>
                <a:ext uri="{FF2B5EF4-FFF2-40B4-BE49-F238E27FC236}">
                  <a16:creationId xmlns:a16="http://schemas.microsoft.com/office/drawing/2014/main" id="{7620887A-A63D-40B0-B1C4-F195D1DD7FE6}"/>
                </a:ext>
              </a:extLst>
            </p:cNvPr>
            <p:cNvSpPr/>
            <p:nvPr/>
          </p:nvSpPr>
          <p:spPr>
            <a:xfrm rot="21548703">
              <a:off x="7867442" y="4944863"/>
              <a:ext cx="197551" cy="492993"/>
            </a:xfrm>
            <a:custGeom>
              <a:avLst/>
              <a:gdLst/>
              <a:ahLst/>
              <a:cxnLst/>
              <a:rect l="l" t="t" r="r" b="b"/>
              <a:pathLst>
                <a:path w="1118" h="3843" extrusionOk="0">
                  <a:moveTo>
                    <a:pt x="1007" y="0"/>
                  </a:moveTo>
                  <a:cubicBezTo>
                    <a:pt x="1007" y="0"/>
                    <a:pt x="995" y="62"/>
                    <a:pt x="982" y="184"/>
                  </a:cubicBezTo>
                  <a:cubicBezTo>
                    <a:pt x="970" y="307"/>
                    <a:pt x="958" y="491"/>
                    <a:pt x="945" y="700"/>
                  </a:cubicBezTo>
                  <a:cubicBezTo>
                    <a:pt x="921" y="1117"/>
                    <a:pt x="896" y="1681"/>
                    <a:pt x="896" y="2233"/>
                  </a:cubicBezTo>
                  <a:cubicBezTo>
                    <a:pt x="896" y="2515"/>
                    <a:pt x="909" y="2785"/>
                    <a:pt x="872" y="3031"/>
                  </a:cubicBezTo>
                  <a:cubicBezTo>
                    <a:pt x="835" y="3288"/>
                    <a:pt x="761" y="3509"/>
                    <a:pt x="639" y="3644"/>
                  </a:cubicBezTo>
                  <a:cubicBezTo>
                    <a:pt x="565" y="3705"/>
                    <a:pt x="492" y="3754"/>
                    <a:pt x="418" y="3754"/>
                  </a:cubicBezTo>
                  <a:cubicBezTo>
                    <a:pt x="332" y="3767"/>
                    <a:pt x="258" y="3767"/>
                    <a:pt x="197" y="3779"/>
                  </a:cubicBezTo>
                  <a:cubicBezTo>
                    <a:pt x="74" y="3791"/>
                    <a:pt x="1" y="3804"/>
                    <a:pt x="1" y="3804"/>
                  </a:cubicBezTo>
                  <a:cubicBezTo>
                    <a:pt x="1" y="3804"/>
                    <a:pt x="74" y="3816"/>
                    <a:pt x="197" y="3816"/>
                  </a:cubicBezTo>
                  <a:cubicBezTo>
                    <a:pt x="258" y="3828"/>
                    <a:pt x="332" y="3840"/>
                    <a:pt x="418" y="3840"/>
                  </a:cubicBezTo>
                  <a:cubicBezTo>
                    <a:pt x="428" y="3842"/>
                    <a:pt x="439" y="3842"/>
                    <a:pt x="449" y="3842"/>
                  </a:cubicBezTo>
                  <a:cubicBezTo>
                    <a:pt x="539" y="3842"/>
                    <a:pt x="637" y="3797"/>
                    <a:pt x="725" y="3742"/>
                  </a:cubicBezTo>
                  <a:cubicBezTo>
                    <a:pt x="909" y="3595"/>
                    <a:pt x="1007" y="3337"/>
                    <a:pt x="1068" y="3067"/>
                  </a:cubicBezTo>
                  <a:cubicBezTo>
                    <a:pt x="1093" y="2933"/>
                    <a:pt x="1117" y="2798"/>
                    <a:pt x="1117" y="2650"/>
                  </a:cubicBezTo>
                  <a:cubicBezTo>
                    <a:pt x="1117" y="2515"/>
                    <a:pt x="1117" y="2380"/>
                    <a:pt x="1117" y="2233"/>
                  </a:cubicBezTo>
                  <a:cubicBezTo>
                    <a:pt x="1117" y="1681"/>
                    <a:pt x="1105" y="1117"/>
                    <a:pt x="1068" y="700"/>
                  </a:cubicBezTo>
                  <a:cubicBezTo>
                    <a:pt x="1056" y="491"/>
                    <a:pt x="1044" y="307"/>
                    <a:pt x="1031" y="184"/>
                  </a:cubicBezTo>
                  <a:cubicBezTo>
                    <a:pt x="1019" y="62"/>
                    <a:pt x="1007" y="0"/>
                    <a:pt x="1007" y="0"/>
                  </a:cubicBezTo>
                  <a:close/>
                </a:path>
              </a:pathLst>
            </a:custGeom>
            <a:solidFill>
              <a:srgbClr val="0233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441;p43">
              <a:extLst>
                <a:ext uri="{FF2B5EF4-FFF2-40B4-BE49-F238E27FC236}">
                  <a16:creationId xmlns:a16="http://schemas.microsoft.com/office/drawing/2014/main" id="{A5B2112F-268B-42CB-939A-03376DAE0B44}"/>
                </a:ext>
              </a:extLst>
            </p:cNvPr>
            <p:cNvSpPr/>
            <p:nvPr/>
          </p:nvSpPr>
          <p:spPr>
            <a:xfrm rot="21548703">
              <a:off x="8332026" y="4943348"/>
              <a:ext cx="312408" cy="278633"/>
            </a:xfrm>
            <a:custGeom>
              <a:avLst/>
              <a:gdLst/>
              <a:ahLst/>
              <a:cxnLst/>
              <a:rect l="l" t="t" r="r" b="b"/>
              <a:pathLst>
                <a:path w="1768" h="2172" extrusionOk="0">
                  <a:moveTo>
                    <a:pt x="50" y="0"/>
                  </a:moveTo>
                  <a:cubicBezTo>
                    <a:pt x="50" y="0"/>
                    <a:pt x="37" y="49"/>
                    <a:pt x="25" y="135"/>
                  </a:cubicBezTo>
                  <a:cubicBezTo>
                    <a:pt x="13" y="172"/>
                    <a:pt x="1" y="221"/>
                    <a:pt x="1" y="283"/>
                  </a:cubicBezTo>
                  <a:cubicBezTo>
                    <a:pt x="1" y="344"/>
                    <a:pt x="1" y="418"/>
                    <a:pt x="13" y="491"/>
                  </a:cubicBezTo>
                  <a:cubicBezTo>
                    <a:pt x="13" y="565"/>
                    <a:pt x="25" y="638"/>
                    <a:pt x="50" y="724"/>
                  </a:cubicBezTo>
                  <a:cubicBezTo>
                    <a:pt x="62" y="810"/>
                    <a:pt x="86" y="884"/>
                    <a:pt x="123" y="982"/>
                  </a:cubicBezTo>
                  <a:cubicBezTo>
                    <a:pt x="160" y="1055"/>
                    <a:pt x="197" y="1154"/>
                    <a:pt x="258" y="1227"/>
                  </a:cubicBezTo>
                  <a:cubicBezTo>
                    <a:pt x="295" y="1313"/>
                    <a:pt x="356" y="1399"/>
                    <a:pt x="418" y="1473"/>
                  </a:cubicBezTo>
                  <a:cubicBezTo>
                    <a:pt x="479" y="1546"/>
                    <a:pt x="553" y="1632"/>
                    <a:pt x="626" y="1693"/>
                  </a:cubicBezTo>
                  <a:cubicBezTo>
                    <a:pt x="688" y="1767"/>
                    <a:pt x="761" y="1816"/>
                    <a:pt x="847" y="1877"/>
                  </a:cubicBezTo>
                  <a:cubicBezTo>
                    <a:pt x="994" y="1976"/>
                    <a:pt x="1154" y="2049"/>
                    <a:pt x="1289" y="2098"/>
                  </a:cubicBezTo>
                  <a:cubicBezTo>
                    <a:pt x="1362" y="2123"/>
                    <a:pt x="1424" y="2135"/>
                    <a:pt x="1485" y="2147"/>
                  </a:cubicBezTo>
                  <a:cubicBezTo>
                    <a:pt x="1546" y="2160"/>
                    <a:pt x="1595" y="2172"/>
                    <a:pt x="1645" y="2172"/>
                  </a:cubicBezTo>
                  <a:lnTo>
                    <a:pt x="1767" y="2172"/>
                  </a:lnTo>
                  <a:cubicBezTo>
                    <a:pt x="1767" y="2172"/>
                    <a:pt x="1730" y="2147"/>
                    <a:pt x="1645" y="2123"/>
                  </a:cubicBezTo>
                  <a:cubicBezTo>
                    <a:pt x="1608" y="2111"/>
                    <a:pt x="1559" y="2086"/>
                    <a:pt x="1510" y="2062"/>
                  </a:cubicBezTo>
                  <a:cubicBezTo>
                    <a:pt x="1461" y="2049"/>
                    <a:pt x="1399" y="2012"/>
                    <a:pt x="1338" y="1976"/>
                  </a:cubicBezTo>
                  <a:cubicBezTo>
                    <a:pt x="1227" y="1914"/>
                    <a:pt x="1092" y="1828"/>
                    <a:pt x="957" y="1718"/>
                  </a:cubicBezTo>
                  <a:cubicBezTo>
                    <a:pt x="896" y="1657"/>
                    <a:pt x="835" y="1595"/>
                    <a:pt x="773" y="1534"/>
                  </a:cubicBezTo>
                  <a:cubicBezTo>
                    <a:pt x="712" y="1473"/>
                    <a:pt x="651" y="1399"/>
                    <a:pt x="589" y="1338"/>
                  </a:cubicBezTo>
                  <a:cubicBezTo>
                    <a:pt x="479" y="1190"/>
                    <a:pt x="381" y="1043"/>
                    <a:pt x="307" y="896"/>
                  </a:cubicBezTo>
                  <a:cubicBezTo>
                    <a:pt x="270" y="822"/>
                    <a:pt x="234" y="749"/>
                    <a:pt x="209" y="675"/>
                  </a:cubicBezTo>
                  <a:cubicBezTo>
                    <a:pt x="172" y="602"/>
                    <a:pt x="148" y="528"/>
                    <a:pt x="135" y="467"/>
                  </a:cubicBezTo>
                  <a:cubicBezTo>
                    <a:pt x="111" y="393"/>
                    <a:pt x="99" y="332"/>
                    <a:pt x="86" y="283"/>
                  </a:cubicBezTo>
                  <a:cubicBezTo>
                    <a:pt x="74" y="221"/>
                    <a:pt x="62" y="172"/>
                    <a:pt x="62" y="135"/>
                  </a:cubicBezTo>
                  <a:cubicBezTo>
                    <a:pt x="50" y="49"/>
                    <a:pt x="50" y="0"/>
                    <a:pt x="50" y="0"/>
                  </a:cubicBezTo>
                  <a:close/>
                </a:path>
              </a:pathLst>
            </a:custGeom>
            <a:solidFill>
              <a:srgbClr val="0233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442;p43">
              <a:extLst>
                <a:ext uri="{FF2B5EF4-FFF2-40B4-BE49-F238E27FC236}">
                  <a16:creationId xmlns:a16="http://schemas.microsoft.com/office/drawing/2014/main" id="{4DE93026-D811-4FC3-8FD9-2F4B0DF58560}"/>
                </a:ext>
              </a:extLst>
            </p:cNvPr>
            <p:cNvSpPr/>
            <p:nvPr/>
          </p:nvSpPr>
          <p:spPr>
            <a:xfrm rot="21548703">
              <a:off x="7094489" y="4948048"/>
              <a:ext cx="249325" cy="325967"/>
            </a:xfrm>
            <a:custGeom>
              <a:avLst/>
              <a:gdLst/>
              <a:ahLst/>
              <a:cxnLst/>
              <a:rect l="l" t="t" r="r" b="b"/>
              <a:pathLst>
                <a:path w="1411" h="2541" extrusionOk="0">
                  <a:moveTo>
                    <a:pt x="1386" y="1"/>
                  </a:moveTo>
                  <a:cubicBezTo>
                    <a:pt x="1386" y="1"/>
                    <a:pt x="1337" y="197"/>
                    <a:pt x="1288" y="492"/>
                  </a:cubicBezTo>
                  <a:cubicBezTo>
                    <a:pt x="1252" y="639"/>
                    <a:pt x="1215" y="811"/>
                    <a:pt x="1178" y="995"/>
                  </a:cubicBezTo>
                  <a:cubicBezTo>
                    <a:pt x="1141" y="1179"/>
                    <a:pt x="1092" y="1363"/>
                    <a:pt x="1031" y="1547"/>
                  </a:cubicBezTo>
                  <a:cubicBezTo>
                    <a:pt x="994" y="1633"/>
                    <a:pt x="969" y="1731"/>
                    <a:pt x="933" y="1817"/>
                  </a:cubicBezTo>
                  <a:cubicBezTo>
                    <a:pt x="908" y="1854"/>
                    <a:pt x="883" y="1890"/>
                    <a:pt x="871" y="1939"/>
                  </a:cubicBezTo>
                  <a:cubicBezTo>
                    <a:pt x="847" y="1976"/>
                    <a:pt x="822" y="2013"/>
                    <a:pt x="798" y="2050"/>
                  </a:cubicBezTo>
                  <a:cubicBezTo>
                    <a:pt x="773" y="2099"/>
                    <a:pt x="749" y="2123"/>
                    <a:pt x="724" y="2148"/>
                  </a:cubicBezTo>
                  <a:cubicBezTo>
                    <a:pt x="699" y="2185"/>
                    <a:pt x="675" y="2222"/>
                    <a:pt x="638" y="2246"/>
                  </a:cubicBezTo>
                  <a:cubicBezTo>
                    <a:pt x="577" y="2295"/>
                    <a:pt x="528" y="2344"/>
                    <a:pt x="466" y="2381"/>
                  </a:cubicBezTo>
                  <a:cubicBezTo>
                    <a:pt x="405" y="2418"/>
                    <a:pt x="344" y="2430"/>
                    <a:pt x="282" y="2455"/>
                  </a:cubicBezTo>
                  <a:cubicBezTo>
                    <a:pt x="258" y="2455"/>
                    <a:pt x="233" y="2467"/>
                    <a:pt x="209" y="2479"/>
                  </a:cubicBezTo>
                  <a:lnTo>
                    <a:pt x="135" y="2479"/>
                  </a:lnTo>
                  <a:cubicBezTo>
                    <a:pt x="49" y="2491"/>
                    <a:pt x="0" y="2504"/>
                    <a:pt x="0" y="2504"/>
                  </a:cubicBezTo>
                  <a:cubicBezTo>
                    <a:pt x="0" y="2504"/>
                    <a:pt x="49" y="2504"/>
                    <a:pt x="135" y="2516"/>
                  </a:cubicBezTo>
                  <a:cubicBezTo>
                    <a:pt x="160" y="2528"/>
                    <a:pt x="184" y="2528"/>
                    <a:pt x="209" y="2541"/>
                  </a:cubicBezTo>
                  <a:cubicBezTo>
                    <a:pt x="233" y="2541"/>
                    <a:pt x="270" y="2528"/>
                    <a:pt x="295" y="2528"/>
                  </a:cubicBezTo>
                  <a:cubicBezTo>
                    <a:pt x="368" y="2528"/>
                    <a:pt x="442" y="2528"/>
                    <a:pt x="515" y="2491"/>
                  </a:cubicBezTo>
                  <a:cubicBezTo>
                    <a:pt x="589" y="2467"/>
                    <a:pt x="675" y="2418"/>
                    <a:pt x="749" y="2369"/>
                  </a:cubicBezTo>
                  <a:cubicBezTo>
                    <a:pt x="785" y="2344"/>
                    <a:pt x="822" y="2307"/>
                    <a:pt x="859" y="2271"/>
                  </a:cubicBezTo>
                  <a:cubicBezTo>
                    <a:pt x="896" y="2246"/>
                    <a:pt x="933" y="2209"/>
                    <a:pt x="957" y="2160"/>
                  </a:cubicBezTo>
                  <a:cubicBezTo>
                    <a:pt x="982" y="2123"/>
                    <a:pt x="1018" y="2087"/>
                    <a:pt x="1043" y="2038"/>
                  </a:cubicBezTo>
                  <a:cubicBezTo>
                    <a:pt x="1067" y="2001"/>
                    <a:pt x="1092" y="1952"/>
                    <a:pt x="1117" y="1903"/>
                  </a:cubicBezTo>
                  <a:cubicBezTo>
                    <a:pt x="1166" y="1817"/>
                    <a:pt x="1202" y="1706"/>
                    <a:pt x="1239" y="1620"/>
                  </a:cubicBezTo>
                  <a:cubicBezTo>
                    <a:pt x="1301" y="1412"/>
                    <a:pt x="1350" y="1216"/>
                    <a:pt x="1374" y="1032"/>
                  </a:cubicBezTo>
                  <a:cubicBezTo>
                    <a:pt x="1399" y="835"/>
                    <a:pt x="1411" y="663"/>
                    <a:pt x="1411" y="504"/>
                  </a:cubicBezTo>
                  <a:cubicBezTo>
                    <a:pt x="1411" y="210"/>
                    <a:pt x="1386" y="1"/>
                    <a:pt x="1386" y="1"/>
                  </a:cubicBezTo>
                  <a:close/>
                </a:path>
              </a:pathLst>
            </a:custGeom>
            <a:solidFill>
              <a:srgbClr val="0233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443;p43">
              <a:extLst>
                <a:ext uri="{FF2B5EF4-FFF2-40B4-BE49-F238E27FC236}">
                  <a16:creationId xmlns:a16="http://schemas.microsoft.com/office/drawing/2014/main" id="{67251782-6213-443C-8D1B-B7AD67C5B5F0}"/>
                </a:ext>
              </a:extLst>
            </p:cNvPr>
            <p:cNvSpPr/>
            <p:nvPr/>
          </p:nvSpPr>
          <p:spPr>
            <a:xfrm rot="21548703">
              <a:off x="7700104" y="5575935"/>
              <a:ext cx="550776" cy="36305"/>
            </a:xfrm>
            <a:custGeom>
              <a:avLst/>
              <a:gdLst/>
              <a:ahLst/>
              <a:cxnLst/>
              <a:rect l="l" t="t" r="r" b="b"/>
              <a:pathLst>
                <a:path w="3117" h="283" extrusionOk="0">
                  <a:moveTo>
                    <a:pt x="1558" y="0"/>
                  </a:moveTo>
                  <a:cubicBezTo>
                    <a:pt x="1362" y="12"/>
                    <a:pt x="1166" y="12"/>
                    <a:pt x="982" y="37"/>
                  </a:cubicBezTo>
                  <a:cubicBezTo>
                    <a:pt x="798" y="61"/>
                    <a:pt x="626" y="86"/>
                    <a:pt x="479" y="110"/>
                  </a:cubicBezTo>
                  <a:cubicBezTo>
                    <a:pt x="184" y="172"/>
                    <a:pt x="0" y="233"/>
                    <a:pt x="0" y="233"/>
                  </a:cubicBezTo>
                  <a:cubicBezTo>
                    <a:pt x="0" y="233"/>
                    <a:pt x="197" y="245"/>
                    <a:pt x="491" y="245"/>
                  </a:cubicBezTo>
                  <a:cubicBezTo>
                    <a:pt x="638" y="245"/>
                    <a:pt x="810" y="233"/>
                    <a:pt x="994" y="233"/>
                  </a:cubicBezTo>
                  <a:cubicBezTo>
                    <a:pt x="1178" y="233"/>
                    <a:pt x="1374" y="233"/>
                    <a:pt x="1558" y="221"/>
                  </a:cubicBezTo>
                  <a:cubicBezTo>
                    <a:pt x="1755" y="221"/>
                    <a:pt x="1951" y="221"/>
                    <a:pt x="2135" y="233"/>
                  </a:cubicBezTo>
                  <a:lnTo>
                    <a:pt x="2393" y="233"/>
                  </a:lnTo>
                  <a:cubicBezTo>
                    <a:pt x="2466" y="245"/>
                    <a:pt x="2552" y="245"/>
                    <a:pt x="2626" y="245"/>
                  </a:cubicBezTo>
                  <a:cubicBezTo>
                    <a:pt x="2773" y="245"/>
                    <a:pt x="2883" y="270"/>
                    <a:pt x="2982" y="282"/>
                  </a:cubicBezTo>
                  <a:lnTo>
                    <a:pt x="3117" y="282"/>
                  </a:lnTo>
                  <a:cubicBezTo>
                    <a:pt x="3117" y="282"/>
                    <a:pt x="3067" y="270"/>
                    <a:pt x="2982" y="233"/>
                  </a:cubicBezTo>
                  <a:cubicBezTo>
                    <a:pt x="2908" y="209"/>
                    <a:pt x="2785" y="147"/>
                    <a:pt x="2650" y="123"/>
                  </a:cubicBezTo>
                  <a:cubicBezTo>
                    <a:pt x="2503" y="86"/>
                    <a:pt x="2331" y="49"/>
                    <a:pt x="2147" y="37"/>
                  </a:cubicBezTo>
                  <a:cubicBezTo>
                    <a:pt x="2049" y="25"/>
                    <a:pt x="1951" y="12"/>
                    <a:pt x="1853" y="12"/>
                  </a:cubicBezTo>
                  <a:cubicBezTo>
                    <a:pt x="1755" y="0"/>
                    <a:pt x="1657" y="0"/>
                    <a:pt x="1558" y="0"/>
                  </a:cubicBezTo>
                  <a:close/>
                </a:path>
              </a:pathLst>
            </a:custGeom>
            <a:solidFill>
              <a:srgbClr val="0233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466;p43">
              <a:extLst>
                <a:ext uri="{FF2B5EF4-FFF2-40B4-BE49-F238E27FC236}">
                  <a16:creationId xmlns:a16="http://schemas.microsoft.com/office/drawing/2014/main" id="{FCAD163C-4E15-4343-9A22-43460E529E79}"/>
                </a:ext>
              </a:extLst>
            </p:cNvPr>
            <p:cNvSpPr/>
            <p:nvPr/>
          </p:nvSpPr>
          <p:spPr>
            <a:xfrm rot="21548703">
              <a:off x="7587542" y="3602890"/>
              <a:ext cx="546538" cy="220518"/>
            </a:xfrm>
            <a:custGeom>
              <a:avLst/>
              <a:gdLst/>
              <a:ahLst/>
              <a:cxnLst/>
              <a:rect l="l" t="t" r="r" b="b"/>
              <a:pathLst>
                <a:path w="3093" h="1719" extrusionOk="0">
                  <a:moveTo>
                    <a:pt x="87" y="0"/>
                  </a:moveTo>
                  <a:cubicBezTo>
                    <a:pt x="62" y="0"/>
                    <a:pt x="38" y="13"/>
                    <a:pt x="1" y="13"/>
                  </a:cubicBezTo>
                  <a:cubicBezTo>
                    <a:pt x="394" y="565"/>
                    <a:pt x="1068" y="1374"/>
                    <a:pt x="1498" y="1718"/>
                  </a:cubicBezTo>
                  <a:cubicBezTo>
                    <a:pt x="2111" y="1080"/>
                    <a:pt x="2577" y="589"/>
                    <a:pt x="3093" y="0"/>
                  </a:cubicBezTo>
                  <a:lnTo>
                    <a:pt x="3080" y="0"/>
                  </a:lnTo>
                  <a:lnTo>
                    <a:pt x="2406" y="467"/>
                  </a:lnTo>
                  <a:lnTo>
                    <a:pt x="1510" y="516"/>
                  </a:lnTo>
                  <a:lnTo>
                    <a:pt x="578" y="34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686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467;p43">
              <a:extLst>
                <a:ext uri="{FF2B5EF4-FFF2-40B4-BE49-F238E27FC236}">
                  <a16:creationId xmlns:a16="http://schemas.microsoft.com/office/drawing/2014/main" id="{EE3EE35B-4A13-4267-B09E-DA0AE7113C99}"/>
                </a:ext>
              </a:extLst>
            </p:cNvPr>
            <p:cNvSpPr/>
            <p:nvPr/>
          </p:nvSpPr>
          <p:spPr>
            <a:xfrm rot="21548703">
              <a:off x="6901229" y="3474977"/>
              <a:ext cx="1968626" cy="3080958"/>
            </a:xfrm>
            <a:custGeom>
              <a:avLst/>
              <a:gdLst/>
              <a:ahLst/>
              <a:cxnLst/>
              <a:rect l="l" t="t" r="r" b="b"/>
              <a:pathLst>
                <a:path w="11141" h="17017" extrusionOk="0">
                  <a:moveTo>
                    <a:pt x="7080" y="0"/>
                  </a:moveTo>
                  <a:cubicBezTo>
                    <a:pt x="6564" y="589"/>
                    <a:pt x="6098" y="1080"/>
                    <a:pt x="5485" y="1718"/>
                  </a:cubicBezTo>
                  <a:cubicBezTo>
                    <a:pt x="5055" y="1374"/>
                    <a:pt x="4381" y="565"/>
                    <a:pt x="4000" y="13"/>
                  </a:cubicBezTo>
                  <a:cubicBezTo>
                    <a:pt x="3608" y="111"/>
                    <a:pt x="2933" y="148"/>
                    <a:pt x="2479" y="221"/>
                  </a:cubicBezTo>
                  <a:cubicBezTo>
                    <a:pt x="1890" y="332"/>
                    <a:pt x="1816" y="221"/>
                    <a:pt x="1706" y="773"/>
                  </a:cubicBezTo>
                  <a:cubicBezTo>
                    <a:pt x="1632" y="1215"/>
                    <a:pt x="1669" y="1730"/>
                    <a:pt x="1632" y="2172"/>
                  </a:cubicBezTo>
                  <a:cubicBezTo>
                    <a:pt x="1412" y="4871"/>
                    <a:pt x="442" y="14109"/>
                    <a:pt x="442" y="14220"/>
                  </a:cubicBezTo>
                  <a:cubicBezTo>
                    <a:pt x="406" y="14404"/>
                    <a:pt x="1" y="15263"/>
                    <a:pt x="332" y="15447"/>
                  </a:cubicBezTo>
                  <a:cubicBezTo>
                    <a:pt x="111" y="15667"/>
                    <a:pt x="258" y="16146"/>
                    <a:pt x="516" y="16367"/>
                  </a:cubicBezTo>
                  <a:cubicBezTo>
                    <a:pt x="872" y="16440"/>
                    <a:pt x="945" y="16637"/>
                    <a:pt x="1277" y="16747"/>
                  </a:cubicBezTo>
                  <a:cubicBezTo>
                    <a:pt x="1583" y="16857"/>
                    <a:pt x="2099" y="16931"/>
                    <a:pt x="2430" y="16956"/>
                  </a:cubicBezTo>
                  <a:cubicBezTo>
                    <a:pt x="3037" y="17005"/>
                    <a:pt x="3648" y="17017"/>
                    <a:pt x="4259" y="17017"/>
                  </a:cubicBezTo>
                  <a:cubicBezTo>
                    <a:pt x="4871" y="17017"/>
                    <a:pt x="5485" y="17005"/>
                    <a:pt x="6098" y="17005"/>
                  </a:cubicBezTo>
                  <a:cubicBezTo>
                    <a:pt x="7239" y="16992"/>
                    <a:pt x="8675" y="16931"/>
                    <a:pt x="9791" y="16661"/>
                  </a:cubicBezTo>
                  <a:cubicBezTo>
                    <a:pt x="10196" y="16551"/>
                    <a:pt x="10208" y="16453"/>
                    <a:pt x="10625" y="16367"/>
                  </a:cubicBezTo>
                  <a:cubicBezTo>
                    <a:pt x="10883" y="16146"/>
                    <a:pt x="11042" y="15667"/>
                    <a:pt x="10809" y="15447"/>
                  </a:cubicBezTo>
                  <a:cubicBezTo>
                    <a:pt x="11141" y="15263"/>
                    <a:pt x="10736" y="14404"/>
                    <a:pt x="10699" y="14220"/>
                  </a:cubicBezTo>
                  <a:cubicBezTo>
                    <a:pt x="10699" y="14109"/>
                    <a:pt x="9742" y="4871"/>
                    <a:pt x="9509" y="2172"/>
                  </a:cubicBezTo>
                  <a:cubicBezTo>
                    <a:pt x="9472" y="1730"/>
                    <a:pt x="9509" y="1215"/>
                    <a:pt x="9435" y="773"/>
                  </a:cubicBezTo>
                  <a:cubicBezTo>
                    <a:pt x="9325" y="221"/>
                    <a:pt x="9251" y="332"/>
                    <a:pt x="8662" y="221"/>
                  </a:cubicBezTo>
                  <a:cubicBezTo>
                    <a:pt x="8184" y="148"/>
                    <a:pt x="7460" y="111"/>
                    <a:pt x="7080" y="0"/>
                  </a:cubicBezTo>
                  <a:close/>
                </a:path>
              </a:pathLst>
            </a:custGeom>
            <a:solidFill>
              <a:srgbClr val="9F9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468;p43">
              <a:extLst>
                <a:ext uri="{FF2B5EF4-FFF2-40B4-BE49-F238E27FC236}">
                  <a16:creationId xmlns:a16="http://schemas.microsoft.com/office/drawing/2014/main" id="{5B63E33D-451B-4FA1-B173-D8EFC3907645}"/>
                </a:ext>
              </a:extLst>
            </p:cNvPr>
            <p:cNvSpPr/>
            <p:nvPr/>
          </p:nvSpPr>
          <p:spPr>
            <a:xfrm rot="21548703">
              <a:off x="7573220" y="3469689"/>
              <a:ext cx="575339" cy="217536"/>
            </a:xfrm>
            <a:custGeom>
              <a:avLst/>
              <a:gdLst/>
              <a:ahLst/>
              <a:cxnLst/>
              <a:rect l="l" t="t" r="r" b="b"/>
              <a:pathLst>
                <a:path w="3256" h="676" extrusionOk="0">
                  <a:moveTo>
                    <a:pt x="3031" y="1"/>
                  </a:moveTo>
                  <a:cubicBezTo>
                    <a:pt x="3031" y="1"/>
                    <a:pt x="2589" y="455"/>
                    <a:pt x="1574" y="455"/>
                  </a:cubicBezTo>
                  <a:cubicBezTo>
                    <a:pt x="1561" y="455"/>
                    <a:pt x="1548" y="455"/>
                    <a:pt x="1534" y="455"/>
                  </a:cubicBezTo>
                  <a:cubicBezTo>
                    <a:pt x="565" y="430"/>
                    <a:pt x="246" y="13"/>
                    <a:pt x="234" y="13"/>
                  </a:cubicBezTo>
                  <a:lnTo>
                    <a:pt x="0" y="62"/>
                  </a:lnTo>
                  <a:cubicBezTo>
                    <a:pt x="13" y="86"/>
                    <a:pt x="442" y="651"/>
                    <a:pt x="1534" y="675"/>
                  </a:cubicBezTo>
                  <a:lnTo>
                    <a:pt x="1571" y="675"/>
                  </a:lnTo>
                  <a:cubicBezTo>
                    <a:pt x="2669" y="675"/>
                    <a:pt x="3256" y="60"/>
                    <a:pt x="3242" y="60"/>
                  </a:cubicBezTo>
                  <a:lnTo>
                    <a:pt x="3242" y="60"/>
                  </a:lnTo>
                  <a:cubicBezTo>
                    <a:pt x="3242" y="60"/>
                    <a:pt x="3241" y="61"/>
                    <a:pt x="3239" y="62"/>
                  </a:cubicBezTo>
                  <a:lnTo>
                    <a:pt x="3031" y="1"/>
                  </a:lnTo>
                  <a:close/>
                </a:path>
              </a:pathLst>
            </a:custGeom>
            <a:solidFill>
              <a:srgbClr val="686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" name="Google Shape;8469;p43">
              <a:extLst>
                <a:ext uri="{FF2B5EF4-FFF2-40B4-BE49-F238E27FC236}">
                  <a16:creationId xmlns:a16="http://schemas.microsoft.com/office/drawing/2014/main" id="{CACF379D-7E39-409A-809B-8145ED26349C}"/>
                </a:ext>
              </a:extLst>
            </p:cNvPr>
            <p:cNvSpPr/>
            <p:nvPr/>
          </p:nvSpPr>
          <p:spPr>
            <a:xfrm rot="21548703">
              <a:off x="7050839" y="3748993"/>
              <a:ext cx="95594" cy="949040"/>
            </a:xfrm>
            <a:custGeom>
              <a:avLst/>
              <a:gdLst/>
              <a:ahLst/>
              <a:cxnLst/>
              <a:rect l="l" t="t" r="r" b="b"/>
              <a:pathLst>
                <a:path w="541" h="7398" extrusionOk="0">
                  <a:moveTo>
                    <a:pt x="479" y="0"/>
                  </a:moveTo>
                  <a:cubicBezTo>
                    <a:pt x="479" y="0"/>
                    <a:pt x="467" y="123"/>
                    <a:pt x="442" y="319"/>
                  </a:cubicBezTo>
                  <a:cubicBezTo>
                    <a:pt x="430" y="528"/>
                    <a:pt x="393" y="810"/>
                    <a:pt x="368" y="1166"/>
                  </a:cubicBezTo>
                  <a:cubicBezTo>
                    <a:pt x="368" y="1337"/>
                    <a:pt x="356" y="1521"/>
                    <a:pt x="344" y="1718"/>
                  </a:cubicBezTo>
                  <a:cubicBezTo>
                    <a:pt x="319" y="1914"/>
                    <a:pt x="307" y="2123"/>
                    <a:pt x="283" y="2343"/>
                  </a:cubicBezTo>
                  <a:cubicBezTo>
                    <a:pt x="246" y="2773"/>
                    <a:pt x="221" y="3239"/>
                    <a:pt x="184" y="3693"/>
                  </a:cubicBezTo>
                  <a:cubicBezTo>
                    <a:pt x="160" y="4159"/>
                    <a:pt x="123" y="4613"/>
                    <a:pt x="99" y="5055"/>
                  </a:cubicBezTo>
                  <a:cubicBezTo>
                    <a:pt x="74" y="5484"/>
                    <a:pt x="49" y="5889"/>
                    <a:pt x="37" y="6232"/>
                  </a:cubicBezTo>
                  <a:cubicBezTo>
                    <a:pt x="13" y="6576"/>
                    <a:pt x="13" y="6870"/>
                    <a:pt x="0" y="7079"/>
                  </a:cubicBezTo>
                  <a:cubicBezTo>
                    <a:pt x="0" y="7275"/>
                    <a:pt x="0" y="7398"/>
                    <a:pt x="0" y="7398"/>
                  </a:cubicBezTo>
                  <a:cubicBezTo>
                    <a:pt x="0" y="7398"/>
                    <a:pt x="25" y="7275"/>
                    <a:pt x="62" y="7079"/>
                  </a:cubicBezTo>
                  <a:cubicBezTo>
                    <a:pt x="86" y="6883"/>
                    <a:pt x="148" y="6588"/>
                    <a:pt x="184" y="6245"/>
                  </a:cubicBezTo>
                  <a:cubicBezTo>
                    <a:pt x="233" y="5901"/>
                    <a:pt x="295" y="5496"/>
                    <a:pt x="332" y="5067"/>
                  </a:cubicBezTo>
                  <a:cubicBezTo>
                    <a:pt x="381" y="4638"/>
                    <a:pt x="417" y="4171"/>
                    <a:pt x="454" y="3717"/>
                  </a:cubicBezTo>
                  <a:cubicBezTo>
                    <a:pt x="479" y="3251"/>
                    <a:pt x="503" y="2785"/>
                    <a:pt x="528" y="2356"/>
                  </a:cubicBezTo>
                  <a:cubicBezTo>
                    <a:pt x="540" y="1914"/>
                    <a:pt x="528" y="1509"/>
                    <a:pt x="528" y="1166"/>
                  </a:cubicBezTo>
                  <a:cubicBezTo>
                    <a:pt x="528" y="810"/>
                    <a:pt x="503" y="528"/>
                    <a:pt x="503" y="319"/>
                  </a:cubicBezTo>
                  <a:cubicBezTo>
                    <a:pt x="491" y="123"/>
                    <a:pt x="479" y="0"/>
                    <a:pt x="479" y="0"/>
                  </a:cubicBezTo>
                  <a:close/>
                </a:path>
              </a:pathLst>
            </a:custGeom>
            <a:solidFill>
              <a:srgbClr val="686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470;p43">
              <a:extLst>
                <a:ext uri="{FF2B5EF4-FFF2-40B4-BE49-F238E27FC236}">
                  <a16:creationId xmlns:a16="http://schemas.microsoft.com/office/drawing/2014/main" id="{91D04312-E406-4F8E-AA3C-CEFB67AA926B}"/>
                </a:ext>
              </a:extLst>
            </p:cNvPr>
            <p:cNvSpPr/>
            <p:nvPr/>
          </p:nvSpPr>
          <p:spPr>
            <a:xfrm rot="21548703">
              <a:off x="8559860" y="3726266"/>
              <a:ext cx="123691" cy="989962"/>
            </a:xfrm>
            <a:custGeom>
              <a:avLst/>
              <a:gdLst/>
              <a:ahLst/>
              <a:cxnLst/>
              <a:rect l="l" t="t" r="r" b="b"/>
              <a:pathLst>
                <a:path w="700" h="7717" extrusionOk="0">
                  <a:moveTo>
                    <a:pt x="0" y="0"/>
                  </a:moveTo>
                  <a:cubicBezTo>
                    <a:pt x="0" y="0"/>
                    <a:pt x="0" y="123"/>
                    <a:pt x="0" y="331"/>
                  </a:cubicBezTo>
                  <a:cubicBezTo>
                    <a:pt x="13" y="552"/>
                    <a:pt x="13" y="847"/>
                    <a:pt x="37" y="1215"/>
                  </a:cubicBezTo>
                  <a:cubicBezTo>
                    <a:pt x="49" y="1583"/>
                    <a:pt x="74" y="2000"/>
                    <a:pt x="99" y="2454"/>
                  </a:cubicBezTo>
                  <a:cubicBezTo>
                    <a:pt x="135" y="2908"/>
                    <a:pt x="172" y="3386"/>
                    <a:pt x="209" y="3865"/>
                  </a:cubicBezTo>
                  <a:cubicBezTo>
                    <a:pt x="258" y="4355"/>
                    <a:pt x="307" y="4834"/>
                    <a:pt x="356" y="5288"/>
                  </a:cubicBezTo>
                  <a:cubicBezTo>
                    <a:pt x="405" y="5729"/>
                    <a:pt x="467" y="6159"/>
                    <a:pt x="516" y="6515"/>
                  </a:cubicBezTo>
                  <a:cubicBezTo>
                    <a:pt x="552" y="6870"/>
                    <a:pt x="614" y="7177"/>
                    <a:pt x="638" y="7386"/>
                  </a:cubicBezTo>
                  <a:cubicBezTo>
                    <a:pt x="675" y="7594"/>
                    <a:pt x="700" y="7717"/>
                    <a:pt x="700" y="7717"/>
                  </a:cubicBezTo>
                  <a:cubicBezTo>
                    <a:pt x="700" y="7717"/>
                    <a:pt x="700" y="7594"/>
                    <a:pt x="687" y="7373"/>
                  </a:cubicBezTo>
                  <a:cubicBezTo>
                    <a:pt x="687" y="7165"/>
                    <a:pt x="687" y="6858"/>
                    <a:pt x="663" y="6502"/>
                  </a:cubicBezTo>
                  <a:cubicBezTo>
                    <a:pt x="638" y="6134"/>
                    <a:pt x="626" y="5717"/>
                    <a:pt x="589" y="5263"/>
                  </a:cubicBezTo>
                  <a:cubicBezTo>
                    <a:pt x="565" y="4809"/>
                    <a:pt x="528" y="4331"/>
                    <a:pt x="479" y="3852"/>
                  </a:cubicBezTo>
                  <a:cubicBezTo>
                    <a:pt x="430" y="3362"/>
                    <a:pt x="393" y="2883"/>
                    <a:pt x="332" y="2429"/>
                  </a:cubicBezTo>
                  <a:cubicBezTo>
                    <a:pt x="283" y="1975"/>
                    <a:pt x="221" y="1558"/>
                    <a:pt x="184" y="1202"/>
                  </a:cubicBezTo>
                  <a:cubicBezTo>
                    <a:pt x="135" y="847"/>
                    <a:pt x="86" y="540"/>
                    <a:pt x="62" y="331"/>
                  </a:cubicBezTo>
                  <a:cubicBezTo>
                    <a:pt x="25" y="12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86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472;p43">
              <a:extLst>
                <a:ext uri="{FF2B5EF4-FFF2-40B4-BE49-F238E27FC236}">
                  <a16:creationId xmlns:a16="http://schemas.microsoft.com/office/drawing/2014/main" id="{9AA8C0B6-6A7B-4912-A07D-ADD289DAB20B}"/>
                </a:ext>
              </a:extLst>
            </p:cNvPr>
            <p:cNvSpPr/>
            <p:nvPr/>
          </p:nvSpPr>
          <p:spPr>
            <a:xfrm rot="21548703">
              <a:off x="7278766" y="5298681"/>
              <a:ext cx="1205455" cy="203200"/>
            </a:xfrm>
            <a:custGeom>
              <a:avLst/>
              <a:gdLst/>
              <a:ahLst/>
              <a:cxnLst/>
              <a:rect l="l" t="t" r="r" b="b"/>
              <a:pathLst>
                <a:path w="6822" h="1584" extrusionOk="0">
                  <a:moveTo>
                    <a:pt x="0" y="0"/>
                  </a:moveTo>
                  <a:cubicBezTo>
                    <a:pt x="1" y="1"/>
                    <a:pt x="86" y="62"/>
                    <a:pt x="246" y="185"/>
                  </a:cubicBezTo>
                  <a:cubicBezTo>
                    <a:pt x="319" y="234"/>
                    <a:pt x="418" y="307"/>
                    <a:pt x="528" y="381"/>
                  </a:cubicBezTo>
                  <a:cubicBezTo>
                    <a:pt x="589" y="430"/>
                    <a:pt x="651" y="467"/>
                    <a:pt x="712" y="516"/>
                  </a:cubicBezTo>
                  <a:cubicBezTo>
                    <a:pt x="773" y="553"/>
                    <a:pt x="847" y="589"/>
                    <a:pt x="921" y="626"/>
                  </a:cubicBezTo>
                  <a:cubicBezTo>
                    <a:pt x="1080" y="700"/>
                    <a:pt x="1240" y="786"/>
                    <a:pt x="1411" y="872"/>
                  </a:cubicBezTo>
                  <a:cubicBezTo>
                    <a:pt x="1583" y="970"/>
                    <a:pt x="1779" y="1031"/>
                    <a:pt x="1976" y="1105"/>
                  </a:cubicBezTo>
                  <a:cubicBezTo>
                    <a:pt x="2184" y="1178"/>
                    <a:pt x="2381" y="1264"/>
                    <a:pt x="2601" y="1301"/>
                  </a:cubicBezTo>
                  <a:cubicBezTo>
                    <a:pt x="2822" y="1350"/>
                    <a:pt x="3043" y="1411"/>
                    <a:pt x="3264" y="1460"/>
                  </a:cubicBezTo>
                  <a:cubicBezTo>
                    <a:pt x="3485" y="1485"/>
                    <a:pt x="3706" y="1522"/>
                    <a:pt x="3926" y="1546"/>
                  </a:cubicBezTo>
                  <a:cubicBezTo>
                    <a:pt x="4147" y="1583"/>
                    <a:pt x="4368" y="1571"/>
                    <a:pt x="4589" y="1583"/>
                  </a:cubicBezTo>
                  <a:cubicBezTo>
                    <a:pt x="4797" y="1571"/>
                    <a:pt x="5006" y="1583"/>
                    <a:pt x="5190" y="1559"/>
                  </a:cubicBezTo>
                  <a:cubicBezTo>
                    <a:pt x="5386" y="1534"/>
                    <a:pt x="5570" y="1522"/>
                    <a:pt x="5742" y="1497"/>
                  </a:cubicBezTo>
                  <a:cubicBezTo>
                    <a:pt x="5816" y="1485"/>
                    <a:pt x="5902" y="1473"/>
                    <a:pt x="5975" y="1460"/>
                  </a:cubicBezTo>
                  <a:cubicBezTo>
                    <a:pt x="6049" y="1448"/>
                    <a:pt x="6122" y="1424"/>
                    <a:pt x="6184" y="1411"/>
                  </a:cubicBezTo>
                  <a:cubicBezTo>
                    <a:pt x="6319" y="1375"/>
                    <a:pt x="6441" y="1338"/>
                    <a:pt x="6527" y="1313"/>
                  </a:cubicBezTo>
                  <a:cubicBezTo>
                    <a:pt x="6724" y="1264"/>
                    <a:pt x="6822" y="1227"/>
                    <a:pt x="6822" y="1227"/>
                  </a:cubicBezTo>
                  <a:lnTo>
                    <a:pt x="6822" y="1227"/>
                  </a:lnTo>
                  <a:cubicBezTo>
                    <a:pt x="6822" y="1227"/>
                    <a:pt x="6711" y="1240"/>
                    <a:pt x="6515" y="1264"/>
                  </a:cubicBezTo>
                  <a:cubicBezTo>
                    <a:pt x="6429" y="1276"/>
                    <a:pt x="6307" y="1289"/>
                    <a:pt x="6172" y="1313"/>
                  </a:cubicBezTo>
                  <a:cubicBezTo>
                    <a:pt x="6110" y="1313"/>
                    <a:pt x="6037" y="1325"/>
                    <a:pt x="5963" y="1338"/>
                  </a:cubicBezTo>
                  <a:cubicBezTo>
                    <a:pt x="5877" y="1338"/>
                    <a:pt x="5804" y="1338"/>
                    <a:pt x="5718" y="1350"/>
                  </a:cubicBezTo>
                  <a:cubicBezTo>
                    <a:pt x="5558" y="1350"/>
                    <a:pt x="5374" y="1362"/>
                    <a:pt x="5190" y="1362"/>
                  </a:cubicBezTo>
                  <a:cubicBezTo>
                    <a:pt x="5162" y="1364"/>
                    <a:pt x="5134" y="1365"/>
                    <a:pt x="5106" y="1365"/>
                  </a:cubicBezTo>
                  <a:cubicBezTo>
                    <a:pt x="4937" y="1365"/>
                    <a:pt x="4768" y="1338"/>
                    <a:pt x="4589" y="1338"/>
                  </a:cubicBezTo>
                  <a:cubicBezTo>
                    <a:pt x="4380" y="1325"/>
                    <a:pt x="4172" y="1325"/>
                    <a:pt x="3963" y="1289"/>
                  </a:cubicBezTo>
                  <a:cubicBezTo>
                    <a:pt x="3742" y="1252"/>
                    <a:pt x="3522" y="1227"/>
                    <a:pt x="3313" y="1191"/>
                  </a:cubicBezTo>
                  <a:cubicBezTo>
                    <a:pt x="3092" y="1141"/>
                    <a:pt x="2884" y="1092"/>
                    <a:pt x="2663" y="1056"/>
                  </a:cubicBezTo>
                  <a:cubicBezTo>
                    <a:pt x="2454" y="1006"/>
                    <a:pt x="2258" y="945"/>
                    <a:pt x="2062" y="884"/>
                  </a:cubicBezTo>
                  <a:cubicBezTo>
                    <a:pt x="1865" y="810"/>
                    <a:pt x="1669" y="761"/>
                    <a:pt x="1485" y="700"/>
                  </a:cubicBezTo>
                  <a:cubicBezTo>
                    <a:pt x="1313" y="626"/>
                    <a:pt x="1154" y="553"/>
                    <a:pt x="994" y="491"/>
                  </a:cubicBezTo>
                  <a:cubicBezTo>
                    <a:pt x="921" y="454"/>
                    <a:pt x="847" y="430"/>
                    <a:pt x="773" y="393"/>
                  </a:cubicBezTo>
                  <a:cubicBezTo>
                    <a:pt x="712" y="369"/>
                    <a:pt x="651" y="332"/>
                    <a:pt x="589" y="295"/>
                  </a:cubicBezTo>
                  <a:cubicBezTo>
                    <a:pt x="467" y="234"/>
                    <a:pt x="356" y="185"/>
                    <a:pt x="270" y="135"/>
                  </a:cubicBezTo>
                  <a:cubicBezTo>
                    <a:pt x="99" y="5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686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473;p43">
              <a:extLst>
                <a:ext uri="{FF2B5EF4-FFF2-40B4-BE49-F238E27FC236}">
                  <a16:creationId xmlns:a16="http://schemas.microsoft.com/office/drawing/2014/main" id="{59C0D5C7-6942-419A-BE7E-789C4F2A10E2}"/>
                </a:ext>
              </a:extLst>
            </p:cNvPr>
            <p:cNvSpPr/>
            <p:nvPr/>
          </p:nvSpPr>
          <p:spPr>
            <a:xfrm rot="21548703">
              <a:off x="7810220" y="5208801"/>
              <a:ext cx="581170" cy="132774"/>
            </a:xfrm>
            <a:custGeom>
              <a:avLst/>
              <a:gdLst/>
              <a:ahLst/>
              <a:cxnLst/>
              <a:rect l="l" t="t" r="r" b="b"/>
              <a:pathLst>
                <a:path w="3289" h="1035" extrusionOk="0">
                  <a:moveTo>
                    <a:pt x="3289" y="1"/>
                  </a:moveTo>
                  <a:cubicBezTo>
                    <a:pt x="3288" y="1"/>
                    <a:pt x="3227" y="13"/>
                    <a:pt x="3141" y="50"/>
                  </a:cubicBezTo>
                  <a:cubicBezTo>
                    <a:pt x="3055" y="87"/>
                    <a:pt x="2933" y="136"/>
                    <a:pt x="2773" y="197"/>
                  </a:cubicBezTo>
                  <a:cubicBezTo>
                    <a:pt x="2700" y="222"/>
                    <a:pt x="2614" y="258"/>
                    <a:pt x="2528" y="295"/>
                  </a:cubicBezTo>
                  <a:cubicBezTo>
                    <a:pt x="2454" y="332"/>
                    <a:pt x="2356" y="369"/>
                    <a:pt x="2258" y="406"/>
                  </a:cubicBezTo>
                  <a:cubicBezTo>
                    <a:pt x="2074" y="479"/>
                    <a:pt x="1878" y="541"/>
                    <a:pt x="1681" y="614"/>
                  </a:cubicBezTo>
                  <a:cubicBezTo>
                    <a:pt x="1473" y="675"/>
                    <a:pt x="1276" y="749"/>
                    <a:pt x="1080" y="786"/>
                  </a:cubicBezTo>
                  <a:cubicBezTo>
                    <a:pt x="982" y="798"/>
                    <a:pt x="884" y="835"/>
                    <a:pt x="798" y="835"/>
                  </a:cubicBezTo>
                  <a:cubicBezTo>
                    <a:pt x="712" y="847"/>
                    <a:pt x="626" y="872"/>
                    <a:pt x="540" y="884"/>
                  </a:cubicBezTo>
                  <a:cubicBezTo>
                    <a:pt x="393" y="909"/>
                    <a:pt x="246" y="909"/>
                    <a:pt x="148" y="921"/>
                  </a:cubicBezTo>
                  <a:cubicBezTo>
                    <a:pt x="62" y="921"/>
                    <a:pt x="1" y="933"/>
                    <a:pt x="1" y="933"/>
                  </a:cubicBezTo>
                  <a:cubicBezTo>
                    <a:pt x="1" y="933"/>
                    <a:pt x="62" y="945"/>
                    <a:pt x="148" y="970"/>
                  </a:cubicBezTo>
                  <a:cubicBezTo>
                    <a:pt x="246" y="982"/>
                    <a:pt x="369" y="1031"/>
                    <a:pt x="540" y="1031"/>
                  </a:cubicBezTo>
                  <a:lnTo>
                    <a:pt x="810" y="1031"/>
                  </a:lnTo>
                  <a:cubicBezTo>
                    <a:pt x="829" y="1034"/>
                    <a:pt x="848" y="1035"/>
                    <a:pt x="867" y="1035"/>
                  </a:cubicBezTo>
                  <a:cubicBezTo>
                    <a:pt x="946" y="1035"/>
                    <a:pt x="1028" y="1017"/>
                    <a:pt x="1117" y="1007"/>
                  </a:cubicBezTo>
                  <a:cubicBezTo>
                    <a:pt x="1215" y="994"/>
                    <a:pt x="1326" y="994"/>
                    <a:pt x="1436" y="958"/>
                  </a:cubicBezTo>
                  <a:cubicBezTo>
                    <a:pt x="1546" y="933"/>
                    <a:pt x="1645" y="896"/>
                    <a:pt x="1755" y="872"/>
                  </a:cubicBezTo>
                  <a:cubicBezTo>
                    <a:pt x="1865" y="835"/>
                    <a:pt x="1964" y="786"/>
                    <a:pt x="2062" y="749"/>
                  </a:cubicBezTo>
                  <a:cubicBezTo>
                    <a:pt x="2172" y="712"/>
                    <a:pt x="2270" y="663"/>
                    <a:pt x="2356" y="614"/>
                  </a:cubicBezTo>
                  <a:cubicBezTo>
                    <a:pt x="2540" y="528"/>
                    <a:pt x="2712" y="418"/>
                    <a:pt x="2847" y="332"/>
                  </a:cubicBezTo>
                  <a:cubicBezTo>
                    <a:pt x="2982" y="246"/>
                    <a:pt x="3092" y="160"/>
                    <a:pt x="3166" y="99"/>
                  </a:cubicBezTo>
                  <a:cubicBezTo>
                    <a:pt x="3239" y="38"/>
                    <a:pt x="3289" y="1"/>
                    <a:pt x="3289" y="1"/>
                  </a:cubicBezTo>
                  <a:close/>
                </a:path>
              </a:pathLst>
            </a:custGeom>
            <a:solidFill>
              <a:srgbClr val="686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شكل حر: شكل 76">
              <a:extLst>
                <a:ext uri="{FF2B5EF4-FFF2-40B4-BE49-F238E27FC236}">
                  <a16:creationId xmlns:a16="http://schemas.microsoft.com/office/drawing/2014/main" id="{134A3B3A-9261-4CC2-BEF1-CC5D4283188D}"/>
                </a:ext>
              </a:extLst>
            </p:cNvPr>
            <p:cNvSpPr/>
            <p:nvPr/>
          </p:nvSpPr>
          <p:spPr>
            <a:xfrm rot="383778">
              <a:off x="6711701" y="938039"/>
              <a:ext cx="2413778" cy="2487786"/>
            </a:xfrm>
            <a:custGeom>
              <a:avLst/>
              <a:gdLst>
                <a:gd name="connsiteX0" fmla="*/ 2382311 w 2413778"/>
                <a:gd name="connsiteY0" fmla="*/ 1002035 h 2487786"/>
                <a:gd name="connsiteX1" fmla="*/ 2287061 w 2413778"/>
                <a:gd name="connsiteY1" fmla="*/ 2026925 h 2487786"/>
                <a:gd name="connsiteX2" fmla="*/ 1304081 w 2413778"/>
                <a:gd name="connsiteY2" fmla="*/ 2476505 h 2487786"/>
                <a:gd name="connsiteX3" fmla="*/ 283001 w 2413778"/>
                <a:gd name="connsiteY3" fmla="*/ 2286005 h 2487786"/>
                <a:gd name="connsiteX4" fmla="*/ 16301 w 2413778"/>
                <a:gd name="connsiteY4" fmla="*/ 1581155 h 2487786"/>
                <a:gd name="connsiteX5" fmla="*/ 46781 w 2413778"/>
                <a:gd name="connsiteY5" fmla="*/ 963935 h 2487786"/>
                <a:gd name="connsiteX6" fmla="*/ 191561 w 2413778"/>
                <a:gd name="connsiteY6" fmla="*/ 262895 h 2487786"/>
                <a:gd name="connsiteX7" fmla="*/ 1159301 w 2413778"/>
                <a:gd name="connsiteY7" fmla="*/ 11435 h 2487786"/>
                <a:gd name="connsiteX8" fmla="*/ 1864151 w 2413778"/>
                <a:gd name="connsiteY8" fmla="*/ 80015 h 2487786"/>
                <a:gd name="connsiteX9" fmla="*/ 2111801 w 2413778"/>
                <a:gd name="connsiteY9" fmla="*/ 407675 h 2487786"/>
                <a:gd name="connsiteX10" fmla="*/ 2382311 w 2413778"/>
                <a:gd name="connsiteY10" fmla="*/ 1002035 h 2487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13778" h="2487786">
                  <a:moveTo>
                    <a:pt x="2382311" y="1002035"/>
                  </a:moveTo>
                  <a:cubicBezTo>
                    <a:pt x="2411521" y="1271910"/>
                    <a:pt x="2466766" y="1781180"/>
                    <a:pt x="2287061" y="2026925"/>
                  </a:cubicBezTo>
                  <a:cubicBezTo>
                    <a:pt x="2107356" y="2272670"/>
                    <a:pt x="1638091" y="2433325"/>
                    <a:pt x="1304081" y="2476505"/>
                  </a:cubicBezTo>
                  <a:cubicBezTo>
                    <a:pt x="970071" y="2519685"/>
                    <a:pt x="497631" y="2435230"/>
                    <a:pt x="283001" y="2286005"/>
                  </a:cubicBezTo>
                  <a:cubicBezTo>
                    <a:pt x="68371" y="2136780"/>
                    <a:pt x="55671" y="1801500"/>
                    <a:pt x="16301" y="1581155"/>
                  </a:cubicBezTo>
                  <a:cubicBezTo>
                    <a:pt x="-23069" y="1360810"/>
                    <a:pt x="17571" y="1183645"/>
                    <a:pt x="46781" y="963935"/>
                  </a:cubicBezTo>
                  <a:cubicBezTo>
                    <a:pt x="75991" y="744225"/>
                    <a:pt x="6141" y="421645"/>
                    <a:pt x="191561" y="262895"/>
                  </a:cubicBezTo>
                  <a:cubicBezTo>
                    <a:pt x="376981" y="104145"/>
                    <a:pt x="880536" y="41915"/>
                    <a:pt x="1159301" y="11435"/>
                  </a:cubicBezTo>
                  <a:cubicBezTo>
                    <a:pt x="1438066" y="-19045"/>
                    <a:pt x="1705401" y="13975"/>
                    <a:pt x="1864151" y="80015"/>
                  </a:cubicBezTo>
                  <a:cubicBezTo>
                    <a:pt x="2022901" y="146055"/>
                    <a:pt x="2029251" y="247655"/>
                    <a:pt x="2111801" y="407675"/>
                  </a:cubicBezTo>
                  <a:cubicBezTo>
                    <a:pt x="2194351" y="567695"/>
                    <a:pt x="2353101" y="732160"/>
                    <a:pt x="2382311" y="1002035"/>
                  </a:cubicBezTo>
                  <a:close/>
                </a:path>
              </a:pathLst>
            </a:custGeom>
            <a:solidFill>
              <a:srgbClr val="FFC0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78" name="مجموعة 77">
              <a:extLst>
                <a:ext uri="{FF2B5EF4-FFF2-40B4-BE49-F238E27FC236}">
                  <a16:creationId xmlns:a16="http://schemas.microsoft.com/office/drawing/2014/main" id="{96903513-80CF-426F-9EF0-228D380995B1}"/>
                </a:ext>
              </a:extLst>
            </p:cNvPr>
            <p:cNvGrpSpPr/>
            <p:nvPr/>
          </p:nvGrpSpPr>
          <p:grpSpPr>
            <a:xfrm rot="20551492">
              <a:off x="6317890" y="2101456"/>
              <a:ext cx="540070" cy="682938"/>
              <a:chOff x="3318322" y="2851089"/>
              <a:chExt cx="371068" cy="339152"/>
            </a:xfrm>
          </p:grpSpPr>
          <p:sp>
            <p:nvSpPr>
              <p:cNvPr id="133" name="Google Shape;937;p21">
                <a:extLst>
                  <a:ext uri="{FF2B5EF4-FFF2-40B4-BE49-F238E27FC236}">
                    <a16:creationId xmlns:a16="http://schemas.microsoft.com/office/drawing/2014/main" id="{35743A5B-CAFC-4F37-BDFC-6EFAD4A8F221}"/>
                  </a:ext>
                </a:extLst>
              </p:cNvPr>
              <p:cNvSpPr/>
              <p:nvPr/>
            </p:nvSpPr>
            <p:spPr>
              <a:xfrm flipH="1">
                <a:off x="3318322" y="2851089"/>
                <a:ext cx="371068" cy="339152"/>
              </a:xfrm>
              <a:custGeom>
                <a:avLst/>
                <a:gdLst/>
                <a:ahLst/>
                <a:cxnLst/>
                <a:rect l="l" t="t" r="r" b="b"/>
                <a:pathLst>
                  <a:path w="18265" h="16694" extrusionOk="0">
                    <a:moveTo>
                      <a:pt x="9121" y="0"/>
                    </a:moveTo>
                    <a:cubicBezTo>
                      <a:pt x="5273" y="0"/>
                      <a:pt x="1824" y="2678"/>
                      <a:pt x="977" y="6585"/>
                    </a:cubicBezTo>
                    <a:cubicBezTo>
                      <a:pt x="0" y="11097"/>
                      <a:pt x="2870" y="15526"/>
                      <a:pt x="7370" y="16503"/>
                    </a:cubicBezTo>
                    <a:cubicBezTo>
                      <a:pt x="7966" y="16632"/>
                      <a:pt x="8560" y="16693"/>
                      <a:pt x="9145" y="16693"/>
                    </a:cubicBezTo>
                    <a:cubicBezTo>
                      <a:pt x="12992" y="16693"/>
                      <a:pt x="16441" y="14016"/>
                      <a:pt x="17288" y="10109"/>
                    </a:cubicBezTo>
                    <a:cubicBezTo>
                      <a:pt x="18265" y="5597"/>
                      <a:pt x="15395" y="1167"/>
                      <a:pt x="10895" y="191"/>
                    </a:cubicBezTo>
                    <a:cubicBezTo>
                      <a:pt x="10299" y="62"/>
                      <a:pt x="9705" y="0"/>
                      <a:pt x="9121" y="0"/>
                    </a:cubicBezTo>
                    <a:close/>
                  </a:path>
                </a:pathLst>
              </a:custGeom>
              <a:solidFill>
                <a:srgbClr val="FCC1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شكل حر: شكل 133">
                <a:extLst>
                  <a:ext uri="{FF2B5EF4-FFF2-40B4-BE49-F238E27FC236}">
                    <a16:creationId xmlns:a16="http://schemas.microsoft.com/office/drawing/2014/main" id="{DF7CD463-5A4C-40C9-973C-3017139A564F}"/>
                  </a:ext>
                </a:extLst>
              </p:cNvPr>
              <p:cNvSpPr/>
              <p:nvPr/>
            </p:nvSpPr>
            <p:spPr>
              <a:xfrm rot="20635635">
                <a:off x="3406207" y="2970179"/>
                <a:ext cx="150486" cy="145150"/>
              </a:xfrm>
              <a:custGeom>
                <a:avLst/>
                <a:gdLst>
                  <a:gd name="connsiteX0" fmla="*/ 45836 w 107591"/>
                  <a:gd name="connsiteY0" fmla="*/ 103778 h 103777"/>
                  <a:gd name="connsiteX1" fmla="*/ 35754 w 107591"/>
                  <a:gd name="connsiteY1" fmla="*/ 95514 h 103777"/>
                  <a:gd name="connsiteX2" fmla="*/ 47207 w 107591"/>
                  <a:gd name="connsiteY2" fmla="*/ 56663 h 103777"/>
                  <a:gd name="connsiteX3" fmla="*/ 81806 w 107591"/>
                  <a:gd name="connsiteY3" fmla="*/ 43633 h 103777"/>
                  <a:gd name="connsiteX4" fmla="*/ 65312 w 107591"/>
                  <a:gd name="connsiteY4" fmla="*/ 31495 h 103777"/>
                  <a:gd name="connsiteX5" fmla="*/ 13946 w 107591"/>
                  <a:gd name="connsiteY5" fmla="*/ 23402 h 103777"/>
                  <a:gd name="connsiteX6" fmla="*/ 676 w 107591"/>
                  <a:gd name="connsiteY6" fmla="*/ 17436 h 103777"/>
                  <a:gd name="connsiteX7" fmla="*/ 6642 w 107591"/>
                  <a:gd name="connsiteY7" fmla="*/ 4165 h 103777"/>
                  <a:gd name="connsiteX8" fmla="*/ 76319 w 107591"/>
                  <a:gd name="connsiteY8" fmla="*/ 14110 h 103777"/>
                  <a:gd name="connsiteX9" fmla="*/ 107352 w 107591"/>
                  <a:gd name="connsiteY9" fmla="*/ 46308 h 103777"/>
                  <a:gd name="connsiteX10" fmla="*/ 104026 w 107591"/>
                  <a:gd name="connsiteY10" fmla="*/ 59269 h 103777"/>
                  <a:gd name="connsiteX11" fmla="*/ 83074 w 107591"/>
                  <a:gd name="connsiteY11" fmla="*/ 64550 h 103777"/>
                  <a:gd name="connsiteX12" fmla="*/ 82217 w 107591"/>
                  <a:gd name="connsiteY12" fmla="*/ 64413 h 103777"/>
                  <a:gd name="connsiteX13" fmla="*/ 61918 w 107591"/>
                  <a:gd name="connsiteY13" fmla="*/ 71031 h 103777"/>
                  <a:gd name="connsiteX14" fmla="*/ 55883 w 107591"/>
                  <a:gd name="connsiteY14" fmla="*/ 91502 h 103777"/>
                  <a:gd name="connsiteX15" fmla="*/ 47824 w 107591"/>
                  <a:gd name="connsiteY15" fmla="*/ 103606 h 103777"/>
                  <a:gd name="connsiteX16" fmla="*/ 45836 w 107591"/>
                  <a:gd name="connsiteY16" fmla="*/ 103778 h 103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7591" h="103777">
                    <a:moveTo>
                      <a:pt x="45836" y="103778"/>
                    </a:moveTo>
                    <a:cubicBezTo>
                      <a:pt x="41035" y="103778"/>
                      <a:pt x="36749" y="100417"/>
                      <a:pt x="35754" y="95514"/>
                    </a:cubicBezTo>
                    <a:cubicBezTo>
                      <a:pt x="32977" y="81661"/>
                      <a:pt x="37366" y="66779"/>
                      <a:pt x="47207" y="56663"/>
                    </a:cubicBezTo>
                    <a:cubicBezTo>
                      <a:pt x="56123" y="47474"/>
                      <a:pt x="69118" y="42673"/>
                      <a:pt x="81806" y="43633"/>
                    </a:cubicBezTo>
                    <a:cubicBezTo>
                      <a:pt x="78582" y="40684"/>
                      <a:pt x="73439" y="36638"/>
                      <a:pt x="65312" y="31495"/>
                    </a:cubicBezTo>
                    <a:cubicBezTo>
                      <a:pt x="48236" y="20693"/>
                      <a:pt x="29033" y="17641"/>
                      <a:pt x="13946" y="23402"/>
                    </a:cubicBezTo>
                    <a:cubicBezTo>
                      <a:pt x="8631" y="25425"/>
                      <a:pt x="2699" y="22751"/>
                      <a:pt x="676" y="17436"/>
                    </a:cubicBezTo>
                    <a:cubicBezTo>
                      <a:pt x="-1348" y="12121"/>
                      <a:pt x="1327" y="6189"/>
                      <a:pt x="6642" y="4165"/>
                    </a:cubicBezTo>
                    <a:cubicBezTo>
                      <a:pt x="27765" y="-3858"/>
                      <a:pt x="53791" y="-155"/>
                      <a:pt x="76319" y="14110"/>
                    </a:cubicBezTo>
                    <a:cubicBezTo>
                      <a:pt x="102037" y="30397"/>
                      <a:pt x="106357" y="40273"/>
                      <a:pt x="107352" y="46308"/>
                    </a:cubicBezTo>
                    <a:cubicBezTo>
                      <a:pt x="108140" y="51006"/>
                      <a:pt x="106975" y="55600"/>
                      <a:pt x="104026" y="59269"/>
                    </a:cubicBezTo>
                    <a:cubicBezTo>
                      <a:pt x="97751" y="67122"/>
                      <a:pt x="87841" y="65373"/>
                      <a:pt x="83074" y="64550"/>
                    </a:cubicBezTo>
                    <a:lnTo>
                      <a:pt x="82217" y="64413"/>
                    </a:lnTo>
                    <a:cubicBezTo>
                      <a:pt x="74982" y="63179"/>
                      <a:pt x="67027" y="65750"/>
                      <a:pt x="61918" y="71031"/>
                    </a:cubicBezTo>
                    <a:cubicBezTo>
                      <a:pt x="56808" y="76277"/>
                      <a:pt x="54442" y="84335"/>
                      <a:pt x="55883" y="91502"/>
                    </a:cubicBezTo>
                    <a:cubicBezTo>
                      <a:pt x="57014" y="97057"/>
                      <a:pt x="53379" y="102509"/>
                      <a:pt x="47824" y="103606"/>
                    </a:cubicBezTo>
                    <a:cubicBezTo>
                      <a:pt x="47173" y="103709"/>
                      <a:pt x="46487" y="103778"/>
                      <a:pt x="45836" y="103778"/>
                    </a:cubicBezTo>
                    <a:close/>
                  </a:path>
                </a:pathLst>
              </a:custGeom>
              <a:solidFill>
                <a:srgbClr val="FFA088"/>
              </a:solidFill>
              <a:ln w="1905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EG"/>
              </a:p>
            </p:txBody>
          </p:sp>
        </p:grpSp>
        <p:grpSp>
          <p:nvGrpSpPr>
            <p:cNvPr id="79" name="مجموعة 78">
              <a:extLst>
                <a:ext uri="{FF2B5EF4-FFF2-40B4-BE49-F238E27FC236}">
                  <a16:creationId xmlns:a16="http://schemas.microsoft.com/office/drawing/2014/main" id="{453607E1-65FB-4457-93FF-E26BA4A86BEA}"/>
                </a:ext>
              </a:extLst>
            </p:cNvPr>
            <p:cNvGrpSpPr/>
            <p:nvPr/>
          </p:nvGrpSpPr>
          <p:grpSpPr>
            <a:xfrm rot="951794">
              <a:off x="8873090" y="2153393"/>
              <a:ext cx="528313" cy="668072"/>
              <a:chOff x="3318322" y="2851089"/>
              <a:chExt cx="371068" cy="339152"/>
            </a:xfrm>
          </p:grpSpPr>
          <p:sp>
            <p:nvSpPr>
              <p:cNvPr id="131" name="Google Shape;937;p21">
                <a:extLst>
                  <a:ext uri="{FF2B5EF4-FFF2-40B4-BE49-F238E27FC236}">
                    <a16:creationId xmlns:a16="http://schemas.microsoft.com/office/drawing/2014/main" id="{EB7521BF-A08C-4A81-B1CA-15EF75D14033}"/>
                  </a:ext>
                </a:extLst>
              </p:cNvPr>
              <p:cNvSpPr/>
              <p:nvPr/>
            </p:nvSpPr>
            <p:spPr>
              <a:xfrm flipH="1">
                <a:off x="3318322" y="2851089"/>
                <a:ext cx="371068" cy="339152"/>
              </a:xfrm>
              <a:custGeom>
                <a:avLst/>
                <a:gdLst/>
                <a:ahLst/>
                <a:cxnLst/>
                <a:rect l="l" t="t" r="r" b="b"/>
                <a:pathLst>
                  <a:path w="18265" h="16694" extrusionOk="0">
                    <a:moveTo>
                      <a:pt x="9121" y="0"/>
                    </a:moveTo>
                    <a:cubicBezTo>
                      <a:pt x="5273" y="0"/>
                      <a:pt x="1824" y="2678"/>
                      <a:pt x="977" y="6585"/>
                    </a:cubicBezTo>
                    <a:cubicBezTo>
                      <a:pt x="0" y="11097"/>
                      <a:pt x="2870" y="15526"/>
                      <a:pt x="7370" y="16503"/>
                    </a:cubicBezTo>
                    <a:cubicBezTo>
                      <a:pt x="7966" y="16632"/>
                      <a:pt x="8560" y="16693"/>
                      <a:pt x="9145" y="16693"/>
                    </a:cubicBezTo>
                    <a:cubicBezTo>
                      <a:pt x="12992" y="16693"/>
                      <a:pt x="16441" y="14016"/>
                      <a:pt x="17288" y="10109"/>
                    </a:cubicBezTo>
                    <a:cubicBezTo>
                      <a:pt x="18265" y="5597"/>
                      <a:pt x="15395" y="1167"/>
                      <a:pt x="10895" y="191"/>
                    </a:cubicBezTo>
                    <a:cubicBezTo>
                      <a:pt x="10299" y="62"/>
                      <a:pt x="9705" y="0"/>
                      <a:pt x="9121" y="0"/>
                    </a:cubicBezTo>
                    <a:close/>
                  </a:path>
                </a:pathLst>
              </a:custGeom>
              <a:solidFill>
                <a:srgbClr val="FCC1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شكل حر: شكل 131">
                <a:extLst>
                  <a:ext uri="{FF2B5EF4-FFF2-40B4-BE49-F238E27FC236}">
                    <a16:creationId xmlns:a16="http://schemas.microsoft.com/office/drawing/2014/main" id="{975490AB-AFDF-40FD-82EC-7759538FB914}"/>
                  </a:ext>
                </a:extLst>
              </p:cNvPr>
              <p:cNvSpPr/>
              <p:nvPr/>
            </p:nvSpPr>
            <p:spPr>
              <a:xfrm flipH="1">
                <a:off x="3482074" y="2964290"/>
                <a:ext cx="150486" cy="145151"/>
              </a:xfrm>
              <a:custGeom>
                <a:avLst/>
                <a:gdLst>
                  <a:gd name="connsiteX0" fmla="*/ 45836 w 107591"/>
                  <a:gd name="connsiteY0" fmla="*/ 103778 h 103777"/>
                  <a:gd name="connsiteX1" fmla="*/ 35754 w 107591"/>
                  <a:gd name="connsiteY1" fmla="*/ 95514 h 103777"/>
                  <a:gd name="connsiteX2" fmla="*/ 47207 w 107591"/>
                  <a:gd name="connsiteY2" fmla="*/ 56663 h 103777"/>
                  <a:gd name="connsiteX3" fmla="*/ 81806 w 107591"/>
                  <a:gd name="connsiteY3" fmla="*/ 43633 h 103777"/>
                  <a:gd name="connsiteX4" fmla="*/ 65312 w 107591"/>
                  <a:gd name="connsiteY4" fmla="*/ 31495 h 103777"/>
                  <a:gd name="connsiteX5" fmla="*/ 13946 w 107591"/>
                  <a:gd name="connsiteY5" fmla="*/ 23402 h 103777"/>
                  <a:gd name="connsiteX6" fmla="*/ 676 w 107591"/>
                  <a:gd name="connsiteY6" fmla="*/ 17436 h 103777"/>
                  <a:gd name="connsiteX7" fmla="*/ 6642 w 107591"/>
                  <a:gd name="connsiteY7" fmla="*/ 4165 h 103777"/>
                  <a:gd name="connsiteX8" fmla="*/ 76319 w 107591"/>
                  <a:gd name="connsiteY8" fmla="*/ 14110 h 103777"/>
                  <a:gd name="connsiteX9" fmla="*/ 107352 w 107591"/>
                  <a:gd name="connsiteY9" fmla="*/ 46308 h 103777"/>
                  <a:gd name="connsiteX10" fmla="*/ 104026 w 107591"/>
                  <a:gd name="connsiteY10" fmla="*/ 59269 h 103777"/>
                  <a:gd name="connsiteX11" fmla="*/ 83074 w 107591"/>
                  <a:gd name="connsiteY11" fmla="*/ 64550 h 103777"/>
                  <a:gd name="connsiteX12" fmla="*/ 82217 w 107591"/>
                  <a:gd name="connsiteY12" fmla="*/ 64413 h 103777"/>
                  <a:gd name="connsiteX13" fmla="*/ 61918 w 107591"/>
                  <a:gd name="connsiteY13" fmla="*/ 71031 h 103777"/>
                  <a:gd name="connsiteX14" fmla="*/ 55883 w 107591"/>
                  <a:gd name="connsiteY14" fmla="*/ 91502 h 103777"/>
                  <a:gd name="connsiteX15" fmla="*/ 47824 w 107591"/>
                  <a:gd name="connsiteY15" fmla="*/ 103606 h 103777"/>
                  <a:gd name="connsiteX16" fmla="*/ 45836 w 107591"/>
                  <a:gd name="connsiteY16" fmla="*/ 103778 h 103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7591" h="103777">
                    <a:moveTo>
                      <a:pt x="45836" y="103778"/>
                    </a:moveTo>
                    <a:cubicBezTo>
                      <a:pt x="41035" y="103778"/>
                      <a:pt x="36749" y="100417"/>
                      <a:pt x="35754" y="95514"/>
                    </a:cubicBezTo>
                    <a:cubicBezTo>
                      <a:pt x="32977" y="81661"/>
                      <a:pt x="37366" y="66779"/>
                      <a:pt x="47207" y="56663"/>
                    </a:cubicBezTo>
                    <a:cubicBezTo>
                      <a:pt x="56123" y="47474"/>
                      <a:pt x="69118" y="42673"/>
                      <a:pt x="81806" y="43633"/>
                    </a:cubicBezTo>
                    <a:cubicBezTo>
                      <a:pt x="78582" y="40684"/>
                      <a:pt x="73439" y="36638"/>
                      <a:pt x="65312" y="31495"/>
                    </a:cubicBezTo>
                    <a:cubicBezTo>
                      <a:pt x="48236" y="20693"/>
                      <a:pt x="29033" y="17641"/>
                      <a:pt x="13946" y="23402"/>
                    </a:cubicBezTo>
                    <a:cubicBezTo>
                      <a:pt x="8631" y="25425"/>
                      <a:pt x="2699" y="22751"/>
                      <a:pt x="676" y="17436"/>
                    </a:cubicBezTo>
                    <a:cubicBezTo>
                      <a:pt x="-1348" y="12121"/>
                      <a:pt x="1327" y="6189"/>
                      <a:pt x="6642" y="4165"/>
                    </a:cubicBezTo>
                    <a:cubicBezTo>
                      <a:pt x="27765" y="-3858"/>
                      <a:pt x="53791" y="-155"/>
                      <a:pt x="76319" y="14110"/>
                    </a:cubicBezTo>
                    <a:cubicBezTo>
                      <a:pt x="102037" y="30397"/>
                      <a:pt x="106357" y="40273"/>
                      <a:pt x="107352" y="46308"/>
                    </a:cubicBezTo>
                    <a:cubicBezTo>
                      <a:pt x="108140" y="51006"/>
                      <a:pt x="106975" y="55600"/>
                      <a:pt x="104026" y="59269"/>
                    </a:cubicBezTo>
                    <a:cubicBezTo>
                      <a:pt x="97751" y="67122"/>
                      <a:pt x="87841" y="65373"/>
                      <a:pt x="83074" y="64550"/>
                    </a:cubicBezTo>
                    <a:lnTo>
                      <a:pt x="82217" y="64413"/>
                    </a:lnTo>
                    <a:cubicBezTo>
                      <a:pt x="74982" y="63179"/>
                      <a:pt x="67027" y="65750"/>
                      <a:pt x="61918" y="71031"/>
                    </a:cubicBezTo>
                    <a:cubicBezTo>
                      <a:pt x="56808" y="76277"/>
                      <a:pt x="54442" y="84335"/>
                      <a:pt x="55883" y="91502"/>
                    </a:cubicBezTo>
                    <a:cubicBezTo>
                      <a:pt x="57014" y="97057"/>
                      <a:pt x="53379" y="102509"/>
                      <a:pt x="47824" y="103606"/>
                    </a:cubicBezTo>
                    <a:cubicBezTo>
                      <a:pt x="47173" y="103709"/>
                      <a:pt x="46487" y="103778"/>
                      <a:pt x="45836" y="103778"/>
                    </a:cubicBezTo>
                    <a:close/>
                  </a:path>
                </a:pathLst>
              </a:custGeom>
              <a:solidFill>
                <a:srgbClr val="FFA088"/>
              </a:solidFill>
              <a:ln w="1905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EG"/>
              </a:p>
            </p:txBody>
          </p:sp>
        </p:grpSp>
        <p:grpSp>
          <p:nvGrpSpPr>
            <p:cNvPr id="80" name="مجموعة 79">
              <a:extLst>
                <a:ext uri="{FF2B5EF4-FFF2-40B4-BE49-F238E27FC236}">
                  <a16:creationId xmlns:a16="http://schemas.microsoft.com/office/drawing/2014/main" id="{0207C643-2B82-424C-9B0C-ED77AF8B80BE}"/>
                </a:ext>
              </a:extLst>
            </p:cNvPr>
            <p:cNvGrpSpPr/>
            <p:nvPr/>
          </p:nvGrpSpPr>
          <p:grpSpPr>
            <a:xfrm rot="86674">
              <a:off x="6569279" y="406381"/>
              <a:ext cx="2613443" cy="2241591"/>
              <a:chOff x="8815957" y="1981093"/>
              <a:chExt cx="2362731" cy="2026551"/>
            </a:xfrm>
          </p:grpSpPr>
          <p:sp>
            <p:nvSpPr>
              <p:cNvPr id="129" name="Google Shape;9320;p60">
                <a:extLst>
                  <a:ext uri="{FF2B5EF4-FFF2-40B4-BE49-F238E27FC236}">
                    <a16:creationId xmlns:a16="http://schemas.microsoft.com/office/drawing/2014/main" id="{F4114CDD-4953-4BAA-8424-2C0485C7EE16}"/>
                  </a:ext>
                </a:extLst>
              </p:cNvPr>
              <p:cNvSpPr/>
              <p:nvPr/>
            </p:nvSpPr>
            <p:spPr>
              <a:xfrm>
                <a:off x="8815957" y="2189610"/>
                <a:ext cx="2362731" cy="1818034"/>
              </a:xfrm>
              <a:custGeom>
                <a:avLst/>
                <a:gdLst/>
                <a:ahLst/>
                <a:cxnLst/>
                <a:rect l="l" t="t" r="r" b="b"/>
                <a:pathLst>
                  <a:path w="13963" h="10744" extrusionOk="0">
                    <a:moveTo>
                      <a:pt x="6876" y="0"/>
                    </a:moveTo>
                    <a:cubicBezTo>
                      <a:pt x="5389" y="0"/>
                      <a:pt x="3917" y="389"/>
                      <a:pt x="2687" y="1272"/>
                    </a:cubicBezTo>
                    <a:cubicBezTo>
                      <a:pt x="1338" y="2254"/>
                      <a:pt x="724" y="3321"/>
                      <a:pt x="368" y="4916"/>
                    </a:cubicBezTo>
                    <a:cubicBezTo>
                      <a:pt x="0" y="6634"/>
                      <a:pt x="270" y="9357"/>
                      <a:pt x="1031" y="10744"/>
                    </a:cubicBezTo>
                    <a:cubicBezTo>
                      <a:pt x="1019" y="10719"/>
                      <a:pt x="1522" y="7860"/>
                      <a:pt x="1558" y="7480"/>
                    </a:cubicBezTo>
                    <a:cubicBezTo>
                      <a:pt x="1669" y="6364"/>
                      <a:pt x="1792" y="4855"/>
                      <a:pt x="2712" y="4069"/>
                    </a:cubicBezTo>
                    <a:cubicBezTo>
                      <a:pt x="3168" y="3687"/>
                      <a:pt x="3610" y="3549"/>
                      <a:pt x="4057" y="3549"/>
                    </a:cubicBezTo>
                    <a:cubicBezTo>
                      <a:pt x="4584" y="3549"/>
                      <a:pt x="5116" y="3741"/>
                      <a:pt x="5681" y="3947"/>
                    </a:cubicBezTo>
                    <a:cubicBezTo>
                      <a:pt x="6161" y="4120"/>
                      <a:pt x="6631" y="4192"/>
                      <a:pt x="7092" y="4192"/>
                    </a:cubicBezTo>
                    <a:cubicBezTo>
                      <a:pt x="8201" y="4192"/>
                      <a:pt x="9260" y="3775"/>
                      <a:pt x="10282" y="3333"/>
                    </a:cubicBezTo>
                    <a:cubicBezTo>
                      <a:pt x="10453" y="3260"/>
                      <a:pt x="10615" y="3227"/>
                      <a:pt x="10768" y="3227"/>
                    </a:cubicBezTo>
                    <a:cubicBezTo>
                      <a:pt x="12074" y="3227"/>
                      <a:pt x="12685" y="5691"/>
                      <a:pt x="12882" y="6867"/>
                    </a:cubicBezTo>
                    <a:cubicBezTo>
                      <a:pt x="12966" y="7354"/>
                      <a:pt x="12796" y="10558"/>
                      <a:pt x="13231" y="10558"/>
                    </a:cubicBezTo>
                    <a:cubicBezTo>
                      <a:pt x="13245" y="10558"/>
                      <a:pt x="13260" y="10554"/>
                      <a:pt x="13275" y="10547"/>
                    </a:cubicBezTo>
                    <a:cubicBezTo>
                      <a:pt x="13275" y="10547"/>
                      <a:pt x="13704" y="8695"/>
                      <a:pt x="13741" y="8339"/>
                    </a:cubicBezTo>
                    <a:cubicBezTo>
                      <a:pt x="13827" y="7235"/>
                      <a:pt x="13962" y="6609"/>
                      <a:pt x="13839" y="5517"/>
                    </a:cubicBezTo>
                    <a:cubicBezTo>
                      <a:pt x="13557" y="3039"/>
                      <a:pt x="12110" y="1260"/>
                      <a:pt x="9803" y="487"/>
                    </a:cubicBezTo>
                    <a:cubicBezTo>
                      <a:pt x="8866" y="173"/>
                      <a:pt x="7868" y="0"/>
                      <a:pt x="6876" y="0"/>
                    </a:cubicBezTo>
                    <a:close/>
                  </a:path>
                </a:pathLst>
              </a:custGeom>
              <a:solidFill>
                <a:srgbClr val="441D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شكل حر: شكل 129">
                <a:extLst>
                  <a:ext uri="{FF2B5EF4-FFF2-40B4-BE49-F238E27FC236}">
                    <a16:creationId xmlns:a16="http://schemas.microsoft.com/office/drawing/2014/main" id="{9E0B1EBD-2D1B-4BB7-97E7-54EF85AD25B2}"/>
                  </a:ext>
                </a:extLst>
              </p:cNvPr>
              <p:cNvSpPr/>
              <p:nvPr/>
            </p:nvSpPr>
            <p:spPr>
              <a:xfrm rot="157933">
                <a:off x="8949123" y="1981093"/>
                <a:ext cx="2139037" cy="911294"/>
              </a:xfrm>
              <a:custGeom>
                <a:avLst/>
                <a:gdLst>
                  <a:gd name="connsiteX0" fmla="*/ 722119 w 1425422"/>
                  <a:gd name="connsiteY0" fmla="*/ 0 h 604824"/>
                  <a:gd name="connsiteX1" fmla="*/ 1390887 w 1425422"/>
                  <a:gd name="connsiteY1" fmla="*/ 410711 h 604824"/>
                  <a:gd name="connsiteX2" fmla="*/ 1425422 w 1425422"/>
                  <a:gd name="connsiteY2" fmla="*/ 513791 h 604824"/>
                  <a:gd name="connsiteX3" fmla="*/ 1276895 w 1425422"/>
                  <a:gd name="connsiteY3" fmla="*/ 481100 h 604824"/>
                  <a:gd name="connsiteX4" fmla="*/ 845335 w 1425422"/>
                  <a:gd name="connsiteY4" fmla="*/ 445770 h 604824"/>
                  <a:gd name="connsiteX5" fmla="*/ 61359 w 1425422"/>
                  <a:gd name="connsiteY5" fmla="*/ 577449 h 604824"/>
                  <a:gd name="connsiteX6" fmla="*/ 0 w 1425422"/>
                  <a:gd name="connsiteY6" fmla="*/ 604824 h 604824"/>
                  <a:gd name="connsiteX7" fmla="*/ 61 w 1425422"/>
                  <a:gd name="connsiteY7" fmla="*/ 603709 h 604824"/>
                  <a:gd name="connsiteX8" fmla="*/ 722119 w 1425422"/>
                  <a:gd name="connsiteY8" fmla="*/ 0 h 604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5422" h="604824">
                    <a:moveTo>
                      <a:pt x="722119" y="0"/>
                    </a:moveTo>
                    <a:cubicBezTo>
                      <a:pt x="1022757" y="0"/>
                      <a:pt x="1280704" y="169353"/>
                      <a:pt x="1390887" y="410711"/>
                    </a:cubicBezTo>
                    <a:lnTo>
                      <a:pt x="1425422" y="513791"/>
                    </a:lnTo>
                    <a:lnTo>
                      <a:pt x="1276895" y="481100"/>
                    </a:lnTo>
                    <a:cubicBezTo>
                      <a:pt x="1144251" y="458350"/>
                      <a:pt x="998416" y="445770"/>
                      <a:pt x="845335" y="445770"/>
                    </a:cubicBezTo>
                    <a:cubicBezTo>
                      <a:pt x="539173" y="445770"/>
                      <a:pt x="261996" y="496091"/>
                      <a:pt x="61359" y="577449"/>
                    </a:cubicBezTo>
                    <a:lnTo>
                      <a:pt x="0" y="604824"/>
                    </a:lnTo>
                    <a:lnTo>
                      <a:pt x="61" y="603709"/>
                    </a:lnTo>
                    <a:cubicBezTo>
                      <a:pt x="37230" y="264615"/>
                      <a:pt x="346321" y="0"/>
                      <a:pt x="722119" y="0"/>
                    </a:cubicBezTo>
                    <a:close/>
                  </a:path>
                </a:pathLst>
              </a:custGeom>
              <a:solidFill>
                <a:srgbClr val="A09C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EG"/>
              </a:p>
            </p:txBody>
          </p:sp>
        </p:grpSp>
        <p:sp>
          <p:nvSpPr>
            <p:cNvPr id="81" name="شكل بيضاوي 80">
              <a:extLst>
                <a:ext uri="{FF2B5EF4-FFF2-40B4-BE49-F238E27FC236}">
                  <a16:creationId xmlns:a16="http://schemas.microsoft.com/office/drawing/2014/main" id="{702BEC78-122D-4CC7-AD9D-C4BE9626B31F}"/>
                </a:ext>
              </a:extLst>
            </p:cNvPr>
            <p:cNvSpPr/>
            <p:nvPr/>
          </p:nvSpPr>
          <p:spPr>
            <a:xfrm rot="394429">
              <a:off x="8352384" y="2567089"/>
              <a:ext cx="332807" cy="129853"/>
            </a:xfrm>
            <a:prstGeom prst="ellipse">
              <a:avLst/>
            </a:prstGeom>
            <a:solidFill>
              <a:srgbClr val="FFA089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  <p:sp>
          <p:nvSpPr>
            <p:cNvPr id="82" name="شكل بيضاوي 81">
              <a:extLst>
                <a:ext uri="{FF2B5EF4-FFF2-40B4-BE49-F238E27FC236}">
                  <a16:creationId xmlns:a16="http://schemas.microsoft.com/office/drawing/2014/main" id="{2CD8D816-AD11-4DEC-A75E-CF2E0C792FF9}"/>
                </a:ext>
              </a:extLst>
            </p:cNvPr>
            <p:cNvSpPr/>
            <p:nvPr/>
          </p:nvSpPr>
          <p:spPr>
            <a:xfrm rot="394429">
              <a:off x="6990946" y="2512067"/>
              <a:ext cx="315130" cy="127337"/>
            </a:xfrm>
            <a:prstGeom prst="ellipse">
              <a:avLst/>
            </a:prstGeom>
            <a:solidFill>
              <a:srgbClr val="FFA089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dirty="0"/>
            </a:p>
          </p:txBody>
        </p:sp>
        <p:sp>
          <p:nvSpPr>
            <p:cNvPr id="83" name="Google Shape;1012;p23">
              <a:extLst>
                <a:ext uri="{FF2B5EF4-FFF2-40B4-BE49-F238E27FC236}">
                  <a16:creationId xmlns:a16="http://schemas.microsoft.com/office/drawing/2014/main" id="{AB062617-264F-46E8-93E1-787397FC35B2}"/>
                </a:ext>
              </a:extLst>
            </p:cNvPr>
            <p:cNvSpPr/>
            <p:nvPr/>
          </p:nvSpPr>
          <p:spPr>
            <a:xfrm rot="383778">
              <a:off x="7726750" y="2427221"/>
              <a:ext cx="143175" cy="221699"/>
            </a:xfrm>
            <a:custGeom>
              <a:avLst/>
              <a:gdLst>
                <a:gd name="connsiteX0" fmla="*/ 5075 w 7277"/>
                <a:gd name="connsiteY0" fmla="*/ 0 h 9998"/>
                <a:gd name="connsiteX1" fmla="*/ 4508 w 7277"/>
                <a:gd name="connsiteY1" fmla="*/ 79 h 9998"/>
                <a:gd name="connsiteX2" fmla="*/ 4480 w 7277"/>
                <a:gd name="connsiteY2" fmla="*/ 471 h 9998"/>
                <a:gd name="connsiteX3" fmla="*/ 6252 w 7277"/>
                <a:gd name="connsiteY3" fmla="*/ 2984 h 9998"/>
                <a:gd name="connsiteX4" fmla="*/ 3731 w 7277"/>
                <a:gd name="connsiteY4" fmla="*/ 5002 h 9998"/>
                <a:gd name="connsiteX5" fmla="*/ 686 w 7277"/>
                <a:gd name="connsiteY5" fmla="*/ 9364 h 9998"/>
                <a:gd name="connsiteX6" fmla="*/ 5394 w 7277"/>
                <a:gd name="connsiteY6" fmla="*/ 9998 h 9998"/>
                <a:gd name="connsiteX7" fmla="*/ 6529 w 7277"/>
                <a:gd name="connsiteY7" fmla="*/ 9990 h 9998"/>
                <a:gd name="connsiteX8" fmla="*/ 7276 w 7277"/>
                <a:gd name="connsiteY8" fmla="*/ 9681 h 9998"/>
                <a:gd name="connsiteX9" fmla="*/ 6441 w 7277"/>
                <a:gd name="connsiteY9" fmla="*/ 9419 h 9998"/>
                <a:gd name="connsiteX10" fmla="*/ 6390 w 7277"/>
                <a:gd name="connsiteY10" fmla="*/ 9419 h 9998"/>
                <a:gd name="connsiteX11" fmla="*/ 5380 w 7277"/>
                <a:gd name="connsiteY11" fmla="*/ 9433 h 9998"/>
                <a:gd name="connsiteX12" fmla="*/ 2070 w 7277"/>
                <a:gd name="connsiteY12" fmla="*/ 9046 h 9998"/>
                <a:gd name="connsiteX13" fmla="*/ 5226 w 7277"/>
                <a:gd name="connsiteY13" fmla="*/ 5254 h 9998"/>
                <a:gd name="connsiteX14" fmla="*/ 5699 w 7277"/>
                <a:gd name="connsiteY14" fmla="*/ 88 h 9998"/>
                <a:gd name="connsiteX15" fmla="*/ 5075 w 7277"/>
                <a:gd name="connsiteY15" fmla="*/ 0 h 9998"/>
                <a:gd name="connsiteX0" fmla="*/ 6725 w 9752"/>
                <a:gd name="connsiteY0" fmla="*/ 0 h 10000"/>
                <a:gd name="connsiteX1" fmla="*/ 5946 w 9752"/>
                <a:gd name="connsiteY1" fmla="*/ 79 h 10000"/>
                <a:gd name="connsiteX2" fmla="*/ 5907 w 9752"/>
                <a:gd name="connsiteY2" fmla="*/ 471 h 10000"/>
                <a:gd name="connsiteX3" fmla="*/ 4878 w 9752"/>
                <a:gd name="connsiteY3" fmla="*/ 5003 h 10000"/>
                <a:gd name="connsiteX4" fmla="*/ 694 w 9752"/>
                <a:gd name="connsiteY4" fmla="*/ 9366 h 10000"/>
                <a:gd name="connsiteX5" fmla="*/ 7163 w 9752"/>
                <a:gd name="connsiteY5" fmla="*/ 10000 h 10000"/>
                <a:gd name="connsiteX6" fmla="*/ 8723 w 9752"/>
                <a:gd name="connsiteY6" fmla="*/ 9992 h 10000"/>
                <a:gd name="connsiteX7" fmla="*/ 9750 w 9752"/>
                <a:gd name="connsiteY7" fmla="*/ 9683 h 10000"/>
                <a:gd name="connsiteX8" fmla="*/ 8602 w 9752"/>
                <a:gd name="connsiteY8" fmla="*/ 9421 h 10000"/>
                <a:gd name="connsiteX9" fmla="*/ 8532 w 9752"/>
                <a:gd name="connsiteY9" fmla="*/ 9421 h 10000"/>
                <a:gd name="connsiteX10" fmla="*/ 7144 w 9752"/>
                <a:gd name="connsiteY10" fmla="*/ 9435 h 10000"/>
                <a:gd name="connsiteX11" fmla="*/ 2596 w 9752"/>
                <a:gd name="connsiteY11" fmla="*/ 9048 h 10000"/>
                <a:gd name="connsiteX12" fmla="*/ 6933 w 9752"/>
                <a:gd name="connsiteY12" fmla="*/ 5255 h 10000"/>
                <a:gd name="connsiteX13" fmla="*/ 7583 w 9752"/>
                <a:gd name="connsiteY13" fmla="*/ 88 h 10000"/>
                <a:gd name="connsiteX14" fmla="*/ 6725 w 9752"/>
                <a:gd name="connsiteY14" fmla="*/ 0 h 10000"/>
                <a:gd name="connsiteX0" fmla="*/ 6896 w 10000"/>
                <a:gd name="connsiteY0" fmla="*/ 0 h 10000"/>
                <a:gd name="connsiteX1" fmla="*/ 6097 w 10000"/>
                <a:gd name="connsiteY1" fmla="*/ 79 h 10000"/>
                <a:gd name="connsiteX2" fmla="*/ 5002 w 10000"/>
                <a:gd name="connsiteY2" fmla="*/ 5003 h 10000"/>
                <a:gd name="connsiteX3" fmla="*/ 712 w 10000"/>
                <a:gd name="connsiteY3" fmla="*/ 9366 h 10000"/>
                <a:gd name="connsiteX4" fmla="*/ 7345 w 10000"/>
                <a:gd name="connsiteY4" fmla="*/ 10000 h 10000"/>
                <a:gd name="connsiteX5" fmla="*/ 8945 w 10000"/>
                <a:gd name="connsiteY5" fmla="*/ 9992 h 10000"/>
                <a:gd name="connsiteX6" fmla="*/ 9998 w 10000"/>
                <a:gd name="connsiteY6" fmla="*/ 9683 h 10000"/>
                <a:gd name="connsiteX7" fmla="*/ 8821 w 10000"/>
                <a:gd name="connsiteY7" fmla="*/ 9421 h 10000"/>
                <a:gd name="connsiteX8" fmla="*/ 8749 w 10000"/>
                <a:gd name="connsiteY8" fmla="*/ 9421 h 10000"/>
                <a:gd name="connsiteX9" fmla="*/ 7326 w 10000"/>
                <a:gd name="connsiteY9" fmla="*/ 9435 h 10000"/>
                <a:gd name="connsiteX10" fmla="*/ 2662 w 10000"/>
                <a:gd name="connsiteY10" fmla="*/ 9048 h 10000"/>
                <a:gd name="connsiteX11" fmla="*/ 7109 w 10000"/>
                <a:gd name="connsiteY11" fmla="*/ 5255 h 10000"/>
                <a:gd name="connsiteX12" fmla="*/ 7776 w 10000"/>
                <a:gd name="connsiteY12" fmla="*/ 88 h 10000"/>
                <a:gd name="connsiteX13" fmla="*/ 6896 w 10000"/>
                <a:gd name="connsiteY13" fmla="*/ 0 h 10000"/>
                <a:gd name="connsiteX0" fmla="*/ 5002 w 10834"/>
                <a:gd name="connsiteY0" fmla="*/ 5003 h 10000"/>
                <a:gd name="connsiteX1" fmla="*/ 712 w 10834"/>
                <a:gd name="connsiteY1" fmla="*/ 9366 h 10000"/>
                <a:gd name="connsiteX2" fmla="*/ 7345 w 10834"/>
                <a:gd name="connsiteY2" fmla="*/ 10000 h 10000"/>
                <a:gd name="connsiteX3" fmla="*/ 8945 w 10834"/>
                <a:gd name="connsiteY3" fmla="*/ 9992 h 10000"/>
                <a:gd name="connsiteX4" fmla="*/ 9998 w 10834"/>
                <a:gd name="connsiteY4" fmla="*/ 9683 h 10000"/>
                <a:gd name="connsiteX5" fmla="*/ 8821 w 10834"/>
                <a:gd name="connsiteY5" fmla="*/ 9421 h 10000"/>
                <a:gd name="connsiteX6" fmla="*/ 8749 w 10834"/>
                <a:gd name="connsiteY6" fmla="*/ 9421 h 10000"/>
                <a:gd name="connsiteX7" fmla="*/ 7326 w 10834"/>
                <a:gd name="connsiteY7" fmla="*/ 9435 h 10000"/>
                <a:gd name="connsiteX8" fmla="*/ 2662 w 10834"/>
                <a:gd name="connsiteY8" fmla="*/ 9048 h 10000"/>
                <a:gd name="connsiteX9" fmla="*/ 7109 w 10834"/>
                <a:gd name="connsiteY9" fmla="*/ 5255 h 10000"/>
                <a:gd name="connsiteX10" fmla="*/ 7776 w 10834"/>
                <a:gd name="connsiteY10" fmla="*/ 88 h 10000"/>
                <a:gd name="connsiteX11" fmla="*/ 6896 w 10834"/>
                <a:gd name="connsiteY11" fmla="*/ 0 h 10000"/>
                <a:gd name="connsiteX12" fmla="*/ 10834 w 10834"/>
                <a:gd name="connsiteY12" fmla="*/ 1213 h 10000"/>
                <a:gd name="connsiteX0" fmla="*/ 5002 w 10000"/>
                <a:gd name="connsiteY0" fmla="*/ 5003 h 10000"/>
                <a:gd name="connsiteX1" fmla="*/ 712 w 10000"/>
                <a:gd name="connsiteY1" fmla="*/ 9366 h 10000"/>
                <a:gd name="connsiteX2" fmla="*/ 7345 w 10000"/>
                <a:gd name="connsiteY2" fmla="*/ 10000 h 10000"/>
                <a:gd name="connsiteX3" fmla="*/ 8945 w 10000"/>
                <a:gd name="connsiteY3" fmla="*/ 9992 h 10000"/>
                <a:gd name="connsiteX4" fmla="*/ 9998 w 10000"/>
                <a:gd name="connsiteY4" fmla="*/ 9683 h 10000"/>
                <a:gd name="connsiteX5" fmla="*/ 8821 w 10000"/>
                <a:gd name="connsiteY5" fmla="*/ 9421 h 10000"/>
                <a:gd name="connsiteX6" fmla="*/ 8749 w 10000"/>
                <a:gd name="connsiteY6" fmla="*/ 9421 h 10000"/>
                <a:gd name="connsiteX7" fmla="*/ 7326 w 10000"/>
                <a:gd name="connsiteY7" fmla="*/ 9435 h 10000"/>
                <a:gd name="connsiteX8" fmla="*/ 2662 w 10000"/>
                <a:gd name="connsiteY8" fmla="*/ 9048 h 10000"/>
                <a:gd name="connsiteX9" fmla="*/ 7109 w 10000"/>
                <a:gd name="connsiteY9" fmla="*/ 5255 h 10000"/>
                <a:gd name="connsiteX10" fmla="*/ 7776 w 10000"/>
                <a:gd name="connsiteY10" fmla="*/ 88 h 10000"/>
                <a:gd name="connsiteX11" fmla="*/ 6896 w 10000"/>
                <a:gd name="connsiteY11" fmla="*/ 0 h 10000"/>
                <a:gd name="connsiteX0" fmla="*/ 5002 w 10000"/>
                <a:gd name="connsiteY0" fmla="*/ 4915 h 9912"/>
                <a:gd name="connsiteX1" fmla="*/ 712 w 10000"/>
                <a:gd name="connsiteY1" fmla="*/ 9278 h 9912"/>
                <a:gd name="connsiteX2" fmla="*/ 7345 w 10000"/>
                <a:gd name="connsiteY2" fmla="*/ 9912 h 9912"/>
                <a:gd name="connsiteX3" fmla="*/ 8945 w 10000"/>
                <a:gd name="connsiteY3" fmla="*/ 9904 h 9912"/>
                <a:gd name="connsiteX4" fmla="*/ 9998 w 10000"/>
                <a:gd name="connsiteY4" fmla="*/ 9595 h 9912"/>
                <a:gd name="connsiteX5" fmla="*/ 8821 w 10000"/>
                <a:gd name="connsiteY5" fmla="*/ 9333 h 9912"/>
                <a:gd name="connsiteX6" fmla="*/ 8749 w 10000"/>
                <a:gd name="connsiteY6" fmla="*/ 9333 h 9912"/>
                <a:gd name="connsiteX7" fmla="*/ 7326 w 10000"/>
                <a:gd name="connsiteY7" fmla="*/ 9347 h 9912"/>
                <a:gd name="connsiteX8" fmla="*/ 2662 w 10000"/>
                <a:gd name="connsiteY8" fmla="*/ 8960 h 9912"/>
                <a:gd name="connsiteX9" fmla="*/ 7109 w 10000"/>
                <a:gd name="connsiteY9" fmla="*/ 5167 h 9912"/>
                <a:gd name="connsiteX10" fmla="*/ 7776 w 10000"/>
                <a:gd name="connsiteY10" fmla="*/ 0 h 9912"/>
                <a:gd name="connsiteX0" fmla="*/ 5002 w 10000"/>
                <a:gd name="connsiteY0" fmla="*/ 0 h 5041"/>
                <a:gd name="connsiteX1" fmla="*/ 712 w 10000"/>
                <a:gd name="connsiteY1" fmla="*/ 4401 h 5041"/>
                <a:gd name="connsiteX2" fmla="*/ 7345 w 10000"/>
                <a:gd name="connsiteY2" fmla="*/ 5041 h 5041"/>
                <a:gd name="connsiteX3" fmla="*/ 8945 w 10000"/>
                <a:gd name="connsiteY3" fmla="*/ 5033 h 5041"/>
                <a:gd name="connsiteX4" fmla="*/ 9998 w 10000"/>
                <a:gd name="connsiteY4" fmla="*/ 4721 h 5041"/>
                <a:gd name="connsiteX5" fmla="*/ 8821 w 10000"/>
                <a:gd name="connsiteY5" fmla="*/ 4457 h 5041"/>
                <a:gd name="connsiteX6" fmla="*/ 8749 w 10000"/>
                <a:gd name="connsiteY6" fmla="*/ 4457 h 5041"/>
                <a:gd name="connsiteX7" fmla="*/ 7326 w 10000"/>
                <a:gd name="connsiteY7" fmla="*/ 4471 h 5041"/>
                <a:gd name="connsiteX8" fmla="*/ 2662 w 10000"/>
                <a:gd name="connsiteY8" fmla="*/ 4081 h 5041"/>
                <a:gd name="connsiteX9" fmla="*/ 7109 w 10000"/>
                <a:gd name="connsiteY9" fmla="*/ 254 h 5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5041" extrusionOk="0">
                  <a:moveTo>
                    <a:pt x="5002" y="0"/>
                  </a:moveTo>
                  <a:cubicBezTo>
                    <a:pt x="4105" y="1561"/>
                    <a:pt x="-2062" y="3412"/>
                    <a:pt x="712" y="4401"/>
                  </a:cubicBezTo>
                  <a:cubicBezTo>
                    <a:pt x="1921" y="4834"/>
                    <a:pt x="4108" y="5041"/>
                    <a:pt x="7345" y="5041"/>
                  </a:cubicBezTo>
                  <a:lnTo>
                    <a:pt x="8945" y="5033"/>
                  </a:lnTo>
                  <a:cubicBezTo>
                    <a:pt x="9567" y="5014"/>
                    <a:pt x="10037" y="4882"/>
                    <a:pt x="9998" y="4721"/>
                  </a:cubicBezTo>
                  <a:cubicBezTo>
                    <a:pt x="9961" y="4576"/>
                    <a:pt x="9453" y="4457"/>
                    <a:pt x="8821" y="4457"/>
                  </a:cubicBezTo>
                  <a:lnTo>
                    <a:pt x="8749" y="4457"/>
                  </a:lnTo>
                  <a:lnTo>
                    <a:pt x="7326" y="4471"/>
                  </a:lnTo>
                  <a:cubicBezTo>
                    <a:pt x="4941" y="4471"/>
                    <a:pt x="3386" y="4343"/>
                    <a:pt x="2662" y="4081"/>
                  </a:cubicBezTo>
                  <a:cubicBezTo>
                    <a:pt x="672" y="3364"/>
                    <a:pt x="4222" y="1638"/>
                    <a:pt x="7109" y="254"/>
                  </a:cubicBezTo>
                </a:path>
              </a:pathLst>
            </a:custGeom>
            <a:solidFill>
              <a:srgbClr val="FFA088"/>
            </a:solidFill>
            <a:ln w="38100">
              <a:solidFill>
                <a:srgbClr val="FFA08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8450;p43">
              <a:extLst>
                <a:ext uri="{FF2B5EF4-FFF2-40B4-BE49-F238E27FC236}">
                  <a16:creationId xmlns:a16="http://schemas.microsoft.com/office/drawing/2014/main" id="{7FEA4F9C-ACC0-4A7A-8AC2-6800B2E3692E}"/>
                </a:ext>
              </a:extLst>
            </p:cNvPr>
            <p:cNvSpPr/>
            <p:nvPr/>
          </p:nvSpPr>
          <p:spPr>
            <a:xfrm rot="1138618">
              <a:off x="7137735" y="1562687"/>
              <a:ext cx="373847" cy="177049"/>
            </a:xfrm>
            <a:custGeom>
              <a:avLst/>
              <a:gdLst/>
              <a:ahLst/>
              <a:cxnLst/>
              <a:rect l="l" t="t" r="r" b="b"/>
              <a:pathLst>
                <a:path w="1117" h="529" extrusionOk="0">
                  <a:moveTo>
                    <a:pt x="930" y="1"/>
                  </a:moveTo>
                  <a:cubicBezTo>
                    <a:pt x="851" y="1"/>
                    <a:pt x="760" y="27"/>
                    <a:pt x="712" y="34"/>
                  </a:cubicBezTo>
                  <a:cubicBezTo>
                    <a:pt x="516" y="71"/>
                    <a:pt x="332" y="83"/>
                    <a:pt x="185" y="230"/>
                  </a:cubicBezTo>
                  <a:cubicBezTo>
                    <a:pt x="111" y="304"/>
                    <a:pt x="0" y="439"/>
                    <a:pt x="123" y="500"/>
                  </a:cubicBezTo>
                  <a:cubicBezTo>
                    <a:pt x="160" y="521"/>
                    <a:pt x="197" y="529"/>
                    <a:pt x="234" y="529"/>
                  </a:cubicBezTo>
                  <a:cubicBezTo>
                    <a:pt x="307" y="529"/>
                    <a:pt x="381" y="496"/>
                    <a:pt x="454" y="463"/>
                  </a:cubicBezTo>
                  <a:cubicBezTo>
                    <a:pt x="479" y="451"/>
                    <a:pt x="516" y="439"/>
                    <a:pt x="577" y="414"/>
                  </a:cubicBezTo>
                  <a:cubicBezTo>
                    <a:pt x="773" y="341"/>
                    <a:pt x="1117" y="206"/>
                    <a:pt x="1068" y="71"/>
                  </a:cubicBezTo>
                  <a:cubicBezTo>
                    <a:pt x="1046" y="17"/>
                    <a:pt x="992" y="1"/>
                    <a:pt x="930" y="1"/>
                  </a:cubicBezTo>
                  <a:close/>
                </a:path>
              </a:pathLst>
            </a:custGeom>
            <a:solidFill>
              <a:srgbClr val="441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451;p43">
              <a:extLst>
                <a:ext uri="{FF2B5EF4-FFF2-40B4-BE49-F238E27FC236}">
                  <a16:creationId xmlns:a16="http://schemas.microsoft.com/office/drawing/2014/main" id="{EAF83597-1A63-469D-B84E-3B56F4B0DA7B}"/>
                </a:ext>
              </a:extLst>
            </p:cNvPr>
            <p:cNvSpPr/>
            <p:nvPr/>
          </p:nvSpPr>
          <p:spPr>
            <a:xfrm rot="21010779">
              <a:off x="8217176" y="1560248"/>
              <a:ext cx="391752" cy="186316"/>
            </a:xfrm>
            <a:custGeom>
              <a:avLst/>
              <a:gdLst/>
              <a:ahLst/>
              <a:cxnLst/>
              <a:rect l="l" t="t" r="r" b="b"/>
              <a:pathLst>
                <a:path w="1106" h="526" extrusionOk="0">
                  <a:moveTo>
                    <a:pt x="186" y="1"/>
                  </a:moveTo>
                  <a:cubicBezTo>
                    <a:pt x="122" y="1"/>
                    <a:pt x="66" y="19"/>
                    <a:pt x="50" y="80"/>
                  </a:cubicBezTo>
                  <a:cubicBezTo>
                    <a:pt x="1" y="202"/>
                    <a:pt x="344" y="337"/>
                    <a:pt x="541" y="411"/>
                  </a:cubicBezTo>
                  <a:cubicBezTo>
                    <a:pt x="602" y="436"/>
                    <a:pt x="639" y="448"/>
                    <a:pt x="663" y="460"/>
                  </a:cubicBezTo>
                  <a:cubicBezTo>
                    <a:pt x="729" y="493"/>
                    <a:pt x="800" y="526"/>
                    <a:pt x="872" y="526"/>
                  </a:cubicBezTo>
                  <a:cubicBezTo>
                    <a:pt x="909" y="526"/>
                    <a:pt x="946" y="517"/>
                    <a:pt x="982" y="497"/>
                  </a:cubicBezTo>
                  <a:cubicBezTo>
                    <a:pt x="1105" y="436"/>
                    <a:pt x="995" y="301"/>
                    <a:pt x="933" y="227"/>
                  </a:cubicBezTo>
                  <a:cubicBezTo>
                    <a:pt x="786" y="92"/>
                    <a:pt x="590" y="68"/>
                    <a:pt x="406" y="43"/>
                  </a:cubicBezTo>
                  <a:cubicBezTo>
                    <a:pt x="358" y="29"/>
                    <a:pt x="266" y="1"/>
                    <a:pt x="186" y="1"/>
                  </a:cubicBezTo>
                  <a:close/>
                </a:path>
              </a:pathLst>
            </a:custGeom>
            <a:solidFill>
              <a:srgbClr val="441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6" name="مجموعة 85">
              <a:extLst>
                <a:ext uri="{FF2B5EF4-FFF2-40B4-BE49-F238E27FC236}">
                  <a16:creationId xmlns:a16="http://schemas.microsoft.com/office/drawing/2014/main" id="{E91BF458-C734-447D-B062-E6350E011B31}"/>
                </a:ext>
              </a:extLst>
            </p:cNvPr>
            <p:cNvGrpSpPr/>
            <p:nvPr/>
          </p:nvGrpSpPr>
          <p:grpSpPr>
            <a:xfrm rot="20930268">
              <a:off x="7486717" y="2908838"/>
              <a:ext cx="716419" cy="334196"/>
              <a:chOff x="9583909" y="4074426"/>
              <a:chExt cx="716419" cy="334196"/>
            </a:xfrm>
          </p:grpSpPr>
          <p:sp>
            <p:nvSpPr>
              <p:cNvPr id="126" name="Google Shape;8448;p43">
                <a:extLst>
                  <a:ext uri="{FF2B5EF4-FFF2-40B4-BE49-F238E27FC236}">
                    <a16:creationId xmlns:a16="http://schemas.microsoft.com/office/drawing/2014/main" id="{57B5A8C7-3A59-4539-B3D7-239BD440FFEE}"/>
                  </a:ext>
                </a:extLst>
              </p:cNvPr>
              <p:cNvSpPr/>
              <p:nvPr/>
            </p:nvSpPr>
            <p:spPr>
              <a:xfrm rot="413829" flipH="1">
                <a:off x="9583909" y="4075168"/>
                <a:ext cx="716419" cy="324669"/>
              </a:xfrm>
              <a:custGeom>
                <a:avLst/>
                <a:gdLst>
                  <a:gd name="connsiteX0" fmla="*/ 0 w 9998"/>
                  <a:gd name="connsiteY0" fmla="*/ 0 h 12880"/>
                  <a:gd name="connsiteX1" fmla="*/ 1858 w 9998"/>
                  <a:gd name="connsiteY1" fmla="*/ 9066 h 12880"/>
                  <a:gd name="connsiteX2" fmla="*/ 4741 w 9998"/>
                  <a:gd name="connsiteY2" fmla="*/ 12880 h 12880"/>
                  <a:gd name="connsiteX3" fmla="*/ 7835 w 9998"/>
                  <a:gd name="connsiteY3" fmla="*/ 9989 h 12880"/>
                  <a:gd name="connsiteX4" fmla="*/ 9998 w 9998"/>
                  <a:gd name="connsiteY4" fmla="*/ 0 h 12880"/>
                  <a:gd name="connsiteX5" fmla="*/ 9998 w 9998"/>
                  <a:gd name="connsiteY5" fmla="*/ 0 h 12880"/>
                  <a:gd name="connsiteX6" fmla="*/ 5221 w 9998"/>
                  <a:gd name="connsiteY6" fmla="*/ 1900 h 12880"/>
                  <a:gd name="connsiteX7" fmla="*/ 0 w 9998"/>
                  <a:gd name="connsiteY7" fmla="*/ 0 h 12880"/>
                  <a:gd name="connsiteX0" fmla="*/ 0 w 10000"/>
                  <a:gd name="connsiteY0" fmla="*/ 0 h 10000"/>
                  <a:gd name="connsiteX1" fmla="*/ 1858 w 10000"/>
                  <a:gd name="connsiteY1" fmla="*/ 7039 h 10000"/>
                  <a:gd name="connsiteX2" fmla="*/ 4742 w 10000"/>
                  <a:gd name="connsiteY2" fmla="*/ 10000 h 10000"/>
                  <a:gd name="connsiteX3" fmla="*/ 7837 w 10000"/>
                  <a:gd name="connsiteY3" fmla="*/ 7755 h 10000"/>
                  <a:gd name="connsiteX4" fmla="*/ 10000 w 10000"/>
                  <a:gd name="connsiteY4" fmla="*/ 0 h 10000"/>
                  <a:gd name="connsiteX5" fmla="*/ 10000 w 10000"/>
                  <a:gd name="connsiteY5" fmla="*/ 0 h 10000"/>
                  <a:gd name="connsiteX6" fmla="*/ 5222 w 10000"/>
                  <a:gd name="connsiteY6" fmla="*/ 1475 h 10000"/>
                  <a:gd name="connsiteX7" fmla="*/ 0 w 10000"/>
                  <a:gd name="connsiteY7" fmla="*/ 0 h 10000"/>
                  <a:gd name="connsiteX0" fmla="*/ 0 w 10000"/>
                  <a:gd name="connsiteY0" fmla="*/ 0 h 10000"/>
                  <a:gd name="connsiteX1" fmla="*/ 1858 w 10000"/>
                  <a:gd name="connsiteY1" fmla="*/ 7039 h 10000"/>
                  <a:gd name="connsiteX2" fmla="*/ 4742 w 10000"/>
                  <a:gd name="connsiteY2" fmla="*/ 10000 h 10000"/>
                  <a:gd name="connsiteX3" fmla="*/ 7837 w 10000"/>
                  <a:gd name="connsiteY3" fmla="*/ 7755 h 10000"/>
                  <a:gd name="connsiteX4" fmla="*/ 10000 w 10000"/>
                  <a:gd name="connsiteY4" fmla="*/ 0 h 10000"/>
                  <a:gd name="connsiteX5" fmla="*/ 10000 w 10000"/>
                  <a:gd name="connsiteY5" fmla="*/ 0 h 10000"/>
                  <a:gd name="connsiteX6" fmla="*/ 5222 w 10000"/>
                  <a:gd name="connsiteY6" fmla="*/ 1475 h 10000"/>
                  <a:gd name="connsiteX7" fmla="*/ 0 w 10000"/>
                  <a:gd name="connsiteY7" fmla="*/ 0 h 10000"/>
                  <a:gd name="connsiteX0" fmla="*/ 177 w 10177"/>
                  <a:gd name="connsiteY0" fmla="*/ 261 h 10261"/>
                  <a:gd name="connsiteX1" fmla="*/ 1878 w 10177"/>
                  <a:gd name="connsiteY1" fmla="*/ 8132 h 10261"/>
                  <a:gd name="connsiteX2" fmla="*/ 4919 w 10177"/>
                  <a:gd name="connsiteY2" fmla="*/ 10261 h 10261"/>
                  <a:gd name="connsiteX3" fmla="*/ 8014 w 10177"/>
                  <a:gd name="connsiteY3" fmla="*/ 8016 h 10261"/>
                  <a:gd name="connsiteX4" fmla="*/ 10177 w 10177"/>
                  <a:gd name="connsiteY4" fmla="*/ 261 h 10261"/>
                  <a:gd name="connsiteX5" fmla="*/ 10177 w 10177"/>
                  <a:gd name="connsiteY5" fmla="*/ 261 h 10261"/>
                  <a:gd name="connsiteX6" fmla="*/ 5399 w 10177"/>
                  <a:gd name="connsiteY6" fmla="*/ 1736 h 10261"/>
                  <a:gd name="connsiteX7" fmla="*/ 177 w 10177"/>
                  <a:gd name="connsiteY7" fmla="*/ 261 h 10261"/>
                  <a:gd name="connsiteX0" fmla="*/ 177 w 10177"/>
                  <a:gd name="connsiteY0" fmla="*/ 261 h 10265"/>
                  <a:gd name="connsiteX1" fmla="*/ 1878 w 10177"/>
                  <a:gd name="connsiteY1" fmla="*/ 8132 h 10265"/>
                  <a:gd name="connsiteX2" fmla="*/ 4919 w 10177"/>
                  <a:gd name="connsiteY2" fmla="*/ 10261 h 10265"/>
                  <a:gd name="connsiteX3" fmla="*/ 8194 w 10177"/>
                  <a:gd name="connsiteY3" fmla="*/ 8604 h 10265"/>
                  <a:gd name="connsiteX4" fmla="*/ 10177 w 10177"/>
                  <a:gd name="connsiteY4" fmla="*/ 261 h 10265"/>
                  <a:gd name="connsiteX5" fmla="*/ 10177 w 10177"/>
                  <a:gd name="connsiteY5" fmla="*/ 261 h 10265"/>
                  <a:gd name="connsiteX6" fmla="*/ 5399 w 10177"/>
                  <a:gd name="connsiteY6" fmla="*/ 1736 h 10265"/>
                  <a:gd name="connsiteX7" fmla="*/ 177 w 10177"/>
                  <a:gd name="connsiteY7" fmla="*/ 261 h 10265"/>
                  <a:gd name="connsiteX0" fmla="*/ 177 w 10177"/>
                  <a:gd name="connsiteY0" fmla="*/ 261 h 10265"/>
                  <a:gd name="connsiteX1" fmla="*/ 1878 w 10177"/>
                  <a:gd name="connsiteY1" fmla="*/ 8132 h 10265"/>
                  <a:gd name="connsiteX2" fmla="*/ 4919 w 10177"/>
                  <a:gd name="connsiteY2" fmla="*/ 10261 h 10265"/>
                  <a:gd name="connsiteX3" fmla="*/ 8194 w 10177"/>
                  <a:gd name="connsiteY3" fmla="*/ 8604 h 10265"/>
                  <a:gd name="connsiteX4" fmla="*/ 10177 w 10177"/>
                  <a:gd name="connsiteY4" fmla="*/ 261 h 10265"/>
                  <a:gd name="connsiteX5" fmla="*/ 10177 w 10177"/>
                  <a:gd name="connsiteY5" fmla="*/ 261 h 10265"/>
                  <a:gd name="connsiteX6" fmla="*/ 5399 w 10177"/>
                  <a:gd name="connsiteY6" fmla="*/ 1736 h 10265"/>
                  <a:gd name="connsiteX7" fmla="*/ 177 w 10177"/>
                  <a:gd name="connsiteY7" fmla="*/ 261 h 10265"/>
                  <a:gd name="connsiteX0" fmla="*/ 36 w 10036"/>
                  <a:gd name="connsiteY0" fmla="*/ 312 h 10316"/>
                  <a:gd name="connsiteX1" fmla="*/ 1737 w 10036"/>
                  <a:gd name="connsiteY1" fmla="*/ 8183 h 10316"/>
                  <a:gd name="connsiteX2" fmla="*/ 4778 w 10036"/>
                  <a:gd name="connsiteY2" fmla="*/ 10312 h 10316"/>
                  <a:gd name="connsiteX3" fmla="*/ 8053 w 10036"/>
                  <a:gd name="connsiteY3" fmla="*/ 8655 h 10316"/>
                  <a:gd name="connsiteX4" fmla="*/ 10036 w 10036"/>
                  <a:gd name="connsiteY4" fmla="*/ 312 h 10316"/>
                  <a:gd name="connsiteX5" fmla="*/ 10036 w 10036"/>
                  <a:gd name="connsiteY5" fmla="*/ 312 h 10316"/>
                  <a:gd name="connsiteX6" fmla="*/ 5258 w 10036"/>
                  <a:gd name="connsiteY6" fmla="*/ 1787 h 10316"/>
                  <a:gd name="connsiteX7" fmla="*/ 36 w 10036"/>
                  <a:gd name="connsiteY7" fmla="*/ 312 h 10316"/>
                  <a:gd name="connsiteX0" fmla="*/ 5258 w 10036"/>
                  <a:gd name="connsiteY0" fmla="*/ 1787 h 10316"/>
                  <a:gd name="connsiteX1" fmla="*/ 36 w 10036"/>
                  <a:gd name="connsiteY1" fmla="*/ 312 h 10316"/>
                  <a:gd name="connsiteX2" fmla="*/ 1737 w 10036"/>
                  <a:gd name="connsiteY2" fmla="*/ 8183 h 10316"/>
                  <a:gd name="connsiteX3" fmla="*/ 4778 w 10036"/>
                  <a:gd name="connsiteY3" fmla="*/ 10312 h 10316"/>
                  <a:gd name="connsiteX4" fmla="*/ 8053 w 10036"/>
                  <a:gd name="connsiteY4" fmla="*/ 8655 h 10316"/>
                  <a:gd name="connsiteX5" fmla="*/ 10036 w 10036"/>
                  <a:gd name="connsiteY5" fmla="*/ 312 h 10316"/>
                  <a:gd name="connsiteX6" fmla="*/ 10036 w 10036"/>
                  <a:gd name="connsiteY6" fmla="*/ 312 h 10316"/>
                  <a:gd name="connsiteX7" fmla="*/ 6539 w 10036"/>
                  <a:gd name="connsiteY7" fmla="*/ 4380 h 10316"/>
                  <a:gd name="connsiteX0" fmla="*/ 36 w 10036"/>
                  <a:gd name="connsiteY0" fmla="*/ 0 h 10004"/>
                  <a:gd name="connsiteX1" fmla="*/ 1737 w 10036"/>
                  <a:gd name="connsiteY1" fmla="*/ 7871 h 10004"/>
                  <a:gd name="connsiteX2" fmla="*/ 4778 w 10036"/>
                  <a:gd name="connsiteY2" fmla="*/ 10000 h 10004"/>
                  <a:gd name="connsiteX3" fmla="*/ 8053 w 10036"/>
                  <a:gd name="connsiteY3" fmla="*/ 8343 h 10004"/>
                  <a:gd name="connsiteX4" fmla="*/ 10036 w 10036"/>
                  <a:gd name="connsiteY4" fmla="*/ 0 h 10004"/>
                  <a:gd name="connsiteX5" fmla="*/ 10036 w 10036"/>
                  <a:gd name="connsiteY5" fmla="*/ 0 h 10004"/>
                  <a:gd name="connsiteX6" fmla="*/ 6539 w 10036"/>
                  <a:gd name="connsiteY6" fmla="*/ 4068 h 10004"/>
                  <a:gd name="connsiteX0" fmla="*/ 36 w 10036"/>
                  <a:gd name="connsiteY0" fmla="*/ 0 h 10004"/>
                  <a:gd name="connsiteX1" fmla="*/ 1737 w 10036"/>
                  <a:gd name="connsiteY1" fmla="*/ 7871 h 10004"/>
                  <a:gd name="connsiteX2" fmla="*/ 4778 w 10036"/>
                  <a:gd name="connsiteY2" fmla="*/ 10000 h 10004"/>
                  <a:gd name="connsiteX3" fmla="*/ 8053 w 10036"/>
                  <a:gd name="connsiteY3" fmla="*/ 8343 h 10004"/>
                  <a:gd name="connsiteX4" fmla="*/ 10036 w 10036"/>
                  <a:gd name="connsiteY4" fmla="*/ 0 h 10004"/>
                  <a:gd name="connsiteX5" fmla="*/ 10036 w 10036"/>
                  <a:gd name="connsiteY5" fmla="*/ 0 h 10004"/>
                  <a:gd name="connsiteX0" fmla="*/ 36 w 10036"/>
                  <a:gd name="connsiteY0" fmla="*/ 0 h 9206"/>
                  <a:gd name="connsiteX1" fmla="*/ 1737 w 10036"/>
                  <a:gd name="connsiteY1" fmla="*/ 7871 h 9206"/>
                  <a:gd name="connsiteX2" fmla="*/ 4800 w 10036"/>
                  <a:gd name="connsiteY2" fmla="*/ 9189 h 9206"/>
                  <a:gd name="connsiteX3" fmla="*/ 8053 w 10036"/>
                  <a:gd name="connsiteY3" fmla="*/ 8343 h 9206"/>
                  <a:gd name="connsiteX4" fmla="*/ 10036 w 10036"/>
                  <a:gd name="connsiteY4" fmla="*/ 0 h 9206"/>
                  <a:gd name="connsiteX5" fmla="*/ 10036 w 10036"/>
                  <a:gd name="connsiteY5" fmla="*/ 0 h 9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36" h="9206" extrusionOk="0">
                    <a:moveTo>
                      <a:pt x="36" y="0"/>
                    </a:moveTo>
                    <a:cubicBezTo>
                      <a:pt x="-150" y="1545"/>
                      <a:pt x="397" y="4870"/>
                      <a:pt x="1737" y="7871"/>
                    </a:cubicBezTo>
                    <a:cubicBezTo>
                      <a:pt x="2751" y="8581"/>
                      <a:pt x="3747" y="9110"/>
                      <a:pt x="4800" y="9189"/>
                    </a:cubicBezTo>
                    <a:cubicBezTo>
                      <a:pt x="5853" y="9268"/>
                      <a:pt x="7021" y="9091"/>
                      <a:pt x="8053" y="8343"/>
                    </a:cubicBezTo>
                    <a:cubicBezTo>
                      <a:pt x="9675" y="5452"/>
                      <a:pt x="10036" y="0"/>
                      <a:pt x="10036" y="0"/>
                    </a:cubicBezTo>
                    <a:lnTo>
                      <a:pt x="10036" y="0"/>
                    </a:lnTo>
                  </a:path>
                </a:pathLst>
              </a:custGeom>
              <a:solidFill>
                <a:srgbClr val="C049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447;p43">
                <a:extLst>
                  <a:ext uri="{FF2B5EF4-FFF2-40B4-BE49-F238E27FC236}">
                    <a16:creationId xmlns:a16="http://schemas.microsoft.com/office/drawing/2014/main" id="{A5340C7D-11E5-457D-B816-6CB37667E659}"/>
                  </a:ext>
                </a:extLst>
              </p:cNvPr>
              <p:cNvSpPr/>
              <p:nvPr/>
            </p:nvSpPr>
            <p:spPr>
              <a:xfrm rot="413829" flipH="1">
                <a:off x="9719434" y="4276534"/>
                <a:ext cx="426750" cy="132088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982" extrusionOk="0">
                    <a:moveTo>
                      <a:pt x="1656" y="0"/>
                    </a:moveTo>
                    <a:cubicBezTo>
                      <a:pt x="1054" y="0"/>
                      <a:pt x="433" y="244"/>
                      <a:pt x="0" y="626"/>
                    </a:cubicBezTo>
                    <a:cubicBezTo>
                      <a:pt x="405" y="822"/>
                      <a:pt x="933" y="969"/>
                      <a:pt x="1644" y="981"/>
                    </a:cubicBezTo>
                    <a:cubicBezTo>
                      <a:pt x="2258" y="981"/>
                      <a:pt x="2736" y="871"/>
                      <a:pt x="3117" y="711"/>
                    </a:cubicBezTo>
                    <a:cubicBezTo>
                      <a:pt x="2757" y="210"/>
                      <a:pt x="2215" y="0"/>
                      <a:pt x="1656" y="0"/>
                    </a:cubicBez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شكل بيضاوي 24">
                <a:extLst>
                  <a:ext uri="{FF2B5EF4-FFF2-40B4-BE49-F238E27FC236}">
                    <a16:creationId xmlns:a16="http://schemas.microsoft.com/office/drawing/2014/main" id="{D3453FEB-D044-4BAC-B9F1-9CA77A92F4A8}"/>
                  </a:ext>
                </a:extLst>
              </p:cNvPr>
              <p:cNvSpPr/>
              <p:nvPr/>
            </p:nvSpPr>
            <p:spPr>
              <a:xfrm rot="429324" flipH="1">
                <a:off x="9633084" y="4074426"/>
                <a:ext cx="639074" cy="122614"/>
              </a:xfrm>
              <a:custGeom>
                <a:avLst/>
                <a:gdLst>
                  <a:gd name="connsiteX0" fmla="*/ 0 w 626950"/>
                  <a:gd name="connsiteY0" fmla="*/ 120288 h 240575"/>
                  <a:gd name="connsiteX1" fmla="*/ 313475 w 626950"/>
                  <a:gd name="connsiteY1" fmla="*/ 0 h 240575"/>
                  <a:gd name="connsiteX2" fmla="*/ 626950 w 626950"/>
                  <a:gd name="connsiteY2" fmla="*/ 120288 h 240575"/>
                  <a:gd name="connsiteX3" fmla="*/ 313475 w 626950"/>
                  <a:gd name="connsiteY3" fmla="*/ 240576 h 240575"/>
                  <a:gd name="connsiteX4" fmla="*/ 0 w 626950"/>
                  <a:gd name="connsiteY4" fmla="*/ 120288 h 240575"/>
                  <a:gd name="connsiteX0" fmla="*/ 626950 w 718390"/>
                  <a:gd name="connsiteY0" fmla="*/ 120288 h 240576"/>
                  <a:gd name="connsiteX1" fmla="*/ 313475 w 718390"/>
                  <a:gd name="connsiteY1" fmla="*/ 240576 h 240576"/>
                  <a:gd name="connsiteX2" fmla="*/ 0 w 718390"/>
                  <a:gd name="connsiteY2" fmla="*/ 120288 h 240576"/>
                  <a:gd name="connsiteX3" fmla="*/ 313475 w 718390"/>
                  <a:gd name="connsiteY3" fmla="*/ 0 h 240576"/>
                  <a:gd name="connsiteX4" fmla="*/ 718390 w 718390"/>
                  <a:gd name="connsiteY4" fmla="*/ 211728 h 240576"/>
                  <a:gd name="connsiteX0" fmla="*/ 626950 w 626950"/>
                  <a:gd name="connsiteY0" fmla="*/ 120288 h 240576"/>
                  <a:gd name="connsiteX1" fmla="*/ 313475 w 626950"/>
                  <a:gd name="connsiteY1" fmla="*/ 240576 h 240576"/>
                  <a:gd name="connsiteX2" fmla="*/ 0 w 626950"/>
                  <a:gd name="connsiteY2" fmla="*/ 120288 h 240576"/>
                  <a:gd name="connsiteX3" fmla="*/ 313475 w 626950"/>
                  <a:gd name="connsiteY3" fmla="*/ 0 h 240576"/>
                  <a:gd name="connsiteX0" fmla="*/ 626950 w 626950"/>
                  <a:gd name="connsiteY0" fmla="*/ 0 h 120288"/>
                  <a:gd name="connsiteX1" fmla="*/ 313475 w 626950"/>
                  <a:gd name="connsiteY1" fmla="*/ 120288 h 120288"/>
                  <a:gd name="connsiteX2" fmla="*/ 0 w 626950"/>
                  <a:gd name="connsiteY2" fmla="*/ 0 h 120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6950" h="120288">
                    <a:moveTo>
                      <a:pt x="626950" y="0"/>
                    </a:moveTo>
                    <a:cubicBezTo>
                      <a:pt x="626950" y="66433"/>
                      <a:pt x="486602" y="120288"/>
                      <a:pt x="313475" y="120288"/>
                    </a:cubicBezTo>
                    <a:cubicBezTo>
                      <a:pt x="140348" y="120288"/>
                      <a:pt x="0" y="66433"/>
                      <a:pt x="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</p:grpSp>
        <p:grpSp>
          <p:nvGrpSpPr>
            <p:cNvPr id="87" name="مجموعة 86">
              <a:extLst>
                <a:ext uri="{FF2B5EF4-FFF2-40B4-BE49-F238E27FC236}">
                  <a16:creationId xmlns:a16="http://schemas.microsoft.com/office/drawing/2014/main" id="{38C32DDE-25F0-4363-8CC9-B027E076DACF}"/>
                </a:ext>
              </a:extLst>
            </p:cNvPr>
            <p:cNvGrpSpPr/>
            <p:nvPr/>
          </p:nvGrpSpPr>
          <p:grpSpPr>
            <a:xfrm>
              <a:off x="6580638" y="3547512"/>
              <a:ext cx="2578602" cy="1294616"/>
              <a:chOff x="2768484" y="3546848"/>
              <a:chExt cx="3119122" cy="1537128"/>
            </a:xfrm>
          </p:grpSpPr>
          <p:sp>
            <p:nvSpPr>
              <p:cNvPr id="101" name="Google Shape;3924;p80">
                <a:extLst>
                  <a:ext uri="{FF2B5EF4-FFF2-40B4-BE49-F238E27FC236}">
                    <a16:creationId xmlns:a16="http://schemas.microsoft.com/office/drawing/2014/main" id="{79566A79-8E09-4271-AD41-109C0F57A15E}"/>
                  </a:ext>
                </a:extLst>
              </p:cNvPr>
              <p:cNvSpPr/>
              <p:nvPr/>
            </p:nvSpPr>
            <p:spPr>
              <a:xfrm rot="20732246" flipH="1">
                <a:off x="2833937" y="4052032"/>
                <a:ext cx="780300" cy="665147"/>
              </a:xfrm>
              <a:custGeom>
                <a:avLst/>
                <a:gdLst/>
                <a:ahLst/>
                <a:cxnLst/>
                <a:rect l="l" t="t" r="r" b="b"/>
                <a:pathLst>
                  <a:path w="4682" h="5199" extrusionOk="0">
                    <a:moveTo>
                      <a:pt x="2918" y="1"/>
                    </a:moveTo>
                    <a:cubicBezTo>
                      <a:pt x="2189" y="852"/>
                      <a:pt x="0" y="1703"/>
                      <a:pt x="0" y="1703"/>
                    </a:cubicBezTo>
                    <a:lnTo>
                      <a:pt x="61" y="2858"/>
                    </a:lnTo>
                    <a:cubicBezTo>
                      <a:pt x="61" y="2858"/>
                      <a:pt x="1785" y="4612"/>
                      <a:pt x="2970" y="5180"/>
                    </a:cubicBezTo>
                    <a:lnTo>
                      <a:pt x="2970" y="5180"/>
                    </a:lnTo>
                    <a:cubicBezTo>
                      <a:pt x="2912" y="5117"/>
                      <a:pt x="2962" y="4842"/>
                      <a:pt x="4681" y="3648"/>
                    </a:cubicBezTo>
                    <a:cubicBezTo>
                      <a:pt x="3861" y="1824"/>
                      <a:pt x="2918" y="1"/>
                      <a:pt x="2918" y="1"/>
                    </a:cubicBezTo>
                    <a:close/>
                    <a:moveTo>
                      <a:pt x="2970" y="5180"/>
                    </a:moveTo>
                    <a:cubicBezTo>
                      <a:pt x="2986" y="5197"/>
                      <a:pt x="3009" y="5198"/>
                      <a:pt x="3009" y="5198"/>
                    </a:cubicBezTo>
                    <a:cubicBezTo>
                      <a:pt x="2996" y="5192"/>
                      <a:pt x="2983" y="5186"/>
                      <a:pt x="2970" y="5180"/>
                    </a:cubicBezTo>
                    <a:close/>
                  </a:path>
                </a:pathLst>
              </a:custGeom>
              <a:solidFill>
                <a:srgbClr val="626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3924;p80">
                <a:extLst>
                  <a:ext uri="{FF2B5EF4-FFF2-40B4-BE49-F238E27FC236}">
                    <a16:creationId xmlns:a16="http://schemas.microsoft.com/office/drawing/2014/main" id="{D0C4C7E9-3386-4F82-81C9-0F574634FA6F}"/>
                  </a:ext>
                </a:extLst>
              </p:cNvPr>
              <p:cNvSpPr/>
              <p:nvPr/>
            </p:nvSpPr>
            <p:spPr>
              <a:xfrm rot="867754">
                <a:off x="5041853" y="4052033"/>
                <a:ext cx="780300" cy="665147"/>
              </a:xfrm>
              <a:custGeom>
                <a:avLst/>
                <a:gdLst/>
                <a:ahLst/>
                <a:cxnLst/>
                <a:rect l="l" t="t" r="r" b="b"/>
                <a:pathLst>
                  <a:path w="4682" h="5199" extrusionOk="0">
                    <a:moveTo>
                      <a:pt x="2918" y="1"/>
                    </a:moveTo>
                    <a:cubicBezTo>
                      <a:pt x="2189" y="852"/>
                      <a:pt x="0" y="1703"/>
                      <a:pt x="0" y="1703"/>
                    </a:cubicBezTo>
                    <a:lnTo>
                      <a:pt x="61" y="2858"/>
                    </a:lnTo>
                    <a:cubicBezTo>
                      <a:pt x="61" y="2858"/>
                      <a:pt x="1785" y="4612"/>
                      <a:pt x="2970" y="5180"/>
                    </a:cubicBezTo>
                    <a:lnTo>
                      <a:pt x="2970" y="5180"/>
                    </a:lnTo>
                    <a:cubicBezTo>
                      <a:pt x="2912" y="5117"/>
                      <a:pt x="2962" y="4842"/>
                      <a:pt x="4681" y="3648"/>
                    </a:cubicBezTo>
                    <a:cubicBezTo>
                      <a:pt x="3861" y="1824"/>
                      <a:pt x="2918" y="1"/>
                      <a:pt x="2918" y="1"/>
                    </a:cubicBezTo>
                    <a:close/>
                    <a:moveTo>
                      <a:pt x="2970" y="5180"/>
                    </a:moveTo>
                    <a:cubicBezTo>
                      <a:pt x="2986" y="5197"/>
                      <a:pt x="3009" y="5198"/>
                      <a:pt x="3009" y="5198"/>
                    </a:cubicBezTo>
                    <a:cubicBezTo>
                      <a:pt x="2996" y="5192"/>
                      <a:pt x="2983" y="5186"/>
                      <a:pt x="2970" y="5180"/>
                    </a:cubicBezTo>
                    <a:close/>
                  </a:path>
                </a:pathLst>
              </a:custGeom>
              <a:solidFill>
                <a:srgbClr val="626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9053;p59">
                <a:extLst>
                  <a:ext uri="{FF2B5EF4-FFF2-40B4-BE49-F238E27FC236}">
                    <a16:creationId xmlns:a16="http://schemas.microsoft.com/office/drawing/2014/main" id="{A85CC320-0521-4028-A288-8714FE0430D1}"/>
                  </a:ext>
                </a:extLst>
              </p:cNvPr>
              <p:cNvSpPr/>
              <p:nvPr/>
            </p:nvSpPr>
            <p:spPr>
              <a:xfrm rot="10557883" flipH="1">
                <a:off x="4350459" y="3546848"/>
                <a:ext cx="686059" cy="835067"/>
              </a:xfrm>
              <a:custGeom>
                <a:avLst/>
                <a:gdLst>
                  <a:gd name="connsiteX0" fmla="*/ 8209 w 12748"/>
                  <a:gd name="connsiteY0" fmla="*/ 0 h 18968"/>
                  <a:gd name="connsiteX1" fmla="*/ 5730 w 12748"/>
                  <a:gd name="connsiteY1" fmla="*/ 442 h 18968"/>
                  <a:gd name="connsiteX2" fmla="*/ 4798 w 12748"/>
                  <a:gd name="connsiteY2" fmla="*/ 847 h 18968"/>
                  <a:gd name="connsiteX3" fmla="*/ 3117 w 12748"/>
                  <a:gd name="connsiteY3" fmla="*/ 7325 h 18968"/>
                  <a:gd name="connsiteX4" fmla="*/ 1817 w 12748"/>
                  <a:gd name="connsiteY4" fmla="*/ 13054 h 18968"/>
                  <a:gd name="connsiteX5" fmla="*/ 1669 w 12748"/>
                  <a:gd name="connsiteY5" fmla="*/ 13680 h 18968"/>
                  <a:gd name="connsiteX6" fmla="*/ 1301 w 12748"/>
                  <a:gd name="connsiteY6" fmla="*/ 15311 h 18968"/>
                  <a:gd name="connsiteX7" fmla="*/ 1228 w 12748"/>
                  <a:gd name="connsiteY7" fmla="*/ 15618 h 18968"/>
                  <a:gd name="connsiteX8" fmla="*/ 761 w 12748"/>
                  <a:gd name="connsiteY8" fmla="*/ 16403 h 18968"/>
                  <a:gd name="connsiteX9" fmla="*/ 50 w 12748"/>
                  <a:gd name="connsiteY9" fmla="*/ 17961 h 18968"/>
                  <a:gd name="connsiteX10" fmla="*/ 676 w 12748"/>
                  <a:gd name="connsiteY10" fmla="*/ 17238 h 18968"/>
                  <a:gd name="connsiteX11" fmla="*/ 676 w 12748"/>
                  <a:gd name="connsiteY11" fmla="*/ 17238 h 18968"/>
                  <a:gd name="connsiteX12" fmla="*/ 344 w 12748"/>
                  <a:gd name="connsiteY12" fmla="*/ 18673 h 18968"/>
                  <a:gd name="connsiteX13" fmla="*/ 945 w 12748"/>
                  <a:gd name="connsiteY13" fmla="*/ 17299 h 18968"/>
                  <a:gd name="connsiteX14" fmla="*/ 945 w 12748"/>
                  <a:gd name="connsiteY14" fmla="*/ 17299 h 18968"/>
                  <a:gd name="connsiteX15" fmla="*/ 786 w 12748"/>
                  <a:gd name="connsiteY15" fmla="*/ 17986 h 18968"/>
                  <a:gd name="connsiteX16" fmla="*/ 651 w 12748"/>
                  <a:gd name="connsiteY16" fmla="*/ 18968 h 18968"/>
                  <a:gd name="connsiteX17" fmla="*/ 1448 w 12748"/>
                  <a:gd name="connsiteY17" fmla="*/ 17483 h 18968"/>
                  <a:gd name="connsiteX18" fmla="*/ 1448 w 12748"/>
                  <a:gd name="connsiteY18" fmla="*/ 17483 h 18968"/>
                  <a:gd name="connsiteX19" fmla="*/ 1271 w 12748"/>
                  <a:gd name="connsiteY19" fmla="*/ 18870 h 18968"/>
                  <a:gd name="connsiteX20" fmla="*/ 1277 w 12748"/>
                  <a:gd name="connsiteY20" fmla="*/ 18869 h 18968"/>
                  <a:gd name="connsiteX21" fmla="*/ 1669 w 12748"/>
                  <a:gd name="connsiteY21" fmla="*/ 18170 h 18968"/>
                  <a:gd name="connsiteX22" fmla="*/ 2013 w 12748"/>
                  <a:gd name="connsiteY22" fmla="*/ 17201 h 18968"/>
                  <a:gd name="connsiteX23" fmla="*/ 2521 w 12748"/>
                  <a:gd name="connsiteY23" fmla="*/ 18027 h 18968"/>
                  <a:gd name="connsiteX24" fmla="*/ 2553 w 12748"/>
                  <a:gd name="connsiteY24" fmla="*/ 18023 h 18968"/>
                  <a:gd name="connsiteX25" fmla="*/ 2491 w 12748"/>
                  <a:gd name="connsiteY25" fmla="*/ 17078 h 18968"/>
                  <a:gd name="connsiteX26" fmla="*/ 2516 w 12748"/>
                  <a:gd name="connsiteY26" fmla="*/ 16281 h 18968"/>
                  <a:gd name="connsiteX27" fmla="*/ 2295 w 12748"/>
                  <a:gd name="connsiteY27" fmla="*/ 15913 h 18968"/>
                  <a:gd name="connsiteX28" fmla="*/ 2320 w 12748"/>
                  <a:gd name="connsiteY28" fmla="*/ 15483 h 18968"/>
                  <a:gd name="connsiteX29" fmla="*/ 2455 w 12748"/>
                  <a:gd name="connsiteY29" fmla="*/ 14784 h 18968"/>
                  <a:gd name="connsiteX30" fmla="*/ 4454 w 12748"/>
                  <a:gd name="connsiteY30" fmla="*/ 8306 h 18968"/>
                  <a:gd name="connsiteX31" fmla="*/ 5559 w 12748"/>
                  <a:gd name="connsiteY31" fmla="*/ 4822 h 18968"/>
                  <a:gd name="connsiteX32" fmla="*/ 6062 w 12748"/>
                  <a:gd name="connsiteY32" fmla="*/ 8453 h 18968"/>
                  <a:gd name="connsiteX33" fmla="*/ 5927 w 12748"/>
                  <a:gd name="connsiteY33" fmla="*/ 9153 h 18968"/>
                  <a:gd name="connsiteX34" fmla="*/ 12417 w 12748"/>
                  <a:gd name="connsiteY34" fmla="*/ 9594 h 18968"/>
                  <a:gd name="connsiteX35" fmla="*/ 12159 w 12748"/>
                  <a:gd name="connsiteY35" fmla="*/ 8453 h 18968"/>
                  <a:gd name="connsiteX36" fmla="*/ 12748 w 12748"/>
                  <a:gd name="connsiteY36" fmla="*/ 4024 h 18968"/>
                  <a:gd name="connsiteX37" fmla="*/ 10012 w 12748"/>
                  <a:gd name="connsiteY37" fmla="*/ 0 h 18968"/>
                  <a:gd name="connsiteX38" fmla="*/ 8209 w 12748"/>
                  <a:gd name="connsiteY38" fmla="*/ 0 h 18968"/>
                  <a:gd name="connsiteX0" fmla="*/ 1669 w 12748"/>
                  <a:gd name="connsiteY0" fmla="*/ 13680 h 18968"/>
                  <a:gd name="connsiteX1" fmla="*/ 1301 w 12748"/>
                  <a:gd name="connsiteY1" fmla="*/ 15311 h 18968"/>
                  <a:gd name="connsiteX2" fmla="*/ 1228 w 12748"/>
                  <a:gd name="connsiteY2" fmla="*/ 15618 h 18968"/>
                  <a:gd name="connsiteX3" fmla="*/ 761 w 12748"/>
                  <a:gd name="connsiteY3" fmla="*/ 16403 h 18968"/>
                  <a:gd name="connsiteX4" fmla="*/ 50 w 12748"/>
                  <a:gd name="connsiteY4" fmla="*/ 17961 h 18968"/>
                  <a:gd name="connsiteX5" fmla="*/ 676 w 12748"/>
                  <a:gd name="connsiteY5" fmla="*/ 17238 h 18968"/>
                  <a:gd name="connsiteX6" fmla="*/ 676 w 12748"/>
                  <a:gd name="connsiteY6" fmla="*/ 17238 h 18968"/>
                  <a:gd name="connsiteX7" fmla="*/ 344 w 12748"/>
                  <a:gd name="connsiteY7" fmla="*/ 18673 h 18968"/>
                  <a:gd name="connsiteX8" fmla="*/ 945 w 12748"/>
                  <a:gd name="connsiteY8" fmla="*/ 17299 h 18968"/>
                  <a:gd name="connsiteX9" fmla="*/ 945 w 12748"/>
                  <a:gd name="connsiteY9" fmla="*/ 17299 h 18968"/>
                  <a:gd name="connsiteX10" fmla="*/ 786 w 12748"/>
                  <a:gd name="connsiteY10" fmla="*/ 17986 h 18968"/>
                  <a:gd name="connsiteX11" fmla="*/ 651 w 12748"/>
                  <a:gd name="connsiteY11" fmla="*/ 18968 h 18968"/>
                  <a:gd name="connsiteX12" fmla="*/ 1448 w 12748"/>
                  <a:gd name="connsiteY12" fmla="*/ 17483 h 18968"/>
                  <a:gd name="connsiteX13" fmla="*/ 1448 w 12748"/>
                  <a:gd name="connsiteY13" fmla="*/ 17483 h 18968"/>
                  <a:gd name="connsiteX14" fmla="*/ 1271 w 12748"/>
                  <a:gd name="connsiteY14" fmla="*/ 18870 h 18968"/>
                  <a:gd name="connsiteX15" fmla="*/ 1277 w 12748"/>
                  <a:gd name="connsiteY15" fmla="*/ 18869 h 18968"/>
                  <a:gd name="connsiteX16" fmla="*/ 1669 w 12748"/>
                  <a:gd name="connsiteY16" fmla="*/ 18170 h 18968"/>
                  <a:gd name="connsiteX17" fmla="*/ 2013 w 12748"/>
                  <a:gd name="connsiteY17" fmla="*/ 17201 h 18968"/>
                  <a:gd name="connsiteX18" fmla="*/ 2521 w 12748"/>
                  <a:gd name="connsiteY18" fmla="*/ 18027 h 18968"/>
                  <a:gd name="connsiteX19" fmla="*/ 2553 w 12748"/>
                  <a:gd name="connsiteY19" fmla="*/ 18023 h 18968"/>
                  <a:gd name="connsiteX20" fmla="*/ 2491 w 12748"/>
                  <a:gd name="connsiteY20" fmla="*/ 17078 h 18968"/>
                  <a:gd name="connsiteX21" fmla="*/ 2516 w 12748"/>
                  <a:gd name="connsiteY21" fmla="*/ 16281 h 18968"/>
                  <a:gd name="connsiteX22" fmla="*/ 2295 w 12748"/>
                  <a:gd name="connsiteY22" fmla="*/ 15913 h 18968"/>
                  <a:gd name="connsiteX23" fmla="*/ 2320 w 12748"/>
                  <a:gd name="connsiteY23" fmla="*/ 15483 h 18968"/>
                  <a:gd name="connsiteX24" fmla="*/ 2455 w 12748"/>
                  <a:gd name="connsiteY24" fmla="*/ 14784 h 18968"/>
                  <a:gd name="connsiteX25" fmla="*/ 4454 w 12748"/>
                  <a:gd name="connsiteY25" fmla="*/ 8306 h 18968"/>
                  <a:gd name="connsiteX26" fmla="*/ 5559 w 12748"/>
                  <a:gd name="connsiteY26" fmla="*/ 4822 h 18968"/>
                  <a:gd name="connsiteX27" fmla="*/ 6062 w 12748"/>
                  <a:gd name="connsiteY27" fmla="*/ 8453 h 18968"/>
                  <a:gd name="connsiteX28" fmla="*/ 5927 w 12748"/>
                  <a:gd name="connsiteY28" fmla="*/ 9153 h 18968"/>
                  <a:gd name="connsiteX29" fmla="*/ 12417 w 12748"/>
                  <a:gd name="connsiteY29" fmla="*/ 9594 h 18968"/>
                  <a:gd name="connsiteX30" fmla="*/ 12159 w 12748"/>
                  <a:gd name="connsiteY30" fmla="*/ 8453 h 18968"/>
                  <a:gd name="connsiteX31" fmla="*/ 12748 w 12748"/>
                  <a:gd name="connsiteY31" fmla="*/ 4024 h 18968"/>
                  <a:gd name="connsiteX32" fmla="*/ 10012 w 12748"/>
                  <a:gd name="connsiteY32" fmla="*/ 0 h 18968"/>
                  <a:gd name="connsiteX33" fmla="*/ 8209 w 12748"/>
                  <a:gd name="connsiteY33" fmla="*/ 0 h 18968"/>
                  <a:gd name="connsiteX34" fmla="*/ 5730 w 12748"/>
                  <a:gd name="connsiteY34" fmla="*/ 442 h 18968"/>
                  <a:gd name="connsiteX35" fmla="*/ 4798 w 12748"/>
                  <a:gd name="connsiteY35" fmla="*/ 847 h 18968"/>
                  <a:gd name="connsiteX36" fmla="*/ 3117 w 12748"/>
                  <a:gd name="connsiteY36" fmla="*/ 7325 h 18968"/>
                  <a:gd name="connsiteX37" fmla="*/ 1817 w 12748"/>
                  <a:gd name="connsiteY37" fmla="*/ 13054 h 18968"/>
                  <a:gd name="connsiteX38" fmla="*/ 2145 w 12748"/>
                  <a:gd name="connsiteY38" fmla="*/ 14420 h 18968"/>
                  <a:gd name="connsiteX0" fmla="*/ 1669 w 12748"/>
                  <a:gd name="connsiteY0" fmla="*/ 13680 h 18968"/>
                  <a:gd name="connsiteX1" fmla="*/ 1301 w 12748"/>
                  <a:gd name="connsiteY1" fmla="*/ 15311 h 18968"/>
                  <a:gd name="connsiteX2" fmla="*/ 1228 w 12748"/>
                  <a:gd name="connsiteY2" fmla="*/ 15618 h 18968"/>
                  <a:gd name="connsiteX3" fmla="*/ 761 w 12748"/>
                  <a:gd name="connsiteY3" fmla="*/ 16403 h 18968"/>
                  <a:gd name="connsiteX4" fmla="*/ 50 w 12748"/>
                  <a:gd name="connsiteY4" fmla="*/ 17961 h 18968"/>
                  <a:gd name="connsiteX5" fmla="*/ 676 w 12748"/>
                  <a:gd name="connsiteY5" fmla="*/ 17238 h 18968"/>
                  <a:gd name="connsiteX6" fmla="*/ 676 w 12748"/>
                  <a:gd name="connsiteY6" fmla="*/ 17238 h 18968"/>
                  <a:gd name="connsiteX7" fmla="*/ 344 w 12748"/>
                  <a:gd name="connsiteY7" fmla="*/ 18673 h 18968"/>
                  <a:gd name="connsiteX8" fmla="*/ 945 w 12748"/>
                  <a:gd name="connsiteY8" fmla="*/ 17299 h 18968"/>
                  <a:gd name="connsiteX9" fmla="*/ 945 w 12748"/>
                  <a:gd name="connsiteY9" fmla="*/ 17299 h 18968"/>
                  <a:gd name="connsiteX10" fmla="*/ 786 w 12748"/>
                  <a:gd name="connsiteY10" fmla="*/ 17986 h 18968"/>
                  <a:gd name="connsiteX11" fmla="*/ 651 w 12748"/>
                  <a:gd name="connsiteY11" fmla="*/ 18968 h 18968"/>
                  <a:gd name="connsiteX12" fmla="*/ 1448 w 12748"/>
                  <a:gd name="connsiteY12" fmla="*/ 17483 h 18968"/>
                  <a:gd name="connsiteX13" fmla="*/ 1448 w 12748"/>
                  <a:gd name="connsiteY13" fmla="*/ 17483 h 18968"/>
                  <a:gd name="connsiteX14" fmla="*/ 1271 w 12748"/>
                  <a:gd name="connsiteY14" fmla="*/ 18870 h 18968"/>
                  <a:gd name="connsiteX15" fmla="*/ 1277 w 12748"/>
                  <a:gd name="connsiteY15" fmla="*/ 18869 h 18968"/>
                  <a:gd name="connsiteX16" fmla="*/ 1669 w 12748"/>
                  <a:gd name="connsiteY16" fmla="*/ 18170 h 18968"/>
                  <a:gd name="connsiteX17" fmla="*/ 2013 w 12748"/>
                  <a:gd name="connsiteY17" fmla="*/ 17201 h 18968"/>
                  <a:gd name="connsiteX18" fmla="*/ 2521 w 12748"/>
                  <a:gd name="connsiteY18" fmla="*/ 18027 h 18968"/>
                  <a:gd name="connsiteX19" fmla="*/ 2553 w 12748"/>
                  <a:gd name="connsiteY19" fmla="*/ 18023 h 18968"/>
                  <a:gd name="connsiteX20" fmla="*/ 2491 w 12748"/>
                  <a:gd name="connsiteY20" fmla="*/ 17078 h 18968"/>
                  <a:gd name="connsiteX21" fmla="*/ 2516 w 12748"/>
                  <a:gd name="connsiteY21" fmla="*/ 16281 h 18968"/>
                  <a:gd name="connsiteX22" fmla="*/ 2295 w 12748"/>
                  <a:gd name="connsiteY22" fmla="*/ 15913 h 18968"/>
                  <a:gd name="connsiteX23" fmla="*/ 2320 w 12748"/>
                  <a:gd name="connsiteY23" fmla="*/ 15483 h 18968"/>
                  <a:gd name="connsiteX24" fmla="*/ 2455 w 12748"/>
                  <a:gd name="connsiteY24" fmla="*/ 14784 h 18968"/>
                  <a:gd name="connsiteX25" fmla="*/ 4454 w 12748"/>
                  <a:gd name="connsiteY25" fmla="*/ 8306 h 18968"/>
                  <a:gd name="connsiteX26" fmla="*/ 5559 w 12748"/>
                  <a:gd name="connsiteY26" fmla="*/ 4822 h 18968"/>
                  <a:gd name="connsiteX27" fmla="*/ 6062 w 12748"/>
                  <a:gd name="connsiteY27" fmla="*/ 8453 h 18968"/>
                  <a:gd name="connsiteX28" fmla="*/ 5927 w 12748"/>
                  <a:gd name="connsiteY28" fmla="*/ 9153 h 18968"/>
                  <a:gd name="connsiteX29" fmla="*/ 12417 w 12748"/>
                  <a:gd name="connsiteY29" fmla="*/ 9594 h 18968"/>
                  <a:gd name="connsiteX30" fmla="*/ 12159 w 12748"/>
                  <a:gd name="connsiteY30" fmla="*/ 8453 h 18968"/>
                  <a:gd name="connsiteX31" fmla="*/ 12748 w 12748"/>
                  <a:gd name="connsiteY31" fmla="*/ 4024 h 18968"/>
                  <a:gd name="connsiteX32" fmla="*/ 10012 w 12748"/>
                  <a:gd name="connsiteY32" fmla="*/ 0 h 18968"/>
                  <a:gd name="connsiteX33" fmla="*/ 8209 w 12748"/>
                  <a:gd name="connsiteY33" fmla="*/ 0 h 18968"/>
                  <a:gd name="connsiteX34" fmla="*/ 5730 w 12748"/>
                  <a:gd name="connsiteY34" fmla="*/ 442 h 18968"/>
                  <a:gd name="connsiteX35" fmla="*/ 4798 w 12748"/>
                  <a:gd name="connsiteY35" fmla="*/ 847 h 18968"/>
                  <a:gd name="connsiteX36" fmla="*/ 3117 w 12748"/>
                  <a:gd name="connsiteY36" fmla="*/ 7325 h 18968"/>
                  <a:gd name="connsiteX37" fmla="*/ 1817 w 12748"/>
                  <a:gd name="connsiteY37" fmla="*/ 13054 h 18968"/>
                  <a:gd name="connsiteX0" fmla="*/ 1669 w 12748"/>
                  <a:gd name="connsiteY0" fmla="*/ 13680 h 18968"/>
                  <a:gd name="connsiteX1" fmla="*/ 1301 w 12748"/>
                  <a:gd name="connsiteY1" fmla="*/ 15311 h 18968"/>
                  <a:gd name="connsiteX2" fmla="*/ 1228 w 12748"/>
                  <a:gd name="connsiteY2" fmla="*/ 15618 h 18968"/>
                  <a:gd name="connsiteX3" fmla="*/ 761 w 12748"/>
                  <a:gd name="connsiteY3" fmla="*/ 16403 h 18968"/>
                  <a:gd name="connsiteX4" fmla="*/ 50 w 12748"/>
                  <a:gd name="connsiteY4" fmla="*/ 17961 h 18968"/>
                  <a:gd name="connsiteX5" fmla="*/ 676 w 12748"/>
                  <a:gd name="connsiteY5" fmla="*/ 17238 h 18968"/>
                  <a:gd name="connsiteX6" fmla="*/ 676 w 12748"/>
                  <a:gd name="connsiteY6" fmla="*/ 17238 h 18968"/>
                  <a:gd name="connsiteX7" fmla="*/ 344 w 12748"/>
                  <a:gd name="connsiteY7" fmla="*/ 18673 h 18968"/>
                  <a:gd name="connsiteX8" fmla="*/ 945 w 12748"/>
                  <a:gd name="connsiteY8" fmla="*/ 17299 h 18968"/>
                  <a:gd name="connsiteX9" fmla="*/ 945 w 12748"/>
                  <a:gd name="connsiteY9" fmla="*/ 17299 h 18968"/>
                  <a:gd name="connsiteX10" fmla="*/ 786 w 12748"/>
                  <a:gd name="connsiteY10" fmla="*/ 17986 h 18968"/>
                  <a:gd name="connsiteX11" fmla="*/ 651 w 12748"/>
                  <a:gd name="connsiteY11" fmla="*/ 18968 h 18968"/>
                  <a:gd name="connsiteX12" fmla="*/ 1448 w 12748"/>
                  <a:gd name="connsiteY12" fmla="*/ 17483 h 18968"/>
                  <a:gd name="connsiteX13" fmla="*/ 1448 w 12748"/>
                  <a:gd name="connsiteY13" fmla="*/ 17483 h 18968"/>
                  <a:gd name="connsiteX14" fmla="*/ 1271 w 12748"/>
                  <a:gd name="connsiteY14" fmla="*/ 18870 h 18968"/>
                  <a:gd name="connsiteX15" fmla="*/ 1277 w 12748"/>
                  <a:gd name="connsiteY15" fmla="*/ 18869 h 18968"/>
                  <a:gd name="connsiteX16" fmla="*/ 1669 w 12748"/>
                  <a:gd name="connsiteY16" fmla="*/ 18170 h 18968"/>
                  <a:gd name="connsiteX17" fmla="*/ 2013 w 12748"/>
                  <a:gd name="connsiteY17" fmla="*/ 17201 h 18968"/>
                  <a:gd name="connsiteX18" fmla="*/ 2521 w 12748"/>
                  <a:gd name="connsiteY18" fmla="*/ 18027 h 18968"/>
                  <a:gd name="connsiteX19" fmla="*/ 2553 w 12748"/>
                  <a:gd name="connsiteY19" fmla="*/ 18023 h 18968"/>
                  <a:gd name="connsiteX20" fmla="*/ 2491 w 12748"/>
                  <a:gd name="connsiteY20" fmla="*/ 17078 h 18968"/>
                  <a:gd name="connsiteX21" fmla="*/ 2516 w 12748"/>
                  <a:gd name="connsiteY21" fmla="*/ 16281 h 18968"/>
                  <a:gd name="connsiteX22" fmla="*/ 2295 w 12748"/>
                  <a:gd name="connsiteY22" fmla="*/ 15913 h 18968"/>
                  <a:gd name="connsiteX23" fmla="*/ 2320 w 12748"/>
                  <a:gd name="connsiteY23" fmla="*/ 15483 h 18968"/>
                  <a:gd name="connsiteX24" fmla="*/ 2455 w 12748"/>
                  <a:gd name="connsiteY24" fmla="*/ 14784 h 18968"/>
                  <a:gd name="connsiteX25" fmla="*/ 4454 w 12748"/>
                  <a:gd name="connsiteY25" fmla="*/ 8306 h 18968"/>
                  <a:gd name="connsiteX26" fmla="*/ 5559 w 12748"/>
                  <a:gd name="connsiteY26" fmla="*/ 4822 h 18968"/>
                  <a:gd name="connsiteX27" fmla="*/ 6062 w 12748"/>
                  <a:gd name="connsiteY27" fmla="*/ 8453 h 18968"/>
                  <a:gd name="connsiteX28" fmla="*/ 5927 w 12748"/>
                  <a:gd name="connsiteY28" fmla="*/ 9153 h 18968"/>
                  <a:gd name="connsiteX29" fmla="*/ 12417 w 12748"/>
                  <a:gd name="connsiteY29" fmla="*/ 9594 h 18968"/>
                  <a:gd name="connsiteX30" fmla="*/ 12159 w 12748"/>
                  <a:gd name="connsiteY30" fmla="*/ 8453 h 18968"/>
                  <a:gd name="connsiteX31" fmla="*/ 12748 w 12748"/>
                  <a:gd name="connsiteY31" fmla="*/ 4024 h 18968"/>
                  <a:gd name="connsiteX32" fmla="*/ 10012 w 12748"/>
                  <a:gd name="connsiteY32" fmla="*/ 0 h 18968"/>
                  <a:gd name="connsiteX33" fmla="*/ 8209 w 12748"/>
                  <a:gd name="connsiteY33" fmla="*/ 0 h 18968"/>
                  <a:gd name="connsiteX34" fmla="*/ 5730 w 12748"/>
                  <a:gd name="connsiteY34" fmla="*/ 442 h 18968"/>
                  <a:gd name="connsiteX35" fmla="*/ 4798 w 12748"/>
                  <a:gd name="connsiteY35" fmla="*/ 847 h 18968"/>
                  <a:gd name="connsiteX36" fmla="*/ 3117 w 12748"/>
                  <a:gd name="connsiteY36" fmla="*/ 7325 h 18968"/>
                  <a:gd name="connsiteX0" fmla="*/ 1669 w 12748"/>
                  <a:gd name="connsiteY0" fmla="*/ 13680 h 18968"/>
                  <a:gd name="connsiteX1" fmla="*/ 1301 w 12748"/>
                  <a:gd name="connsiteY1" fmla="*/ 15311 h 18968"/>
                  <a:gd name="connsiteX2" fmla="*/ 1228 w 12748"/>
                  <a:gd name="connsiteY2" fmla="*/ 15618 h 18968"/>
                  <a:gd name="connsiteX3" fmla="*/ 761 w 12748"/>
                  <a:gd name="connsiteY3" fmla="*/ 16403 h 18968"/>
                  <a:gd name="connsiteX4" fmla="*/ 50 w 12748"/>
                  <a:gd name="connsiteY4" fmla="*/ 17961 h 18968"/>
                  <a:gd name="connsiteX5" fmla="*/ 676 w 12748"/>
                  <a:gd name="connsiteY5" fmla="*/ 17238 h 18968"/>
                  <a:gd name="connsiteX6" fmla="*/ 676 w 12748"/>
                  <a:gd name="connsiteY6" fmla="*/ 17238 h 18968"/>
                  <a:gd name="connsiteX7" fmla="*/ 344 w 12748"/>
                  <a:gd name="connsiteY7" fmla="*/ 18673 h 18968"/>
                  <a:gd name="connsiteX8" fmla="*/ 945 w 12748"/>
                  <a:gd name="connsiteY8" fmla="*/ 17299 h 18968"/>
                  <a:gd name="connsiteX9" fmla="*/ 945 w 12748"/>
                  <a:gd name="connsiteY9" fmla="*/ 17299 h 18968"/>
                  <a:gd name="connsiteX10" fmla="*/ 786 w 12748"/>
                  <a:gd name="connsiteY10" fmla="*/ 17986 h 18968"/>
                  <a:gd name="connsiteX11" fmla="*/ 651 w 12748"/>
                  <a:gd name="connsiteY11" fmla="*/ 18968 h 18968"/>
                  <a:gd name="connsiteX12" fmla="*/ 1448 w 12748"/>
                  <a:gd name="connsiteY12" fmla="*/ 17483 h 18968"/>
                  <a:gd name="connsiteX13" fmla="*/ 1448 w 12748"/>
                  <a:gd name="connsiteY13" fmla="*/ 17483 h 18968"/>
                  <a:gd name="connsiteX14" fmla="*/ 1271 w 12748"/>
                  <a:gd name="connsiteY14" fmla="*/ 18870 h 18968"/>
                  <a:gd name="connsiteX15" fmla="*/ 1277 w 12748"/>
                  <a:gd name="connsiteY15" fmla="*/ 18869 h 18968"/>
                  <a:gd name="connsiteX16" fmla="*/ 1669 w 12748"/>
                  <a:gd name="connsiteY16" fmla="*/ 18170 h 18968"/>
                  <a:gd name="connsiteX17" fmla="*/ 2013 w 12748"/>
                  <a:gd name="connsiteY17" fmla="*/ 17201 h 18968"/>
                  <a:gd name="connsiteX18" fmla="*/ 2521 w 12748"/>
                  <a:gd name="connsiteY18" fmla="*/ 18027 h 18968"/>
                  <a:gd name="connsiteX19" fmla="*/ 2553 w 12748"/>
                  <a:gd name="connsiteY19" fmla="*/ 18023 h 18968"/>
                  <a:gd name="connsiteX20" fmla="*/ 2491 w 12748"/>
                  <a:gd name="connsiteY20" fmla="*/ 17078 h 18968"/>
                  <a:gd name="connsiteX21" fmla="*/ 2516 w 12748"/>
                  <a:gd name="connsiteY21" fmla="*/ 16281 h 18968"/>
                  <a:gd name="connsiteX22" fmla="*/ 2295 w 12748"/>
                  <a:gd name="connsiteY22" fmla="*/ 15913 h 18968"/>
                  <a:gd name="connsiteX23" fmla="*/ 2320 w 12748"/>
                  <a:gd name="connsiteY23" fmla="*/ 15483 h 18968"/>
                  <a:gd name="connsiteX24" fmla="*/ 2455 w 12748"/>
                  <a:gd name="connsiteY24" fmla="*/ 14784 h 18968"/>
                  <a:gd name="connsiteX25" fmla="*/ 4454 w 12748"/>
                  <a:gd name="connsiteY25" fmla="*/ 8306 h 18968"/>
                  <a:gd name="connsiteX26" fmla="*/ 5559 w 12748"/>
                  <a:gd name="connsiteY26" fmla="*/ 4822 h 18968"/>
                  <a:gd name="connsiteX27" fmla="*/ 6062 w 12748"/>
                  <a:gd name="connsiteY27" fmla="*/ 8453 h 18968"/>
                  <a:gd name="connsiteX28" fmla="*/ 5927 w 12748"/>
                  <a:gd name="connsiteY28" fmla="*/ 9153 h 18968"/>
                  <a:gd name="connsiteX29" fmla="*/ 12417 w 12748"/>
                  <a:gd name="connsiteY29" fmla="*/ 9594 h 18968"/>
                  <a:gd name="connsiteX30" fmla="*/ 12159 w 12748"/>
                  <a:gd name="connsiteY30" fmla="*/ 8453 h 18968"/>
                  <a:gd name="connsiteX31" fmla="*/ 12748 w 12748"/>
                  <a:gd name="connsiteY31" fmla="*/ 4024 h 18968"/>
                  <a:gd name="connsiteX32" fmla="*/ 10012 w 12748"/>
                  <a:gd name="connsiteY32" fmla="*/ 0 h 18968"/>
                  <a:gd name="connsiteX33" fmla="*/ 8209 w 12748"/>
                  <a:gd name="connsiteY33" fmla="*/ 0 h 18968"/>
                  <a:gd name="connsiteX34" fmla="*/ 5730 w 12748"/>
                  <a:gd name="connsiteY34" fmla="*/ 442 h 18968"/>
                  <a:gd name="connsiteX35" fmla="*/ 4798 w 12748"/>
                  <a:gd name="connsiteY35" fmla="*/ 847 h 18968"/>
                  <a:gd name="connsiteX0" fmla="*/ 1669 w 12748"/>
                  <a:gd name="connsiteY0" fmla="*/ 13680 h 18968"/>
                  <a:gd name="connsiteX1" fmla="*/ 1301 w 12748"/>
                  <a:gd name="connsiteY1" fmla="*/ 15311 h 18968"/>
                  <a:gd name="connsiteX2" fmla="*/ 1228 w 12748"/>
                  <a:gd name="connsiteY2" fmla="*/ 15618 h 18968"/>
                  <a:gd name="connsiteX3" fmla="*/ 761 w 12748"/>
                  <a:gd name="connsiteY3" fmla="*/ 16403 h 18968"/>
                  <a:gd name="connsiteX4" fmla="*/ 50 w 12748"/>
                  <a:gd name="connsiteY4" fmla="*/ 17961 h 18968"/>
                  <a:gd name="connsiteX5" fmla="*/ 676 w 12748"/>
                  <a:gd name="connsiteY5" fmla="*/ 17238 h 18968"/>
                  <a:gd name="connsiteX6" fmla="*/ 676 w 12748"/>
                  <a:gd name="connsiteY6" fmla="*/ 17238 h 18968"/>
                  <a:gd name="connsiteX7" fmla="*/ 344 w 12748"/>
                  <a:gd name="connsiteY7" fmla="*/ 18673 h 18968"/>
                  <a:gd name="connsiteX8" fmla="*/ 945 w 12748"/>
                  <a:gd name="connsiteY8" fmla="*/ 17299 h 18968"/>
                  <a:gd name="connsiteX9" fmla="*/ 945 w 12748"/>
                  <a:gd name="connsiteY9" fmla="*/ 17299 h 18968"/>
                  <a:gd name="connsiteX10" fmla="*/ 786 w 12748"/>
                  <a:gd name="connsiteY10" fmla="*/ 17986 h 18968"/>
                  <a:gd name="connsiteX11" fmla="*/ 651 w 12748"/>
                  <a:gd name="connsiteY11" fmla="*/ 18968 h 18968"/>
                  <a:gd name="connsiteX12" fmla="*/ 1448 w 12748"/>
                  <a:gd name="connsiteY12" fmla="*/ 17483 h 18968"/>
                  <a:gd name="connsiteX13" fmla="*/ 1448 w 12748"/>
                  <a:gd name="connsiteY13" fmla="*/ 17483 h 18968"/>
                  <a:gd name="connsiteX14" fmla="*/ 1271 w 12748"/>
                  <a:gd name="connsiteY14" fmla="*/ 18870 h 18968"/>
                  <a:gd name="connsiteX15" fmla="*/ 1277 w 12748"/>
                  <a:gd name="connsiteY15" fmla="*/ 18869 h 18968"/>
                  <a:gd name="connsiteX16" fmla="*/ 1669 w 12748"/>
                  <a:gd name="connsiteY16" fmla="*/ 18170 h 18968"/>
                  <a:gd name="connsiteX17" fmla="*/ 2013 w 12748"/>
                  <a:gd name="connsiteY17" fmla="*/ 17201 h 18968"/>
                  <a:gd name="connsiteX18" fmla="*/ 2521 w 12748"/>
                  <a:gd name="connsiteY18" fmla="*/ 18027 h 18968"/>
                  <a:gd name="connsiteX19" fmla="*/ 2553 w 12748"/>
                  <a:gd name="connsiteY19" fmla="*/ 18023 h 18968"/>
                  <a:gd name="connsiteX20" fmla="*/ 2491 w 12748"/>
                  <a:gd name="connsiteY20" fmla="*/ 17078 h 18968"/>
                  <a:gd name="connsiteX21" fmla="*/ 2516 w 12748"/>
                  <a:gd name="connsiteY21" fmla="*/ 16281 h 18968"/>
                  <a:gd name="connsiteX22" fmla="*/ 2295 w 12748"/>
                  <a:gd name="connsiteY22" fmla="*/ 15913 h 18968"/>
                  <a:gd name="connsiteX23" fmla="*/ 2320 w 12748"/>
                  <a:gd name="connsiteY23" fmla="*/ 15483 h 18968"/>
                  <a:gd name="connsiteX24" fmla="*/ 2455 w 12748"/>
                  <a:gd name="connsiteY24" fmla="*/ 14784 h 18968"/>
                  <a:gd name="connsiteX25" fmla="*/ 4454 w 12748"/>
                  <a:gd name="connsiteY25" fmla="*/ 8306 h 18968"/>
                  <a:gd name="connsiteX26" fmla="*/ 5559 w 12748"/>
                  <a:gd name="connsiteY26" fmla="*/ 4822 h 18968"/>
                  <a:gd name="connsiteX27" fmla="*/ 6062 w 12748"/>
                  <a:gd name="connsiteY27" fmla="*/ 8453 h 18968"/>
                  <a:gd name="connsiteX28" fmla="*/ 5927 w 12748"/>
                  <a:gd name="connsiteY28" fmla="*/ 9153 h 18968"/>
                  <a:gd name="connsiteX29" fmla="*/ 12417 w 12748"/>
                  <a:gd name="connsiteY29" fmla="*/ 9594 h 18968"/>
                  <a:gd name="connsiteX30" fmla="*/ 12159 w 12748"/>
                  <a:gd name="connsiteY30" fmla="*/ 8453 h 18968"/>
                  <a:gd name="connsiteX31" fmla="*/ 12748 w 12748"/>
                  <a:gd name="connsiteY31" fmla="*/ 4024 h 18968"/>
                  <a:gd name="connsiteX32" fmla="*/ 10012 w 12748"/>
                  <a:gd name="connsiteY32" fmla="*/ 0 h 18968"/>
                  <a:gd name="connsiteX33" fmla="*/ 8209 w 12748"/>
                  <a:gd name="connsiteY33" fmla="*/ 0 h 18968"/>
                  <a:gd name="connsiteX34" fmla="*/ 5730 w 12748"/>
                  <a:gd name="connsiteY34" fmla="*/ 442 h 18968"/>
                  <a:gd name="connsiteX0" fmla="*/ 1669 w 12748"/>
                  <a:gd name="connsiteY0" fmla="*/ 13680 h 18968"/>
                  <a:gd name="connsiteX1" fmla="*/ 1301 w 12748"/>
                  <a:gd name="connsiteY1" fmla="*/ 15311 h 18968"/>
                  <a:gd name="connsiteX2" fmla="*/ 1228 w 12748"/>
                  <a:gd name="connsiteY2" fmla="*/ 15618 h 18968"/>
                  <a:gd name="connsiteX3" fmla="*/ 761 w 12748"/>
                  <a:gd name="connsiteY3" fmla="*/ 16403 h 18968"/>
                  <a:gd name="connsiteX4" fmla="*/ 50 w 12748"/>
                  <a:gd name="connsiteY4" fmla="*/ 17961 h 18968"/>
                  <a:gd name="connsiteX5" fmla="*/ 676 w 12748"/>
                  <a:gd name="connsiteY5" fmla="*/ 17238 h 18968"/>
                  <a:gd name="connsiteX6" fmla="*/ 676 w 12748"/>
                  <a:gd name="connsiteY6" fmla="*/ 17238 h 18968"/>
                  <a:gd name="connsiteX7" fmla="*/ 344 w 12748"/>
                  <a:gd name="connsiteY7" fmla="*/ 18673 h 18968"/>
                  <a:gd name="connsiteX8" fmla="*/ 945 w 12748"/>
                  <a:gd name="connsiteY8" fmla="*/ 17299 h 18968"/>
                  <a:gd name="connsiteX9" fmla="*/ 945 w 12748"/>
                  <a:gd name="connsiteY9" fmla="*/ 17299 h 18968"/>
                  <a:gd name="connsiteX10" fmla="*/ 786 w 12748"/>
                  <a:gd name="connsiteY10" fmla="*/ 17986 h 18968"/>
                  <a:gd name="connsiteX11" fmla="*/ 651 w 12748"/>
                  <a:gd name="connsiteY11" fmla="*/ 18968 h 18968"/>
                  <a:gd name="connsiteX12" fmla="*/ 1448 w 12748"/>
                  <a:gd name="connsiteY12" fmla="*/ 17483 h 18968"/>
                  <a:gd name="connsiteX13" fmla="*/ 1448 w 12748"/>
                  <a:gd name="connsiteY13" fmla="*/ 17483 h 18968"/>
                  <a:gd name="connsiteX14" fmla="*/ 1271 w 12748"/>
                  <a:gd name="connsiteY14" fmla="*/ 18870 h 18968"/>
                  <a:gd name="connsiteX15" fmla="*/ 1277 w 12748"/>
                  <a:gd name="connsiteY15" fmla="*/ 18869 h 18968"/>
                  <a:gd name="connsiteX16" fmla="*/ 1669 w 12748"/>
                  <a:gd name="connsiteY16" fmla="*/ 18170 h 18968"/>
                  <a:gd name="connsiteX17" fmla="*/ 2013 w 12748"/>
                  <a:gd name="connsiteY17" fmla="*/ 17201 h 18968"/>
                  <a:gd name="connsiteX18" fmla="*/ 2521 w 12748"/>
                  <a:gd name="connsiteY18" fmla="*/ 18027 h 18968"/>
                  <a:gd name="connsiteX19" fmla="*/ 2553 w 12748"/>
                  <a:gd name="connsiteY19" fmla="*/ 18023 h 18968"/>
                  <a:gd name="connsiteX20" fmla="*/ 2491 w 12748"/>
                  <a:gd name="connsiteY20" fmla="*/ 17078 h 18968"/>
                  <a:gd name="connsiteX21" fmla="*/ 2516 w 12748"/>
                  <a:gd name="connsiteY21" fmla="*/ 16281 h 18968"/>
                  <a:gd name="connsiteX22" fmla="*/ 2295 w 12748"/>
                  <a:gd name="connsiteY22" fmla="*/ 15913 h 18968"/>
                  <a:gd name="connsiteX23" fmla="*/ 2320 w 12748"/>
                  <a:gd name="connsiteY23" fmla="*/ 15483 h 18968"/>
                  <a:gd name="connsiteX24" fmla="*/ 2455 w 12748"/>
                  <a:gd name="connsiteY24" fmla="*/ 14784 h 18968"/>
                  <a:gd name="connsiteX25" fmla="*/ 4454 w 12748"/>
                  <a:gd name="connsiteY25" fmla="*/ 8306 h 18968"/>
                  <a:gd name="connsiteX26" fmla="*/ 5559 w 12748"/>
                  <a:gd name="connsiteY26" fmla="*/ 4822 h 18968"/>
                  <a:gd name="connsiteX27" fmla="*/ 6062 w 12748"/>
                  <a:gd name="connsiteY27" fmla="*/ 8453 h 18968"/>
                  <a:gd name="connsiteX28" fmla="*/ 5927 w 12748"/>
                  <a:gd name="connsiteY28" fmla="*/ 9153 h 18968"/>
                  <a:gd name="connsiteX29" fmla="*/ 12417 w 12748"/>
                  <a:gd name="connsiteY29" fmla="*/ 9594 h 18968"/>
                  <a:gd name="connsiteX30" fmla="*/ 12159 w 12748"/>
                  <a:gd name="connsiteY30" fmla="*/ 8453 h 18968"/>
                  <a:gd name="connsiteX31" fmla="*/ 12748 w 12748"/>
                  <a:gd name="connsiteY31" fmla="*/ 4024 h 18968"/>
                  <a:gd name="connsiteX32" fmla="*/ 10012 w 12748"/>
                  <a:gd name="connsiteY32" fmla="*/ 0 h 18968"/>
                  <a:gd name="connsiteX33" fmla="*/ 8209 w 12748"/>
                  <a:gd name="connsiteY33" fmla="*/ 0 h 18968"/>
                  <a:gd name="connsiteX0" fmla="*/ 1669 w 12748"/>
                  <a:gd name="connsiteY0" fmla="*/ 13680 h 18968"/>
                  <a:gd name="connsiteX1" fmla="*/ 1301 w 12748"/>
                  <a:gd name="connsiteY1" fmla="*/ 15311 h 18968"/>
                  <a:gd name="connsiteX2" fmla="*/ 1228 w 12748"/>
                  <a:gd name="connsiteY2" fmla="*/ 15618 h 18968"/>
                  <a:gd name="connsiteX3" fmla="*/ 761 w 12748"/>
                  <a:gd name="connsiteY3" fmla="*/ 16403 h 18968"/>
                  <a:gd name="connsiteX4" fmla="*/ 50 w 12748"/>
                  <a:gd name="connsiteY4" fmla="*/ 17961 h 18968"/>
                  <a:gd name="connsiteX5" fmla="*/ 676 w 12748"/>
                  <a:gd name="connsiteY5" fmla="*/ 17238 h 18968"/>
                  <a:gd name="connsiteX6" fmla="*/ 676 w 12748"/>
                  <a:gd name="connsiteY6" fmla="*/ 17238 h 18968"/>
                  <a:gd name="connsiteX7" fmla="*/ 344 w 12748"/>
                  <a:gd name="connsiteY7" fmla="*/ 18673 h 18968"/>
                  <a:gd name="connsiteX8" fmla="*/ 945 w 12748"/>
                  <a:gd name="connsiteY8" fmla="*/ 17299 h 18968"/>
                  <a:gd name="connsiteX9" fmla="*/ 945 w 12748"/>
                  <a:gd name="connsiteY9" fmla="*/ 17299 h 18968"/>
                  <a:gd name="connsiteX10" fmla="*/ 786 w 12748"/>
                  <a:gd name="connsiteY10" fmla="*/ 17986 h 18968"/>
                  <a:gd name="connsiteX11" fmla="*/ 651 w 12748"/>
                  <a:gd name="connsiteY11" fmla="*/ 18968 h 18968"/>
                  <a:gd name="connsiteX12" fmla="*/ 1448 w 12748"/>
                  <a:gd name="connsiteY12" fmla="*/ 17483 h 18968"/>
                  <a:gd name="connsiteX13" fmla="*/ 1448 w 12748"/>
                  <a:gd name="connsiteY13" fmla="*/ 17483 h 18968"/>
                  <a:gd name="connsiteX14" fmla="*/ 1271 w 12748"/>
                  <a:gd name="connsiteY14" fmla="*/ 18870 h 18968"/>
                  <a:gd name="connsiteX15" fmla="*/ 1277 w 12748"/>
                  <a:gd name="connsiteY15" fmla="*/ 18869 h 18968"/>
                  <a:gd name="connsiteX16" fmla="*/ 1669 w 12748"/>
                  <a:gd name="connsiteY16" fmla="*/ 18170 h 18968"/>
                  <a:gd name="connsiteX17" fmla="*/ 2013 w 12748"/>
                  <a:gd name="connsiteY17" fmla="*/ 17201 h 18968"/>
                  <a:gd name="connsiteX18" fmla="*/ 2521 w 12748"/>
                  <a:gd name="connsiteY18" fmla="*/ 18027 h 18968"/>
                  <a:gd name="connsiteX19" fmla="*/ 2553 w 12748"/>
                  <a:gd name="connsiteY19" fmla="*/ 18023 h 18968"/>
                  <a:gd name="connsiteX20" fmla="*/ 2491 w 12748"/>
                  <a:gd name="connsiteY20" fmla="*/ 17078 h 18968"/>
                  <a:gd name="connsiteX21" fmla="*/ 2516 w 12748"/>
                  <a:gd name="connsiteY21" fmla="*/ 16281 h 18968"/>
                  <a:gd name="connsiteX22" fmla="*/ 2295 w 12748"/>
                  <a:gd name="connsiteY22" fmla="*/ 15913 h 18968"/>
                  <a:gd name="connsiteX23" fmla="*/ 2320 w 12748"/>
                  <a:gd name="connsiteY23" fmla="*/ 15483 h 18968"/>
                  <a:gd name="connsiteX24" fmla="*/ 2455 w 12748"/>
                  <a:gd name="connsiteY24" fmla="*/ 14784 h 18968"/>
                  <a:gd name="connsiteX25" fmla="*/ 4454 w 12748"/>
                  <a:gd name="connsiteY25" fmla="*/ 8306 h 18968"/>
                  <a:gd name="connsiteX26" fmla="*/ 5559 w 12748"/>
                  <a:gd name="connsiteY26" fmla="*/ 4822 h 18968"/>
                  <a:gd name="connsiteX27" fmla="*/ 6062 w 12748"/>
                  <a:gd name="connsiteY27" fmla="*/ 8453 h 18968"/>
                  <a:gd name="connsiteX28" fmla="*/ 5927 w 12748"/>
                  <a:gd name="connsiteY28" fmla="*/ 9153 h 18968"/>
                  <a:gd name="connsiteX29" fmla="*/ 12417 w 12748"/>
                  <a:gd name="connsiteY29" fmla="*/ 9594 h 18968"/>
                  <a:gd name="connsiteX30" fmla="*/ 12159 w 12748"/>
                  <a:gd name="connsiteY30" fmla="*/ 8453 h 18968"/>
                  <a:gd name="connsiteX31" fmla="*/ 12748 w 12748"/>
                  <a:gd name="connsiteY31" fmla="*/ 4024 h 18968"/>
                  <a:gd name="connsiteX32" fmla="*/ 10012 w 12748"/>
                  <a:gd name="connsiteY32" fmla="*/ 0 h 18968"/>
                  <a:gd name="connsiteX0" fmla="*/ 1669 w 12748"/>
                  <a:gd name="connsiteY0" fmla="*/ 9656 h 14944"/>
                  <a:gd name="connsiteX1" fmla="*/ 1301 w 12748"/>
                  <a:gd name="connsiteY1" fmla="*/ 11287 h 14944"/>
                  <a:gd name="connsiteX2" fmla="*/ 1228 w 12748"/>
                  <a:gd name="connsiteY2" fmla="*/ 11594 h 14944"/>
                  <a:gd name="connsiteX3" fmla="*/ 761 w 12748"/>
                  <a:gd name="connsiteY3" fmla="*/ 12379 h 14944"/>
                  <a:gd name="connsiteX4" fmla="*/ 50 w 12748"/>
                  <a:gd name="connsiteY4" fmla="*/ 13937 h 14944"/>
                  <a:gd name="connsiteX5" fmla="*/ 676 w 12748"/>
                  <a:gd name="connsiteY5" fmla="*/ 13214 h 14944"/>
                  <a:gd name="connsiteX6" fmla="*/ 676 w 12748"/>
                  <a:gd name="connsiteY6" fmla="*/ 13214 h 14944"/>
                  <a:gd name="connsiteX7" fmla="*/ 344 w 12748"/>
                  <a:gd name="connsiteY7" fmla="*/ 14649 h 14944"/>
                  <a:gd name="connsiteX8" fmla="*/ 945 w 12748"/>
                  <a:gd name="connsiteY8" fmla="*/ 13275 h 14944"/>
                  <a:gd name="connsiteX9" fmla="*/ 945 w 12748"/>
                  <a:gd name="connsiteY9" fmla="*/ 13275 h 14944"/>
                  <a:gd name="connsiteX10" fmla="*/ 786 w 12748"/>
                  <a:gd name="connsiteY10" fmla="*/ 13962 h 14944"/>
                  <a:gd name="connsiteX11" fmla="*/ 651 w 12748"/>
                  <a:gd name="connsiteY11" fmla="*/ 14944 h 14944"/>
                  <a:gd name="connsiteX12" fmla="*/ 1448 w 12748"/>
                  <a:gd name="connsiteY12" fmla="*/ 13459 h 14944"/>
                  <a:gd name="connsiteX13" fmla="*/ 1448 w 12748"/>
                  <a:gd name="connsiteY13" fmla="*/ 13459 h 14944"/>
                  <a:gd name="connsiteX14" fmla="*/ 1271 w 12748"/>
                  <a:gd name="connsiteY14" fmla="*/ 14846 h 14944"/>
                  <a:gd name="connsiteX15" fmla="*/ 1277 w 12748"/>
                  <a:gd name="connsiteY15" fmla="*/ 14845 h 14944"/>
                  <a:gd name="connsiteX16" fmla="*/ 1669 w 12748"/>
                  <a:gd name="connsiteY16" fmla="*/ 14146 h 14944"/>
                  <a:gd name="connsiteX17" fmla="*/ 2013 w 12748"/>
                  <a:gd name="connsiteY17" fmla="*/ 13177 h 14944"/>
                  <a:gd name="connsiteX18" fmla="*/ 2521 w 12748"/>
                  <a:gd name="connsiteY18" fmla="*/ 14003 h 14944"/>
                  <a:gd name="connsiteX19" fmla="*/ 2553 w 12748"/>
                  <a:gd name="connsiteY19" fmla="*/ 13999 h 14944"/>
                  <a:gd name="connsiteX20" fmla="*/ 2491 w 12748"/>
                  <a:gd name="connsiteY20" fmla="*/ 13054 h 14944"/>
                  <a:gd name="connsiteX21" fmla="*/ 2516 w 12748"/>
                  <a:gd name="connsiteY21" fmla="*/ 12257 h 14944"/>
                  <a:gd name="connsiteX22" fmla="*/ 2295 w 12748"/>
                  <a:gd name="connsiteY22" fmla="*/ 11889 h 14944"/>
                  <a:gd name="connsiteX23" fmla="*/ 2320 w 12748"/>
                  <a:gd name="connsiteY23" fmla="*/ 11459 h 14944"/>
                  <a:gd name="connsiteX24" fmla="*/ 2455 w 12748"/>
                  <a:gd name="connsiteY24" fmla="*/ 10760 h 14944"/>
                  <a:gd name="connsiteX25" fmla="*/ 4454 w 12748"/>
                  <a:gd name="connsiteY25" fmla="*/ 4282 h 14944"/>
                  <a:gd name="connsiteX26" fmla="*/ 5559 w 12748"/>
                  <a:gd name="connsiteY26" fmla="*/ 798 h 14944"/>
                  <a:gd name="connsiteX27" fmla="*/ 6062 w 12748"/>
                  <a:gd name="connsiteY27" fmla="*/ 4429 h 14944"/>
                  <a:gd name="connsiteX28" fmla="*/ 5927 w 12748"/>
                  <a:gd name="connsiteY28" fmla="*/ 5129 h 14944"/>
                  <a:gd name="connsiteX29" fmla="*/ 12417 w 12748"/>
                  <a:gd name="connsiteY29" fmla="*/ 5570 h 14944"/>
                  <a:gd name="connsiteX30" fmla="*/ 12159 w 12748"/>
                  <a:gd name="connsiteY30" fmla="*/ 4429 h 14944"/>
                  <a:gd name="connsiteX31" fmla="*/ 12748 w 12748"/>
                  <a:gd name="connsiteY31" fmla="*/ 0 h 14944"/>
                  <a:gd name="connsiteX0" fmla="*/ 1669 w 12417"/>
                  <a:gd name="connsiteY0" fmla="*/ 8858 h 14146"/>
                  <a:gd name="connsiteX1" fmla="*/ 1301 w 12417"/>
                  <a:gd name="connsiteY1" fmla="*/ 10489 h 14146"/>
                  <a:gd name="connsiteX2" fmla="*/ 1228 w 12417"/>
                  <a:gd name="connsiteY2" fmla="*/ 10796 h 14146"/>
                  <a:gd name="connsiteX3" fmla="*/ 761 w 12417"/>
                  <a:gd name="connsiteY3" fmla="*/ 11581 h 14146"/>
                  <a:gd name="connsiteX4" fmla="*/ 50 w 12417"/>
                  <a:gd name="connsiteY4" fmla="*/ 13139 h 14146"/>
                  <a:gd name="connsiteX5" fmla="*/ 676 w 12417"/>
                  <a:gd name="connsiteY5" fmla="*/ 12416 h 14146"/>
                  <a:gd name="connsiteX6" fmla="*/ 676 w 12417"/>
                  <a:gd name="connsiteY6" fmla="*/ 12416 h 14146"/>
                  <a:gd name="connsiteX7" fmla="*/ 344 w 12417"/>
                  <a:gd name="connsiteY7" fmla="*/ 13851 h 14146"/>
                  <a:gd name="connsiteX8" fmla="*/ 945 w 12417"/>
                  <a:gd name="connsiteY8" fmla="*/ 12477 h 14146"/>
                  <a:gd name="connsiteX9" fmla="*/ 945 w 12417"/>
                  <a:gd name="connsiteY9" fmla="*/ 12477 h 14146"/>
                  <a:gd name="connsiteX10" fmla="*/ 786 w 12417"/>
                  <a:gd name="connsiteY10" fmla="*/ 13164 h 14146"/>
                  <a:gd name="connsiteX11" fmla="*/ 651 w 12417"/>
                  <a:gd name="connsiteY11" fmla="*/ 14146 h 14146"/>
                  <a:gd name="connsiteX12" fmla="*/ 1448 w 12417"/>
                  <a:gd name="connsiteY12" fmla="*/ 12661 h 14146"/>
                  <a:gd name="connsiteX13" fmla="*/ 1448 w 12417"/>
                  <a:gd name="connsiteY13" fmla="*/ 12661 h 14146"/>
                  <a:gd name="connsiteX14" fmla="*/ 1271 w 12417"/>
                  <a:gd name="connsiteY14" fmla="*/ 14048 h 14146"/>
                  <a:gd name="connsiteX15" fmla="*/ 1277 w 12417"/>
                  <a:gd name="connsiteY15" fmla="*/ 14047 h 14146"/>
                  <a:gd name="connsiteX16" fmla="*/ 1669 w 12417"/>
                  <a:gd name="connsiteY16" fmla="*/ 13348 h 14146"/>
                  <a:gd name="connsiteX17" fmla="*/ 2013 w 12417"/>
                  <a:gd name="connsiteY17" fmla="*/ 12379 h 14146"/>
                  <a:gd name="connsiteX18" fmla="*/ 2521 w 12417"/>
                  <a:gd name="connsiteY18" fmla="*/ 13205 h 14146"/>
                  <a:gd name="connsiteX19" fmla="*/ 2553 w 12417"/>
                  <a:gd name="connsiteY19" fmla="*/ 13201 h 14146"/>
                  <a:gd name="connsiteX20" fmla="*/ 2491 w 12417"/>
                  <a:gd name="connsiteY20" fmla="*/ 12256 h 14146"/>
                  <a:gd name="connsiteX21" fmla="*/ 2516 w 12417"/>
                  <a:gd name="connsiteY21" fmla="*/ 11459 h 14146"/>
                  <a:gd name="connsiteX22" fmla="*/ 2295 w 12417"/>
                  <a:gd name="connsiteY22" fmla="*/ 11091 h 14146"/>
                  <a:gd name="connsiteX23" fmla="*/ 2320 w 12417"/>
                  <a:gd name="connsiteY23" fmla="*/ 10661 h 14146"/>
                  <a:gd name="connsiteX24" fmla="*/ 2455 w 12417"/>
                  <a:gd name="connsiteY24" fmla="*/ 9962 h 14146"/>
                  <a:gd name="connsiteX25" fmla="*/ 4454 w 12417"/>
                  <a:gd name="connsiteY25" fmla="*/ 3484 h 14146"/>
                  <a:gd name="connsiteX26" fmla="*/ 5559 w 12417"/>
                  <a:gd name="connsiteY26" fmla="*/ 0 h 14146"/>
                  <a:gd name="connsiteX27" fmla="*/ 6062 w 12417"/>
                  <a:gd name="connsiteY27" fmla="*/ 3631 h 14146"/>
                  <a:gd name="connsiteX28" fmla="*/ 5927 w 12417"/>
                  <a:gd name="connsiteY28" fmla="*/ 4331 h 14146"/>
                  <a:gd name="connsiteX29" fmla="*/ 12417 w 12417"/>
                  <a:gd name="connsiteY29" fmla="*/ 4772 h 14146"/>
                  <a:gd name="connsiteX30" fmla="*/ 12159 w 12417"/>
                  <a:gd name="connsiteY30" fmla="*/ 3631 h 14146"/>
                  <a:gd name="connsiteX0" fmla="*/ 1669 w 12417"/>
                  <a:gd name="connsiteY0" fmla="*/ 8858 h 14146"/>
                  <a:gd name="connsiteX1" fmla="*/ 1301 w 12417"/>
                  <a:gd name="connsiteY1" fmla="*/ 10489 h 14146"/>
                  <a:gd name="connsiteX2" fmla="*/ 1228 w 12417"/>
                  <a:gd name="connsiteY2" fmla="*/ 10796 h 14146"/>
                  <a:gd name="connsiteX3" fmla="*/ 761 w 12417"/>
                  <a:gd name="connsiteY3" fmla="*/ 11581 h 14146"/>
                  <a:gd name="connsiteX4" fmla="*/ 50 w 12417"/>
                  <a:gd name="connsiteY4" fmla="*/ 13139 h 14146"/>
                  <a:gd name="connsiteX5" fmla="*/ 676 w 12417"/>
                  <a:gd name="connsiteY5" fmla="*/ 12416 h 14146"/>
                  <a:gd name="connsiteX6" fmla="*/ 676 w 12417"/>
                  <a:gd name="connsiteY6" fmla="*/ 12416 h 14146"/>
                  <a:gd name="connsiteX7" fmla="*/ 344 w 12417"/>
                  <a:gd name="connsiteY7" fmla="*/ 13851 h 14146"/>
                  <a:gd name="connsiteX8" fmla="*/ 945 w 12417"/>
                  <a:gd name="connsiteY8" fmla="*/ 12477 h 14146"/>
                  <a:gd name="connsiteX9" fmla="*/ 945 w 12417"/>
                  <a:gd name="connsiteY9" fmla="*/ 12477 h 14146"/>
                  <a:gd name="connsiteX10" fmla="*/ 786 w 12417"/>
                  <a:gd name="connsiteY10" fmla="*/ 13164 h 14146"/>
                  <a:gd name="connsiteX11" fmla="*/ 651 w 12417"/>
                  <a:gd name="connsiteY11" fmla="*/ 14146 h 14146"/>
                  <a:gd name="connsiteX12" fmla="*/ 1448 w 12417"/>
                  <a:gd name="connsiteY12" fmla="*/ 12661 h 14146"/>
                  <a:gd name="connsiteX13" fmla="*/ 1448 w 12417"/>
                  <a:gd name="connsiteY13" fmla="*/ 12661 h 14146"/>
                  <a:gd name="connsiteX14" fmla="*/ 1271 w 12417"/>
                  <a:gd name="connsiteY14" fmla="*/ 14048 h 14146"/>
                  <a:gd name="connsiteX15" fmla="*/ 1277 w 12417"/>
                  <a:gd name="connsiteY15" fmla="*/ 14047 h 14146"/>
                  <a:gd name="connsiteX16" fmla="*/ 1669 w 12417"/>
                  <a:gd name="connsiteY16" fmla="*/ 13348 h 14146"/>
                  <a:gd name="connsiteX17" fmla="*/ 2013 w 12417"/>
                  <a:gd name="connsiteY17" fmla="*/ 12379 h 14146"/>
                  <a:gd name="connsiteX18" fmla="*/ 2521 w 12417"/>
                  <a:gd name="connsiteY18" fmla="*/ 13205 h 14146"/>
                  <a:gd name="connsiteX19" fmla="*/ 2553 w 12417"/>
                  <a:gd name="connsiteY19" fmla="*/ 13201 h 14146"/>
                  <a:gd name="connsiteX20" fmla="*/ 2491 w 12417"/>
                  <a:gd name="connsiteY20" fmla="*/ 12256 h 14146"/>
                  <a:gd name="connsiteX21" fmla="*/ 2516 w 12417"/>
                  <a:gd name="connsiteY21" fmla="*/ 11459 h 14146"/>
                  <a:gd name="connsiteX22" fmla="*/ 2295 w 12417"/>
                  <a:gd name="connsiteY22" fmla="*/ 11091 h 14146"/>
                  <a:gd name="connsiteX23" fmla="*/ 2320 w 12417"/>
                  <a:gd name="connsiteY23" fmla="*/ 10661 h 14146"/>
                  <a:gd name="connsiteX24" fmla="*/ 2455 w 12417"/>
                  <a:gd name="connsiteY24" fmla="*/ 9962 h 14146"/>
                  <a:gd name="connsiteX25" fmla="*/ 4454 w 12417"/>
                  <a:gd name="connsiteY25" fmla="*/ 3484 h 14146"/>
                  <a:gd name="connsiteX26" fmla="*/ 5559 w 12417"/>
                  <a:gd name="connsiteY26" fmla="*/ 0 h 14146"/>
                  <a:gd name="connsiteX27" fmla="*/ 6062 w 12417"/>
                  <a:gd name="connsiteY27" fmla="*/ 3631 h 14146"/>
                  <a:gd name="connsiteX28" fmla="*/ 5927 w 12417"/>
                  <a:gd name="connsiteY28" fmla="*/ 4331 h 14146"/>
                  <a:gd name="connsiteX29" fmla="*/ 12417 w 12417"/>
                  <a:gd name="connsiteY29" fmla="*/ 4772 h 14146"/>
                  <a:gd name="connsiteX0" fmla="*/ 1669 w 6066"/>
                  <a:gd name="connsiteY0" fmla="*/ 8858 h 14146"/>
                  <a:gd name="connsiteX1" fmla="*/ 1301 w 6066"/>
                  <a:gd name="connsiteY1" fmla="*/ 10489 h 14146"/>
                  <a:gd name="connsiteX2" fmla="*/ 1228 w 6066"/>
                  <a:gd name="connsiteY2" fmla="*/ 10796 h 14146"/>
                  <a:gd name="connsiteX3" fmla="*/ 761 w 6066"/>
                  <a:gd name="connsiteY3" fmla="*/ 11581 h 14146"/>
                  <a:gd name="connsiteX4" fmla="*/ 50 w 6066"/>
                  <a:gd name="connsiteY4" fmla="*/ 13139 h 14146"/>
                  <a:gd name="connsiteX5" fmla="*/ 676 w 6066"/>
                  <a:gd name="connsiteY5" fmla="*/ 12416 h 14146"/>
                  <a:gd name="connsiteX6" fmla="*/ 676 w 6066"/>
                  <a:gd name="connsiteY6" fmla="*/ 12416 h 14146"/>
                  <a:gd name="connsiteX7" fmla="*/ 344 w 6066"/>
                  <a:gd name="connsiteY7" fmla="*/ 13851 h 14146"/>
                  <a:gd name="connsiteX8" fmla="*/ 945 w 6066"/>
                  <a:gd name="connsiteY8" fmla="*/ 12477 h 14146"/>
                  <a:gd name="connsiteX9" fmla="*/ 945 w 6066"/>
                  <a:gd name="connsiteY9" fmla="*/ 12477 h 14146"/>
                  <a:gd name="connsiteX10" fmla="*/ 786 w 6066"/>
                  <a:gd name="connsiteY10" fmla="*/ 13164 h 14146"/>
                  <a:gd name="connsiteX11" fmla="*/ 651 w 6066"/>
                  <a:gd name="connsiteY11" fmla="*/ 14146 h 14146"/>
                  <a:gd name="connsiteX12" fmla="*/ 1448 w 6066"/>
                  <a:gd name="connsiteY12" fmla="*/ 12661 h 14146"/>
                  <a:gd name="connsiteX13" fmla="*/ 1448 w 6066"/>
                  <a:gd name="connsiteY13" fmla="*/ 12661 h 14146"/>
                  <a:gd name="connsiteX14" fmla="*/ 1271 w 6066"/>
                  <a:gd name="connsiteY14" fmla="*/ 14048 h 14146"/>
                  <a:gd name="connsiteX15" fmla="*/ 1277 w 6066"/>
                  <a:gd name="connsiteY15" fmla="*/ 14047 h 14146"/>
                  <a:gd name="connsiteX16" fmla="*/ 1669 w 6066"/>
                  <a:gd name="connsiteY16" fmla="*/ 13348 h 14146"/>
                  <a:gd name="connsiteX17" fmla="*/ 2013 w 6066"/>
                  <a:gd name="connsiteY17" fmla="*/ 12379 h 14146"/>
                  <a:gd name="connsiteX18" fmla="*/ 2521 w 6066"/>
                  <a:gd name="connsiteY18" fmla="*/ 13205 h 14146"/>
                  <a:gd name="connsiteX19" fmla="*/ 2553 w 6066"/>
                  <a:gd name="connsiteY19" fmla="*/ 13201 h 14146"/>
                  <a:gd name="connsiteX20" fmla="*/ 2491 w 6066"/>
                  <a:gd name="connsiteY20" fmla="*/ 12256 h 14146"/>
                  <a:gd name="connsiteX21" fmla="*/ 2516 w 6066"/>
                  <a:gd name="connsiteY21" fmla="*/ 11459 h 14146"/>
                  <a:gd name="connsiteX22" fmla="*/ 2295 w 6066"/>
                  <a:gd name="connsiteY22" fmla="*/ 11091 h 14146"/>
                  <a:gd name="connsiteX23" fmla="*/ 2320 w 6066"/>
                  <a:gd name="connsiteY23" fmla="*/ 10661 h 14146"/>
                  <a:gd name="connsiteX24" fmla="*/ 2455 w 6066"/>
                  <a:gd name="connsiteY24" fmla="*/ 9962 h 14146"/>
                  <a:gd name="connsiteX25" fmla="*/ 4454 w 6066"/>
                  <a:gd name="connsiteY25" fmla="*/ 3484 h 14146"/>
                  <a:gd name="connsiteX26" fmla="*/ 5559 w 6066"/>
                  <a:gd name="connsiteY26" fmla="*/ 0 h 14146"/>
                  <a:gd name="connsiteX27" fmla="*/ 6062 w 6066"/>
                  <a:gd name="connsiteY27" fmla="*/ 3631 h 14146"/>
                  <a:gd name="connsiteX28" fmla="*/ 5927 w 6066"/>
                  <a:gd name="connsiteY28" fmla="*/ 4331 h 14146"/>
                  <a:gd name="connsiteX0" fmla="*/ 2750 w 9999"/>
                  <a:gd name="connsiteY0" fmla="*/ 6262 h 10000"/>
                  <a:gd name="connsiteX1" fmla="*/ 2144 w 9999"/>
                  <a:gd name="connsiteY1" fmla="*/ 7415 h 10000"/>
                  <a:gd name="connsiteX2" fmla="*/ 2023 w 9999"/>
                  <a:gd name="connsiteY2" fmla="*/ 7632 h 10000"/>
                  <a:gd name="connsiteX3" fmla="*/ 1254 w 9999"/>
                  <a:gd name="connsiteY3" fmla="*/ 8187 h 10000"/>
                  <a:gd name="connsiteX4" fmla="*/ 81 w 9999"/>
                  <a:gd name="connsiteY4" fmla="*/ 9288 h 10000"/>
                  <a:gd name="connsiteX5" fmla="*/ 1113 w 9999"/>
                  <a:gd name="connsiteY5" fmla="*/ 8777 h 10000"/>
                  <a:gd name="connsiteX6" fmla="*/ 1113 w 9999"/>
                  <a:gd name="connsiteY6" fmla="*/ 8777 h 10000"/>
                  <a:gd name="connsiteX7" fmla="*/ 566 w 9999"/>
                  <a:gd name="connsiteY7" fmla="*/ 9791 h 10000"/>
                  <a:gd name="connsiteX8" fmla="*/ 1557 w 9999"/>
                  <a:gd name="connsiteY8" fmla="*/ 8820 h 10000"/>
                  <a:gd name="connsiteX9" fmla="*/ 1557 w 9999"/>
                  <a:gd name="connsiteY9" fmla="*/ 8820 h 10000"/>
                  <a:gd name="connsiteX10" fmla="*/ 1295 w 9999"/>
                  <a:gd name="connsiteY10" fmla="*/ 9306 h 10000"/>
                  <a:gd name="connsiteX11" fmla="*/ 1072 w 9999"/>
                  <a:gd name="connsiteY11" fmla="*/ 10000 h 10000"/>
                  <a:gd name="connsiteX12" fmla="*/ 2386 w 9999"/>
                  <a:gd name="connsiteY12" fmla="*/ 8950 h 10000"/>
                  <a:gd name="connsiteX13" fmla="*/ 2386 w 9999"/>
                  <a:gd name="connsiteY13" fmla="*/ 8950 h 10000"/>
                  <a:gd name="connsiteX14" fmla="*/ 2094 w 9999"/>
                  <a:gd name="connsiteY14" fmla="*/ 9931 h 10000"/>
                  <a:gd name="connsiteX15" fmla="*/ 2104 w 9999"/>
                  <a:gd name="connsiteY15" fmla="*/ 9930 h 10000"/>
                  <a:gd name="connsiteX16" fmla="*/ 2750 w 9999"/>
                  <a:gd name="connsiteY16" fmla="*/ 9436 h 10000"/>
                  <a:gd name="connsiteX17" fmla="*/ 3317 w 9999"/>
                  <a:gd name="connsiteY17" fmla="*/ 8751 h 10000"/>
                  <a:gd name="connsiteX18" fmla="*/ 4155 w 9999"/>
                  <a:gd name="connsiteY18" fmla="*/ 9335 h 10000"/>
                  <a:gd name="connsiteX19" fmla="*/ 4208 w 9999"/>
                  <a:gd name="connsiteY19" fmla="*/ 9332 h 10000"/>
                  <a:gd name="connsiteX20" fmla="*/ 4105 w 9999"/>
                  <a:gd name="connsiteY20" fmla="*/ 8664 h 10000"/>
                  <a:gd name="connsiteX21" fmla="*/ 4147 w 9999"/>
                  <a:gd name="connsiteY21" fmla="*/ 8101 h 10000"/>
                  <a:gd name="connsiteX22" fmla="*/ 3782 w 9999"/>
                  <a:gd name="connsiteY22" fmla="*/ 7840 h 10000"/>
                  <a:gd name="connsiteX23" fmla="*/ 3824 w 9999"/>
                  <a:gd name="connsiteY23" fmla="*/ 7536 h 10000"/>
                  <a:gd name="connsiteX24" fmla="*/ 4046 w 9999"/>
                  <a:gd name="connsiteY24" fmla="*/ 7042 h 10000"/>
                  <a:gd name="connsiteX25" fmla="*/ 7342 w 9999"/>
                  <a:gd name="connsiteY25" fmla="*/ 2463 h 10000"/>
                  <a:gd name="connsiteX26" fmla="*/ 9163 w 9999"/>
                  <a:gd name="connsiteY26" fmla="*/ 0 h 10000"/>
                  <a:gd name="connsiteX27" fmla="*/ 9992 w 9999"/>
                  <a:gd name="connsiteY27" fmla="*/ 2567 h 10000"/>
                  <a:gd name="connsiteX0" fmla="*/ 2750 w 9164"/>
                  <a:gd name="connsiteY0" fmla="*/ 6262 h 10000"/>
                  <a:gd name="connsiteX1" fmla="*/ 2144 w 9164"/>
                  <a:gd name="connsiteY1" fmla="*/ 7415 h 10000"/>
                  <a:gd name="connsiteX2" fmla="*/ 2023 w 9164"/>
                  <a:gd name="connsiteY2" fmla="*/ 7632 h 10000"/>
                  <a:gd name="connsiteX3" fmla="*/ 1254 w 9164"/>
                  <a:gd name="connsiteY3" fmla="*/ 8187 h 10000"/>
                  <a:gd name="connsiteX4" fmla="*/ 81 w 9164"/>
                  <a:gd name="connsiteY4" fmla="*/ 9288 h 10000"/>
                  <a:gd name="connsiteX5" fmla="*/ 1113 w 9164"/>
                  <a:gd name="connsiteY5" fmla="*/ 8777 h 10000"/>
                  <a:gd name="connsiteX6" fmla="*/ 1113 w 9164"/>
                  <a:gd name="connsiteY6" fmla="*/ 8777 h 10000"/>
                  <a:gd name="connsiteX7" fmla="*/ 566 w 9164"/>
                  <a:gd name="connsiteY7" fmla="*/ 9791 h 10000"/>
                  <a:gd name="connsiteX8" fmla="*/ 1557 w 9164"/>
                  <a:gd name="connsiteY8" fmla="*/ 8820 h 10000"/>
                  <a:gd name="connsiteX9" fmla="*/ 1557 w 9164"/>
                  <a:gd name="connsiteY9" fmla="*/ 8820 h 10000"/>
                  <a:gd name="connsiteX10" fmla="*/ 1295 w 9164"/>
                  <a:gd name="connsiteY10" fmla="*/ 9306 h 10000"/>
                  <a:gd name="connsiteX11" fmla="*/ 1072 w 9164"/>
                  <a:gd name="connsiteY11" fmla="*/ 10000 h 10000"/>
                  <a:gd name="connsiteX12" fmla="*/ 2386 w 9164"/>
                  <a:gd name="connsiteY12" fmla="*/ 8950 h 10000"/>
                  <a:gd name="connsiteX13" fmla="*/ 2386 w 9164"/>
                  <a:gd name="connsiteY13" fmla="*/ 8950 h 10000"/>
                  <a:gd name="connsiteX14" fmla="*/ 2094 w 9164"/>
                  <a:gd name="connsiteY14" fmla="*/ 9931 h 10000"/>
                  <a:gd name="connsiteX15" fmla="*/ 2104 w 9164"/>
                  <a:gd name="connsiteY15" fmla="*/ 9930 h 10000"/>
                  <a:gd name="connsiteX16" fmla="*/ 2750 w 9164"/>
                  <a:gd name="connsiteY16" fmla="*/ 9436 h 10000"/>
                  <a:gd name="connsiteX17" fmla="*/ 3317 w 9164"/>
                  <a:gd name="connsiteY17" fmla="*/ 8751 h 10000"/>
                  <a:gd name="connsiteX18" fmla="*/ 4155 w 9164"/>
                  <a:gd name="connsiteY18" fmla="*/ 9335 h 10000"/>
                  <a:gd name="connsiteX19" fmla="*/ 4208 w 9164"/>
                  <a:gd name="connsiteY19" fmla="*/ 9332 h 10000"/>
                  <a:gd name="connsiteX20" fmla="*/ 4105 w 9164"/>
                  <a:gd name="connsiteY20" fmla="*/ 8664 h 10000"/>
                  <a:gd name="connsiteX21" fmla="*/ 4147 w 9164"/>
                  <a:gd name="connsiteY21" fmla="*/ 8101 h 10000"/>
                  <a:gd name="connsiteX22" fmla="*/ 3782 w 9164"/>
                  <a:gd name="connsiteY22" fmla="*/ 7840 h 10000"/>
                  <a:gd name="connsiteX23" fmla="*/ 3824 w 9164"/>
                  <a:gd name="connsiteY23" fmla="*/ 7536 h 10000"/>
                  <a:gd name="connsiteX24" fmla="*/ 4046 w 9164"/>
                  <a:gd name="connsiteY24" fmla="*/ 7042 h 10000"/>
                  <a:gd name="connsiteX25" fmla="*/ 7343 w 9164"/>
                  <a:gd name="connsiteY25" fmla="*/ 2463 h 10000"/>
                  <a:gd name="connsiteX26" fmla="*/ 9164 w 9164"/>
                  <a:gd name="connsiteY26" fmla="*/ 0 h 10000"/>
                  <a:gd name="connsiteX0" fmla="*/ 3001 w 10000"/>
                  <a:gd name="connsiteY0" fmla="*/ 6262 h 10000"/>
                  <a:gd name="connsiteX1" fmla="*/ 2340 w 10000"/>
                  <a:gd name="connsiteY1" fmla="*/ 7415 h 10000"/>
                  <a:gd name="connsiteX2" fmla="*/ 2208 w 10000"/>
                  <a:gd name="connsiteY2" fmla="*/ 7632 h 10000"/>
                  <a:gd name="connsiteX3" fmla="*/ 1368 w 10000"/>
                  <a:gd name="connsiteY3" fmla="*/ 8187 h 10000"/>
                  <a:gd name="connsiteX4" fmla="*/ 88 w 10000"/>
                  <a:gd name="connsiteY4" fmla="*/ 9288 h 10000"/>
                  <a:gd name="connsiteX5" fmla="*/ 1215 w 10000"/>
                  <a:gd name="connsiteY5" fmla="*/ 8777 h 10000"/>
                  <a:gd name="connsiteX6" fmla="*/ 1215 w 10000"/>
                  <a:gd name="connsiteY6" fmla="*/ 8777 h 10000"/>
                  <a:gd name="connsiteX7" fmla="*/ 618 w 10000"/>
                  <a:gd name="connsiteY7" fmla="*/ 9791 h 10000"/>
                  <a:gd name="connsiteX8" fmla="*/ 1699 w 10000"/>
                  <a:gd name="connsiteY8" fmla="*/ 8820 h 10000"/>
                  <a:gd name="connsiteX9" fmla="*/ 1699 w 10000"/>
                  <a:gd name="connsiteY9" fmla="*/ 8820 h 10000"/>
                  <a:gd name="connsiteX10" fmla="*/ 1413 w 10000"/>
                  <a:gd name="connsiteY10" fmla="*/ 9306 h 10000"/>
                  <a:gd name="connsiteX11" fmla="*/ 1170 w 10000"/>
                  <a:gd name="connsiteY11" fmla="*/ 10000 h 10000"/>
                  <a:gd name="connsiteX12" fmla="*/ 2604 w 10000"/>
                  <a:gd name="connsiteY12" fmla="*/ 8950 h 10000"/>
                  <a:gd name="connsiteX13" fmla="*/ 2604 w 10000"/>
                  <a:gd name="connsiteY13" fmla="*/ 8950 h 10000"/>
                  <a:gd name="connsiteX14" fmla="*/ 2285 w 10000"/>
                  <a:gd name="connsiteY14" fmla="*/ 9931 h 10000"/>
                  <a:gd name="connsiteX15" fmla="*/ 2296 w 10000"/>
                  <a:gd name="connsiteY15" fmla="*/ 9930 h 10000"/>
                  <a:gd name="connsiteX16" fmla="*/ 3001 w 10000"/>
                  <a:gd name="connsiteY16" fmla="*/ 9436 h 10000"/>
                  <a:gd name="connsiteX17" fmla="*/ 3620 w 10000"/>
                  <a:gd name="connsiteY17" fmla="*/ 8751 h 10000"/>
                  <a:gd name="connsiteX18" fmla="*/ 4534 w 10000"/>
                  <a:gd name="connsiteY18" fmla="*/ 9335 h 10000"/>
                  <a:gd name="connsiteX19" fmla="*/ 4592 w 10000"/>
                  <a:gd name="connsiteY19" fmla="*/ 9332 h 10000"/>
                  <a:gd name="connsiteX20" fmla="*/ 4479 w 10000"/>
                  <a:gd name="connsiteY20" fmla="*/ 8664 h 10000"/>
                  <a:gd name="connsiteX21" fmla="*/ 4525 w 10000"/>
                  <a:gd name="connsiteY21" fmla="*/ 8101 h 10000"/>
                  <a:gd name="connsiteX22" fmla="*/ 4127 w 10000"/>
                  <a:gd name="connsiteY22" fmla="*/ 7840 h 10000"/>
                  <a:gd name="connsiteX23" fmla="*/ 4173 w 10000"/>
                  <a:gd name="connsiteY23" fmla="*/ 7536 h 10000"/>
                  <a:gd name="connsiteX24" fmla="*/ 4415 w 10000"/>
                  <a:gd name="connsiteY24" fmla="*/ 7042 h 10000"/>
                  <a:gd name="connsiteX25" fmla="*/ 10000 w 10000"/>
                  <a:gd name="connsiteY25" fmla="*/ 0 h 10000"/>
                  <a:gd name="connsiteX0" fmla="*/ 3001 w 4592"/>
                  <a:gd name="connsiteY0" fmla="*/ 0 h 3738"/>
                  <a:gd name="connsiteX1" fmla="*/ 2340 w 4592"/>
                  <a:gd name="connsiteY1" fmla="*/ 1153 h 3738"/>
                  <a:gd name="connsiteX2" fmla="*/ 2208 w 4592"/>
                  <a:gd name="connsiteY2" fmla="*/ 1370 h 3738"/>
                  <a:gd name="connsiteX3" fmla="*/ 1368 w 4592"/>
                  <a:gd name="connsiteY3" fmla="*/ 1925 h 3738"/>
                  <a:gd name="connsiteX4" fmla="*/ 88 w 4592"/>
                  <a:gd name="connsiteY4" fmla="*/ 3026 h 3738"/>
                  <a:gd name="connsiteX5" fmla="*/ 1215 w 4592"/>
                  <a:gd name="connsiteY5" fmla="*/ 2515 h 3738"/>
                  <a:gd name="connsiteX6" fmla="*/ 1215 w 4592"/>
                  <a:gd name="connsiteY6" fmla="*/ 2515 h 3738"/>
                  <a:gd name="connsiteX7" fmla="*/ 618 w 4592"/>
                  <a:gd name="connsiteY7" fmla="*/ 3529 h 3738"/>
                  <a:gd name="connsiteX8" fmla="*/ 1699 w 4592"/>
                  <a:gd name="connsiteY8" fmla="*/ 2558 h 3738"/>
                  <a:gd name="connsiteX9" fmla="*/ 1699 w 4592"/>
                  <a:gd name="connsiteY9" fmla="*/ 2558 h 3738"/>
                  <a:gd name="connsiteX10" fmla="*/ 1413 w 4592"/>
                  <a:gd name="connsiteY10" fmla="*/ 3044 h 3738"/>
                  <a:gd name="connsiteX11" fmla="*/ 1170 w 4592"/>
                  <a:gd name="connsiteY11" fmla="*/ 3738 h 3738"/>
                  <a:gd name="connsiteX12" fmla="*/ 2604 w 4592"/>
                  <a:gd name="connsiteY12" fmla="*/ 2688 h 3738"/>
                  <a:gd name="connsiteX13" fmla="*/ 2604 w 4592"/>
                  <a:gd name="connsiteY13" fmla="*/ 2688 h 3738"/>
                  <a:gd name="connsiteX14" fmla="*/ 2285 w 4592"/>
                  <a:gd name="connsiteY14" fmla="*/ 3669 h 3738"/>
                  <a:gd name="connsiteX15" fmla="*/ 2296 w 4592"/>
                  <a:gd name="connsiteY15" fmla="*/ 3668 h 3738"/>
                  <a:gd name="connsiteX16" fmla="*/ 3001 w 4592"/>
                  <a:gd name="connsiteY16" fmla="*/ 3174 h 3738"/>
                  <a:gd name="connsiteX17" fmla="*/ 3620 w 4592"/>
                  <a:gd name="connsiteY17" fmla="*/ 2489 h 3738"/>
                  <a:gd name="connsiteX18" fmla="*/ 4534 w 4592"/>
                  <a:gd name="connsiteY18" fmla="*/ 3073 h 3738"/>
                  <a:gd name="connsiteX19" fmla="*/ 4592 w 4592"/>
                  <a:gd name="connsiteY19" fmla="*/ 3070 h 3738"/>
                  <a:gd name="connsiteX20" fmla="*/ 4479 w 4592"/>
                  <a:gd name="connsiteY20" fmla="*/ 2402 h 3738"/>
                  <a:gd name="connsiteX21" fmla="*/ 4525 w 4592"/>
                  <a:gd name="connsiteY21" fmla="*/ 1839 h 3738"/>
                  <a:gd name="connsiteX22" fmla="*/ 4127 w 4592"/>
                  <a:gd name="connsiteY22" fmla="*/ 1578 h 3738"/>
                  <a:gd name="connsiteX23" fmla="*/ 4173 w 4592"/>
                  <a:gd name="connsiteY23" fmla="*/ 1274 h 3738"/>
                  <a:gd name="connsiteX24" fmla="*/ 4415 w 4592"/>
                  <a:gd name="connsiteY24" fmla="*/ 780 h 3738"/>
                  <a:gd name="connsiteX0" fmla="*/ 6134 w 10000"/>
                  <a:gd name="connsiteY0" fmla="*/ 0 h 9129"/>
                  <a:gd name="connsiteX1" fmla="*/ 5096 w 10000"/>
                  <a:gd name="connsiteY1" fmla="*/ 2214 h 9129"/>
                  <a:gd name="connsiteX2" fmla="*/ 4808 w 10000"/>
                  <a:gd name="connsiteY2" fmla="*/ 2794 h 9129"/>
                  <a:gd name="connsiteX3" fmla="*/ 2979 w 10000"/>
                  <a:gd name="connsiteY3" fmla="*/ 4279 h 9129"/>
                  <a:gd name="connsiteX4" fmla="*/ 192 w 10000"/>
                  <a:gd name="connsiteY4" fmla="*/ 7224 h 9129"/>
                  <a:gd name="connsiteX5" fmla="*/ 2646 w 10000"/>
                  <a:gd name="connsiteY5" fmla="*/ 5857 h 9129"/>
                  <a:gd name="connsiteX6" fmla="*/ 2646 w 10000"/>
                  <a:gd name="connsiteY6" fmla="*/ 5857 h 9129"/>
                  <a:gd name="connsiteX7" fmla="*/ 1346 w 10000"/>
                  <a:gd name="connsiteY7" fmla="*/ 8570 h 9129"/>
                  <a:gd name="connsiteX8" fmla="*/ 3700 w 10000"/>
                  <a:gd name="connsiteY8" fmla="*/ 5972 h 9129"/>
                  <a:gd name="connsiteX9" fmla="*/ 3700 w 10000"/>
                  <a:gd name="connsiteY9" fmla="*/ 5972 h 9129"/>
                  <a:gd name="connsiteX10" fmla="*/ 3077 w 10000"/>
                  <a:gd name="connsiteY10" fmla="*/ 7272 h 9129"/>
                  <a:gd name="connsiteX11" fmla="*/ 2548 w 10000"/>
                  <a:gd name="connsiteY11" fmla="*/ 9129 h 9129"/>
                  <a:gd name="connsiteX12" fmla="*/ 5671 w 10000"/>
                  <a:gd name="connsiteY12" fmla="*/ 6320 h 9129"/>
                  <a:gd name="connsiteX13" fmla="*/ 5671 w 10000"/>
                  <a:gd name="connsiteY13" fmla="*/ 6320 h 9129"/>
                  <a:gd name="connsiteX14" fmla="*/ 4976 w 10000"/>
                  <a:gd name="connsiteY14" fmla="*/ 8944 h 9129"/>
                  <a:gd name="connsiteX15" fmla="*/ 5000 w 10000"/>
                  <a:gd name="connsiteY15" fmla="*/ 8942 h 9129"/>
                  <a:gd name="connsiteX16" fmla="*/ 6535 w 10000"/>
                  <a:gd name="connsiteY16" fmla="*/ 7620 h 9129"/>
                  <a:gd name="connsiteX17" fmla="*/ 7883 w 10000"/>
                  <a:gd name="connsiteY17" fmla="*/ 5788 h 9129"/>
                  <a:gd name="connsiteX18" fmla="*/ 9874 w 10000"/>
                  <a:gd name="connsiteY18" fmla="*/ 7350 h 9129"/>
                  <a:gd name="connsiteX19" fmla="*/ 10000 w 10000"/>
                  <a:gd name="connsiteY19" fmla="*/ 7342 h 9129"/>
                  <a:gd name="connsiteX20" fmla="*/ 9754 w 10000"/>
                  <a:gd name="connsiteY20" fmla="*/ 5555 h 9129"/>
                  <a:gd name="connsiteX21" fmla="*/ 9854 w 10000"/>
                  <a:gd name="connsiteY21" fmla="*/ 4049 h 9129"/>
                  <a:gd name="connsiteX22" fmla="*/ 8987 w 10000"/>
                  <a:gd name="connsiteY22" fmla="*/ 3351 h 9129"/>
                  <a:gd name="connsiteX23" fmla="*/ 9088 w 10000"/>
                  <a:gd name="connsiteY23" fmla="*/ 2537 h 9129"/>
                  <a:gd name="connsiteX24" fmla="*/ 9615 w 10000"/>
                  <a:gd name="connsiteY24" fmla="*/ 1216 h 9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000" h="9129" extrusionOk="0">
                    <a:moveTo>
                      <a:pt x="6134" y="0"/>
                    </a:moveTo>
                    <a:lnTo>
                      <a:pt x="5096" y="2214"/>
                    </a:lnTo>
                    <a:cubicBezTo>
                      <a:pt x="5000" y="2422"/>
                      <a:pt x="4902" y="2631"/>
                      <a:pt x="4808" y="2794"/>
                    </a:cubicBezTo>
                    <a:cubicBezTo>
                      <a:pt x="4517" y="3351"/>
                      <a:pt x="3798" y="3768"/>
                      <a:pt x="2979" y="4279"/>
                    </a:cubicBezTo>
                    <a:cubicBezTo>
                      <a:pt x="2165" y="4790"/>
                      <a:pt x="-771" y="7088"/>
                      <a:pt x="192" y="7224"/>
                    </a:cubicBezTo>
                    <a:cubicBezTo>
                      <a:pt x="1152" y="7040"/>
                      <a:pt x="2021" y="6250"/>
                      <a:pt x="2646" y="5857"/>
                    </a:cubicBezTo>
                    <a:lnTo>
                      <a:pt x="2646" y="5857"/>
                    </a:lnTo>
                    <a:cubicBezTo>
                      <a:pt x="2165" y="6368"/>
                      <a:pt x="287" y="8246"/>
                      <a:pt x="1346" y="8570"/>
                    </a:cubicBezTo>
                    <a:cubicBezTo>
                      <a:pt x="2500" y="8222"/>
                      <a:pt x="3175" y="6553"/>
                      <a:pt x="3700" y="5972"/>
                    </a:cubicBezTo>
                    <a:lnTo>
                      <a:pt x="3700" y="5972"/>
                    </a:lnTo>
                    <a:cubicBezTo>
                      <a:pt x="3508" y="6414"/>
                      <a:pt x="3314" y="6855"/>
                      <a:pt x="3077" y="7272"/>
                    </a:cubicBezTo>
                    <a:cubicBezTo>
                      <a:pt x="2933" y="7668"/>
                      <a:pt x="1925" y="8875"/>
                      <a:pt x="2548" y="9129"/>
                    </a:cubicBezTo>
                    <a:cubicBezTo>
                      <a:pt x="3942" y="8896"/>
                      <a:pt x="4950" y="6876"/>
                      <a:pt x="5671" y="6320"/>
                    </a:cubicBezTo>
                    <a:lnTo>
                      <a:pt x="5671" y="6320"/>
                    </a:lnTo>
                    <a:cubicBezTo>
                      <a:pt x="5529" y="6620"/>
                      <a:pt x="4255" y="8944"/>
                      <a:pt x="4976" y="8944"/>
                    </a:cubicBezTo>
                    <a:cubicBezTo>
                      <a:pt x="4985" y="8944"/>
                      <a:pt x="4993" y="8944"/>
                      <a:pt x="5000" y="8942"/>
                    </a:cubicBezTo>
                    <a:cubicBezTo>
                      <a:pt x="5477" y="8920"/>
                      <a:pt x="6394" y="7759"/>
                      <a:pt x="6535" y="7620"/>
                    </a:cubicBezTo>
                    <a:cubicBezTo>
                      <a:pt x="7017" y="7109"/>
                      <a:pt x="7308" y="6250"/>
                      <a:pt x="7883" y="5788"/>
                    </a:cubicBezTo>
                    <a:cubicBezTo>
                      <a:pt x="8299" y="6101"/>
                      <a:pt x="8933" y="7350"/>
                      <a:pt x="9874" y="7350"/>
                    </a:cubicBezTo>
                    <a:cubicBezTo>
                      <a:pt x="9917" y="7350"/>
                      <a:pt x="9956" y="7345"/>
                      <a:pt x="10000" y="7342"/>
                    </a:cubicBezTo>
                    <a:cubicBezTo>
                      <a:pt x="10000" y="6737"/>
                      <a:pt x="9662" y="6157"/>
                      <a:pt x="9754" y="5555"/>
                    </a:cubicBezTo>
                    <a:cubicBezTo>
                      <a:pt x="9754" y="5068"/>
                      <a:pt x="10046" y="4512"/>
                      <a:pt x="9854" y="4049"/>
                    </a:cubicBezTo>
                    <a:cubicBezTo>
                      <a:pt x="9754" y="3744"/>
                      <a:pt x="9179" y="3607"/>
                      <a:pt x="8987" y="3351"/>
                    </a:cubicBezTo>
                    <a:cubicBezTo>
                      <a:pt x="8798" y="3118"/>
                      <a:pt x="8987" y="2749"/>
                      <a:pt x="9088" y="2537"/>
                    </a:cubicBezTo>
                    <a:cubicBezTo>
                      <a:pt x="9179" y="2099"/>
                      <a:pt x="9373" y="1657"/>
                      <a:pt x="9615" y="1216"/>
                    </a:cubicBezTo>
                  </a:path>
                </a:pathLst>
              </a:custGeom>
              <a:solidFill>
                <a:srgbClr val="FFC0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3925;p80">
                <a:extLst>
                  <a:ext uri="{FF2B5EF4-FFF2-40B4-BE49-F238E27FC236}">
                    <a16:creationId xmlns:a16="http://schemas.microsoft.com/office/drawing/2014/main" id="{800A907B-75EA-43A4-8ED3-44ED86D44AFF}"/>
                  </a:ext>
                </a:extLst>
              </p:cNvPr>
              <p:cNvSpPr/>
              <p:nvPr/>
            </p:nvSpPr>
            <p:spPr>
              <a:xfrm rot="867754">
                <a:off x="4587427" y="4176387"/>
                <a:ext cx="1300179" cy="907589"/>
              </a:xfrm>
              <a:custGeom>
                <a:avLst/>
                <a:gdLst>
                  <a:gd name="connsiteX0" fmla="*/ 1852 w 12125"/>
                  <a:gd name="connsiteY0" fmla="*/ 0 h 11193"/>
                  <a:gd name="connsiteX1" fmla="*/ 1638 w 12125"/>
                  <a:gd name="connsiteY1" fmla="*/ 66 h 11193"/>
                  <a:gd name="connsiteX2" fmla="*/ 1911 w 12125"/>
                  <a:gd name="connsiteY2" fmla="*/ 1282 h 11193"/>
                  <a:gd name="connsiteX3" fmla="*/ 951 w 12125"/>
                  <a:gd name="connsiteY3" fmla="*/ 630 h 11193"/>
                  <a:gd name="connsiteX4" fmla="*/ 817 w 12125"/>
                  <a:gd name="connsiteY4" fmla="*/ 674 h 11193"/>
                  <a:gd name="connsiteX5" fmla="*/ 1090 w 12125"/>
                  <a:gd name="connsiteY5" fmla="*/ 1829 h 11193"/>
                  <a:gd name="connsiteX6" fmla="*/ 249 w 12125"/>
                  <a:gd name="connsiteY6" fmla="*/ 1210 h 11193"/>
                  <a:gd name="connsiteX7" fmla="*/ 27 w 12125"/>
                  <a:gd name="connsiteY7" fmla="*/ 1373 h 11193"/>
                  <a:gd name="connsiteX8" fmla="*/ 1334 w 12125"/>
                  <a:gd name="connsiteY8" fmla="*/ 3926 h 11193"/>
                  <a:gd name="connsiteX9" fmla="*/ 2549 w 12125"/>
                  <a:gd name="connsiteY9" fmla="*/ 5476 h 11193"/>
                  <a:gd name="connsiteX10" fmla="*/ 9540 w 12125"/>
                  <a:gd name="connsiteY10" fmla="*/ 11160 h 11193"/>
                  <a:gd name="connsiteX11" fmla="*/ 9888 w 12125"/>
                  <a:gd name="connsiteY11" fmla="*/ 11193 h 11193"/>
                  <a:gd name="connsiteX12" fmla="*/ 12094 w 12125"/>
                  <a:gd name="connsiteY12" fmla="*/ 7939 h 11193"/>
                  <a:gd name="connsiteX13" fmla="*/ 10908 w 12125"/>
                  <a:gd name="connsiteY13" fmla="*/ 4747 h 11193"/>
                  <a:gd name="connsiteX14" fmla="*/ 9206 w 12125"/>
                  <a:gd name="connsiteY14" fmla="*/ 6297 h 11193"/>
                  <a:gd name="connsiteX15" fmla="*/ 4160 w 12125"/>
                  <a:gd name="connsiteY15" fmla="*/ 1890 h 11193"/>
                  <a:gd name="connsiteX16" fmla="*/ 3977 w 12125"/>
                  <a:gd name="connsiteY16" fmla="*/ 632 h 11193"/>
                  <a:gd name="connsiteX17" fmla="*/ 3431 w 12125"/>
                  <a:gd name="connsiteY17" fmla="*/ 1069 h 11193"/>
                  <a:gd name="connsiteX18" fmla="*/ 1852 w 12125"/>
                  <a:gd name="connsiteY18" fmla="*/ 0 h 11193"/>
                  <a:gd name="connsiteX0" fmla="*/ 1852 w 12125"/>
                  <a:gd name="connsiteY0" fmla="*/ 0 h 11193"/>
                  <a:gd name="connsiteX1" fmla="*/ 1638 w 12125"/>
                  <a:gd name="connsiteY1" fmla="*/ 66 h 11193"/>
                  <a:gd name="connsiteX2" fmla="*/ 1911 w 12125"/>
                  <a:gd name="connsiteY2" fmla="*/ 1282 h 11193"/>
                  <a:gd name="connsiteX3" fmla="*/ 951 w 12125"/>
                  <a:gd name="connsiteY3" fmla="*/ 630 h 11193"/>
                  <a:gd name="connsiteX4" fmla="*/ 817 w 12125"/>
                  <a:gd name="connsiteY4" fmla="*/ 674 h 11193"/>
                  <a:gd name="connsiteX5" fmla="*/ 1090 w 12125"/>
                  <a:gd name="connsiteY5" fmla="*/ 1829 h 11193"/>
                  <a:gd name="connsiteX6" fmla="*/ 249 w 12125"/>
                  <a:gd name="connsiteY6" fmla="*/ 1210 h 11193"/>
                  <a:gd name="connsiteX7" fmla="*/ 27 w 12125"/>
                  <a:gd name="connsiteY7" fmla="*/ 1373 h 11193"/>
                  <a:gd name="connsiteX8" fmla="*/ 1334 w 12125"/>
                  <a:gd name="connsiteY8" fmla="*/ 3926 h 11193"/>
                  <a:gd name="connsiteX9" fmla="*/ 2549 w 12125"/>
                  <a:gd name="connsiteY9" fmla="*/ 5476 h 11193"/>
                  <a:gd name="connsiteX10" fmla="*/ 9540 w 12125"/>
                  <a:gd name="connsiteY10" fmla="*/ 11160 h 11193"/>
                  <a:gd name="connsiteX11" fmla="*/ 9888 w 12125"/>
                  <a:gd name="connsiteY11" fmla="*/ 11193 h 11193"/>
                  <a:gd name="connsiteX12" fmla="*/ 12094 w 12125"/>
                  <a:gd name="connsiteY12" fmla="*/ 7939 h 11193"/>
                  <a:gd name="connsiteX13" fmla="*/ 10908 w 12125"/>
                  <a:gd name="connsiteY13" fmla="*/ 4747 h 11193"/>
                  <a:gd name="connsiteX14" fmla="*/ 9206 w 12125"/>
                  <a:gd name="connsiteY14" fmla="*/ 6297 h 11193"/>
                  <a:gd name="connsiteX15" fmla="*/ 4160 w 12125"/>
                  <a:gd name="connsiteY15" fmla="*/ 1890 h 11193"/>
                  <a:gd name="connsiteX16" fmla="*/ 3431 w 12125"/>
                  <a:gd name="connsiteY16" fmla="*/ 1069 h 11193"/>
                  <a:gd name="connsiteX17" fmla="*/ 1852 w 12125"/>
                  <a:gd name="connsiteY17" fmla="*/ 0 h 11193"/>
                  <a:gd name="connsiteX0" fmla="*/ 1852 w 12125"/>
                  <a:gd name="connsiteY0" fmla="*/ 0 h 11193"/>
                  <a:gd name="connsiteX1" fmla="*/ 1638 w 12125"/>
                  <a:gd name="connsiteY1" fmla="*/ 66 h 11193"/>
                  <a:gd name="connsiteX2" fmla="*/ 1911 w 12125"/>
                  <a:gd name="connsiteY2" fmla="*/ 1282 h 11193"/>
                  <a:gd name="connsiteX3" fmla="*/ 951 w 12125"/>
                  <a:gd name="connsiteY3" fmla="*/ 630 h 11193"/>
                  <a:gd name="connsiteX4" fmla="*/ 817 w 12125"/>
                  <a:gd name="connsiteY4" fmla="*/ 674 h 11193"/>
                  <a:gd name="connsiteX5" fmla="*/ 1090 w 12125"/>
                  <a:gd name="connsiteY5" fmla="*/ 1829 h 11193"/>
                  <a:gd name="connsiteX6" fmla="*/ 249 w 12125"/>
                  <a:gd name="connsiteY6" fmla="*/ 1210 h 11193"/>
                  <a:gd name="connsiteX7" fmla="*/ 27 w 12125"/>
                  <a:gd name="connsiteY7" fmla="*/ 1373 h 11193"/>
                  <a:gd name="connsiteX8" fmla="*/ 1334 w 12125"/>
                  <a:gd name="connsiteY8" fmla="*/ 3926 h 11193"/>
                  <a:gd name="connsiteX9" fmla="*/ 2549 w 12125"/>
                  <a:gd name="connsiteY9" fmla="*/ 5476 h 11193"/>
                  <a:gd name="connsiteX10" fmla="*/ 9540 w 12125"/>
                  <a:gd name="connsiteY10" fmla="*/ 11160 h 11193"/>
                  <a:gd name="connsiteX11" fmla="*/ 9888 w 12125"/>
                  <a:gd name="connsiteY11" fmla="*/ 11193 h 11193"/>
                  <a:gd name="connsiteX12" fmla="*/ 12094 w 12125"/>
                  <a:gd name="connsiteY12" fmla="*/ 7939 h 11193"/>
                  <a:gd name="connsiteX13" fmla="*/ 10908 w 12125"/>
                  <a:gd name="connsiteY13" fmla="*/ 4747 h 11193"/>
                  <a:gd name="connsiteX14" fmla="*/ 9206 w 12125"/>
                  <a:gd name="connsiteY14" fmla="*/ 6297 h 11193"/>
                  <a:gd name="connsiteX15" fmla="*/ 4160 w 12125"/>
                  <a:gd name="connsiteY15" fmla="*/ 1890 h 11193"/>
                  <a:gd name="connsiteX16" fmla="*/ 1852 w 12125"/>
                  <a:gd name="connsiteY16" fmla="*/ 0 h 11193"/>
                  <a:gd name="connsiteX0" fmla="*/ 4160 w 12125"/>
                  <a:gd name="connsiteY0" fmla="*/ 1830 h 11133"/>
                  <a:gd name="connsiteX1" fmla="*/ 1638 w 12125"/>
                  <a:gd name="connsiteY1" fmla="*/ 6 h 11133"/>
                  <a:gd name="connsiteX2" fmla="*/ 1911 w 12125"/>
                  <a:gd name="connsiteY2" fmla="*/ 1222 h 11133"/>
                  <a:gd name="connsiteX3" fmla="*/ 951 w 12125"/>
                  <a:gd name="connsiteY3" fmla="*/ 570 h 11133"/>
                  <a:gd name="connsiteX4" fmla="*/ 817 w 12125"/>
                  <a:gd name="connsiteY4" fmla="*/ 614 h 11133"/>
                  <a:gd name="connsiteX5" fmla="*/ 1090 w 12125"/>
                  <a:gd name="connsiteY5" fmla="*/ 1769 h 11133"/>
                  <a:gd name="connsiteX6" fmla="*/ 249 w 12125"/>
                  <a:gd name="connsiteY6" fmla="*/ 1150 h 11133"/>
                  <a:gd name="connsiteX7" fmla="*/ 27 w 12125"/>
                  <a:gd name="connsiteY7" fmla="*/ 1313 h 11133"/>
                  <a:gd name="connsiteX8" fmla="*/ 1334 w 12125"/>
                  <a:gd name="connsiteY8" fmla="*/ 3866 h 11133"/>
                  <a:gd name="connsiteX9" fmla="*/ 2549 w 12125"/>
                  <a:gd name="connsiteY9" fmla="*/ 5416 h 11133"/>
                  <a:gd name="connsiteX10" fmla="*/ 9540 w 12125"/>
                  <a:gd name="connsiteY10" fmla="*/ 11100 h 11133"/>
                  <a:gd name="connsiteX11" fmla="*/ 9888 w 12125"/>
                  <a:gd name="connsiteY11" fmla="*/ 11133 h 11133"/>
                  <a:gd name="connsiteX12" fmla="*/ 12094 w 12125"/>
                  <a:gd name="connsiteY12" fmla="*/ 7879 h 11133"/>
                  <a:gd name="connsiteX13" fmla="*/ 10908 w 12125"/>
                  <a:gd name="connsiteY13" fmla="*/ 4687 h 11133"/>
                  <a:gd name="connsiteX14" fmla="*/ 9206 w 12125"/>
                  <a:gd name="connsiteY14" fmla="*/ 6237 h 11133"/>
                  <a:gd name="connsiteX15" fmla="*/ 4160 w 12125"/>
                  <a:gd name="connsiteY15" fmla="*/ 1830 h 11133"/>
                  <a:gd name="connsiteX0" fmla="*/ 4160 w 12125"/>
                  <a:gd name="connsiteY0" fmla="*/ 1260 h 10563"/>
                  <a:gd name="connsiteX1" fmla="*/ 1911 w 12125"/>
                  <a:gd name="connsiteY1" fmla="*/ 652 h 10563"/>
                  <a:gd name="connsiteX2" fmla="*/ 951 w 12125"/>
                  <a:gd name="connsiteY2" fmla="*/ 0 h 10563"/>
                  <a:gd name="connsiteX3" fmla="*/ 817 w 12125"/>
                  <a:gd name="connsiteY3" fmla="*/ 44 h 10563"/>
                  <a:gd name="connsiteX4" fmla="*/ 1090 w 12125"/>
                  <a:gd name="connsiteY4" fmla="*/ 1199 h 10563"/>
                  <a:gd name="connsiteX5" fmla="*/ 249 w 12125"/>
                  <a:gd name="connsiteY5" fmla="*/ 580 h 10563"/>
                  <a:gd name="connsiteX6" fmla="*/ 27 w 12125"/>
                  <a:gd name="connsiteY6" fmla="*/ 743 h 10563"/>
                  <a:gd name="connsiteX7" fmla="*/ 1334 w 12125"/>
                  <a:gd name="connsiteY7" fmla="*/ 3296 h 10563"/>
                  <a:gd name="connsiteX8" fmla="*/ 2549 w 12125"/>
                  <a:gd name="connsiteY8" fmla="*/ 4846 h 10563"/>
                  <a:gd name="connsiteX9" fmla="*/ 9540 w 12125"/>
                  <a:gd name="connsiteY9" fmla="*/ 10530 h 10563"/>
                  <a:gd name="connsiteX10" fmla="*/ 9888 w 12125"/>
                  <a:gd name="connsiteY10" fmla="*/ 10563 h 10563"/>
                  <a:gd name="connsiteX11" fmla="*/ 12094 w 12125"/>
                  <a:gd name="connsiteY11" fmla="*/ 7309 h 10563"/>
                  <a:gd name="connsiteX12" fmla="*/ 10908 w 12125"/>
                  <a:gd name="connsiteY12" fmla="*/ 4117 h 10563"/>
                  <a:gd name="connsiteX13" fmla="*/ 9206 w 12125"/>
                  <a:gd name="connsiteY13" fmla="*/ 5667 h 10563"/>
                  <a:gd name="connsiteX14" fmla="*/ 4160 w 12125"/>
                  <a:gd name="connsiteY14" fmla="*/ 1260 h 10563"/>
                  <a:gd name="connsiteX0" fmla="*/ 4160 w 12125"/>
                  <a:gd name="connsiteY0" fmla="*/ 1345 h 10648"/>
                  <a:gd name="connsiteX1" fmla="*/ 951 w 12125"/>
                  <a:gd name="connsiteY1" fmla="*/ 85 h 10648"/>
                  <a:gd name="connsiteX2" fmla="*/ 817 w 12125"/>
                  <a:gd name="connsiteY2" fmla="*/ 129 h 10648"/>
                  <a:gd name="connsiteX3" fmla="*/ 1090 w 12125"/>
                  <a:gd name="connsiteY3" fmla="*/ 1284 h 10648"/>
                  <a:gd name="connsiteX4" fmla="*/ 249 w 12125"/>
                  <a:gd name="connsiteY4" fmla="*/ 665 h 10648"/>
                  <a:gd name="connsiteX5" fmla="*/ 27 w 12125"/>
                  <a:gd name="connsiteY5" fmla="*/ 828 h 10648"/>
                  <a:gd name="connsiteX6" fmla="*/ 1334 w 12125"/>
                  <a:gd name="connsiteY6" fmla="*/ 3381 h 10648"/>
                  <a:gd name="connsiteX7" fmla="*/ 2549 w 12125"/>
                  <a:gd name="connsiteY7" fmla="*/ 4931 h 10648"/>
                  <a:gd name="connsiteX8" fmla="*/ 9540 w 12125"/>
                  <a:gd name="connsiteY8" fmla="*/ 10615 h 10648"/>
                  <a:gd name="connsiteX9" fmla="*/ 9888 w 12125"/>
                  <a:gd name="connsiteY9" fmla="*/ 10648 h 10648"/>
                  <a:gd name="connsiteX10" fmla="*/ 12094 w 12125"/>
                  <a:gd name="connsiteY10" fmla="*/ 7394 h 10648"/>
                  <a:gd name="connsiteX11" fmla="*/ 10908 w 12125"/>
                  <a:gd name="connsiteY11" fmla="*/ 4202 h 10648"/>
                  <a:gd name="connsiteX12" fmla="*/ 9206 w 12125"/>
                  <a:gd name="connsiteY12" fmla="*/ 5752 h 10648"/>
                  <a:gd name="connsiteX13" fmla="*/ 4160 w 12125"/>
                  <a:gd name="connsiteY13" fmla="*/ 1345 h 10648"/>
                  <a:gd name="connsiteX0" fmla="*/ 4160 w 12125"/>
                  <a:gd name="connsiteY0" fmla="*/ 1217 h 10520"/>
                  <a:gd name="connsiteX1" fmla="*/ 817 w 12125"/>
                  <a:gd name="connsiteY1" fmla="*/ 1 h 10520"/>
                  <a:gd name="connsiteX2" fmla="*/ 1090 w 12125"/>
                  <a:gd name="connsiteY2" fmla="*/ 1156 h 10520"/>
                  <a:gd name="connsiteX3" fmla="*/ 249 w 12125"/>
                  <a:gd name="connsiteY3" fmla="*/ 537 h 10520"/>
                  <a:gd name="connsiteX4" fmla="*/ 27 w 12125"/>
                  <a:gd name="connsiteY4" fmla="*/ 700 h 10520"/>
                  <a:gd name="connsiteX5" fmla="*/ 1334 w 12125"/>
                  <a:gd name="connsiteY5" fmla="*/ 3253 h 10520"/>
                  <a:gd name="connsiteX6" fmla="*/ 2549 w 12125"/>
                  <a:gd name="connsiteY6" fmla="*/ 4803 h 10520"/>
                  <a:gd name="connsiteX7" fmla="*/ 9540 w 12125"/>
                  <a:gd name="connsiteY7" fmla="*/ 10487 h 10520"/>
                  <a:gd name="connsiteX8" fmla="*/ 9888 w 12125"/>
                  <a:gd name="connsiteY8" fmla="*/ 10520 h 10520"/>
                  <a:gd name="connsiteX9" fmla="*/ 12094 w 12125"/>
                  <a:gd name="connsiteY9" fmla="*/ 7266 h 10520"/>
                  <a:gd name="connsiteX10" fmla="*/ 10908 w 12125"/>
                  <a:gd name="connsiteY10" fmla="*/ 4074 h 10520"/>
                  <a:gd name="connsiteX11" fmla="*/ 9206 w 12125"/>
                  <a:gd name="connsiteY11" fmla="*/ 5624 h 10520"/>
                  <a:gd name="connsiteX12" fmla="*/ 4160 w 12125"/>
                  <a:gd name="connsiteY12" fmla="*/ 1217 h 10520"/>
                  <a:gd name="connsiteX0" fmla="*/ 4160 w 12125"/>
                  <a:gd name="connsiteY0" fmla="*/ 680 h 9983"/>
                  <a:gd name="connsiteX1" fmla="*/ 1090 w 12125"/>
                  <a:gd name="connsiteY1" fmla="*/ 619 h 9983"/>
                  <a:gd name="connsiteX2" fmla="*/ 249 w 12125"/>
                  <a:gd name="connsiteY2" fmla="*/ 0 h 9983"/>
                  <a:gd name="connsiteX3" fmla="*/ 27 w 12125"/>
                  <a:gd name="connsiteY3" fmla="*/ 163 h 9983"/>
                  <a:gd name="connsiteX4" fmla="*/ 1334 w 12125"/>
                  <a:gd name="connsiteY4" fmla="*/ 2716 h 9983"/>
                  <a:gd name="connsiteX5" fmla="*/ 2549 w 12125"/>
                  <a:gd name="connsiteY5" fmla="*/ 4266 h 9983"/>
                  <a:gd name="connsiteX6" fmla="*/ 9540 w 12125"/>
                  <a:gd name="connsiteY6" fmla="*/ 9950 h 9983"/>
                  <a:gd name="connsiteX7" fmla="*/ 9888 w 12125"/>
                  <a:gd name="connsiteY7" fmla="*/ 9983 h 9983"/>
                  <a:gd name="connsiteX8" fmla="*/ 12094 w 12125"/>
                  <a:gd name="connsiteY8" fmla="*/ 6729 h 9983"/>
                  <a:gd name="connsiteX9" fmla="*/ 10908 w 12125"/>
                  <a:gd name="connsiteY9" fmla="*/ 3537 h 9983"/>
                  <a:gd name="connsiteX10" fmla="*/ 9206 w 12125"/>
                  <a:gd name="connsiteY10" fmla="*/ 5087 h 9983"/>
                  <a:gd name="connsiteX11" fmla="*/ 4160 w 12125"/>
                  <a:gd name="connsiteY11" fmla="*/ 680 h 9983"/>
                  <a:gd name="connsiteX0" fmla="*/ 3523 w 10092"/>
                  <a:gd name="connsiteY0" fmla="*/ 708 h 10027"/>
                  <a:gd name="connsiteX1" fmla="*/ 297 w 10092"/>
                  <a:gd name="connsiteY1" fmla="*/ 27 h 10027"/>
                  <a:gd name="connsiteX2" fmla="*/ 114 w 10092"/>
                  <a:gd name="connsiteY2" fmla="*/ 190 h 10027"/>
                  <a:gd name="connsiteX3" fmla="*/ 1192 w 10092"/>
                  <a:gd name="connsiteY3" fmla="*/ 2748 h 10027"/>
                  <a:gd name="connsiteX4" fmla="*/ 2194 w 10092"/>
                  <a:gd name="connsiteY4" fmla="*/ 4300 h 10027"/>
                  <a:gd name="connsiteX5" fmla="*/ 7960 w 10092"/>
                  <a:gd name="connsiteY5" fmla="*/ 9994 h 10027"/>
                  <a:gd name="connsiteX6" fmla="*/ 8247 w 10092"/>
                  <a:gd name="connsiteY6" fmla="*/ 10027 h 10027"/>
                  <a:gd name="connsiteX7" fmla="*/ 10066 w 10092"/>
                  <a:gd name="connsiteY7" fmla="*/ 6767 h 10027"/>
                  <a:gd name="connsiteX8" fmla="*/ 9088 w 10092"/>
                  <a:gd name="connsiteY8" fmla="*/ 3570 h 10027"/>
                  <a:gd name="connsiteX9" fmla="*/ 7685 w 10092"/>
                  <a:gd name="connsiteY9" fmla="*/ 5123 h 10027"/>
                  <a:gd name="connsiteX10" fmla="*/ 3523 w 10092"/>
                  <a:gd name="connsiteY10" fmla="*/ 708 h 10027"/>
                  <a:gd name="connsiteX0" fmla="*/ 3475 w 10044"/>
                  <a:gd name="connsiteY0" fmla="*/ 720 h 10039"/>
                  <a:gd name="connsiteX1" fmla="*/ 66 w 10044"/>
                  <a:gd name="connsiteY1" fmla="*/ 202 h 10039"/>
                  <a:gd name="connsiteX2" fmla="*/ 1144 w 10044"/>
                  <a:gd name="connsiteY2" fmla="*/ 2760 h 10039"/>
                  <a:gd name="connsiteX3" fmla="*/ 2146 w 10044"/>
                  <a:gd name="connsiteY3" fmla="*/ 4312 h 10039"/>
                  <a:gd name="connsiteX4" fmla="*/ 7912 w 10044"/>
                  <a:gd name="connsiteY4" fmla="*/ 10006 h 10039"/>
                  <a:gd name="connsiteX5" fmla="*/ 8199 w 10044"/>
                  <a:gd name="connsiteY5" fmla="*/ 10039 h 10039"/>
                  <a:gd name="connsiteX6" fmla="*/ 10018 w 10044"/>
                  <a:gd name="connsiteY6" fmla="*/ 6779 h 10039"/>
                  <a:gd name="connsiteX7" fmla="*/ 9040 w 10044"/>
                  <a:gd name="connsiteY7" fmla="*/ 3582 h 10039"/>
                  <a:gd name="connsiteX8" fmla="*/ 7637 w 10044"/>
                  <a:gd name="connsiteY8" fmla="*/ 5135 h 10039"/>
                  <a:gd name="connsiteX9" fmla="*/ 3475 w 10044"/>
                  <a:gd name="connsiteY9" fmla="*/ 720 h 10039"/>
                  <a:gd name="connsiteX0" fmla="*/ 2358 w 8927"/>
                  <a:gd name="connsiteY0" fmla="*/ 56 h 9375"/>
                  <a:gd name="connsiteX1" fmla="*/ 27 w 8927"/>
                  <a:gd name="connsiteY1" fmla="*/ 2096 h 9375"/>
                  <a:gd name="connsiteX2" fmla="*/ 1029 w 8927"/>
                  <a:gd name="connsiteY2" fmla="*/ 3648 h 9375"/>
                  <a:gd name="connsiteX3" fmla="*/ 6795 w 8927"/>
                  <a:gd name="connsiteY3" fmla="*/ 9342 h 9375"/>
                  <a:gd name="connsiteX4" fmla="*/ 7082 w 8927"/>
                  <a:gd name="connsiteY4" fmla="*/ 9375 h 9375"/>
                  <a:gd name="connsiteX5" fmla="*/ 8901 w 8927"/>
                  <a:gd name="connsiteY5" fmla="*/ 6115 h 9375"/>
                  <a:gd name="connsiteX6" fmla="*/ 7923 w 8927"/>
                  <a:gd name="connsiteY6" fmla="*/ 2918 h 9375"/>
                  <a:gd name="connsiteX7" fmla="*/ 6520 w 8927"/>
                  <a:gd name="connsiteY7" fmla="*/ 4471 h 9375"/>
                  <a:gd name="connsiteX8" fmla="*/ 2358 w 8927"/>
                  <a:gd name="connsiteY8" fmla="*/ 56 h 9375"/>
                  <a:gd name="connsiteX0" fmla="*/ 2641 w 10000"/>
                  <a:gd name="connsiteY0" fmla="*/ 0 h 9940"/>
                  <a:gd name="connsiteX1" fmla="*/ 30 w 10000"/>
                  <a:gd name="connsiteY1" fmla="*/ 2176 h 9940"/>
                  <a:gd name="connsiteX2" fmla="*/ 1153 w 10000"/>
                  <a:gd name="connsiteY2" fmla="*/ 3831 h 9940"/>
                  <a:gd name="connsiteX3" fmla="*/ 7612 w 10000"/>
                  <a:gd name="connsiteY3" fmla="*/ 9905 h 9940"/>
                  <a:gd name="connsiteX4" fmla="*/ 7933 w 10000"/>
                  <a:gd name="connsiteY4" fmla="*/ 9940 h 9940"/>
                  <a:gd name="connsiteX5" fmla="*/ 9971 w 10000"/>
                  <a:gd name="connsiteY5" fmla="*/ 6463 h 9940"/>
                  <a:gd name="connsiteX6" fmla="*/ 8875 w 10000"/>
                  <a:gd name="connsiteY6" fmla="*/ 3053 h 9940"/>
                  <a:gd name="connsiteX7" fmla="*/ 7304 w 10000"/>
                  <a:gd name="connsiteY7" fmla="*/ 4709 h 9940"/>
                  <a:gd name="connsiteX8" fmla="*/ 2641 w 10000"/>
                  <a:gd name="connsiteY8" fmla="*/ 0 h 9940"/>
                  <a:gd name="connsiteX0" fmla="*/ 2611 w 9970"/>
                  <a:gd name="connsiteY0" fmla="*/ 0 h 10000"/>
                  <a:gd name="connsiteX1" fmla="*/ 0 w 9970"/>
                  <a:gd name="connsiteY1" fmla="*/ 2189 h 10000"/>
                  <a:gd name="connsiteX2" fmla="*/ 1123 w 9970"/>
                  <a:gd name="connsiteY2" fmla="*/ 3854 h 10000"/>
                  <a:gd name="connsiteX3" fmla="*/ 7582 w 9970"/>
                  <a:gd name="connsiteY3" fmla="*/ 9965 h 10000"/>
                  <a:gd name="connsiteX4" fmla="*/ 7903 w 9970"/>
                  <a:gd name="connsiteY4" fmla="*/ 10000 h 10000"/>
                  <a:gd name="connsiteX5" fmla="*/ 9941 w 9970"/>
                  <a:gd name="connsiteY5" fmla="*/ 6502 h 10000"/>
                  <a:gd name="connsiteX6" fmla="*/ 8845 w 9970"/>
                  <a:gd name="connsiteY6" fmla="*/ 3071 h 10000"/>
                  <a:gd name="connsiteX7" fmla="*/ 7274 w 9970"/>
                  <a:gd name="connsiteY7" fmla="*/ 4737 h 10000"/>
                  <a:gd name="connsiteX8" fmla="*/ 2611 w 9970"/>
                  <a:gd name="connsiteY8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970" h="10000" extrusionOk="0">
                    <a:moveTo>
                      <a:pt x="2611" y="0"/>
                    </a:moveTo>
                    <a:lnTo>
                      <a:pt x="0" y="2189"/>
                    </a:lnTo>
                    <a:lnTo>
                      <a:pt x="1123" y="3854"/>
                    </a:lnTo>
                    <a:cubicBezTo>
                      <a:pt x="3567" y="7450"/>
                      <a:pt x="6093" y="9637"/>
                      <a:pt x="7582" y="9965"/>
                    </a:cubicBezTo>
                    <a:cubicBezTo>
                      <a:pt x="7692" y="9989"/>
                      <a:pt x="7798" y="10000"/>
                      <a:pt x="7903" y="10000"/>
                    </a:cubicBezTo>
                    <a:cubicBezTo>
                      <a:pt x="9224" y="10000"/>
                      <a:pt x="10149" y="8167"/>
                      <a:pt x="9941" y="6502"/>
                    </a:cubicBezTo>
                    <a:cubicBezTo>
                      <a:pt x="9829" y="5783"/>
                      <a:pt x="9380" y="4410"/>
                      <a:pt x="8845" y="3071"/>
                    </a:cubicBezTo>
                    <a:cubicBezTo>
                      <a:pt x="7274" y="4345"/>
                      <a:pt x="7217" y="4640"/>
                      <a:pt x="7274" y="4737"/>
                    </a:cubicBezTo>
                    <a:cubicBezTo>
                      <a:pt x="6122" y="4051"/>
                      <a:pt x="3501" y="937"/>
                      <a:pt x="2611" y="0"/>
                    </a:cubicBezTo>
                    <a:close/>
                  </a:path>
                </a:pathLst>
              </a:custGeom>
              <a:solidFill>
                <a:srgbClr val="6866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" name="Google Shape;9110;p59">
                <a:extLst>
                  <a:ext uri="{FF2B5EF4-FFF2-40B4-BE49-F238E27FC236}">
                    <a16:creationId xmlns:a16="http://schemas.microsoft.com/office/drawing/2014/main" id="{23B15FBC-F8B4-445A-8014-A2BAE280D2D5}"/>
                  </a:ext>
                </a:extLst>
              </p:cNvPr>
              <p:cNvSpPr/>
              <p:nvPr/>
            </p:nvSpPr>
            <p:spPr>
              <a:xfrm rot="3875778">
                <a:off x="4649803" y="4528178"/>
                <a:ext cx="698844" cy="127047"/>
              </a:xfrm>
              <a:custGeom>
                <a:avLst/>
                <a:gdLst/>
                <a:ahLst/>
                <a:cxnLst/>
                <a:rect l="l" t="t" r="r" b="b"/>
                <a:pathLst>
                  <a:path w="6344" h="1792" extrusionOk="0">
                    <a:moveTo>
                      <a:pt x="6344" y="0"/>
                    </a:moveTo>
                    <a:cubicBezTo>
                      <a:pt x="6344" y="0"/>
                      <a:pt x="6245" y="62"/>
                      <a:pt x="6086" y="148"/>
                    </a:cubicBezTo>
                    <a:cubicBezTo>
                      <a:pt x="6012" y="197"/>
                      <a:pt x="5914" y="258"/>
                      <a:pt x="5804" y="319"/>
                    </a:cubicBezTo>
                    <a:cubicBezTo>
                      <a:pt x="5706" y="393"/>
                      <a:pt x="5571" y="454"/>
                      <a:pt x="5423" y="516"/>
                    </a:cubicBezTo>
                    <a:cubicBezTo>
                      <a:pt x="5288" y="589"/>
                      <a:pt x="5141" y="663"/>
                      <a:pt x="4982" y="736"/>
                    </a:cubicBezTo>
                    <a:cubicBezTo>
                      <a:pt x="4810" y="810"/>
                      <a:pt x="4638" y="859"/>
                      <a:pt x="4454" y="933"/>
                    </a:cubicBezTo>
                    <a:cubicBezTo>
                      <a:pt x="4368" y="970"/>
                      <a:pt x="4270" y="1006"/>
                      <a:pt x="4184" y="1043"/>
                    </a:cubicBezTo>
                    <a:cubicBezTo>
                      <a:pt x="4086" y="1080"/>
                      <a:pt x="3988" y="1092"/>
                      <a:pt x="3890" y="1129"/>
                    </a:cubicBezTo>
                    <a:cubicBezTo>
                      <a:pt x="3694" y="1190"/>
                      <a:pt x="3497" y="1252"/>
                      <a:pt x="3301" y="1301"/>
                    </a:cubicBezTo>
                    <a:cubicBezTo>
                      <a:pt x="3092" y="1338"/>
                      <a:pt x="2896" y="1387"/>
                      <a:pt x="2700" y="1423"/>
                    </a:cubicBezTo>
                    <a:cubicBezTo>
                      <a:pt x="2491" y="1473"/>
                      <a:pt x="2295" y="1497"/>
                      <a:pt x="2111" y="1522"/>
                    </a:cubicBezTo>
                    <a:cubicBezTo>
                      <a:pt x="1915" y="1534"/>
                      <a:pt x="1731" y="1571"/>
                      <a:pt x="1547" y="1583"/>
                    </a:cubicBezTo>
                    <a:cubicBezTo>
                      <a:pt x="1375" y="1583"/>
                      <a:pt x="1203" y="1595"/>
                      <a:pt x="1056" y="1595"/>
                    </a:cubicBezTo>
                    <a:cubicBezTo>
                      <a:pt x="970" y="1608"/>
                      <a:pt x="896" y="1608"/>
                      <a:pt x="823" y="1608"/>
                    </a:cubicBezTo>
                    <a:cubicBezTo>
                      <a:pt x="761" y="1608"/>
                      <a:pt x="688" y="1595"/>
                      <a:pt x="626" y="1595"/>
                    </a:cubicBezTo>
                    <a:cubicBezTo>
                      <a:pt x="504" y="1583"/>
                      <a:pt x="381" y="1583"/>
                      <a:pt x="295" y="1571"/>
                    </a:cubicBezTo>
                    <a:cubicBezTo>
                      <a:pt x="111" y="1558"/>
                      <a:pt x="1" y="1558"/>
                      <a:pt x="1" y="1558"/>
                    </a:cubicBezTo>
                    <a:lnTo>
                      <a:pt x="1" y="1558"/>
                    </a:lnTo>
                    <a:cubicBezTo>
                      <a:pt x="1" y="1558"/>
                      <a:pt x="111" y="1583"/>
                      <a:pt x="283" y="1632"/>
                    </a:cubicBezTo>
                    <a:cubicBezTo>
                      <a:pt x="369" y="1644"/>
                      <a:pt x="479" y="1669"/>
                      <a:pt x="614" y="1693"/>
                    </a:cubicBezTo>
                    <a:cubicBezTo>
                      <a:pt x="675" y="1706"/>
                      <a:pt x="737" y="1730"/>
                      <a:pt x="810" y="1742"/>
                    </a:cubicBezTo>
                    <a:cubicBezTo>
                      <a:pt x="884" y="1742"/>
                      <a:pt x="958" y="1755"/>
                      <a:pt x="1031" y="1755"/>
                    </a:cubicBezTo>
                    <a:cubicBezTo>
                      <a:pt x="1191" y="1767"/>
                      <a:pt x="1375" y="1779"/>
                      <a:pt x="1559" y="1792"/>
                    </a:cubicBezTo>
                    <a:cubicBezTo>
                      <a:pt x="1743" y="1792"/>
                      <a:pt x="1927" y="1767"/>
                      <a:pt x="2123" y="1755"/>
                    </a:cubicBezTo>
                    <a:cubicBezTo>
                      <a:pt x="2332" y="1742"/>
                      <a:pt x="2540" y="1742"/>
                      <a:pt x="2737" y="1693"/>
                    </a:cubicBezTo>
                    <a:cubicBezTo>
                      <a:pt x="2945" y="1644"/>
                      <a:pt x="3154" y="1608"/>
                      <a:pt x="3362" y="1571"/>
                    </a:cubicBezTo>
                    <a:cubicBezTo>
                      <a:pt x="3571" y="1509"/>
                      <a:pt x="3767" y="1448"/>
                      <a:pt x="3976" y="1387"/>
                    </a:cubicBezTo>
                    <a:cubicBezTo>
                      <a:pt x="4074" y="1350"/>
                      <a:pt x="4172" y="1325"/>
                      <a:pt x="4270" y="1289"/>
                    </a:cubicBezTo>
                    <a:cubicBezTo>
                      <a:pt x="4356" y="1239"/>
                      <a:pt x="4454" y="1203"/>
                      <a:pt x="4540" y="1166"/>
                    </a:cubicBezTo>
                    <a:cubicBezTo>
                      <a:pt x="4724" y="1080"/>
                      <a:pt x="4908" y="1006"/>
                      <a:pt x="5068" y="920"/>
                    </a:cubicBezTo>
                    <a:cubicBezTo>
                      <a:pt x="5215" y="822"/>
                      <a:pt x="5374" y="736"/>
                      <a:pt x="5509" y="651"/>
                    </a:cubicBezTo>
                    <a:cubicBezTo>
                      <a:pt x="5644" y="577"/>
                      <a:pt x="5767" y="491"/>
                      <a:pt x="5865" y="405"/>
                    </a:cubicBezTo>
                    <a:cubicBezTo>
                      <a:pt x="5963" y="319"/>
                      <a:pt x="6049" y="258"/>
                      <a:pt x="6123" y="197"/>
                    </a:cubicBezTo>
                    <a:cubicBezTo>
                      <a:pt x="6258" y="74"/>
                      <a:pt x="6344" y="0"/>
                      <a:pt x="6344" y="0"/>
                    </a:cubicBezTo>
                    <a:close/>
                  </a:path>
                </a:pathLst>
              </a:custGeom>
              <a:solidFill>
                <a:srgbClr val="9F9A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9110;p59">
                <a:extLst>
                  <a:ext uri="{FF2B5EF4-FFF2-40B4-BE49-F238E27FC236}">
                    <a16:creationId xmlns:a16="http://schemas.microsoft.com/office/drawing/2014/main" id="{94277729-884B-49F5-BE8C-6E17B1616163}"/>
                  </a:ext>
                </a:extLst>
              </p:cNvPr>
              <p:cNvSpPr/>
              <p:nvPr/>
            </p:nvSpPr>
            <p:spPr>
              <a:xfrm rot="6925951" flipV="1">
                <a:off x="5334813" y="4733068"/>
                <a:ext cx="25148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6344" h="1792" extrusionOk="0">
                    <a:moveTo>
                      <a:pt x="6344" y="0"/>
                    </a:moveTo>
                    <a:cubicBezTo>
                      <a:pt x="6344" y="0"/>
                      <a:pt x="6245" y="62"/>
                      <a:pt x="6086" y="148"/>
                    </a:cubicBezTo>
                    <a:cubicBezTo>
                      <a:pt x="6012" y="197"/>
                      <a:pt x="5914" y="258"/>
                      <a:pt x="5804" y="319"/>
                    </a:cubicBezTo>
                    <a:cubicBezTo>
                      <a:pt x="5706" y="393"/>
                      <a:pt x="5571" y="454"/>
                      <a:pt x="5423" y="516"/>
                    </a:cubicBezTo>
                    <a:cubicBezTo>
                      <a:pt x="5288" y="589"/>
                      <a:pt x="5141" y="663"/>
                      <a:pt x="4982" y="736"/>
                    </a:cubicBezTo>
                    <a:cubicBezTo>
                      <a:pt x="4810" y="810"/>
                      <a:pt x="4638" y="859"/>
                      <a:pt x="4454" y="933"/>
                    </a:cubicBezTo>
                    <a:cubicBezTo>
                      <a:pt x="4368" y="970"/>
                      <a:pt x="4270" y="1006"/>
                      <a:pt x="4184" y="1043"/>
                    </a:cubicBezTo>
                    <a:cubicBezTo>
                      <a:pt x="4086" y="1080"/>
                      <a:pt x="3988" y="1092"/>
                      <a:pt x="3890" y="1129"/>
                    </a:cubicBezTo>
                    <a:cubicBezTo>
                      <a:pt x="3694" y="1190"/>
                      <a:pt x="3497" y="1252"/>
                      <a:pt x="3301" y="1301"/>
                    </a:cubicBezTo>
                    <a:cubicBezTo>
                      <a:pt x="3092" y="1338"/>
                      <a:pt x="2896" y="1387"/>
                      <a:pt x="2700" y="1423"/>
                    </a:cubicBezTo>
                    <a:cubicBezTo>
                      <a:pt x="2491" y="1473"/>
                      <a:pt x="2295" y="1497"/>
                      <a:pt x="2111" y="1522"/>
                    </a:cubicBezTo>
                    <a:cubicBezTo>
                      <a:pt x="1915" y="1534"/>
                      <a:pt x="1731" y="1571"/>
                      <a:pt x="1547" y="1583"/>
                    </a:cubicBezTo>
                    <a:cubicBezTo>
                      <a:pt x="1375" y="1583"/>
                      <a:pt x="1203" y="1595"/>
                      <a:pt x="1056" y="1595"/>
                    </a:cubicBezTo>
                    <a:cubicBezTo>
                      <a:pt x="970" y="1608"/>
                      <a:pt x="896" y="1608"/>
                      <a:pt x="823" y="1608"/>
                    </a:cubicBezTo>
                    <a:cubicBezTo>
                      <a:pt x="761" y="1608"/>
                      <a:pt x="688" y="1595"/>
                      <a:pt x="626" y="1595"/>
                    </a:cubicBezTo>
                    <a:cubicBezTo>
                      <a:pt x="504" y="1583"/>
                      <a:pt x="381" y="1583"/>
                      <a:pt x="295" y="1571"/>
                    </a:cubicBezTo>
                    <a:cubicBezTo>
                      <a:pt x="111" y="1558"/>
                      <a:pt x="1" y="1558"/>
                      <a:pt x="1" y="1558"/>
                    </a:cubicBezTo>
                    <a:lnTo>
                      <a:pt x="1" y="1558"/>
                    </a:lnTo>
                    <a:cubicBezTo>
                      <a:pt x="1" y="1558"/>
                      <a:pt x="111" y="1583"/>
                      <a:pt x="283" y="1632"/>
                    </a:cubicBezTo>
                    <a:cubicBezTo>
                      <a:pt x="369" y="1644"/>
                      <a:pt x="479" y="1669"/>
                      <a:pt x="614" y="1693"/>
                    </a:cubicBezTo>
                    <a:cubicBezTo>
                      <a:pt x="675" y="1706"/>
                      <a:pt x="737" y="1730"/>
                      <a:pt x="810" y="1742"/>
                    </a:cubicBezTo>
                    <a:cubicBezTo>
                      <a:pt x="884" y="1742"/>
                      <a:pt x="958" y="1755"/>
                      <a:pt x="1031" y="1755"/>
                    </a:cubicBezTo>
                    <a:cubicBezTo>
                      <a:pt x="1191" y="1767"/>
                      <a:pt x="1375" y="1779"/>
                      <a:pt x="1559" y="1792"/>
                    </a:cubicBezTo>
                    <a:cubicBezTo>
                      <a:pt x="1743" y="1792"/>
                      <a:pt x="1927" y="1767"/>
                      <a:pt x="2123" y="1755"/>
                    </a:cubicBezTo>
                    <a:cubicBezTo>
                      <a:pt x="2332" y="1742"/>
                      <a:pt x="2540" y="1742"/>
                      <a:pt x="2737" y="1693"/>
                    </a:cubicBezTo>
                    <a:cubicBezTo>
                      <a:pt x="2945" y="1644"/>
                      <a:pt x="3154" y="1608"/>
                      <a:pt x="3362" y="1571"/>
                    </a:cubicBezTo>
                    <a:cubicBezTo>
                      <a:pt x="3571" y="1509"/>
                      <a:pt x="3767" y="1448"/>
                      <a:pt x="3976" y="1387"/>
                    </a:cubicBezTo>
                    <a:cubicBezTo>
                      <a:pt x="4074" y="1350"/>
                      <a:pt x="4172" y="1325"/>
                      <a:pt x="4270" y="1289"/>
                    </a:cubicBezTo>
                    <a:cubicBezTo>
                      <a:pt x="4356" y="1239"/>
                      <a:pt x="4454" y="1203"/>
                      <a:pt x="4540" y="1166"/>
                    </a:cubicBezTo>
                    <a:cubicBezTo>
                      <a:pt x="4724" y="1080"/>
                      <a:pt x="4908" y="1006"/>
                      <a:pt x="5068" y="920"/>
                    </a:cubicBezTo>
                    <a:cubicBezTo>
                      <a:pt x="5215" y="822"/>
                      <a:pt x="5374" y="736"/>
                      <a:pt x="5509" y="651"/>
                    </a:cubicBezTo>
                    <a:cubicBezTo>
                      <a:pt x="5644" y="577"/>
                      <a:pt x="5767" y="491"/>
                      <a:pt x="5865" y="405"/>
                    </a:cubicBezTo>
                    <a:cubicBezTo>
                      <a:pt x="5963" y="319"/>
                      <a:pt x="6049" y="258"/>
                      <a:pt x="6123" y="197"/>
                    </a:cubicBezTo>
                    <a:cubicBezTo>
                      <a:pt x="6258" y="74"/>
                      <a:pt x="6344" y="0"/>
                      <a:pt x="6344" y="0"/>
                    </a:cubicBezTo>
                    <a:close/>
                  </a:path>
                </a:pathLst>
              </a:custGeom>
              <a:solidFill>
                <a:srgbClr val="9F9A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9110;p59">
                <a:extLst>
                  <a:ext uri="{FF2B5EF4-FFF2-40B4-BE49-F238E27FC236}">
                    <a16:creationId xmlns:a16="http://schemas.microsoft.com/office/drawing/2014/main" id="{730307B4-CF8C-400A-8DD0-2558C14CBF30}"/>
                  </a:ext>
                </a:extLst>
              </p:cNvPr>
              <p:cNvSpPr/>
              <p:nvPr/>
            </p:nvSpPr>
            <p:spPr>
              <a:xfrm rot="16409557" flipH="1" flipV="1">
                <a:off x="5408869" y="4778061"/>
                <a:ext cx="251485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6344" h="1792" extrusionOk="0">
                    <a:moveTo>
                      <a:pt x="6344" y="0"/>
                    </a:moveTo>
                    <a:cubicBezTo>
                      <a:pt x="6344" y="0"/>
                      <a:pt x="6245" y="62"/>
                      <a:pt x="6086" y="148"/>
                    </a:cubicBezTo>
                    <a:cubicBezTo>
                      <a:pt x="6012" y="197"/>
                      <a:pt x="5914" y="258"/>
                      <a:pt x="5804" y="319"/>
                    </a:cubicBezTo>
                    <a:cubicBezTo>
                      <a:pt x="5706" y="393"/>
                      <a:pt x="5571" y="454"/>
                      <a:pt x="5423" y="516"/>
                    </a:cubicBezTo>
                    <a:cubicBezTo>
                      <a:pt x="5288" y="589"/>
                      <a:pt x="5141" y="663"/>
                      <a:pt x="4982" y="736"/>
                    </a:cubicBezTo>
                    <a:cubicBezTo>
                      <a:pt x="4810" y="810"/>
                      <a:pt x="4638" y="859"/>
                      <a:pt x="4454" y="933"/>
                    </a:cubicBezTo>
                    <a:cubicBezTo>
                      <a:pt x="4368" y="970"/>
                      <a:pt x="4270" y="1006"/>
                      <a:pt x="4184" y="1043"/>
                    </a:cubicBezTo>
                    <a:cubicBezTo>
                      <a:pt x="4086" y="1080"/>
                      <a:pt x="3988" y="1092"/>
                      <a:pt x="3890" y="1129"/>
                    </a:cubicBezTo>
                    <a:cubicBezTo>
                      <a:pt x="3694" y="1190"/>
                      <a:pt x="3497" y="1252"/>
                      <a:pt x="3301" y="1301"/>
                    </a:cubicBezTo>
                    <a:cubicBezTo>
                      <a:pt x="3092" y="1338"/>
                      <a:pt x="2896" y="1387"/>
                      <a:pt x="2700" y="1423"/>
                    </a:cubicBezTo>
                    <a:cubicBezTo>
                      <a:pt x="2491" y="1473"/>
                      <a:pt x="2295" y="1497"/>
                      <a:pt x="2111" y="1522"/>
                    </a:cubicBezTo>
                    <a:cubicBezTo>
                      <a:pt x="1915" y="1534"/>
                      <a:pt x="1731" y="1571"/>
                      <a:pt x="1547" y="1583"/>
                    </a:cubicBezTo>
                    <a:cubicBezTo>
                      <a:pt x="1375" y="1583"/>
                      <a:pt x="1203" y="1595"/>
                      <a:pt x="1056" y="1595"/>
                    </a:cubicBezTo>
                    <a:cubicBezTo>
                      <a:pt x="970" y="1608"/>
                      <a:pt x="896" y="1608"/>
                      <a:pt x="823" y="1608"/>
                    </a:cubicBezTo>
                    <a:cubicBezTo>
                      <a:pt x="761" y="1608"/>
                      <a:pt x="688" y="1595"/>
                      <a:pt x="626" y="1595"/>
                    </a:cubicBezTo>
                    <a:cubicBezTo>
                      <a:pt x="504" y="1583"/>
                      <a:pt x="381" y="1583"/>
                      <a:pt x="295" y="1571"/>
                    </a:cubicBezTo>
                    <a:cubicBezTo>
                      <a:pt x="111" y="1558"/>
                      <a:pt x="1" y="1558"/>
                      <a:pt x="1" y="1558"/>
                    </a:cubicBezTo>
                    <a:lnTo>
                      <a:pt x="1" y="1558"/>
                    </a:lnTo>
                    <a:cubicBezTo>
                      <a:pt x="1" y="1558"/>
                      <a:pt x="111" y="1583"/>
                      <a:pt x="283" y="1632"/>
                    </a:cubicBezTo>
                    <a:cubicBezTo>
                      <a:pt x="369" y="1644"/>
                      <a:pt x="479" y="1669"/>
                      <a:pt x="614" y="1693"/>
                    </a:cubicBezTo>
                    <a:cubicBezTo>
                      <a:pt x="675" y="1706"/>
                      <a:pt x="737" y="1730"/>
                      <a:pt x="810" y="1742"/>
                    </a:cubicBezTo>
                    <a:cubicBezTo>
                      <a:pt x="884" y="1742"/>
                      <a:pt x="958" y="1755"/>
                      <a:pt x="1031" y="1755"/>
                    </a:cubicBezTo>
                    <a:cubicBezTo>
                      <a:pt x="1191" y="1767"/>
                      <a:pt x="1375" y="1779"/>
                      <a:pt x="1559" y="1792"/>
                    </a:cubicBezTo>
                    <a:cubicBezTo>
                      <a:pt x="1743" y="1792"/>
                      <a:pt x="1927" y="1767"/>
                      <a:pt x="2123" y="1755"/>
                    </a:cubicBezTo>
                    <a:cubicBezTo>
                      <a:pt x="2332" y="1742"/>
                      <a:pt x="2540" y="1742"/>
                      <a:pt x="2737" y="1693"/>
                    </a:cubicBezTo>
                    <a:cubicBezTo>
                      <a:pt x="2945" y="1644"/>
                      <a:pt x="3154" y="1608"/>
                      <a:pt x="3362" y="1571"/>
                    </a:cubicBezTo>
                    <a:cubicBezTo>
                      <a:pt x="3571" y="1509"/>
                      <a:pt x="3767" y="1448"/>
                      <a:pt x="3976" y="1387"/>
                    </a:cubicBezTo>
                    <a:cubicBezTo>
                      <a:pt x="4074" y="1350"/>
                      <a:pt x="4172" y="1325"/>
                      <a:pt x="4270" y="1289"/>
                    </a:cubicBezTo>
                    <a:cubicBezTo>
                      <a:pt x="4356" y="1239"/>
                      <a:pt x="4454" y="1203"/>
                      <a:pt x="4540" y="1166"/>
                    </a:cubicBezTo>
                    <a:cubicBezTo>
                      <a:pt x="4724" y="1080"/>
                      <a:pt x="4908" y="1006"/>
                      <a:pt x="5068" y="920"/>
                    </a:cubicBezTo>
                    <a:cubicBezTo>
                      <a:pt x="5215" y="822"/>
                      <a:pt x="5374" y="736"/>
                      <a:pt x="5509" y="651"/>
                    </a:cubicBezTo>
                    <a:cubicBezTo>
                      <a:pt x="5644" y="577"/>
                      <a:pt x="5767" y="491"/>
                      <a:pt x="5865" y="405"/>
                    </a:cubicBezTo>
                    <a:cubicBezTo>
                      <a:pt x="5963" y="319"/>
                      <a:pt x="6049" y="258"/>
                      <a:pt x="6123" y="197"/>
                    </a:cubicBezTo>
                    <a:cubicBezTo>
                      <a:pt x="6258" y="74"/>
                      <a:pt x="6344" y="0"/>
                      <a:pt x="6344" y="0"/>
                    </a:cubicBezTo>
                    <a:close/>
                  </a:path>
                </a:pathLst>
              </a:custGeom>
              <a:solidFill>
                <a:srgbClr val="9F9A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" name="Google Shape;9053;p59">
                <a:extLst>
                  <a:ext uri="{FF2B5EF4-FFF2-40B4-BE49-F238E27FC236}">
                    <a16:creationId xmlns:a16="http://schemas.microsoft.com/office/drawing/2014/main" id="{7D66D971-FC5F-42E1-9537-06CA48196DC8}"/>
                  </a:ext>
                </a:extLst>
              </p:cNvPr>
              <p:cNvSpPr/>
              <p:nvPr/>
            </p:nvSpPr>
            <p:spPr>
              <a:xfrm rot="11075031">
                <a:off x="3632278" y="3566652"/>
                <a:ext cx="686059" cy="835067"/>
              </a:xfrm>
              <a:custGeom>
                <a:avLst/>
                <a:gdLst>
                  <a:gd name="connsiteX0" fmla="*/ 8209 w 12748"/>
                  <a:gd name="connsiteY0" fmla="*/ 0 h 18968"/>
                  <a:gd name="connsiteX1" fmla="*/ 5730 w 12748"/>
                  <a:gd name="connsiteY1" fmla="*/ 442 h 18968"/>
                  <a:gd name="connsiteX2" fmla="*/ 4798 w 12748"/>
                  <a:gd name="connsiteY2" fmla="*/ 847 h 18968"/>
                  <a:gd name="connsiteX3" fmla="*/ 3117 w 12748"/>
                  <a:gd name="connsiteY3" fmla="*/ 7325 h 18968"/>
                  <a:gd name="connsiteX4" fmla="*/ 1817 w 12748"/>
                  <a:gd name="connsiteY4" fmla="*/ 13054 h 18968"/>
                  <a:gd name="connsiteX5" fmla="*/ 1669 w 12748"/>
                  <a:gd name="connsiteY5" fmla="*/ 13680 h 18968"/>
                  <a:gd name="connsiteX6" fmla="*/ 1301 w 12748"/>
                  <a:gd name="connsiteY6" fmla="*/ 15311 h 18968"/>
                  <a:gd name="connsiteX7" fmla="*/ 1228 w 12748"/>
                  <a:gd name="connsiteY7" fmla="*/ 15618 h 18968"/>
                  <a:gd name="connsiteX8" fmla="*/ 761 w 12748"/>
                  <a:gd name="connsiteY8" fmla="*/ 16403 h 18968"/>
                  <a:gd name="connsiteX9" fmla="*/ 50 w 12748"/>
                  <a:gd name="connsiteY9" fmla="*/ 17961 h 18968"/>
                  <a:gd name="connsiteX10" fmla="*/ 676 w 12748"/>
                  <a:gd name="connsiteY10" fmla="*/ 17238 h 18968"/>
                  <a:gd name="connsiteX11" fmla="*/ 676 w 12748"/>
                  <a:gd name="connsiteY11" fmla="*/ 17238 h 18968"/>
                  <a:gd name="connsiteX12" fmla="*/ 344 w 12748"/>
                  <a:gd name="connsiteY12" fmla="*/ 18673 h 18968"/>
                  <a:gd name="connsiteX13" fmla="*/ 945 w 12748"/>
                  <a:gd name="connsiteY13" fmla="*/ 17299 h 18968"/>
                  <a:gd name="connsiteX14" fmla="*/ 945 w 12748"/>
                  <a:gd name="connsiteY14" fmla="*/ 17299 h 18968"/>
                  <a:gd name="connsiteX15" fmla="*/ 786 w 12748"/>
                  <a:gd name="connsiteY15" fmla="*/ 17986 h 18968"/>
                  <a:gd name="connsiteX16" fmla="*/ 651 w 12748"/>
                  <a:gd name="connsiteY16" fmla="*/ 18968 h 18968"/>
                  <a:gd name="connsiteX17" fmla="*/ 1448 w 12748"/>
                  <a:gd name="connsiteY17" fmla="*/ 17483 h 18968"/>
                  <a:gd name="connsiteX18" fmla="*/ 1448 w 12748"/>
                  <a:gd name="connsiteY18" fmla="*/ 17483 h 18968"/>
                  <a:gd name="connsiteX19" fmla="*/ 1271 w 12748"/>
                  <a:gd name="connsiteY19" fmla="*/ 18870 h 18968"/>
                  <a:gd name="connsiteX20" fmla="*/ 1277 w 12748"/>
                  <a:gd name="connsiteY20" fmla="*/ 18869 h 18968"/>
                  <a:gd name="connsiteX21" fmla="*/ 1669 w 12748"/>
                  <a:gd name="connsiteY21" fmla="*/ 18170 h 18968"/>
                  <a:gd name="connsiteX22" fmla="*/ 2013 w 12748"/>
                  <a:gd name="connsiteY22" fmla="*/ 17201 h 18968"/>
                  <a:gd name="connsiteX23" fmla="*/ 2521 w 12748"/>
                  <a:gd name="connsiteY23" fmla="*/ 18027 h 18968"/>
                  <a:gd name="connsiteX24" fmla="*/ 2553 w 12748"/>
                  <a:gd name="connsiteY24" fmla="*/ 18023 h 18968"/>
                  <a:gd name="connsiteX25" fmla="*/ 2491 w 12748"/>
                  <a:gd name="connsiteY25" fmla="*/ 17078 h 18968"/>
                  <a:gd name="connsiteX26" fmla="*/ 2516 w 12748"/>
                  <a:gd name="connsiteY26" fmla="*/ 16281 h 18968"/>
                  <a:gd name="connsiteX27" fmla="*/ 2295 w 12748"/>
                  <a:gd name="connsiteY27" fmla="*/ 15913 h 18968"/>
                  <a:gd name="connsiteX28" fmla="*/ 2320 w 12748"/>
                  <a:gd name="connsiteY28" fmla="*/ 15483 h 18968"/>
                  <a:gd name="connsiteX29" fmla="*/ 2455 w 12748"/>
                  <a:gd name="connsiteY29" fmla="*/ 14784 h 18968"/>
                  <a:gd name="connsiteX30" fmla="*/ 4454 w 12748"/>
                  <a:gd name="connsiteY30" fmla="*/ 8306 h 18968"/>
                  <a:gd name="connsiteX31" fmla="*/ 5559 w 12748"/>
                  <a:gd name="connsiteY31" fmla="*/ 4822 h 18968"/>
                  <a:gd name="connsiteX32" fmla="*/ 6062 w 12748"/>
                  <a:gd name="connsiteY32" fmla="*/ 8453 h 18968"/>
                  <a:gd name="connsiteX33" fmla="*/ 5927 w 12748"/>
                  <a:gd name="connsiteY33" fmla="*/ 9153 h 18968"/>
                  <a:gd name="connsiteX34" fmla="*/ 12417 w 12748"/>
                  <a:gd name="connsiteY34" fmla="*/ 9594 h 18968"/>
                  <a:gd name="connsiteX35" fmla="*/ 12159 w 12748"/>
                  <a:gd name="connsiteY35" fmla="*/ 8453 h 18968"/>
                  <a:gd name="connsiteX36" fmla="*/ 12748 w 12748"/>
                  <a:gd name="connsiteY36" fmla="*/ 4024 h 18968"/>
                  <a:gd name="connsiteX37" fmla="*/ 10012 w 12748"/>
                  <a:gd name="connsiteY37" fmla="*/ 0 h 18968"/>
                  <a:gd name="connsiteX38" fmla="*/ 8209 w 12748"/>
                  <a:gd name="connsiteY38" fmla="*/ 0 h 18968"/>
                  <a:gd name="connsiteX0" fmla="*/ 1669 w 12748"/>
                  <a:gd name="connsiteY0" fmla="*/ 13680 h 18968"/>
                  <a:gd name="connsiteX1" fmla="*/ 1301 w 12748"/>
                  <a:gd name="connsiteY1" fmla="*/ 15311 h 18968"/>
                  <a:gd name="connsiteX2" fmla="*/ 1228 w 12748"/>
                  <a:gd name="connsiteY2" fmla="*/ 15618 h 18968"/>
                  <a:gd name="connsiteX3" fmla="*/ 761 w 12748"/>
                  <a:gd name="connsiteY3" fmla="*/ 16403 h 18968"/>
                  <a:gd name="connsiteX4" fmla="*/ 50 w 12748"/>
                  <a:gd name="connsiteY4" fmla="*/ 17961 h 18968"/>
                  <a:gd name="connsiteX5" fmla="*/ 676 w 12748"/>
                  <a:gd name="connsiteY5" fmla="*/ 17238 h 18968"/>
                  <a:gd name="connsiteX6" fmla="*/ 676 w 12748"/>
                  <a:gd name="connsiteY6" fmla="*/ 17238 h 18968"/>
                  <a:gd name="connsiteX7" fmla="*/ 344 w 12748"/>
                  <a:gd name="connsiteY7" fmla="*/ 18673 h 18968"/>
                  <a:gd name="connsiteX8" fmla="*/ 945 w 12748"/>
                  <a:gd name="connsiteY8" fmla="*/ 17299 h 18968"/>
                  <a:gd name="connsiteX9" fmla="*/ 945 w 12748"/>
                  <a:gd name="connsiteY9" fmla="*/ 17299 h 18968"/>
                  <a:gd name="connsiteX10" fmla="*/ 786 w 12748"/>
                  <a:gd name="connsiteY10" fmla="*/ 17986 h 18968"/>
                  <a:gd name="connsiteX11" fmla="*/ 651 w 12748"/>
                  <a:gd name="connsiteY11" fmla="*/ 18968 h 18968"/>
                  <a:gd name="connsiteX12" fmla="*/ 1448 w 12748"/>
                  <a:gd name="connsiteY12" fmla="*/ 17483 h 18968"/>
                  <a:gd name="connsiteX13" fmla="*/ 1448 w 12748"/>
                  <a:gd name="connsiteY13" fmla="*/ 17483 h 18968"/>
                  <a:gd name="connsiteX14" fmla="*/ 1271 w 12748"/>
                  <a:gd name="connsiteY14" fmla="*/ 18870 h 18968"/>
                  <a:gd name="connsiteX15" fmla="*/ 1277 w 12748"/>
                  <a:gd name="connsiteY15" fmla="*/ 18869 h 18968"/>
                  <a:gd name="connsiteX16" fmla="*/ 1669 w 12748"/>
                  <a:gd name="connsiteY16" fmla="*/ 18170 h 18968"/>
                  <a:gd name="connsiteX17" fmla="*/ 2013 w 12748"/>
                  <a:gd name="connsiteY17" fmla="*/ 17201 h 18968"/>
                  <a:gd name="connsiteX18" fmla="*/ 2521 w 12748"/>
                  <a:gd name="connsiteY18" fmla="*/ 18027 h 18968"/>
                  <a:gd name="connsiteX19" fmla="*/ 2553 w 12748"/>
                  <a:gd name="connsiteY19" fmla="*/ 18023 h 18968"/>
                  <a:gd name="connsiteX20" fmla="*/ 2491 w 12748"/>
                  <a:gd name="connsiteY20" fmla="*/ 17078 h 18968"/>
                  <a:gd name="connsiteX21" fmla="*/ 2516 w 12748"/>
                  <a:gd name="connsiteY21" fmla="*/ 16281 h 18968"/>
                  <a:gd name="connsiteX22" fmla="*/ 2295 w 12748"/>
                  <a:gd name="connsiteY22" fmla="*/ 15913 h 18968"/>
                  <a:gd name="connsiteX23" fmla="*/ 2320 w 12748"/>
                  <a:gd name="connsiteY23" fmla="*/ 15483 h 18968"/>
                  <a:gd name="connsiteX24" fmla="*/ 2455 w 12748"/>
                  <a:gd name="connsiteY24" fmla="*/ 14784 h 18968"/>
                  <a:gd name="connsiteX25" fmla="*/ 4454 w 12748"/>
                  <a:gd name="connsiteY25" fmla="*/ 8306 h 18968"/>
                  <a:gd name="connsiteX26" fmla="*/ 5559 w 12748"/>
                  <a:gd name="connsiteY26" fmla="*/ 4822 h 18968"/>
                  <a:gd name="connsiteX27" fmla="*/ 6062 w 12748"/>
                  <a:gd name="connsiteY27" fmla="*/ 8453 h 18968"/>
                  <a:gd name="connsiteX28" fmla="*/ 5927 w 12748"/>
                  <a:gd name="connsiteY28" fmla="*/ 9153 h 18968"/>
                  <a:gd name="connsiteX29" fmla="*/ 12417 w 12748"/>
                  <a:gd name="connsiteY29" fmla="*/ 9594 h 18968"/>
                  <a:gd name="connsiteX30" fmla="*/ 12159 w 12748"/>
                  <a:gd name="connsiteY30" fmla="*/ 8453 h 18968"/>
                  <a:gd name="connsiteX31" fmla="*/ 12748 w 12748"/>
                  <a:gd name="connsiteY31" fmla="*/ 4024 h 18968"/>
                  <a:gd name="connsiteX32" fmla="*/ 10012 w 12748"/>
                  <a:gd name="connsiteY32" fmla="*/ 0 h 18968"/>
                  <a:gd name="connsiteX33" fmla="*/ 8209 w 12748"/>
                  <a:gd name="connsiteY33" fmla="*/ 0 h 18968"/>
                  <a:gd name="connsiteX34" fmla="*/ 5730 w 12748"/>
                  <a:gd name="connsiteY34" fmla="*/ 442 h 18968"/>
                  <a:gd name="connsiteX35" fmla="*/ 4798 w 12748"/>
                  <a:gd name="connsiteY35" fmla="*/ 847 h 18968"/>
                  <a:gd name="connsiteX36" fmla="*/ 3117 w 12748"/>
                  <a:gd name="connsiteY36" fmla="*/ 7325 h 18968"/>
                  <a:gd name="connsiteX37" fmla="*/ 1817 w 12748"/>
                  <a:gd name="connsiteY37" fmla="*/ 13054 h 18968"/>
                  <a:gd name="connsiteX38" fmla="*/ 2145 w 12748"/>
                  <a:gd name="connsiteY38" fmla="*/ 14420 h 18968"/>
                  <a:gd name="connsiteX0" fmla="*/ 1669 w 12748"/>
                  <a:gd name="connsiteY0" fmla="*/ 13680 h 18968"/>
                  <a:gd name="connsiteX1" fmla="*/ 1301 w 12748"/>
                  <a:gd name="connsiteY1" fmla="*/ 15311 h 18968"/>
                  <a:gd name="connsiteX2" fmla="*/ 1228 w 12748"/>
                  <a:gd name="connsiteY2" fmla="*/ 15618 h 18968"/>
                  <a:gd name="connsiteX3" fmla="*/ 761 w 12748"/>
                  <a:gd name="connsiteY3" fmla="*/ 16403 h 18968"/>
                  <a:gd name="connsiteX4" fmla="*/ 50 w 12748"/>
                  <a:gd name="connsiteY4" fmla="*/ 17961 h 18968"/>
                  <a:gd name="connsiteX5" fmla="*/ 676 w 12748"/>
                  <a:gd name="connsiteY5" fmla="*/ 17238 h 18968"/>
                  <a:gd name="connsiteX6" fmla="*/ 676 w 12748"/>
                  <a:gd name="connsiteY6" fmla="*/ 17238 h 18968"/>
                  <a:gd name="connsiteX7" fmla="*/ 344 w 12748"/>
                  <a:gd name="connsiteY7" fmla="*/ 18673 h 18968"/>
                  <a:gd name="connsiteX8" fmla="*/ 945 w 12748"/>
                  <a:gd name="connsiteY8" fmla="*/ 17299 h 18968"/>
                  <a:gd name="connsiteX9" fmla="*/ 945 w 12748"/>
                  <a:gd name="connsiteY9" fmla="*/ 17299 h 18968"/>
                  <a:gd name="connsiteX10" fmla="*/ 786 w 12748"/>
                  <a:gd name="connsiteY10" fmla="*/ 17986 h 18968"/>
                  <a:gd name="connsiteX11" fmla="*/ 651 w 12748"/>
                  <a:gd name="connsiteY11" fmla="*/ 18968 h 18968"/>
                  <a:gd name="connsiteX12" fmla="*/ 1448 w 12748"/>
                  <a:gd name="connsiteY12" fmla="*/ 17483 h 18968"/>
                  <a:gd name="connsiteX13" fmla="*/ 1448 w 12748"/>
                  <a:gd name="connsiteY13" fmla="*/ 17483 h 18968"/>
                  <a:gd name="connsiteX14" fmla="*/ 1271 w 12748"/>
                  <a:gd name="connsiteY14" fmla="*/ 18870 h 18968"/>
                  <a:gd name="connsiteX15" fmla="*/ 1277 w 12748"/>
                  <a:gd name="connsiteY15" fmla="*/ 18869 h 18968"/>
                  <a:gd name="connsiteX16" fmla="*/ 1669 w 12748"/>
                  <a:gd name="connsiteY16" fmla="*/ 18170 h 18968"/>
                  <a:gd name="connsiteX17" fmla="*/ 2013 w 12748"/>
                  <a:gd name="connsiteY17" fmla="*/ 17201 h 18968"/>
                  <a:gd name="connsiteX18" fmla="*/ 2521 w 12748"/>
                  <a:gd name="connsiteY18" fmla="*/ 18027 h 18968"/>
                  <a:gd name="connsiteX19" fmla="*/ 2553 w 12748"/>
                  <a:gd name="connsiteY19" fmla="*/ 18023 h 18968"/>
                  <a:gd name="connsiteX20" fmla="*/ 2491 w 12748"/>
                  <a:gd name="connsiteY20" fmla="*/ 17078 h 18968"/>
                  <a:gd name="connsiteX21" fmla="*/ 2516 w 12748"/>
                  <a:gd name="connsiteY21" fmla="*/ 16281 h 18968"/>
                  <a:gd name="connsiteX22" fmla="*/ 2295 w 12748"/>
                  <a:gd name="connsiteY22" fmla="*/ 15913 h 18968"/>
                  <a:gd name="connsiteX23" fmla="*/ 2320 w 12748"/>
                  <a:gd name="connsiteY23" fmla="*/ 15483 h 18968"/>
                  <a:gd name="connsiteX24" fmla="*/ 2455 w 12748"/>
                  <a:gd name="connsiteY24" fmla="*/ 14784 h 18968"/>
                  <a:gd name="connsiteX25" fmla="*/ 4454 w 12748"/>
                  <a:gd name="connsiteY25" fmla="*/ 8306 h 18968"/>
                  <a:gd name="connsiteX26" fmla="*/ 5559 w 12748"/>
                  <a:gd name="connsiteY26" fmla="*/ 4822 h 18968"/>
                  <a:gd name="connsiteX27" fmla="*/ 6062 w 12748"/>
                  <a:gd name="connsiteY27" fmla="*/ 8453 h 18968"/>
                  <a:gd name="connsiteX28" fmla="*/ 5927 w 12748"/>
                  <a:gd name="connsiteY28" fmla="*/ 9153 h 18968"/>
                  <a:gd name="connsiteX29" fmla="*/ 12417 w 12748"/>
                  <a:gd name="connsiteY29" fmla="*/ 9594 h 18968"/>
                  <a:gd name="connsiteX30" fmla="*/ 12159 w 12748"/>
                  <a:gd name="connsiteY30" fmla="*/ 8453 h 18968"/>
                  <a:gd name="connsiteX31" fmla="*/ 12748 w 12748"/>
                  <a:gd name="connsiteY31" fmla="*/ 4024 h 18968"/>
                  <a:gd name="connsiteX32" fmla="*/ 10012 w 12748"/>
                  <a:gd name="connsiteY32" fmla="*/ 0 h 18968"/>
                  <a:gd name="connsiteX33" fmla="*/ 8209 w 12748"/>
                  <a:gd name="connsiteY33" fmla="*/ 0 h 18968"/>
                  <a:gd name="connsiteX34" fmla="*/ 5730 w 12748"/>
                  <a:gd name="connsiteY34" fmla="*/ 442 h 18968"/>
                  <a:gd name="connsiteX35" fmla="*/ 4798 w 12748"/>
                  <a:gd name="connsiteY35" fmla="*/ 847 h 18968"/>
                  <a:gd name="connsiteX36" fmla="*/ 3117 w 12748"/>
                  <a:gd name="connsiteY36" fmla="*/ 7325 h 18968"/>
                  <a:gd name="connsiteX37" fmla="*/ 1817 w 12748"/>
                  <a:gd name="connsiteY37" fmla="*/ 13054 h 18968"/>
                  <a:gd name="connsiteX0" fmla="*/ 1669 w 12748"/>
                  <a:gd name="connsiteY0" fmla="*/ 13680 h 18968"/>
                  <a:gd name="connsiteX1" fmla="*/ 1301 w 12748"/>
                  <a:gd name="connsiteY1" fmla="*/ 15311 h 18968"/>
                  <a:gd name="connsiteX2" fmla="*/ 1228 w 12748"/>
                  <a:gd name="connsiteY2" fmla="*/ 15618 h 18968"/>
                  <a:gd name="connsiteX3" fmla="*/ 761 w 12748"/>
                  <a:gd name="connsiteY3" fmla="*/ 16403 h 18968"/>
                  <a:gd name="connsiteX4" fmla="*/ 50 w 12748"/>
                  <a:gd name="connsiteY4" fmla="*/ 17961 h 18968"/>
                  <a:gd name="connsiteX5" fmla="*/ 676 w 12748"/>
                  <a:gd name="connsiteY5" fmla="*/ 17238 h 18968"/>
                  <a:gd name="connsiteX6" fmla="*/ 676 w 12748"/>
                  <a:gd name="connsiteY6" fmla="*/ 17238 h 18968"/>
                  <a:gd name="connsiteX7" fmla="*/ 344 w 12748"/>
                  <a:gd name="connsiteY7" fmla="*/ 18673 h 18968"/>
                  <a:gd name="connsiteX8" fmla="*/ 945 w 12748"/>
                  <a:gd name="connsiteY8" fmla="*/ 17299 h 18968"/>
                  <a:gd name="connsiteX9" fmla="*/ 945 w 12748"/>
                  <a:gd name="connsiteY9" fmla="*/ 17299 h 18968"/>
                  <a:gd name="connsiteX10" fmla="*/ 786 w 12748"/>
                  <a:gd name="connsiteY10" fmla="*/ 17986 h 18968"/>
                  <a:gd name="connsiteX11" fmla="*/ 651 w 12748"/>
                  <a:gd name="connsiteY11" fmla="*/ 18968 h 18968"/>
                  <a:gd name="connsiteX12" fmla="*/ 1448 w 12748"/>
                  <a:gd name="connsiteY12" fmla="*/ 17483 h 18968"/>
                  <a:gd name="connsiteX13" fmla="*/ 1448 w 12748"/>
                  <a:gd name="connsiteY13" fmla="*/ 17483 h 18968"/>
                  <a:gd name="connsiteX14" fmla="*/ 1271 w 12748"/>
                  <a:gd name="connsiteY14" fmla="*/ 18870 h 18968"/>
                  <a:gd name="connsiteX15" fmla="*/ 1277 w 12748"/>
                  <a:gd name="connsiteY15" fmla="*/ 18869 h 18968"/>
                  <a:gd name="connsiteX16" fmla="*/ 1669 w 12748"/>
                  <a:gd name="connsiteY16" fmla="*/ 18170 h 18968"/>
                  <a:gd name="connsiteX17" fmla="*/ 2013 w 12748"/>
                  <a:gd name="connsiteY17" fmla="*/ 17201 h 18968"/>
                  <a:gd name="connsiteX18" fmla="*/ 2521 w 12748"/>
                  <a:gd name="connsiteY18" fmla="*/ 18027 h 18968"/>
                  <a:gd name="connsiteX19" fmla="*/ 2553 w 12748"/>
                  <a:gd name="connsiteY19" fmla="*/ 18023 h 18968"/>
                  <a:gd name="connsiteX20" fmla="*/ 2491 w 12748"/>
                  <a:gd name="connsiteY20" fmla="*/ 17078 h 18968"/>
                  <a:gd name="connsiteX21" fmla="*/ 2516 w 12748"/>
                  <a:gd name="connsiteY21" fmla="*/ 16281 h 18968"/>
                  <a:gd name="connsiteX22" fmla="*/ 2295 w 12748"/>
                  <a:gd name="connsiteY22" fmla="*/ 15913 h 18968"/>
                  <a:gd name="connsiteX23" fmla="*/ 2320 w 12748"/>
                  <a:gd name="connsiteY23" fmla="*/ 15483 h 18968"/>
                  <a:gd name="connsiteX24" fmla="*/ 2455 w 12748"/>
                  <a:gd name="connsiteY24" fmla="*/ 14784 h 18968"/>
                  <a:gd name="connsiteX25" fmla="*/ 4454 w 12748"/>
                  <a:gd name="connsiteY25" fmla="*/ 8306 h 18968"/>
                  <a:gd name="connsiteX26" fmla="*/ 5559 w 12748"/>
                  <a:gd name="connsiteY26" fmla="*/ 4822 h 18968"/>
                  <a:gd name="connsiteX27" fmla="*/ 6062 w 12748"/>
                  <a:gd name="connsiteY27" fmla="*/ 8453 h 18968"/>
                  <a:gd name="connsiteX28" fmla="*/ 5927 w 12748"/>
                  <a:gd name="connsiteY28" fmla="*/ 9153 h 18968"/>
                  <a:gd name="connsiteX29" fmla="*/ 12417 w 12748"/>
                  <a:gd name="connsiteY29" fmla="*/ 9594 h 18968"/>
                  <a:gd name="connsiteX30" fmla="*/ 12159 w 12748"/>
                  <a:gd name="connsiteY30" fmla="*/ 8453 h 18968"/>
                  <a:gd name="connsiteX31" fmla="*/ 12748 w 12748"/>
                  <a:gd name="connsiteY31" fmla="*/ 4024 h 18968"/>
                  <a:gd name="connsiteX32" fmla="*/ 10012 w 12748"/>
                  <a:gd name="connsiteY32" fmla="*/ 0 h 18968"/>
                  <a:gd name="connsiteX33" fmla="*/ 8209 w 12748"/>
                  <a:gd name="connsiteY33" fmla="*/ 0 h 18968"/>
                  <a:gd name="connsiteX34" fmla="*/ 5730 w 12748"/>
                  <a:gd name="connsiteY34" fmla="*/ 442 h 18968"/>
                  <a:gd name="connsiteX35" fmla="*/ 4798 w 12748"/>
                  <a:gd name="connsiteY35" fmla="*/ 847 h 18968"/>
                  <a:gd name="connsiteX36" fmla="*/ 3117 w 12748"/>
                  <a:gd name="connsiteY36" fmla="*/ 7325 h 18968"/>
                  <a:gd name="connsiteX0" fmla="*/ 1669 w 12748"/>
                  <a:gd name="connsiteY0" fmla="*/ 13680 h 18968"/>
                  <a:gd name="connsiteX1" fmla="*/ 1301 w 12748"/>
                  <a:gd name="connsiteY1" fmla="*/ 15311 h 18968"/>
                  <a:gd name="connsiteX2" fmla="*/ 1228 w 12748"/>
                  <a:gd name="connsiteY2" fmla="*/ 15618 h 18968"/>
                  <a:gd name="connsiteX3" fmla="*/ 761 w 12748"/>
                  <a:gd name="connsiteY3" fmla="*/ 16403 h 18968"/>
                  <a:gd name="connsiteX4" fmla="*/ 50 w 12748"/>
                  <a:gd name="connsiteY4" fmla="*/ 17961 h 18968"/>
                  <a:gd name="connsiteX5" fmla="*/ 676 w 12748"/>
                  <a:gd name="connsiteY5" fmla="*/ 17238 h 18968"/>
                  <a:gd name="connsiteX6" fmla="*/ 676 w 12748"/>
                  <a:gd name="connsiteY6" fmla="*/ 17238 h 18968"/>
                  <a:gd name="connsiteX7" fmla="*/ 344 w 12748"/>
                  <a:gd name="connsiteY7" fmla="*/ 18673 h 18968"/>
                  <a:gd name="connsiteX8" fmla="*/ 945 w 12748"/>
                  <a:gd name="connsiteY8" fmla="*/ 17299 h 18968"/>
                  <a:gd name="connsiteX9" fmla="*/ 945 w 12748"/>
                  <a:gd name="connsiteY9" fmla="*/ 17299 h 18968"/>
                  <a:gd name="connsiteX10" fmla="*/ 786 w 12748"/>
                  <a:gd name="connsiteY10" fmla="*/ 17986 h 18968"/>
                  <a:gd name="connsiteX11" fmla="*/ 651 w 12748"/>
                  <a:gd name="connsiteY11" fmla="*/ 18968 h 18968"/>
                  <a:gd name="connsiteX12" fmla="*/ 1448 w 12748"/>
                  <a:gd name="connsiteY12" fmla="*/ 17483 h 18968"/>
                  <a:gd name="connsiteX13" fmla="*/ 1448 w 12748"/>
                  <a:gd name="connsiteY13" fmla="*/ 17483 h 18968"/>
                  <a:gd name="connsiteX14" fmla="*/ 1271 w 12748"/>
                  <a:gd name="connsiteY14" fmla="*/ 18870 h 18968"/>
                  <a:gd name="connsiteX15" fmla="*/ 1277 w 12748"/>
                  <a:gd name="connsiteY15" fmla="*/ 18869 h 18968"/>
                  <a:gd name="connsiteX16" fmla="*/ 1669 w 12748"/>
                  <a:gd name="connsiteY16" fmla="*/ 18170 h 18968"/>
                  <a:gd name="connsiteX17" fmla="*/ 2013 w 12748"/>
                  <a:gd name="connsiteY17" fmla="*/ 17201 h 18968"/>
                  <a:gd name="connsiteX18" fmla="*/ 2521 w 12748"/>
                  <a:gd name="connsiteY18" fmla="*/ 18027 h 18968"/>
                  <a:gd name="connsiteX19" fmla="*/ 2553 w 12748"/>
                  <a:gd name="connsiteY19" fmla="*/ 18023 h 18968"/>
                  <a:gd name="connsiteX20" fmla="*/ 2491 w 12748"/>
                  <a:gd name="connsiteY20" fmla="*/ 17078 h 18968"/>
                  <a:gd name="connsiteX21" fmla="*/ 2516 w 12748"/>
                  <a:gd name="connsiteY21" fmla="*/ 16281 h 18968"/>
                  <a:gd name="connsiteX22" fmla="*/ 2295 w 12748"/>
                  <a:gd name="connsiteY22" fmla="*/ 15913 h 18968"/>
                  <a:gd name="connsiteX23" fmla="*/ 2320 w 12748"/>
                  <a:gd name="connsiteY23" fmla="*/ 15483 h 18968"/>
                  <a:gd name="connsiteX24" fmla="*/ 2455 w 12748"/>
                  <a:gd name="connsiteY24" fmla="*/ 14784 h 18968"/>
                  <a:gd name="connsiteX25" fmla="*/ 4454 w 12748"/>
                  <a:gd name="connsiteY25" fmla="*/ 8306 h 18968"/>
                  <a:gd name="connsiteX26" fmla="*/ 5559 w 12748"/>
                  <a:gd name="connsiteY26" fmla="*/ 4822 h 18968"/>
                  <a:gd name="connsiteX27" fmla="*/ 6062 w 12748"/>
                  <a:gd name="connsiteY27" fmla="*/ 8453 h 18968"/>
                  <a:gd name="connsiteX28" fmla="*/ 5927 w 12748"/>
                  <a:gd name="connsiteY28" fmla="*/ 9153 h 18968"/>
                  <a:gd name="connsiteX29" fmla="*/ 12417 w 12748"/>
                  <a:gd name="connsiteY29" fmla="*/ 9594 h 18968"/>
                  <a:gd name="connsiteX30" fmla="*/ 12159 w 12748"/>
                  <a:gd name="connsiteY30" fmla="*/ 8453 h 18968"/>
                  <a:gd name="connsiteX31" fmla="*/ 12748 w 12748"/>
                  <a:gd name="connsiteY31" fmla="*/ 4024 h 18968"/>
                  <a:gd name="connsiteX32" fmla="*/ 10012 w 12748"/>
                  <a:gd name="connsiteY32" fmla="*/ 0 h 18968"/>
                  <a:gd name="connsiteX33" fmla="*/ 8209 w 12748"/>
                  <a:gd name="connsiteY33" fmla="*/ 0 h 18968"/>
                  <a:gd name="connsiteX34" fmla="*/ 5730 w 12748"/>
                  <a:gd name="connsiteY34" fmla="*/ 442 h 18968"/>
                  <a:gd name="connsiteX35" fmla="*/ 4798 w 12748"/>
                  <a:gd name="connsiteY35" fmla="*/ 847 h 18968"/>
                  <a:gd name="connsiteX0" fmla="*/ 1669 w 12748"/>
                  <a:gd name="connsiteY0" fmla="*/ 13680 h 18968"/>
                  <a:gd name="connsiteX1" fmla="*/ 1301 w 12748"/>
                  <a:gd name="connsiteY1" fmla="*/ 15311 h 18968"/>
                  <a:gd name="connsiteX2" fmla="*/ 1228 w 12748"/>
                  <a:gd name="connsiteY2" fmla="*/ 15618 h 18968"/>
                  <a:gd name="connsiteX3" fmla="*/ 761 w 12748"/>
                  <a:gd name="connsiteY3" fmla="*/ 16403 h 18968"/>
                  <a:gd name="connsiteX4" fmla="*/ 50 w 12748"/>
                  <a:gd name="connsiteY4" fmla="*/ 17961 h 18968"/>
                  <a:gd name="connsiteX5" fmla="*/ 676 w 12748"/>
                  <a:gd name="connsiteY5" fmla="*/ 17238 h 18968"/>
                  <a:gd name="connsiteX6" fmla="*/ 676 w 12748"/>
                  <a:gd name="connsiteY6" fmla="*/ 17238 h 18968"/>
                  <a:gd name="connsiteX7" fmla="*/ 344 w 12748"/>
                  <a:gd name="connsiteY7" fmla="*/ 18673 h 18968"/>
                  <a:gd name="connsiteX8" fmla="*/ 945 w 12748"/>
                  <a:gd name="connsiteY8" fmla="*/ 17299 h 18968"/>
                  <a:gd name="connsiteX9" fmla="*/ 945 w 12748"/>
                  <a:gd name="connsiteY9" fmla="*/ 17299 h 18968"/>
                  <a:gd name="connsiteX10" fmla="*/ 786 w 12748"/>
                  <a:gd name="connsiteY10" fmla="*/ 17986 h 18968"/>
                  <a:gd name="connsiteX11" fmla="*/ 651 w 12748"/>
                  <a:gd name="connsiteY11" fmla="*/ 18968 h 18968"/>
                  <a:gd name="connsiteX12" fmla="*/ 1448 w 12748"/>
                  <a:gd name="connsiteY12" fmla="*/ 17483 h 18968"/>
                  <a:gd name="connsiteX13" fmla="*/ 1448 w 12748"/>
                  <a:gd name="connsiteY13" fmla="*/ 17483 h 18968"/>
                  <a:gd name="connsiteX14" fmla="*/ 1271 w 12748"/>
                  <a:gd name="connsiteY14" fmla="*/ 18870 h 18968"/>
                  <a:gd name="connsiteX15" fmla="*/ 1277 w 12748"/>
                  <a:gd name="connsiteY15" fmla="*/ 18869 h 18968"/>
                  <a:gd name="connsiteX16" fmla="*/ 1669 w 12748"/>
                  <a:gd name="connsiteY16" fmla="*/ 18170 h 18968"/>
                  <a:gd name="connsiteX17" fmla="*/ 2013 w 12748"/>
                  <a:gd name="connsiteY17" fmla="*/ 17201 h 18968"/>
                  <a:gd name="connsiteX18" fmla="*/ 2521 w 12748"/>
                  <a:gd name="connsiteY18" fmla="*/ 18027 h 18968"/>
                  <a:gd name="connsiteX19" fmla="*/ 2553 w 12748"/>
                  <a:gd name="connsiteY19" fmla="*/ 18023 h 18968"/>
                  <a:gd name="connsiteX20" fmla="*/ 2491 w 12748"/>
                  <a:gd name="connsiteY20" fmla="*/ 17078 h 18968"/>
                  <a:gd name="connsiteX21" fmla="*/ 2516 w 12748"/>
                  <a:gd name="connsiteY21" fmla="*/ 16281 h 18968"/>
                  <a:gd name="connsiteX22" fmla="*/ 2295 w 12748"/>
                  <a:gd name="connsiteY22" fmla="*/ 15913 h 18968"/>
                  <a:gd name="connsiteX23" fmla="*/ 2320 w 12748"/>
                  <a:gd name="connsiteY23" fmla="*/ 15483 h 18968"/>
                  <a:gd name="connsiteX24" fmla="*/ 2455 w 12748"/>
                  <a:gd name="connsiteY24" fmla="*/ 14784 h 18968"/>
                  <a:gd name="connsiteX25" fmla="*/ 4454 w 12748"/>
                  <a:gd name="connsiteY25" fmla="*/ 8306 h 18968"/>
                  <a:gd name="connsiteX26" fmla="*/ 5559 w 12748"/>
                  <a:gd name="connsiteY26" fmla="*/ 4822 h 18968"/>
                  <a:gd name="connsiteX27" fmla="*/ 6062 w 12748"/>
                  <a:gd name="connsiteY27" fmla="*/ 8453 h 18968"/>
                  <a:gd name="connsiteX28" fmla="*/ 5927 w 12748"/>
                  <a:gd name="connsiteY28" fmla="*/ 9153 h 18968"/>
                  <a:gd name="connsiteX29" fmla="*/ 12417 w 12748"/>
                  <a:gd name="connsiteY29" fmla="*/ 9594 h 18968"/>
                  <a:gd name="connsiteX30" fmla="*/ 12159 w 12748"/>
                  <a:gd name="connsiteY30" fmla="*/ 8453 h 18968"/>
                  <a:gd name="connsiteX31" fmla="*/ 12748 w 12748"/>
                  <a:gd name="connsiteY31" fmla="*/ 4024 h 18968"/>
                  <a:gd name="connsiteX32" fmla="*/ 10012 w 12748"/>
                  <a:gd name="connsiteY32" fmla="*/ 0 h 18968"/>
                  <a:gd name="connsiteX33" fmla="*/ 8209 w 12748"/>
                  <a:gd name="connsiteY33" fmla="*/ 0 h 18968"/>
                  <a:gd name="connsiteX34" fmla="*/ 5730 w 12748"/>
                  <a:gd name="connsiteY34" fmla="*/ 442 h 18968"/>
                  <a:gd name="connsiteX0" fmla="*/ 1669 w 12748"/>
                  <a:gd name="connsiteY0" fmla="*/ 13680 h 18968"/>
                  <a:gd name="connsiteX1" fmla="*/ 1301 w 12748"/>
                  <a:gd name="connsiteY1" fmla="*/ 15311 h 18968"/>
                  <a:gd name="connsiteX2" fmla="*/ 1228 w 12748"/>
                  <a:gd name="connsiteY2" fmla="*/ 15618 h 18968"/>
                  <a:gd name="connsiteX3" fmla="*/ 761 w 12748"/>
                  <a:gd name="connsiteY3" fmla="*/ 16403 h 18968"/>
                  <a:gd name="connsiteX4" fmla="*/ 50 w 12748"/>
                  <a:gd name="connsiteY4" fmla="*/ 17961 h 18968"/>
                  <a:gd name="connsiteX5" fmla="*/ 676 w 12748"/>
                  <a:gd name="connsiteY5" fmla="*/ 17238 h 18968"/>
                  <a:gd name="connsiteX6" fmla="*/ 676 w 12748"/>
                  <a:gd name="connsiteY6" fmla="*/ 17238 h 18968"/>
                  <a:gd name="connsiteX7" fmla="*/ 344 w 12748"/>
                  <a:gd name="connsiteY7" fmla="*/ 18673 h 18968"/>
                  <a:gd name="connsiteX8" fmla="*/ 945 w 12748"/>
                  <a:gd name="connsiteY8" fmla="*/ 17299 h 18968"/>
                  <a:gd name="connsiteX9" fmla="*/ 945 w 12748"/>
                  <a:gd name="connsiteY9" fmla="*/ 17299 h 18968"/>
                  <a:gd name="connsiteX10" fmla="*/ 786 w 12748"/>
                  <a:gd name="connsiteY10" fmla="*/ 17986 h 18968"/>
                  <a:gd name="connsiteX11" fmla="*/ 651 w 12748"/>
                  <a:gd name="connsiteY11" fmla="*/ 18968 h 18968"/>
                  <a:gd name="connsiteX12" fmla="*/ 1448 w 12748"/>
                  <a:gd name="connsiteY12" fmla="*/ 17483 h 18968"/>
                  <a:gd name="connsiteX13" fmla="*/ 1448 w 12748"/>
                  <a:gd name="connsiteY13" fmla="*/ 17483 h 18968"/>
                  <a:gd name="connsiteX14" fmla="*/ 1271 w 12748"/>
                  <a:gd name="connsiteY14" fmla="*/ 18870 h 18968"/>
                  <a:gd name="connsiteX15" fmla="*/ 1277 w 12748"/>
                  <a:gd name="connsiteY15" fmla="*/ 18869 h 18968"/>
                  <a:gd name="connsiteX16" fmla="*/ 1669 w 12748"/>
                  <a:gd name="connsiteY16" fmla="*/ 18170 h 18968"/>
                  <a:gd name="connsiteX17" fmla="*/ 2013 w 12748"/>
                  <a:gd name="connsiteY17" fmla="*/ 17201 h 18968"/>
                  <a:gd name="connsiteX18" fmla="*/ 2521 w 12748"/>
                  <a:gd name="connsiteY18" fmla="*/ 18027 h 18968"/>
                  <a:gd name="connsiteX19" fmla="*/ 2553 w 12748"/>
                  <a:gd name="connsiteY19" fmla="*/ 18023 h 18968"/>
                  <a:gd name="connsiteX20" fmla="*/ 2491 w 12748"/>
                  <a:gd name="connsiteY20" fmla="*/ 17078 h 18968"/>
                  <a:gd name="connsiteX21" fmla="*/ 2516 w 12748"/>
                  <a:gd name="connsiteY21" fmla="*/ 16281 h 18968"/>
                  <a:gd name="connsiteX22" fmla="*/ 2295 w 12748"/>
                  <a:gd name="connsiteY22" fmla="*/ 15913 h 18968"/>
                  <a:gd name="connsiteX23" fmla="*/ 2320 w 12748"/>
                  <a:gd name="connsiteY23" fmla="*/ 15483 h 18968"/>
                  <a:gd name="connsiteX24" fmla="*/ 2455 w 12748"/>
                  <a:gd name="connsiteY24" fmla="*/ 14784 h 18968"/>
                  <a:gd name="connsiteX25" fmla="*/ 4454 w 12748"/>
                  <a:gd name="connsiteY25" fmla="*/ 8306 h 18968"/>
                  <a:gd name="connsiteX26" fmla="*/ 5559 w 12748"/>
                  <a:gd name="connsiteY26" fmla="*/ 4822 h 18968"/>
                  <a:gd name="connsiteX27" fmla="*/ 6062 w 12748"/>
                  <a:gd name="connsiteY27" fmla="*/ 8453 h 18968"/>
                  <a:gd name="connsiteX28" fmla="*/ 5927 w 12748"/>
                  <a:gd name="connsiteY28" fmla="*/ 9153 h 18968"/>
                  <a:gd name="connsiteX29" fmla="*/ 12417 w 12748"/>
                  <a:gd name="connsiteY29" fmla="*/ 9594 h 18968"/>
                  <a:gd name="connsiteX30" fmla="*/ 12159 w 12748"/>
                  <a:gd name="connsiteY30" fmla="*/ 8453 h 18968"/>
                  <a:gd name="connsiteX31" fmla="*/ 12748 w 12748"/>
                  <a:gd name="connsiteY31" fmla="*/ 4024 h 18968"/>
                  <a:gd name="connsiteX32" fmla="*/ 10012 w 12748"/>
                  <a:gd name="connsiteY32" fmla="*/ 0 h 18968"/>
                  <a:gd name="connsiteX33" fmla="*/ 8209 w 12748"/>
                  <a:gd name="connsiteY33" fmla="*/ 0 h 18968"/>
                  <a:gd name="connsiteX0" fmla="*/ 1669 w 12748"/>
                  <a:gd name="connsiteY0" fmla="*/ 13680 h 18968"/>
                  <a:gd name="connsiteX1" fmla="*/ 1301 w 12748"/>
                  <a:gd name="connsiteY1" fmla="*/ 15311 h 18968"/>
                  <a:gd name="connsiteX2" fmla="*/ 1228 w 12748"/>
                  <a:gd name="connsiteY2" fmla="*/ 15618 h 18968"/>
                  <a:gd name="connsiteX3" fmla="*/ 761 w 12748"/>
                  <a:gd name="connsiteY3" fmla="*/ 16403 h 18968"/>
                  <a:gd name="connsiteX4" fmla="*/ 50 w 12748"/>
                  <a:gd name="connsiteY4" fmla="*/ 17961 h 18968"/>
                  <a:gd name="connsiteX5" fmla="*/ 676 w 12748"/>
                  <a:gd name="connsiteY5" fmla="*/ 17238 h 18968"/>
                  <a:gd name="connsiteX6" fmla="*/ 676 w 12748"/>
                  <a:gd name="connsiteY6" fmla="*/ 17238 h 18968"/>
                  <a:gd name="connsiteX7" fmla="*/ 344 w 12748"/>
                  <a:gd name="connsiteY7" fmla="*/ 18673 h 18968"/>
                  <a:gd name="connsiteX8" fmla="*/ 945 w 12748"/>
                  <a:gd name="connsiteY8" fmla="*/ 17299 h 18968"/>
                  <a:gd name="connsiteX9" fmla="*/ 945 w 12748"/>
                  <a:gd name="connsiteY9" fmla="*/ 17299 h 18968"/>
                  <a:gd name="connsiteX10" fmla="*/ 786 w 12748"/>
                  <a:gd name="connsiteY10" fmla="*/ 17986 h 18968"/>
                  <a:gd name="connsiteX11" fmla="*/ 651 w 12748"/>
                  <a:gd name="connsiteY11" fmla="*/ 18968 h 18968"/>
                  <a:gd name="connsiteX12" fmla="*/ 1448 w 12748"/>
                  <a:gd name="connsiteY12" fmla="*/ 17483 h 18968"/>
                  <a:gd name="connsiteX13" fmla="*/ 1448 w 12748"/>
                  <a:gd name="connsiteY13" fmla="*/ 17483 h 18968"/>
                  <a:gd name="connsiteX14" fmla="*/ 1271 w 12748"/>
                  <a:gd name="connsiteY14" fmla="*/ 18870 h 18968"/>
                  <a:gd name="connsiteX15" fmla="*/ 1277 w 12748"/>
                  <a:gd name="connsiteY15" fmla="*/ 18869 h 18968"/>
                  <a:gd name="connsiteX16" fmla="*/ 1669 w 12748"/>
                  <a:gd name="connsiteY16" fmla="*/ 18170 h 18968"/>
                  <a:gd name="connsiteX17" fmla="*/ 2013 w 12748"/>
                  <a:gd name="connsiteY17" fmla="*/ 17201 h 18968"/>
                  <a:gd name="connsiteX18" fmla="*/ 2521 w 12748"/>
                  <a:gd name="connsiteY18" fmla="*/ 18027 h 18968"/>
                  <a:gd name="connsiteX19" fmla="*/ 2553 w 12748"/>
                  <a:gd name="connsiteY19" fmla="*/ 18023 h 18968"/>
                  <a:gd name="connsiteX20" fmla="*/ 2491 w 12748"/>
                  <a:gd name="connsiteY20" fmla="*/ 17078 h 18968"/>
                  <a:gd name="connsiteX21" fmla="*/ 2516 w 12748"/>
                  <a:gd name="connsiteY21" fmla="*/ 16281 h 18968"/>
                  <a:gd name="connsiteX22" fmla="*/ 2295 w 12748"/>
                  <a:gd name="connsiteY22" fmla="*/ 15913 h 18968"/>
                  <a:gd name="connsiteX23" fmla="*/ 2320 w 12748"/>
                  <a:gd name="connsiteY23" fmla="*/ 15483 h 18968"/>
                  <a:gd name="connsiteX24" fmla="*/ 2455 w 12748"/>
                  <a:gd name="connsiteY24" fmla="*/ 14784 h 18968"/>
                  <a:gd name="connsiteX25" fmla="*/ 4454 w 12748"/>
                  <a:gd name="connsiteY25" fmla="*/ 8306 h 18968"/>
                  <a:gd name="connsiteX26" fmla="*/ 5559 w 12748"/>
                  <a:gd name="connsiteY26" fmla="*/ 4822 h 18968"/>
                  <a:gd name="connsiteX27" fmla="*/ 6062 w 12748"/>
                  <a:gd name="connsiteY27" fmla="*/ 8453 h 18968"/>
                  <a:gd name="connsiteX28" fmla="*/ 5927 w 12748"/>
                  <a:gd name="connsiteY28" fmla="*/ 9153 h 18968"/>
                  <a:gd name="connsiteX29" fmla="*/ 12417 w 12748"/>
                  <a:gd name="connsiteY29" fmla="*/ 9594 h 18968"/>
                  <a:gd name="connsiteX30" fmla="*/ 12159 w 12748"/>
                  <a:gd name="connsiteY30" fmla="*/ 8453 h 18968"/>
                  <a:gd name="connsiteX31" fmla="*/ 12748 w 12748"/>
                  <a:gd name="connsiteY31" fmla="*/ 4024 h 18968"/>
                  <a:gd name="connsiteX32" fmla="*/ 10012 w 12748"/>
                  <a:gd name="connsiteY32" fmla="*/ 0 h 18968"/>
                  <a:gd name="connsiteX0" fmla="*/ 1669 w 12748"/>
                  <a:gd name="connsiteY0" fmla="*/ 9656 h 14944"/>
                  <a:gd name="connsiteX1" fmla="*/ 1301 w 12748"/>
                  <a:gd name="connsiteY1" fmla="*/ 11287 h 14944"/>
                  <a:gd name="connsiteX2" fmla="*/ 1228 w 12748"/>
                  <a:gd name="connsiteY2" fmla="*/ 11594 h 14944"/>
                  <a:gd name="connsiteX3" fmla="*/ 761 w 12748"/>
                  <a:gd name="connsiteY3" fmla="*/ 12379 h 14944"/>
                  <a:gd name="connsiteX4" fmla="*/ 50 w 12748"/>
                  <a:gd name="connsiteY4" fmla="*/ 13937 h 14944"/>
                  <a:gd name="connsiteX5" fmla="*/ 676 w 12748"/>
                  <a:gd name="connsiteY5" fmla="*/ 13214 h 14944"/>
                  <a:gd name="connsiteX6" fmla="*/ 676 w 12748"/>
                  <a:gd name="connsiteY6" fmla="*/ 13214 h 14944"/>
                  <a:gd name="connsiteX7" fmla="*/ 344 w 12748"/>
                  <a:gd name="connsiteY7" fmla="*/ 14649 h 14944"/>
                  <a:gd name="connsiteX8" fmla="*/ 945 w 12748"/>
                  <a:gd name="connsiteY8" fmla="*/ 13275 h 14944"/>
                  <a:gd name="connsiteX9" fmla="*/ 945 w 12748"/>
                  <a:gd name="connsiteY9" fmla="*/ 13275 h 14944"/>
                  <a:gd name="connsiteX10" fmla="*/ 786 w 12748"/>
                  <a:gd name="connsiteY10" fmla="*/ 13962 h 14944"/>
                  <a:gd name="connsiteX11" fmla="*/ 651 w 12748"/>
                  <a:gd name="connsiteY11" fmla="*/ 14944 h 14944"/>
                  <a:gd name="connsiteX12" fmla="*/ 1448 w 12748"/>
                  <a:gd name="connsiteY12" fmla="*/ 13459 h 14944"/>
                  <a:gd name="connsiteX13" fmla="*/ 1448 w 12748"/>
                  <a:gd name="connsiteY13" fmla="*/ 13459 h 14944"/>
                  <a:gd name="connsiteX14" fmla="*/ 1271 w 12748"/>
                  <a:gd name="connsiteY14" fmla="*/ 14846 h 14944"/>
                  <a:gd name="connsiteX15" fmla="*/ 1277 w 12748"/>
                  <a:gd name="connsiteY15" fmla="*/ 14845 h 14944"/>
                  <a:gd name="connsiteX16" fmla="*/ 1669 w 12748"/>
                  <a:gd name="connsiteY16" fmla="*/ 14146 h 14944"/>
                  <a:gd name="connsiteX17" fmla="*/ 2013 w 12748"/>
                  <a:gd name="connsiteY17" fmla="*/ 13177 h 14944"/>
                  <a:gd name="connsiteX18" fmla="*/ 2521 w 12748"/>
                  <a:gd name="connsiteY18" fmla="*/ 14003 h 14944"/>
                  <a:gd name="connsiteX19" fmla="*/ 2553 w 12748"/>
                  <a:gd name="connsiteY19" fmla="*/ 13999 h 14944"/>
                  <a:gd name="connsiteX20" fmla="*/ 2491 w 12748"/>
                  <a:gd name="connsiteY20" fmla="*/ 13054 h 14944"/>
                  <a:gd name="connsiteX21" fmla="*/ 2516 w 12748"/>
                  <a:gd name="connsiteY21" fmla="*/ 12257 h 14944"/>
                  <a:gd name="connsiteX22" fmla="*/ 2295 w 12748"/>
                  <a:gd name="connsiteY22" fmla="*/ 11889 h 14944"/>
                  <a:gd name="connsiteX23" fmla="*/ 2320 w 12748"/>
                  <a:gd name="connsiteY23" fmla="*/ 11459 h 14944"/>
                  <a:gd name="connsiteX24" fmla="*/ 2455 w 12748"/>
                  <a:gd name="connsiteY24" fmla="*/ 10760 h 14944"/>
                  <a:gd name="connsiteX25" fmla="*/ 4454 w 12748"/>
                  <a:gd name="connsiteY25" fmla="*/ 4282 h 14944"/>
                  <a:gd name="connsiteX26" fmla="*/ 5559 w 12748"/>
                  <a:gd name="connsiteY26" fmla="*/ 798 h 14944"/>
                  <a:gd name="connsiteX27" fmla="*/ 6062 w 12748"/>
                  <a:gd name="connsiteY27" fmla="*/ 4429 h 14944"/>
                  <a:gd name="connsiteX28" fmla="*/ 5927 w 12748"/>
                  <a:gd name="connsiteY28" fmla="*/ 5129 h 14944"/>
                  <a:gd name="connsiteX29" fmla="*/ 12417 w 12748"/>
                  <a:gd name="connsiteY29" fmla="*/ 5570 h 14944"/>
                  <a:gd name="connsiteX30" fmla="*/ 12159 w 12748"/>
                  <a:gd name="connsiteY30" fmla="*/ 4429 h 14944"/>
                  <a:gd name="connsiteX31" fmla="*/ 12748 w 12748"/>
                  <a:gd name="connsiteY31" fmla="*/ 0 h 14944"/>
                  <a:gd name="connsiteX0" fmla="*/ 1669 w 12417"/>
                  <a:gd name="connsiteY0" fmla="*/ 8858 h 14146"/>
                  <a:gd name="connsiteX1" fmla="*/ 1301 w 12417"/>
                  <a:gd name="connsiteY1" fmla="*/ 10489 h 14146"/>
                  <a:gd name="connsiteX2" fmla="*/ 1228 w 12417"/>
                  <a:gd name="connsiteY2" fmla="*/ 10796 h 14146"/>
                  <a:gd name="connsiteX3" fmla="*/ 761 w 12417"/>
                  <a:gd name="connsiteY3" fmla="*/ 11581 h 14146"/>
                  <a:gd name="connsiteX4" fmla="*/ 50 w 12417"/>
                  <a:gd name="connsiteY4" fmla="*/ 13139 h 14146"/>
                  <a:gd name="connsiteX5" fmla="*/ 676 w 12417"/>
                  <a:gd name="connsiteY5" fmla="*/ 12416 h 14146"/>
                  <a:gd name="connsiteX6" fmla="*/ 676 w 12417"/>
                  <a:gd name="connsiteY6" fmla="*/ 12416 h 14146"/>
                  <a:gd name="connsiteX7" fmla="*/ 344 w 12417"/>
                  <a:gd name="connsiteY7" fmla="*/ 13851 h 14146"/>
                  <a:gd name="connsiteX8" fmla="*/ 945 w 12417"/>
                  <a:gd name="connsiteY8" fmla="*/ 12477 h 14146"/>
                  <a:gd name="connsiteX9" fmla="*/ 945 w 12417"/>
                  <a:gd name="connsiteY9" fmla="*/ 12477 h 14146"/>
                  <a:gd name="connsiteX10" fmla="*/ 786 w 12417"/>
                  <a:gd name="connsiteY10" fmla="*/ 13164 h 14146"/>
                  <a:gd name="connsiteX11" fmla="*/ 651 w 12417"/>
                  <a:gd name="connsiteY11" fmla="*/ 14146 h 14146"/>
                  <a:gd name="connsiteX12" fmla="*/ 1448 w 12417"/>
                  <a:gd name="connsiteY12" fmla="*/ 12661 h 14146"/>
                  <a:gd name="connsiteX13" fmla="*/ 1448 w 12417"/>
                  <a:gd name="connsiteY13" fmla="*/ 12661 h 14146"/>
                  <a:gd name="connsiteX14" fmla="*/ 1271 w 12417"/>
                  <a:gd name="connsiteY14" fmla="*/ 14048 h 14146"/>
                  <a:gd name="connsiteX15" fmla="*/ 1277 w 12417"/>
                  <a:gd name="connsiteY15" fmla="*/ 14047 h 14146"/>
                  <a:gd name="connsiteX16" fmla="*/ 1669 w 12417"/>
                  <a:gd name="connsiteY16" fmla="*/ 13348 h 14146"/>
                  <a:gd name="connsiteX17" fmla="*/ 2013 w 12417"/>
                  <a:gd name="connsiteY17" fmla="*/ 12379 h 14146"/>
                  <a:gd name="connsiteX18" fmla="*/ 2521 w 12417"/>
                  <a:gd name="connsiteY18" fmla="*/ 13205 h 14146"/>
                  <a:gd name="connsiteX19" fmla="*/ 2553 w 12417"/>
                  <a:gd name="connsiteY19" fmla="*/ 13201 h 14146"/>
                  <a:gd name="connsiteX20" fmla="*/ 2491 w 12417"/>
                  <a:gd name="connsiteY20" fmla="*/ 12256 h 14146"/>
                  <a:gd name="connsiteX21" fmla="*/ 2516 w 12417"/>
                  <a:gd name="connsiteY21" fmla="*/ 11459 h 14146"/>
                  <a:gd name="connsiteX22" fmla="*/ 2295 w 12417"/>
                  <a:gd name="connsiteY22" fmla="*/ 11091 h 14146"/>
                  <a:gd name="connsiteX23" fmla="*/ 2320 w 12417"/>
                  <a:gd name="connsiteY23" fmla="*/ 10661 h 14146"/>
                  <a:gd name="connsiteX24" fmla="*/ 2455 w 12417"/>
                  <a:gd name="connsiteY24" fmla="*/ 9962 h 14146"/>
                  <a:gd name="connsiteX25" fmla="*/ 4454 w 12417"/>
                  <a:gd name="connsiteY25" fmla="*/ 3484 h 14146"/>
                  <a:gd name="connsiteX26" fmla="*/ 5559 w 12417"/>
                  <a:gd name="connsiteY26" fmla="*/ 0 h 14146"/>
                  <a:gd name="connsiteX27" fmla="*/ 6062 w 12417"/>
                  <a:gd name="connsiteY27" fmla="*/ 3631 h 14146"/>
                  <a:gd name="connsiteX28" fmla="*/ 5927 w 12417"/>
                  <a:gd name="connsiteY28" fmla="*/ 4331 h 14146"/>
                  <a:gd name="connsiteX29" fmla="*/ 12417 w 12417"/>
                  <a:gd name="connsiteY29" fmla="*/ 4772 h 14146"/>
                  <a:gd name="connsiteX30" fmla="*/ 12159 w 12417"/>
                  <a:gd name="connsiteY30" fmla="*/ 3631 h 14146"/>
                  <a:gd name="connsiteX0" fmla="*/ 1669 w 12417"/>
                  <a:gd name="connsiteY0" fmla="*/ 8858 h 14146"/>
                  <a:gd name="connsiteX1" fmla="*/ 1301 w 12417"/>
                  <a:gd name="connsiteY1" fmla="*/ 10489 h 14146"/>
                  <a:gd name="connsiteX2" fmla="*/ 1228 w 12417"/>
                  <a:gd name="connsiteY2" fmla="*/ 10796 h 14146"/>
                  <a:gd name="connsiteX3" fmla="*/ 761 w 12417"/>
                  <a:gd name="connsiteY3" fmla="*/ 11581 h 14146"/>
                  <a:gd name="connsiteX4" fmla="*/ 50 w 12417"/>
                  <a:gd name="connsiteY4" fmla="*/ 13139 h 14146"/>
                  <a:gd name="connsiteX5" fmla="*/ 676 w 12417"/>
                  <a:gd name="connsiteY5" fmla="*/ 12416 h 14146"/>
                  <a:gd name="connsiteX6" fmla="*/ 676 w 12417"/>
                  <a:gd name="connsiteY6" fmla="*/ 12416 h 14146"/>
                  <a:gd name="connsiteX7" fmla="*/ 344 w 12417"/>
                  <a:gd name="connsiteY7" fmla="*/ 13851 h 14146"/>
                  <a:gd name="connsiteX8" fmla="*/ 945 w 12417"/>
                  <a:gd name="connsiteY8" fmla="*/ 12477 h 14146"/>
                  <a:gd name="connsiteX9" fmla="*/ 945 w 12417"/>
                  <a:gd name="connsiteY9" fmla="*/ 12477 h 14146"/>
                  <a:gd name="connsiteX10" fmla="*/ 786 w 12417"/>
                  <a:gd name="connsiteY10" fmla="*/ 13164 h 14146"/>
                  <a:gd name="connsiteX11" fmla="*/ 651 w 12417"/>
                  <a:gd name="connsiteY11" fmla="*/ 14146 h 14146"/>
                  <a:gd name="connsiteX12" fmla="*/ 1448 w 12417"/>
                  <a:gd name="connsiteY12" fmla="*/ 12661 h 14146"/>
                  <a:gd name="connsiteX13" fmla="*/ 1448 w 12417"/>
                  <a:gd name="connsiteY13" fmla="*/ 12661 h 14146"/>
                  <a:gd name="connsiteX14" fmla="*/ 1271 w 12417"/>
                  <a:gd name="connsiteY14" fmla="*/ 14048 h 14146"/>
                  <a:gd name="connsiteX15" fmla="*/ 1277 w 12417"/>
                  <a:gd name="connsiteY15" fmla="*/ 14047 h 14146"/>
                  <a:gd name="connsiteX16" fmla="*/ 1669 w 12417"/>
                  <a:gd name="connsiteY16" fmla="*/ 13348 h 14146"/>
                  <a:gd name="connsiteX17" fmla="*/ 2013 w 12417"/>
                  <a:gd name="connsiteY17" fmla="*/ 12379 h 14146"/>
                  <a:gd name="connsiteX18" fmla="*/ 2521 w 12417"/>
                  <a:gd name="connsiteY18" fmla="*/ 13205 h 14146"/>
                  <a:gd name="connsiteX19" fmla="*/ 2553 w 12417"/>
                  <a:gd name="connsiteY19" fmla="*/ 13201 h 14146"/>
                  <a:gd name="connsiteX20" fmla="*/ 2491 w 12417"/>
                  <a:gd name="connsiteY20" fmla="*/ 12256 h 14146"/>
                  <a:gd name="connsiteX21" fmla="*/ 2516 w 12417"/>
                  <a:gd name="connsiteY21" fmla="*/ 11459 h 14146"/>
                  <a:gd name="connsiteX22" fmla="*/ 2295 w 12417"/>
                  <a:gd name="connsiteY22" fmla="*/ 11091 h 14146"/>
                  <a:gd name="connsiteX23" fmla="*/ 2320 w 12417"/>
                  <a:gd name="connsiteY23" fmla="*/ 10661 h 14146"/>
                  <a:gd name="connsiteX24" fmla="*/ 2455 w 12417"/>
                  <a:gd name="connsiteY24" fmla="*/ 9962 h 14146"/>
                  <a:gd name="connsiteX25" fmla="*/ 4454 w 12417"/>
                  <a:gd name="connsiteY25" fmla="*/ 3484 h 14146"/>
                  <a:gd name="connsiteX26" fmla="*/ 5559 w 12417"/>
                  <a:gd name="connsiteY26" fmla="*/ 0 h 14146"/>
                  <a:gd name="connsiteX27" fmla="*/ 6062 w 12417"/>
                  <a:gd name="connsiteY27" fmla="*/ 3631 h 14146"/>
                  <a:gd name="connsiteX28" fmla="*/ 5927 w 12417"/>
                  <a:gd name="connsiteY28" fmla="*/ 4331 h 14146"/>
                  <a:gd name="connsiteX29" fmla="*/ 12417 w 12417"/>
                  <a:gd name="connsiteY29" fmla="*/ 4772 h 14146"/>
                  <a:gd name="connsiteX0" fmla="*/ 1669 w 6066"/>
                  <a:gd name="connsiteY0" fmla="*/ 8858 h 14146"/>
                  <a:gd name="connsiteX1" fmla="*/ 1301 w 6066"/>
                  <a:gd name="connsiteY1" fmla="*/ 10489 h 14146"/>
                  <a:gd name="connsiteX2" fmla="*/ 1228 w 6066"/>
                  <a:gd name="connsiteY2" fmla="*/ 10796 h 14146"/>
                  <a:gd name="connsiteX3" fmla="*/ 761 w 6066"/>
                  <a:gd name="connsiteY3" fmla="*/ 11581 h 14146"/>
                  <a:gd name="connsiteX4" fmla="*/ 50 w 6066"/>
                  <a:gd name="connsiteY4" fmla="*/ 13139 h 14146"/>
                  <a:gd name="connsiteX5" fmla="*/ 676 w 6066"/>
                  <a:gd name="connsiteY5" fmla="*/ 12416 h 14146"/>
                  <a:gd name="connsiteX6" fmla="*/ 676 w 6066"/>
                  <a:gd name="connsiteY6" fmla="*/ 12416 h 14146"/>
                  <a:gd name="connsiteX7" fmla="*/ 344 w 6066"/>
                  <a:gd name="connsiteY7" fmla="*/ 13851 h 14146"/>
                  <a:gd name="connsiteX8" fmla="*/ 945 w 6066"/>
                  <a:gd name="connsiteY8" fmla="*/ 12477 h 14146"/>
                  <a:gd name="connsiteX9" fmla="*/ 945 w 6066"/>
                  <a:gd name="connsiteY9" fmla="*/ 12477 h 14146"/>
                  <a:gd name="connsiteX10" fmla="*/ 786 w 6066"/>
                  <a:gd name="connsiteY10" fmla="*/ 13164 h 14146"/>
                  <a:gd name="connsiteX11" fmla="*/ 651 w 6066"/>
                  <a:gd name="connsiteY11" fmla="*/ 14146 h 14146"/>
                  <a:gd name="connsiteX12" fmla="*/ 1448 w 6066"/>
                  <a:gd name="connsiteY12" fmla="*/ 12661 h 14146"/>
                  <a:gd name="connsiteX13" fmla="*/ 1448 w 6066"/>
                  <a:gd name="connsiteY13" fmla="*/ 12661 h 14146"/>
                  <a:gd name="connsiteX14" fmla="*/ 1271 w 6066"/>
                  <a:gd name="connsiteY14" fmla="*/ 14048 h 14146"/>
                  <a:gd name="connsiteX15" fmla="*/ 1277 w 6066"/>
                  <a:gd name="connsiteY15" fmla="*/ 14047 h 14146"/>
                  <a:gd name="connsiteX16" fmla="*/ 1669 w 6066"/>
                  <a:gd name="connsiteY16" fmla="*/ 13348 h 14146"/>
                  <a:gd name="connsiteX17" fmla="*/ 2013 w 6066"/>
                  <a:gd name="connsiteY17" fmla="*/ 12379 h 14146"/>
                  <a:gd name="connsiteX18" fmla="*/ 2521 w 6066"/>
                  <a:gd name="connsiteY18" fmla="*/ 13205 h 14146"/>
                  <a:gd name="connsiteX19" fmla="*/ 2553 w 6066"/>
                  <a:gd name="connsiteY19" fmla="*/ 13201 h 14146"/>
                  <a:gd name="connsiteX20" fmla="*/ 2491 w 6066"/>
                  <a:gd name="connsiteY20" fmla="*/ 12256 h 14146"/>
                  <a:gd name="connsiteX21" fmla="*/ 2516 w 6066"/>
                  <a:gd name="connsiteY21" fmla="*/ 11459 h 14146"/>
                  <a:gd name="connsiteX22" fmla="*/ 2295 w 6066"/>
                  <a:gd name="connsiteY22" fmla="*/ 11091 h 14146"/>
                  <a:gd name="connsiteX23" fmla="*/ 2320 w 6066"/>
                  <a:gd name="connsiteY23" fmla="*/ 10661 h 14146"/>
                  <a:gd name="connsiteX24" fmla="*/ 2455 w 6066"/>
                  <a:gd name="connsiteY24" fmla="*/ 9962 h 14146"/>
                  <a:gd name="connsiteX25" fmla="*/ 4454 w 6066"/>
                  <a:gd name="connsiteY25" fmla="*/ 3484 h 14146"/>
                  <a:gd name="connsiteX26" fmla="*/ 5559 w 6066"/>
                  <a:gd name="connsiteY26" fmla="*/ 0 h 14146"/>
                  <a:gd name="connsiteX27" fmla="*/ 6062 w 6066"/>
                  <a:gd name="connsiteY27" fmla="*/ 3631 h 14146"/>
                  <a:gd name="connsiteX28" fmla="*/ 5927 w 6066"/>
                  <a:gd name="connsiteY28" fmla="*/ 4331 h 14146"/>
                  <a:gd name="connsiteX0" fmla="*/ 2750 w 9999"/>
                  <a:gd name="connsiteY0" fmla="*/ 6262 h 10000"/>
                  <a:gd name="connsiteX1" fmla="*/ 2144 w 9999"/>
                  <a:gd name="connsiteY1" fmla="*/ 7415 h 10000"/>
                  <a:gd name="connsiteX2" fmla="*/ 2023 w 9999"/>
                  <a:gd name="connsiteY2" fmla="*/ 7632 h 10000"/>
                  <a:gd name="connsiteX3" fmla="*/ 1254 w 9999"/>
                  <a:gd name="connsiteY3" fmla="*/ 8187 h 10000"/>
                  <a:gd name="connsiteX4" fmla="*/ 81 w 9999"/>
                  <a:gd name="connsiteY4" fmla="*/ 9288 h 10000"/>
                  <a:gd name="connsiteX5" fmla="*/ 1113 w 9999"/>
                  <a:gd name="connsiteY5" fmla="*/ 8777 h 10000"/>
                  <a:gd name="connsiteX6" fmla="*/ 1113 w 9999"/>
                  <a:gd name="connsiteY6" fmla="*/ 8777 h 10000"/>
                  <a:gd name="connsiteX7" fmla="*/ 566 w 9999"/>
                  <a:gd name="connsiteY7" fmla="*/ 9791 h 10000"/>
                  <a:gd name="connsiteX8" fmla="*/ 1557 w 9999"/>
                  <a:gd name="connsiteY8" fmla="*/ 8820 h 10000"/>
                  <a:gd name="connsiteX9" fmla="*/ 1557 w 9999"/>
                  <a:gd name="connsiteY9" fmla="*/ 8820 h 10000"/>
                  <a:gd name="connsiteX10" fmla="*/ 1295 w 9999"/>
                  <a:gd name="connsiteY10" fmla="*/ 9306 h 10000"/>
                  <a:gd name="connsiteX11" fmla="*/ 1072 w 9999"/>
                  <a:gd name="connsiteY11" fmla="*/ 10000 h 10000"/>
                  <a:gd name="connsiteX12" fmla="*/ 2386 w 9999"/>
                  <a:gd name="connsiteY12" fmla="*/ 8950 h 10000"/>
                  <a:gd name="connsiteX13" fmla="*/ 2386 w 9999"/>
                  <a:gd name="connsiteY13" fmla="*/ 8950 h 10000"/>
                  <a:gd name="connsiteX14" fmla="*/ 2094 w 9999"/>
                  <a:gd name="connsiteY14" fmla="*/ 9931 h 10000"/>
                  <a:gd name="connsiteX15" fmla="*/ 2104 w 9999"/>
                  <a:gd name="connsiteY15" fmla="*/ 9930 h 10000"/>
                  <a:gd name="connsiteX16" fmla="*/ 2750 w 9999"/>
                  <a:gd name="connsiteY16" fmla="*/ 9436 h 10000"/>
                  <a:gd name="connsiteX17" fmla="*/ 3317 w 9999"/>
                  <a:gd name="connsiteY17" fmla="*/ 8751 h 10000"/>
                  <a:gd name="connsiteX18" fmla="*/ 4155 w 9999"/>
                  <a:gd name="connsiteY18" fmla="*/ 9335 h 10000"/>
                  <a:gd name="connsiteX19" fmla="*/ 4208 w 9999"/>
                  <a:gd name="connsiteY19" fmla="*/ 9332 h 10000"/>
                  <a:gd name="connsiteX20" fmla="*/ 4105 w 9999"/>
                  <a:gd name="connsiteY20" fmla="*/ 8664 h 10000"/>
                  <a:gd name="connsiteX21" fmla="*/ 4147 w 9999"/>
                  <a:gd name="connsiteY21" fmla="*/ 8101 h 10000"/>
                  <a:gd name="connsiteX22" fmla="*/ 3782 w 9999"/>
                  <a:gd name="connsiteY22" fmla="*/ 7840 h 10000"/>
                  <a:gd name="connsiteX23" fmla="*/ 3824 w 9999"/>
                  <a:gd name="connsiteY23" fmla="*/ 7536 h 10000"/>
                  <a:gd name="connsiteX24" fmla="*/ 4046 w 9999"/>
                  <a:gd name="connsiteY24" fmla="*/ 7042 h 10000"/>
                  <a:gd name="connsiteX25" fmla="*/ 7342 w 9999"/>
                  <a:gd name="connsiteY25" fmla="*/ 2463 h 10000"/>
                  <a:gd name="connsiteX26" fmla="*/ 9163 w 9999"/>
                  <a:gd name="connsiteY26" fmla="*/ 0 h 10000"/>
                  <a:gd name="connsiteX27" fmla="*/ 9992 w 9999"/>
                  <a:gd name="connsiteY27" fmla="*/ 2567 h 10000"/>
                  <a:gd name="connsiteX0" fmla="*/ 2750 w 9164"/>
                  <a:gd name="connsiteY0" fmla="*/ 6262 h 10000"/>
                  <a:gd name="connsiteX1" fmla="*/ 2144 w 9164"/>
                  <a:gd name="connsiteY1" fmla="*/ 7415 h 10000"/>
                  <a:gd name="connsiteX2" fmla="*/ 2023 w 9164"/>
                  <a:gd name="connsiteY2" fmla="*/ 7632 h 10000"/>
                  <a:gd name="connsiteX3" fmla="*/ 1254 w 9164"/>
                  <a:gd name="connsiteY3" fmla="*/ 8187 h 10000"/>
                  <a:gd name="connsiteX4" fmla="*/ 81 w 9164"/>
                  <a:gd name="connsiteY4" fmla="*/ 9288 h 10000"/>
                  <a:gd name="connsiteX5" fmla="*/ 1113 w 9164"/>
                  <a:gd name="connsiteY5" fmla="*/ 8777 h 10000"/>
                  <a:gd name="connsiteX6" fmla="*/ 1113 w 9164"/>
                  <a:gd name="connsiteY6" fmla="*/ 8777 h 10000"/>
                  <a:gd name="connsiteX7" fmla="*/ 566 w 9164"/>
                  <a:gd name="connsiteY7" fmla="*/ 9791 h 10000"/>
                  <a:gd name="connsiteX8" fmla="*/ 1557 w 9164"/>
                  <a:gd name="connsiteY8" fmla="*/ 8820 h 10000"/>
                  <a:gd name="connsiteX9" fmla="*/ 1557 w 9164"/>
                  <a:gd name="connsiteY9" fmla="*/ 8820 h 10000"/>
                  <a:gd name="connsiteX10" fmla="*/ 1295 w 9164"/>
                  <a:gd name="connsiteY10" fmla="*/ 9306 h 10000"/>
                  <a:gd name="connsiteX11" fmla="*/ 1072 w 9164"/>
                  <a:gd name="connsiteY11" fmla="*/ 10000 h 10000"/>
                  <a:gd name="connsiteX12" fmla="*/ 2386 w 9164"/>
                  <a:gd name="connsiteY12" fmla="*/ 8950 h 10000"/>
                  <a:gd name="connsiteX13" fmla="*/ 2386 w 9164"/>
                  <a:gd name="connsiteY13" fmla="*/ 8950 h 10000"/>
                  <a:gd name="connsiteX14" fmla="*/ 2094 w 9164"/>
                  <a:gd name="connsiteY14" fmla="*/ 9931 h 10000"/>
                  <a:gd name="connsiteX15" fmla="*/ 2104 w 9164"/>
                  <a:gd name="connsiteY15" fmla="*/ 9930 h 10000"/>
                  <a:gd name="connsiteX16" fmla="*/ 2750 w 9164"/>
                  <a:gd name="connsiteY16" fmla="*/ 9436 h 10000"/>
                  <a:gd name="connsiteX17" fmla="*/ 3317 w 9164"/>
                  <a:gd name="connsiteY17" fmla="*/ 8751 h 10000"/>
                  <a:gd name="connsiteX18" fmla="*/ 4155 w 9164"/>
                  <a:gd name="connsiteY18" fmla="*/ 9335 h 10000"/>
                  <a:gd name="connsiteX19" fmla="*/ 4208 w 9164"/>
                  <a:gd name="connsiteY19" fmla="*/ 9332 h 10000"/>
                  <a:gd name="connsiteX20" fmla="*/ 4105 w 9164"/>
                  <a:gd name="connsiteY20" fmla="*/ 8664 h 10000"/>
                  <a:gd name="connsiteX21" fmla="*/ 4147 w 9164"/>
                  <a:gd name="connsiteY21" fmla="*/ 8101 h 10000"/>
                  <a:gd name="connsiteX22" fmla="*/ 3782 w 9164"/>
                  <a:gd name="connsiteY22" fmla="*/ 7840 h 10000"/>
                  <a:gd name="connsiteX23" fmla="*/ 3824 w 9164"/>
                  <a:gd name="connsiteY23" fmla="*/ 7536 h 10000"/>
                  <a:gd name="connsiteX24" fmla="*/ 4046 w 9164"/>
                  <a:gd name="connsiteY24" fmla="*/ 7042 h 10000"/>
                  <a:gd name="connsiteX25" fmla="*/ 7343 w 9164"/>
                  <a:gd name="connsiteY25" fmla="*/ 2463 h 10000"/>
                  <a:gd name="connsiteX26" fmla="*/ 9164 w 9164"/>
                  <a:gd name="connsiteY26" fmla="*/ 0 h 10000"/>
                  <a:gd name="connsiteX0" fmla="*/ 3001 w 10000"/>
                  <a:gd name="connsiteY0" fmla="*/ 6262 h 10000"/>
                  <a:gd name="connsiteX1" fmla="*/ 2340 w 10000"/>
                  <a:gd name="connsiteY1" fmla="*/ 7415 h 10000"/>
                  <a:gd name="connsiteX2" fmla="*/ 2208 w 10000"/>
                  <a:gd name="connsiteY2" fmla="*/ 7632 h 10000"/>
                  <a:gd name="connsiteX3" fmla="*/ 1368 w 10000"/>
                  <a:gd name="connsiteY3" fmla="*/ 8187 h 10000"/>
                  <a:gd name="connsiteX4" fmla="*/ 88 w 10000"/>
                  <a:gd name="connsiteY4" fmla="*/ 9288 h 10000"/>
                  <a:gd name="connsiteX5" fmla="*/ 1215 w 10000"/>
                  <a:gd name="connsiteY5" fmla="*/ 8777 h 10000"/>
                  <a:gd name="connsiteX6" fmla="*/ 1215 w 10000"/>
                  <a:gd name="connsiteY6" fmla="*/ 8777 h 10000"/>
                  <a:gd name="connsiteX7" fmla="*/ 618 w 10000"/>
                  <a:gd name="connsiteY7" fmla="*/ 9791 h 10000"/>
                  <a:gd name="connsiteX8" fmla="*/ 1699 w 10000"/>
                  <a:gd name="connsiteY8" fmla="*/ 8820 h 10000"/>
                  <a:gd name="connsiteX9" fmla="*/ 1699 w 10000"/>
                  <a:gd name="connsiteY9" fmla="*/ 8820 h 10000"/>
                  <a:gd name="connsiteX10" fmla="*/ 1413 w 10000"/>
                  <a:gd name="connsiteY10" fmla="*/ 9306 h 10000"/>
                  <a:gd name="connsiteX11" fmla="*/ 1170 w 10000"/>
                  <a:gd name="connsiteY11" fmla="*/ 10000 h 10000"/>
                  <a:gd name="connsiteX12" fmla="*/ 2604 w 10000"/>
                  <a:gd name="connsiteY12" fmla="*/ 8950 h 10000"/>
                  <a:gd name="connsiteX13" fmla="*/ 2604 w 10000"/>
                  <a:gd name="connsiteY13" fmla="*/ 8950 h 10000"/>
                  <a:gd name="connsiteX14" fmla="*/ 2285 w 10000"/>
                  <a:gd name="connsiteY14" fmla="*/ 9931 h 10000"/>
                  <a:gd name="connsiteX15" fmla="*/ 2296 w 10000"/>
                  <a:gd name="connsiteY15" fmla="*/ 9930 h 10000"/>
                  <a:gd name="connsiteX16" fmla="*/ 3001 w 10000"/>
                  <a:gd name="connsiteY16" fmla="*/ 9436 h 10000"/>
                  <a:gd name="connsiteX17" fmla="*/ 3620 w 10000"/>
                  <a:gd name="connsiteY17" fmla="*/ 8751 h 10000"/>
                  <a:gd name="connsiteX18" fmla="*/ 4534 w 10000"/>
                  <a:gd name="connsiteY18" fmla="*/ 9335 h 10000"/>
                  <a:gd name="connsiteX19" fmla="*/ 4592 w 10000"/>
                  <a:gd name="connsiteY19" fmla="*/ 9332 h 10000"/>
                  <a:gd name="connsiteX20" fmla="*/ 4479 w 10000"/>
                  <a:gd name="connsiteY20" fmla="*/ 8664 h 10000"/>
                  <a:gd name="connsiteX21" fmla="*/ 4525 w 10000"/>
                  <a:gd name="connsiteY21" fmla="*/ 8101 h 10000"/>
                  <a:gd name="connsiteX22" fmla="*/ 4127 w 10000"/>
                  <a:gd name="connsiteY22" fmla="*/ 7840 h 10000"/>
                  <a:gd name="connsiteX23" fmla="*/ 4173 w 10000"/>
                  <a:gd name="connsiteY23" fmla="*/ 7536 h 10000"/>
                  <a:gd name="connsiteX24" fmla="*/ 4415 w 10000"/>
                  <a:gd name="connsiteY24" fmla="*/ 7042 h 10000"/>
                  <a:gd name="connsiteX25" fmla="*/ 10000 w 10000"/>
                  <a:gd name="connsiteY25" fmla="*/ 0 h 10000"/>
                  <a:gd name="connsiteX0" fmla="*/ 3001 w 4592"/>
                  <a:gd name="connsiteY0" fmla="*/ 0 h 3738"/>
                  <a:gd name="connsiteX1" fmla="*/ 2340 w 4592"/>
                  <a:gd name="connsiteY1" fmla="*/ 1153 h 3738"/>
                  <a:gd name="connsiteX2" fmla="*/ 2208 w 4592"/>
                  <a:gd name="connsiteY2" fmla="*/ 1370 h 3738"/>
                  <a:gd name="connsiteX3" fmla="*/ 1368 w 4592"/>
                  <a:gd name="connsiteY3" fmla="*/ 1925 h 3738"/>
                  <a:gd name="connsiteX4" fmla="*/ 88 w 4592"/>
                  <a:gd name="connsiteY4" fmla="*/ 3026 h 3738"/>
                  <a:gd name="connsiteX5" fmla="*/ 1215 w 4592"/>
                  <a:gd name="connsiteY5" fmla="*/ 2515 h 3738"/>
                  <a:gd name="connsiteX6" fmla="*/ 1215 w 4592"/>
                  <a:gd name="connsiteY6" fmla="*/ 2515 h 3738"/>
                  <a:gd name="connsiteX7" fmla="*/ 618 w 4592"/>
                  <a:gd name="connsiteY7" fmla="*/ 3529 h 3738"/>
                  <a:gd name="connsiteX8" fmla="*/ 1699 w 4592"/>
                  <a:gd name="connsiteY8" fmla="*/ 2558 h 3738"/>
                  <a:gd name="connsiteX9" fmla="*/ 1699 w 4592"/>
                  <a:gd name="connsiteY9" fmla="*/ 2558 h 3738"/>
                  <a:gd name="connsiteX10" fmla="*/ 1413 w 4592"/>
                  <a:gd name="connsiteY10" fmla="*/ 3044 h 3738"/>
                  <a:gd name="connsiteX11" fmla="*/ 1170 w 4592"/>
                  <a:gd name="connsiteY11" fmla="*/ 3738 h 3738"/>
                  <a:gd name="connsiteX12" fmla="*/ 2604 w 4592"/>
                  <a:gd name="connsiteY12" fmla="*/ 2688 h 3738"/>
                  <a:gd name="connsiteX13" fmla="*/ 2604 w 4592"/>
                  <a:gd name="connsiteY13" fmla="*/ 2688 h 3738"/>
                  <a:gd name="connsiteX14" fmla="*/ 2285 w 4592"/>
                  <a:gd name="connsiteY14" fmla="*/ 3669 h 3738"/>
                  <a:gd name="connsiteX15" fmla="*/ 2296 w 4592"/>
                  <a:gd name="connsiteY15" fmla="*/ 3668 h 3738"/>
                  <a:gd name="connsiteX16" fmla="*/ 3001 w 4592"/>
                  <a:gd name="connsiteY16" fmla="*/ 3174 h 3738"/>
                  <a:gd name="connsiteX17" fmla="*/ 3620 w 4592"/>
                  <a:gd name="connsiteY17" fmla="*/ 2489 h 3738"/>
                  <a:gd name="connsiteX18" fmla="*/ 4534 w 4592"/>
                  <a:gd name="connsiteY18" fmla="*/ 3073 h 3738"/>
                  <a:gd name="connsiteX19" fmla="*/ 4592 w 4592"/>
                  <a:gd name="connsiteY19" fmla="*/ 3070 h 3738"/>
                  <a:gd name="connsiteX20" fmla="*/ 4479 w 4592"/>
                  <a:gd name="connsiteY20" fmla="*/ 2402 h 3738"/>
                  <a:gd name="connsiteX21" fmla="*/ 4525 w 4592"/>
                  <a:gd name="connsiteY21" fmla="*/ 1839 h 3738"/>
                  <a:gd name="connsiteX22" fmla="*/ 4127 w 4592"/>
                  <a:gd name="connsiteY22" fmla="*/ 1578 h 3738"/>
                  <a:gd name="connsiteX23" fmla="*/ 4173 w 4592"/>
                  <a:gd name="connsiteY23" fmla="*/ 1274 h 3738"/>
                  <a:gd name="connsiteX24" fmla="*/ 4415 w 4592"/>
                  <a:gd name="connsiteY24" fmla="*/ 780 h 3738"/>
                  <a:gd name="connsiteX0" fmla="*/ 6134 w 10000"/>
                  <a:gd name="connsiteY0" fmla="*/ 0 h 9129"/>
                  <a:gd name="connsiteX1" fmla="*/ 5096 w 10000"/>
                  <a:gd name="connsiteY1" fmla="*/ 2214 h 9129"/>
                  <a:gd name="connsiteX2" fmla="*/ 4808 w 10000"/>
                  <a:gd name="connsiteY2" fmla="*/ 2794 h 9129"/>
                  <a:gd name="connsiteX3" fmla="*/ 2979 w 10000"/>
                  <a:gd name="connsiteY3" fmla="*/ 4279 h 9129"/>
                  <a:gd name="connsiteX4" fmla="*/ 192 w 10000"/>
                  <a:gd name="connsiteY4" fmla="*/ 7224 h 9129"/>
                  <a:gd name="connsiteX5" fmla="*/ 2646 w 10000"/>
                  <a:gd name="connsiteY5" fmla="*/ 5857 h 9129"/>
                  <a:gd name="connsiteX6" fmla="*/ 2646 w 10000"/>
                  <a:gd name="connsiteY6" fmla="*/ 5857 h 9129"/>
                  <a:gd name="connsiteX7" fmla="*/ 1346 w 10000"/>
                  <a:gd name="connsiteY7" fmla="*/ 8570 h 9129"/>
                  <a:gd name="connsiteX8" fmla="*/ 3700 w 10000"/>
                  <a:gd name="connsiteY8" fmla="*/ 5972 h 9129"/>
                  <a:gd name="connsiteX9" fmla="*/ 3700 w 10000"/>
                  <a:gd name="connsiteY9" fmla="*/ 5972 h 9129"/>
                  <a:gd name="connsiteX10" fmla="*/ 3077 w 10000"/>
                  <a:gd name="connsiteY10" fmla="*/ 7272 h 9129"/>
                  <a:gd name="connsiteX11" fmla="*/ 2548 w 10000"/>
                  <a:gd name="connsiteY11" fmla="*/ 9129 h 9129"/>
                  <a:gd name="connsiteX12" fmla="*/ 5671 w 10000"/>
                  <a:gd name="connsiteY12" fmla="*/ 6320 h 9129"/>
                  <a:gd name="connsiteX13" fmla="*/ 5671 w 10000"/>
                  <a:gd name="connsiteY13" fmla="*/ 6320 h 9129"/>
                  <a:gd name="connsiteX14" fmla="*/ 4976 w 10000"/>
                  <a:gd name="connsiteY14" fmla="*/ 8944 h 9129"/>
                  <a:gd name="connsiteX15" fmla="*/ 5000 w 10000"/>
                  <a:gd name="connsiteY15" fmla="*/ 8942 h 9129"/>
                  <a:gd name="connsiteX16" fmla="*/ 6535 w 10000"/>
                  <a:gd name="connsiteY16" fmla="*/ 7620 h 9129"/>
                  <a:gd name="connsiteX17" fmla="*/ 7883 w 10000"/>
                  <a:gd name="connsiteY17" fmla="*/ 5788 h 9129"/>
                  <a:gd name="connsiteX18" fmla="*/ 9874 w 10000"/>
                  <a:gd name="connsiteY18" fmla="*/ 7350 h 9129"/>
                  <a:gd name="connsiteX19" fmla="*/ 10000 w 10000"/>
                  <a:gd name="connsiteY19" fmla="*/ 7342 h 9129"/>
                  <a:gd name="connsiteX20" fmla="*/ 9754 w 10000"/>
                  <a:gd name="connsiteY20" fmla="*/ 5555 h 9129"/>
                  <a:gd name="connsiteX21" fmla="*/ 9854 w 10000"/>
                  <a:gd name="connsiteY21" fmla="*/ 4049 h 9129"/>
                  <a:gd name="connsiteX22" fmla="*/ 8987 w 10000"/>
                  <a:gd name="connsiteY22" fmla="*/ 3351 h 9129"/>
                  <a:gd name="connsiteX23" fmla="*/ 9088 w 10000"/>
                  <a:gd name="connsiteY23" fmla="*/ 2537 h 9129"/>
                  <a:gd name="connsiteX24" fmla="*/ 9615 w 10000"/>
                  <a:gd name="connsiteY24" fmla="*/ 1216 h 9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000" h="9129" extrusionOk="0">
                    <a:moveTo>
                      <a:pt x="6134" y="0"/>
                    </a:moveTo>
                    <a:lnTo>
                      <a:pt x="5096" y="2214"/>
                    </a:lnTo>
                    <a:cubicBezTo>
                      <a:pt x="5000" y="2422"/>
                      <a:pt x="4902" y="2631"/>
                      <a:pt x="4808" y="2794"/>
                    </a:cubicBezTo>
                    <a:cubicBezTo>
                      <a:pt x="4517" y="3351"/>
                      <a:pt x="3798" y="3768"/>
                      <a:pt x="2979" y="4279"/>
                    </a:cubicBezTo>
                    <a:cubicBezTo>
                      <a:pt x="2165" y="4790"/>
                      <a:pt x="-771" y="7088"/>
                      <a:pt x="192" y="7224"/>
                    </a:cubicBezTo>
                    <a:cubicBezTo>
                      <a:pt x="1152" y="7040"/>
                      <a:pt x="2021" y="6250"/>
                      <a:pt x="2646" y="5857"/>
                    </a:cubicBezTo>
                    <a:lnTo>
                      <a:pt x="2646" y="5857"/>
                    </a:lnTo>
                    <a:cubicBezTo>
                      <a:pt x="2165" y="6368"/>
                      <a:pt x="287" y="8246"/>
                      <a:pt x="1346" y="8570"/>
                    </a:cubicBezTo>
                    <a:cubicBezTo>
                      <a:pt x="2500" y="8222"/>
                      <a:pt x="3175" y="6553"/>
                      <a:pt x="3700" y="5972"/>
                    </a:cubicBezTo>
                    <a:lnTo>
                      <a:pt x="3700" y="5972"/>
                    </a:lnTo>
                    <a:cubicBezTo>
                      <a:pt x="3508" y="6414"/>
                      <a:pt x="3314" y="6855"/>
                      <a:pt x="3077" y="7272"/>
                    </a:cubicBezTo>
                    <a:cubicBezTo>
                      <a:pt x="2933" y="7668"/>
                      <a:pt x="1925" y="8875"/>
                      <a:pt x="2548" y="9129"/>
                    </a:cubicBezTo>
                    <a:cubicBezTo>
                      <a:pt x="3942" y="8896"/>
                      <a:pt x="4950" y="6876"/>
                      <a:pt x="5671" y="6320"/>
                    </a:cubicBezTo>
                    <a:lnTo>
                      <a:pt x="5671" y="6320"/>
                    </a:lnTo>
                    <a:cubicBezTo>
                      <a:pt x="5529" y="6620"/>
                      <a:pt x="4255" y="8944"/>
                      <a:pt x="4976" y="8944"/>
                    </a:cubicBezTo>
                    <a:cubicBezTo>
                      <a:pt x="4985" y="8944"/>
                      <a:pt x="4993" y="8944"/>
                      <a:pt x="5000" y="8942"/>
                    </a:cubicBezTo>
                    <a:cubicBezTo>
                      <a:pt x="5477" y="8920"/>
                      <a:pt x="6394" y="7759"/>
                      <a:pt x="6535" y="7620"/>
                    </a:cubicBezTo>
                    <a:cubicBezTo>
                      <a:pt x="7017" y="7109"/>
                      <a:pt x="7308" y="6250"/>
                      <a:pt x="7883" y="5788"/>
                    </a:cubicBezTo>
                    <a:cubicBezTo>
                      <a:pt x="8299" y="6101"/>
                      <a:pt x="8933" y="7350"/>
                      <a:pt x="9874" y="7350"/>
                    </a:cubicBezTo>
                    <a:cubicBezTo>
                      <a:pt x="9917" y="7350"/>
                      <a:pt x="9956" y="7345"/>
                      <a:pt x="10000" y="7342"/>
                    </a:cubicBezTo>
                    <a:cubicBezTo>
                      <a:pt x="10000" y="6737"/>
                      <a:pt x="9662" y="6157"/>
                      <a:pt x="9754" y="5555"/>
                    </a:cubicBezTo>
                    <a:cubicBezTo>
                      <a:pt x="9754" y="5068"/>
                      <a:pt x="10046" y="4512"/>
                      <a:pt x="9854" y="4049"/>
                    </a:cubicBezTo>
                    <a:cubicBezTo>
                      <a:pt x="9754" y="3744"/>
                      <a:pt x="9179" y="3607"/>
                      <a:pt x="8987" y="3351"/>
                    </a:cubicBezTo>
                    <a:cubicBezTo>
                      <a:pt x="8798" y="3118"/>
                      <a:pt x="8987" y="2749"/>
                      <a:pt x="9088" y="2537"/>
                    </a:cubicBezTo>
                    <a:cubicBezTo>
                      <a:pt x="9179" y="2099"/>
                      <a:pt x="9373" y="1657"/>
                      <a:pt x="9615" y="1216"/>
                    </a:cubicBezTo>
                  </a:path>
                </a:pathLst>
              </a:custGeom>
              <a:solidFill>
                <a:srgbClr val="FFC0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3925;p80">
                <a:extLst>
                  <a:ext uri="{FF2B5EF4-FFF2-40B4-BE49-F238E27FC236}">
                    <a16:creationId xmlns:a16="http://schemas.microsoft.com/office/drawing/2014/main" id="{96C452C9-7CCF-412A-A6BA-1A33297006F1}"/>
                  </a:ext>
                </a:extLst>
              </p:cNvPr>
              <p:cNvSpPr/>
              <p:nvPr/>
            </p:nvSpPr>
            <p:spPr>
              <a:xfrm rot="20732246" flipH="1">
                <a:off x="2768484" y="4176386"/>
                <a:ext cx="1300179" cy="907589"/>
              </a:xfrm>
              <a:custGeom>
                <a:avLst/>
                <a:gdLst>
                  <a:gd name="connsiteX0" fmla="*/ 1852 w 12125"/>
                  <a:gd name="connsiteY0" fmla="*/ 0 h 11193"/>
                  <a:gd name="connsiteX1" fmla="*/ 1638 w 12125"/>
                  <a:gd name="connsiteY1" fmla="*/ 66 h 11193"/>
                  <a:gd name="connsiteX2" fmla="*/ 1911 w 12125"/>
                  <a:gd name="connsiteY2" fmla="*/ 1282 h 11193"/>
                  <a:gd name="connsiteX3" fmla="*/ 951 w 12125"/>
                  <a:gd name="connsiteY3" fmla="*/ 630 h 11193"/>
                  <a:gd name="connsiteX4" fmla="*/ 817 w 12125"/>
                  <a:gd name="connsiteY4" fmla="*/ 674 h 11193"/>
                  <a:gd name="connsiteX5" fmla="*/ 1090 w 12125"/>
                  <a:gd name="connsiteY5" fmla="*/ 1829 h 11193"/>
                  <a:gd name="connsiteX6" fmla="*/ 249 w 12125"/>
                  <a:gd name="connsiteY6" fmla="*/ 1210 h 11193"/>
                  <a:gd name="connsiteX7" fmla="*/ 27 w 12125"/>
                  <a:gd name="connsiteY7" fmla="*/ 1373 h 11193"/>
                  <a:gd name="connsiteX8" fmla="*/ 1334 w 12125"/>
                  <a:gd name="connsiteY8" fmla="*/ 3926 h 11193"/>
                  <a:gd name="connsiteX9" fmla="*/ 2549 w 12125"/>
                  <a:gd name="connsiteY9" fmla="*/ 5476 h 11193"/>
                  <a:gd name="connsiteX10" fmla="*/ 9540 w 12125"/>
                  <a:gd name="connsiteY10" fmla="*/ 11160 h 11193"/>
                  <a:gd name="connsiteX11" fmla="*/ 9888 w 12125"/>
                  <a:gd name="connsiteY11" fmla="*/ 11193 h 11193"/>
                  <a:gd name="connsiteX12" fmla="*/ 12094 w 12125"/>
                  <a:gd name="connsiteY12" fmla="*/ 7939 h 11193"/>
                  <a:gd name="connsiteX13" fmla="*/ 10908 w 12125"/>
                  <a:gd name="connsiteY13" fmla="*/ 4747 h 11193"/>
                  <a:gd name="connsiteX14" fmla="*/ 9206 w 12125"/>
                  <a:gd name="connsiteY14" fmla="*/ 6297 h 11193"/>
                  <a:gd name="connsiteX15" fmla="*/ 4160 w 12125"/>
                  <a:gd name="connsiteY15" fmla="*/ 1890 h 11193"/>
                  <a:gd name="connsiteX16" fmla="*/ 3977 w 12125"/>
                  <a:gd name="connsiteY16" fmla="*/ 632 h 11193"/>
                  <a:gd name="connsiteX17" fmla="*/ 3431 w 12125"/>
                  <a:gd name="connsiteY17" fmla="*/ 1069 h 11193"/>
                  <a:gd name="connsiteX18" fmla="*/ 1852 w 12125"/>
                  <a:gd name="connsiteY18" fmla="*/ 0 h 11193"/>
                  <a:gd name="connsiteX0" fmla="*/ 1852 w 12125"/>
                  <a:gd name="connsiteY0" fmla="*/ 0 h 11193"/>
                  <a:gd name="connsiteX1" fmla="*/ 1638 w 12125"/>
                  <a:gd name="connsiteY1" fmla="*/ 66 h 11193"/>
                  <a:gd name="connsiteX2" fmla="*/ 1911 w 12125"/>
                  <a:gd name="connsiteY2" fmla="*/ 1282 h 11193"/>
                  <a:gd name="connsiteX3" fmla="*/ 951 w 12125"/>
                  <a:gd name="connsiteY3" fmla="*/ 630 h 11193"/>
                  <a:gd name="connsiteX4" fmla="*/ 817 w 12125"/>
                  <a:gd name="connsiteY4" fmla="*/ 674 h 11193"/>
                  <a:gd name="connsiteX5" fmla="*/ 1090 w 12125"/>
                  <a:gd name="connsiteY5" fmla="*/ 1829 h 11193"/>
                  <a:gd name="connsiteX6" fmla="*/ 249 w 12125"/>
                  <a:gd name="connsiteY6" fmla="*/ 1210 h 11193"/>
                  <a:gd name="connsiteX7" fmla="*/ 27 w 12125"/>
                  <a:gd name="connsiteY7" fmla="*/ 1373 h 11193"/>
                  <a:gd name="connsiteX8" fmla="*/ 1334 w 12125"/>
                  <a:gd name="connsiteY8" fmla="*/ 3926 h 11193"/>
                  <a:gd name="connsiteX9" fmla="*/ 2549 w 12125"/>
                  <a:gd name="connsiteY9" fmla="*/ 5476 h 11193"/>
                  <a:gd name="connsiteX10" fmla="*/ 9540 w 12125"/>
                  <a:gd name="connsiteY10" fmla="*/ 11160 h 11193"/>
                  <a:gd name="connsiteX11" fmla="*/ 9888 w 12125"/>
                  <a:gd name="connsiteY11" fmla="*/ 11193 h 11193"/>
                  <a:gd name="connsiteX12" fmla="*/ 12094 w 12125"/>
                  <a:gd name="connsiteY12" fmla="*/ 7939 h 11193"/>
                  <a:gd name="connsiteX13" fmla="*/ 10908 w 12125"/>
                  <a:gd name="connsiteY13" fmla="*/ 4747 h 11193"/>
                  <a:gd name="connsiteX14" fmla="*/ 9206 w 12125"/>
                  <a:gd name="connsiteY14" fmla="*/ 6297 h 11193"/>
                  <a:gd name="connsiteX15" fmla="*/ 4160 w 12125"/>
                  <a:gd name="connsiteY15" fmla="*/ 1890 h 11193"/>
                  <a:gd name="connsiteX16" fmla="*/ 3431 w 12125"/>
                  <a:gd name="connsiteY16" fmla="*/ 1069 h 11193"/>
                  <a:gd name="connsiteX17" fmla="*/ 1852 w 12125"/>
                  <a:gd name="connsiteY17" fmla="*/ 0 h 11193"/>
                  <a:gd name="connsiteX0" fmla="*/ 1852 w 12125"/>
                  <a:gd name="connsiteY0" fmla="*/ 0 h 11193"/>
                  <a:gd name="connsiteX1" fmla="*/ 1638 w 12125"/>
                  <a:gd name="connsiteY1" fmla="*/ 66 h 11193"/>
                  <a:gd name="connsiteX2" fmla="*/ 1911 w 12125"/>
                  <a:gd name="connsiteY2" fmla="*/ 1282 h 11193"/>
                  <a:gd name="connsiteX3" fmla="*/ 951 w 12125"/>
                  <a:gd name="connsiteY3" fmla="*/ 630 h 11193"/>
                  <a:gd name="connsiteX4" fmla="*/ 817 w 12125"/>
                  <a:gd name="connsiteY4" fmla="*/ 674 h 11193"/>
                  <a:gd name="connsiteX5" fmla="*/ 1090 w 12125"/>
                  <a:gd name="connsiteY5" fmla="*/ 1829 h 11193"/>
                  <a:gd name="connsiteX6" fmla="*/ 249 w 12125"/>
                  <a:gd name="connsiteY6" fmla="*/ 1210 h 11193"/>
                  <a:gd name="connsiteX7" fmla="*/ 27 w 12125"/>
                  <a:gd name="connsiteY7" fmla="*/ 1373 h 11193"/>
                  <a:gd name="connsiteX8" fmla="*/ 1334 w 12125"/>
                  <a:gd name="connsiteY8" fmla="*/ 3926 h 11193"/>
                  <a:gd name="connsiteX9" fmla="*/ 2549 w 12125"/>
                  <a:gd name="connsiteY9" fmla="*/ 5476 h 11193"/>
                  <a:gd name="connsiteX10" fmla="*/ 9540 w 12125"/>
                  <a:gd name="connsiteY10" fmla="*/ 11160 h 11193"/>
                  <a:gd name="connsiteX11" fmla="*/ 9888 w 12125"/>
                  <a:gd name="connsiteY11" fmla="*/ 11193 h 11193"/>
                  <a:gd name="connsiteX12" fmla="*/ 12094 w 12125"/>
                  <a:gd name="connsiteY12" fmla="*/ 7939 h 11193"/>
                  <a:gd name="connsiteX13" fmla="*/ 10908 w 12125"/>
                  <a:gd name="connsiteY13" fmla="*/ 4747 h 11193"/>
                  <a:gd name="connsiteX14" fmla="*/ 9206 w 12125"/>
                  <a:gd name="connsiteY14" fmla="*/ 6297 h 11193"/>
                  <a:gd name="connsiteX15" fmla="*/ 4160 w 12125"/>
                  <a:gd name="connsiteY15" fmla="*/ 1890 h 11193"/>
                  <a:gd name="connsiteX16" fmla="*/ 1852 w 12125"/>
                  <a:gd name="connsiteY16" fmla="*/ 0 h 11193"/>
                  <a:gd name="connsiteX0" fmla="*/ 4160 w 12125"/>
                  <a:gd name="connsiteY0" fmla="*/ 1830 h 11133"/>
                  <a:gd name="connsiteX1" fmla="*/ 1638 w 12125"/>
                  <a:gd name="connsiteY1" fmla="*/ 6 h 11133"/>
                  <a:gd name="connsiteX2" fmla="*/ 1911 w 12125"/>
                  <a:gd name="connsiteY2" fmla="*/ 1222 h 11133"/>
                  <a:gd name="connsiteX3" fmla="*/ 951 w 12125"/>
                  <a:gd name="connsiteY3" fmla="*/ 570 h 11133"/>
                  <a:gd name="connsiteX4" fmla="*/ 817 w 12125"/>
                  <a:gd name="connsiteY4" fmla="*/ 614 h 11133"/>
                  <a:gd name="connsiteX5" fmla="*/ 1090 w 12125"/>
                  <a:gd name="connsiteY5" fmla="*/ 1769 h 11133"/>
                  <a:gd name="connsiteX6" fmla="*/ 249 w 12125"/>
                  <a:gd name="connsiteY6" fmla="*/ 1150 h 11133"/>
                  <a:gd name="connsiteX7" fmla="*/ 27 w 12125"/>
                  <a:gd name="connsiteY7" fmla="*/ 1313 h 11133"/>
                  <a:gd name="connsiteX8" fmla="*/ 1334 w 12125"/>
                  <a:gd name="connsiteY8" fmla="*/ 3866 h 11133"/>
                  <a:gd name="connsiteX9" fmla="*/ 2549 w 12125"/>
                  <a:gd name="connsiteY9" fmla="*/ 5416 h 11133"/>
                  <a:gd name="connsiteX10" fmla="*/ 9540 w 12125"/>
                  <a:gd name="connsiteY10" fmla="*/ 11100 h 11133"/>
                  <a:gd name="connsiteX11" fmla="*/ 9888 w 12125"/>
                  <a:gd name="connsiteY11" fmla="*/ 11133 h 11133"/>
                  <a:gd name="connsiteX12" fmla="*/ 12094 w 12125"/>
                  <a:gd name="connsiteY12" fmla="*/ 7879 h 11133"/>
                  <a:gd name="connsiteX13" fmla="*/ 10908 w 12125"/>
                  <a:gd name="connsiteY13" fmla="*/ 4687 h 11133"/>
                  <a:gd name="connsiteX14" fmla="*/ 9206 w 12125"/>
                  <a:gd name="connsiteY14" fmla="*/ 6237 h 11133"/>
                  <a:gd name="connsiteX15" fmla="*/ 4160 w 12125"/>
                  <a:gd name="connsiteY15" fmla="*/ 1830 h 11133"/>
                  <a:gd name="connsiteX0" fmla="*/ 4160 w 12125"/>
                  <a:gd name="connsiteY0" fmla="*/ 1260 h 10563"/>
                  <a:gd name="connsiteX1" fmla="*/ 1911 w 12125"/>
                  <a:gd name="connsiteY1" fmla="*/ 652 h 10563"/>
                  <a:gd name="connsiteX2" fmla="*/ 951 w 12125"/>
                  <a:gd name="connsiteY2" fmla="*/ 0 h 10563"/>
                  <a:gd name="connsiteX3" fmla="*/ 817 w 12125"/>
                  <a:gd name="connsiteY3" fmla="*/ 44 h 10563"/>
                  <a:gd name="connsiteX4" fmla="*/ 1090 w 12125"/>
                  <a:gd name="connsiteY4" fmla="*/ 1199 h 10563"/>
                  <a:gd name="connsiteX5" fmla="*/ 249 w 12125"/>
                  <a:gd name="connsiteY5" fmla="*/ 580 h 10563"/>
                  <a:gd name="connsiteX6" fmla="*/ 27 w 12125"/>
                  <a:gd name="connsiteY6" fmla="*/ 743 h 10563"/>
                  <a:gd name="connsiteX7" fmla="*/ 1334 w 12125"/>
                  <a:gd name="connsiteY7" fmla="*/ 3296 h 10563"/>
                  <a:gd name="connsiteX8" fmla="*/ 2549 w 12125"/>
                  <a:gd name="connsiteY8" fmla="*/ 4846 h 10563"/>
                  <a:gd name="connsiteX9" fmla="*/ 9540 w 12125"/>
                  <a:gd name="connsiteY9" fmla="*/ 10530 h 10563"/>
                  <a:gd name="connsiteX10" fmla="*/ 9888 w 12125"/>
                  <a:gd name="connsiteY10" fmla="*/ 10563 h 10563"/>
                  <a:gd name="connsiteX11" fmla="*/ 12094 w 12125"/>
                  <a:gd name="connsiteY11" fmla="*/ 7309 h 10563"/>
                  <a:gd name="connsiteX12" fmla="*/ 10908 w 12125"/>
                  <a:gd name="connsiteY12" fmla="*/ 4117 h 10563"/>
                  <a:gd name="connsiteX13" fmla="*/ 9206 w 12125"/>
                  <a:gd name="connsiteY13" fmla="*/ 5667 h 10563"/>
                  <a:gd name="connsiteX14" fmla="*/ 4160 w 12125"/>
                  <a:gd name="connsiteY14" fmla="*/ 1260 h 10563"/>
                  <a:gd name="connsiteX0" fmla="*/ 4160 w 12125"/>
                  <a:gd name="connsiteY0" fmla="*/ 1345 h 10648"/>
                  <a:gd name="connsiteX1" fmla="*/ 951 w 12125"/>
                  <a:gd name="connsiteY1" fmla="*/ 85 h 10648"/>
                  <a:gd name="connsiteX2" fmla="*/ 817 w 12125"/>
                  <a:gd name="connsiteY2" fmla="*/ 129 h 10648"/>
                  <a:gd name="connsiteX3" fmla="*/ 1090 w 12125"/>
                  <a:gd name="connsiteY3" fmla="*/ 1284 h 10648"/>
                  <a:gd name="connsiteX4" fmla="*/ 249 w 12125"/>
                  <a:gd name="connsiteY4" fmla="*/ 665 h 10648"/>
                  <a:gd name="connsiteX5" fmla="*/ 27 w 12125"/>
                  <a:gd name="connsiteY5" fmla="*/ 828 h 10648"/>
                  <a:gd name="connsiteX6" fmla="*/ 1334 w 12125"/>
                  <a:gd name="connsiteY6" fmla="*/ 3381 h 10648"/>
                  <a:gd name="connsiteX7" fmla="*/ 2549 w 12125"/>
                  <a:gd name="connsiteY7" fmla="*/ 4931 h 10648"/>
                  <a:gd name="connsiteX8" fmla="*/ 9540 w 12125"/>
                  <a:gd name="connsiteY8" fmla="*/ 10615 h 10648"/>
                  <a:gd name="connsiteX9" fmla="*/ 9888 w 12125"/>
                  <a:gd name="connsiteY9" fmla="*/ 10648 h 10648"/>
                  <a:gd name="connsiteX10" fmla="*/ 12094 w 12125"/>
                  <a:gd name="connsiteY10" fmla="*/ 7394 h 10648"/>
                  <a:gd name="connsiteX11" fmla="*/ 10908 w 12125"/>
                  <a:gd name="connsiteY11" fmla="*/ 4202 h 10648"/>
                  <a:gd name="connsiteX12" fmla="*/ 9206 w 12125"/>
                  <a:gd name="connsiteY12" fmla="*/ 5752 h 10648"/>
                  <a:gd name="connsiteX13" fmla="*/ 4160 w 12125"/>
                  <a:gd name="connsiteY13" fmla="*/ 1345 h 10648"/>
                  <a:gd name="connsiteX0" fmla="*/ 4160 w 12125"/>
                  <a:gd name="connsiteY0" fmla="*/ 1217 h 10520"/>
                  <a:gd name="connsiteX1" fmla="*/ 817 w 12125"/>
                  <a:gd name="connsiteY1" fmla="*/ 1 h 10520"/>
                  <a:gd name="connsiteX2" fmla="*/ 1090 w 12125"/>
                  <a:gd name="connsiteY2" fmla="*/ 1156 h 10520"/>
                  <a:gd name="connsiteX3" fmla="*/ 249 w 12125"/>
                  <a:gd name="connsiteY3" fmla="*/ 537 h 10520"/>
                  <a:gd name="connsiteX4" fmla="*/ 27 w 12125"/>
                  <a:gd name="connsiteY4" fmla="*/ 700 h 10520"/>
                  <a:gd name="connsiteX5" fmla="*/ 1334 w 12125"/>
                  <a:gd name="connsiteY5" fmla="*/ 3253 h 10520"/>
                  <a:gd name="connsiteX6" fmla="*/ 2549 w 12125"/>
                  <a:gd name="connsiteY6" fmla="*/ 4803 h 10520"/>
                  <a:gd name="connsiteX7" fmla="*/ 9540 w 12125"/>
                  <a:gd name="connsiteY7" fmla="*/ 10487 h 10520"/>
                  <a:gd name="connsiteX8" fmla="*/ 9888 w 12125"/>
                  <a:gd name="connsiteY8" fmla="*/ 10520 h 10520"/>
                  <a:gd name="connsiteX9" fmla="*/ 12094 w 12125"/>
                  <a:gd name="connsiteY9" fmla="*/ 7266 h 10520"/>
                  <a:gd name="connsiteX10" fmla="*/ 10908 w 12125"/>
                  <a:gd name="connsiteY10" fmla="*/ 4074 h 10520"/>
                  <a:gd name="connsiteX11" fmla="*/ 9206 w 12125"/>
                  <a:gd name="connsiteY11" fmla="*/ 5624 h 10520"/>
                  <a:gd name="connsiteX12" fmla="*/ 4160 w 12125"/>
                  <a:gd name="connsiteY12" fmla="*/ 1217 h 10520"/>
                  <a:gd name="connsiteX0" fmla="*/ 4160 w 12125"/>
                  <a:gd name="connsiteY0" fmla="*/ 680 h 9983"/>
                  <a:gd name="connsiteX1" fmla="*/ 1090 w 12125"/>
                  <a:gd name="connsiteY1" fmla="*/ 619 h 9983"/>
                  <a:gd name="connsiteX2" fmla="*/ 249 w 12125"/>
                  <a:gd name="connsiteY2" fmla="*/ 0 h 9983"/>
                  <a:gd name="connsiteX3" fmla="*/ 27 w 12125"/>
                  <a:gd name="connsiteY3" fmla="*/ 163 h 9983"/>
                  <a:gd name="connsiteX4" fmla="*/ 1334 w 12125"/>
                  <a:gd name="connsiteY4" fmla="*/ 2716 h 9983"/>
                  <a:gd name="connsiteX5" fmla="*/ 2549 w 12125"/>
                  <a:gd name="connsiteY5" fmla="*/ 4266 h 9983"/>
                  <a:gd name="connsiteX6" fmla="*/ 9540 w 12125"/>
                  <a:gd name="connsiteY6" fmla="*/ 9950 h 9983"/>
                  <a:gd name="connsiteX7" fmla="*/ 9888 w 12125"/>
                  <a:gd name="connsiteY7" fmla="*/ 9983 h 9983"/>
                  <a:gd name="connsiteX8" fmla="*/ 12094 w 12125"/>
                  <a:gd name="connsiteY8" fmla="*/ 6729 h 9983"/>
                  <a:gd name="connsiteX9" fmla="*/ 10908 w 12125"/>
                  <a:gd name="connsiteY9" fmla="*/ 3537 h 9983"/>
                  <a:gd name="connsiteX10" fmla="*/ 9206 w 12125"/>
                  <a:gd name="connsiteY10" fmla="*/ 5087 h 9983"/>
                  <a:gd name="connsiteX11" fmla="*/ 4160 w 12125"/>
                  <a:gd name="connsiteY11" fmla="*/ 680 h 9983"/>
                  <a:gd name="connsiteX0" fmla="*/ 3523 w 10092"/>
                  <a:gd name="connsiteY0" fmla="*/ 708 h 10027"/>
                  <a:gd name="connsiteX1" fmla="*/ 297 w 10092"/>
                  <a:gd name="connsiteY1" fmla="*/ 27 h 10027"/>
                  <a:gd name="connsiteX2" fmla="*/ 114 w 10092"/>
                  <a:gd name="connsiteY2" fmla="*/ 190 h 10027"/>
                  <a:gd name="connsiteX3" fmla="*/ 1192 w 10092"/>
                  <a:gd name="connsiteY3" fmla="*/ 2748 h 10027"/>
                  <a:gd name="connsiteX4" fmla="*/ 2194 w 10092"/>
                  <a:gd name="connsiteY4" fmla="*/ 4300 h 10027"/>
                  <a:gd name="connsiteX5" fmla="*/ 7960 w 10092"/>
                  <a:gd name="connsiteY5" fmla="*/ 9994 h 10027"/>
                  <a:gd name="connsiteX6" fmla="*/ 8247 w 10092"/>
                  <a:gd name="connsiteY6" fmla="*/ 10027 h 10027"/>
                  <a:gd name="connsiteX7" fmla="*/ 10066 w 10092"/>
                  <a:gd name="connsiteY7" fmla="*/ 6767 h 10027"/>
                  <a:gd name="connsiteX8" fmla="*/ 9088 w 10092"/>
                  <a:gd name="connsiteY8" fmla="*/ 3570 h 10027"/>
                  <a:gd name="connsiteX9" fmla="*/ 7685 w 10092"/>
                  <a:gd name="connsiteY9" fmla="*/ 5123 h 10027"/>
                  <a:gd name="connsiteX10" fmla="*/ 3523 w 10092"/>
                  <a:gd name="connsiteY10" fmla="*/ 708 h 10027"/>
                  <a:gd name="connsiteX0" fmla="*/ 3475 w 10044"/>
                  <a:gd name="connsiteY0" fmla="*/ 720 h 10039"/>
                  <a:gd name="connsiteX1" fmla="*/ 66 w 10044"/>
                  <a:gd name="connsiteY1" fmla="*/ 202 h 10039"/>
                  <a:gd name="connsiteX2" fmla="*/ 1144 w 10044"/>
                  <a:gd name="connsiteY2" fmla="*/ 2760 h 10039"/>
                  <a:gd name="connsiteX3" fmla="*/ 2146 w 10044"/>
                  <a:gd name="connsiteY3" fmla="*/ 4312 h 10039"/>
                  <a:gd name="connsiteX4" fmla="*/ 7912 w 10044"/>
                  <a:gd name="connsiteY4" fmla="*/ 10006 h 10039"/>
                  <a:gd name="connsiteX5" fmla="*/ 8199 w 10044"/>
                  <a:gd name="connsiteY5" fmla="*/ 10039 h 10039"/>
                  <a:gd name="connsiteX6" fmla="*/ 10018 w 10044"/>
                  <a:gd name="connsiteY6" fmla="*/ 6779 h 10039"/>
                  <a:gd name="connsiteX7" fmla="*/ 9040 w 10044"/>
                  <a:gd name="connsiteY7" fmla="*/ 3582 h 10039"/>
                  <a:gd name="connsiteX8" fmla="*/ 7637 w 10044"/>
                  <a:gd name="connsiteY8" fmla="*/ 5135 h 10039"/>
                  <a:gd name="connsiteX9" fmla="*/ 3475 w 10044"/>
                  <a:gd name="connsiteY9" fmla="*/ 720 h 10039"/>
                  <a:gd name="connsiteX0" fmla="*/ 2358 w 8927"/>
                  <a:gd name="connsiteY0" fmla="*/ 56 h 9375"/>
                  <a:gd name="connsiteX1" fmla="*/ 27 w 8927"/>
                  <a:gd name="connsiteY1" fmla="*/ 2096 h 9375"/>
                  <a:gd name="connsiteX2" fmla="*/ 1029 w 8927"/>
                  <a:gd name="connsiteY2" fmla="*/ 3648 h 9375"/>
                  <a:gd name="connsiteX3" fmla="*/ 6795 w 8927"/>
                  <a:gd name="connsiteY3" fmla="*/ 9342 h 9375"/>
                  <a:gd name="connsiteX4" fmla="*/ 7082 w 8927"/>
                  <a:gd name="connsiteY4" fmla="*/ 9375 h 9375"/>
                  <a:gd name="connsiteX5" fmla="*/ 8901 w 8927"/>
                  <a:gd name="connsiteY5" fmla="*/ 6115 h 9375"/>
                  <a:gd name="connsiteX6" fmla="*/ 7923 w 8927"/>
                  <a:gd name="connsiteY6" fmla="*/ 2918 h 9375"/>
                  <a:gd name="connsiteX7" fmla="*/ 6520 w 8927"/>
                  <a:gd name="connsiteY7" fmla="*/ 4471 h 9375"/>
                  <a:gd name="connsiteX8" fmla="*/ 2358 w 8927"/>
                  <a:gd name="connsiteY8" fmla="*/ 56 h 9375"/>
                  <a:gd name="connsiteX0" fmla="*/ 2641 w 10000"/>
                  <a:gd name="connsiteY0" fmla="*/ 0 h 9940"/>
                  <a:gd name="connsiteX1" fmla="*/ 30 w 10000"/>
                  <a:gd name="connsiteY1" fmla="*/ 2176 h 9940"/>
                  <a:gd name="connsiteX2" fmla="*/ 1153 w 10000"/>
                  <a:gd name="connsiteY2" fmla="*/ 3831 h 9940"/>
                  <a:gd name="connsiteX3" fmla="*/ 7612 w 10000"/>
                  <a:gd name="connsiteY3" fmla="*/ 9905 h 9940"/>
                  <a:gd name="connsiteX4" fmla="*/ 7933 w 10000"/>
                  <a:gd name="connsiteY4" fmla="*/ 9940 h 9940"/>
                  <a:gd name="connsiteX5" fmla="*/ 9971 w 10000"/>
                  <a:gd name="connsiteY5" fmla="*/ 6463 h 9940"/>
                  <a:gd name="connsiteX6" fmla="*/ 8875 w 10000"/>
                  <a:gd name="connsiteY6" fmla="*/ 3053 h 9940"/>
                  <a:gd name="connsiteX7" fmla="*/ 7304 w 10000"/>
                  <a:gd name="connsiteY7" fmla="*/ 4709 h 9940"/>
                  <a:gd name="connsiteX8" fmla="*/ 2641 w 10000"/>
                  <a:gd name="connsiteY8" fmla="*/ 0 h 9940"/>
                  <a:gd name="connsiteX0" fmla="*/ 2611 w 9970"/>
                  <a:gd name="connsiteY0" fmla="*/ 0 h 10000"/>
                  <a:gd name="connsiteX1" fmla="*/ 0 w 9970"/>
                  <a:gd name="connsiteY1" fmla="*/ 2189 h 10000"/>
                  <a:gd name="connsiteX2" fmla="*/ 1123 w 9970"/>
                  <a:gd name="connsiteY2" fmla="*/ 3854 h 10000"/>
                  <a:gd name="connsiteX3" fmla="*/ 7582 w 9970"/>
                  <a:gd name="connsiteY3" fmla="*/ 9965 h 10000"/>
                  <a:gd name="connsiteX4" fmla="*/ 7903 w 9970"/>
                  <a:gd name="connsiteY4" fmla="*/ 10000 h 10000"/>
                  <a:gd name="connsiteX5" fmla="*/ 9941 w 9970"/>
                  <a:gd name="connsiteY5" fmla="*/ 6502 h 10000"/>
                  <a:gd name="connsiteX6" fmla="*/ 8845 w 9970"/>
                  <a:gd name="connsiteY6" fmla="*/ 3071 h 10000"/>
                  <a:gd name="connsiteX7" fmla="*/ 7274 w 9970"/>
                  <a:gd name="connsiteY7" fmla="*/ 4737 h 10000"/>
                  <a:gd name="connsiteX8" fmla="*/ 2611 w 9970"/>
                  <a:gd name="connsiteY8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970" h="10000" extrusionOk="0">
                    <a:moveTo>
                      <a:pt x="2611" y="0"/>
                    </a:moveTo>
                    <a:lnTo>
                      <a:pt x="0" y="2189"/>
                    </a:lnTo>
                    <a:lnTo>
                      <a:pt x="1123" y="3854"/>
                    </a:lnTo>
                    <a:cubicBezTo>
                      <a:pt x="3567" y="7450"/>
                      <a:pt x="6093" y="9637"/>
                      <a:pt x="7582" y="9965"/>
                    </a:cubicBezTo>
                    <a:cubicBezTo>
                      <a:pt x="7692" y="9989"/>
                      <a:pt x="7798" y="10000"/>
                      <a:pt x="7903" y="10000"/>
                    </a:cubicBezTo>
                    <a:cubicBezTo>
                      <a:pt x="9224" y="10000"/>
                      <a:pt x="10149" y="8167"/>
                      <a:pt x="9941" y="6502"/>
                    </a:cubicBezTo>
                    <a:cubicBezTo>
                      <a:pt x="9829" y="5783"/>
                      <a:pt x="9380" y="4410"/>
                      <a:pt x="8845" y="3071"/>
                    </a:cubicBezTo>
                    <a:cubicBezTo>
                      <a:pt x="7274" y="4345"/>
                      <a:pt x="7217" y="4640"/>
                      <a:pt x="7274" y="4737"/>
                    </a:cubicBezTo>
                    <a:cubicBezTo>
                      <a:pt x="6122" y="4051"/>
                      <a:pt x="3501" y="937"/>
                      <a:pt x="2611" y="0"/>
                    </a:cubicBezTo>
                    <a:close/>
                  </a:path>
                </a:pathLst>
              </a:custGeom>
              <a:solidFill>
                <a:srgbClr val="6866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9110;p59">
                <a:extLst>
                  <a:ext uri="{FF2B5EF4-FFF2-40B4-BE49-F238E27FC236}">
                    <a16:creationId xmlns:a16="http://schemas.microsoft.com/office/drawing/2014/main" id="{E027F71B-CC18-4F90-A28D-ACD1FB65C9D2}"/>
                  </a:ext>
                </a:extLst>
              </p:cNvPr>
              <p:cNvSpPr/>
              <p:nvPr/>
            </p:nvSpPr>
            <p:spPr>
              <a:xfrm rot="17724222" flipH="1">
                <a:off x="3351171" y="4487340"/>
                <a:ext cx="698844" cy="127047"/>
              </a:xfrm>
              <a:custGeom>
                <a:avLst/>
                <a:gdLst/>
                <a:ahLst/>
                <a:cxnLst/>
                <a:rect l="l" t="t" r="r" b="b"/>
                <a:pathLst>
                  <a:path w="6344" h="1792" extrusionOk="0">
                    <a:moveTo>
                      <a:pt x="6344" y="0"/>
                    </a:moveTo>
                    <a:cubicBezTo>
                      <a:pt x="6344" y="0"/>
                      <a:pt x="6245" y="62"/>
                      <a:pt x="6086" y="148"/>
                    </a:cubicBezTo>
                    <a:cubicBezTo>
                      <a:pt x="6012" y="197"/>
                      <a:pt x="5914" y="258"/>
                      <a:pt x="5804" y="319"/>
                    </a:cubicBezTo>
                    <a:cubicBezTo>
                      <a:pt x="5706" y="393"/>
                      <a:pt x="5571" y="454"/>
                      <a:pt x="5423" y="516"/>
                    </a:cubicBezTo>
                    <a:cubicBezTo>
                      <a:pt x="5288" y="589"/>
                      <a:pt x="5141" y="663"/>
                      <a:pt x="4982" y="736"/>
                    </a:cubicBezTo>
                    <a:cubicBezTo>
                      <a:pt x="4810" y="810"/>
                      <a:pt x="4638" y="859"/>
                      <a:pt x="4454" y="933"/>
                    </a:cubicBezTo>
                    <a:cubicBezTo>
                      <a:pt x="4368" y="970"/>
                      <a:pt x="4270" y="1006"/>
                      <a:pt x="4184" y="1043"/>
                    </a:cubicBezTo>
                    <a:cubicBezTo>
                      <a:pt x="4086" y="1080"/>
                      <a:pt x="3988" y="1092"/>
                      <a:pt x="3890" y="1129"/>
                    </a:cubicBezTo>
                    <a:cubicBezTo>
                      <a:pt x="3694" y="1190"/>
                      <a:pt x="3497" y="1252"/>
                      <a:pt x="3301" y="1301"/>
                    </a:cubicBezTo>
                    <a:cubicBezTo>
                      <a:pt x="3092" y="1338"/>
                      <a:pt x="2896" y="1387"/>
                      <a:pt x="2700" y="1423"/>
                    </a:cubicBezTo>
                    <a:cubicBezTo>
                      <a:pt x="2491" y="1473"/>
                      <a:pt x="2295" y="1497"/>
                      <a:pt x="2111" y="1522"/>
                    </a:cubicBezTo>
                    <a:cubicBezTo>
                      <a:pt x="1915" y="1534"/>
                      <a:pt x="1731" y="1571"/>
                      <a:pt x="1547" y="1583"/>
                    </a:cubicBezTo>
                    <a:cubicBezTo>
                      <a:pt x="1375" y="1583"/>
                      <a:pt x="1203" y="1595"/>
                      <a:pt x="1056" y="1595"/>
                    </a:cubicBezTo>
                    <a:cubicBezTo>
                      <a:pt x="970" y="1608"/>
                      <a:pt x="896" y="1608"/>
                      <a:pt x="823" y="1608"/>
                    </a:cubicBezTo>
                    <a:cubicBezTo>
                      <a:pt x="761" y="1608"/>
                      <a:pt x="688" y="1595"/>
                      <a:pt x="626" y="1595"/>
                    </a:cubicBezTo>
                    <a:cubicBezTo>
                      <a:pt x="504" y="1583"/>
                      <a:pt x="381" y="1583"/>
                      <a:pt x="295" y="1571"/>
                    </a:cubicBezTo>
                    <a:cubicBezTo>
                      <a:pt x="111" y="1558"/>
                      <a:pt x="1" y="1558"/>
                      <a:pt x="1" y="1558"/>
                    </a:cubicBezTo>
                    <a:lnTo>
                      <a:pt x="1" y="1558"/>
                    </a:lnTo>
                    <a:cubicBezTo>
                      <a:pt x="1" y="1558"/>
                      <a:pt x="111" y="1583"/>
                      <a:pt x="283" y="1632"/>
                    </a:cubicBezTo>
                    <a:cubicBezTo>
                      <a:pt x="369" y="1644"/>
                      <a:pt x="479" y="1669"/>
                      <a:pt x="614" y="1693"/>
                    </a:cubicBezTo>
                    <a:cubicBezTo>
                      <a:pt x="675" y="1706"/>
                      <a:pt x="737" y="1730"/>
                      <a:pt x="810" y="1742"/>
                    </a:cubicBezTo>
                    <a:cubicBezTo>
                      <a:pt x="884" y="1742"/>
                      <a:pt x="958" y="1755"/>
                      <a:pt x="1031" y="1755"/>
                    </a:cubicBezTo>
                    <a:cubicBezTo>
                      <a:pt x="1191" y="1767"/>
                      <a:pt x="1375" y="1779"/>
                      <a:pt x="1559" y="1792"/>
                    </a:cubicBezTo>
                    <a:cubicBezTo>
                      <a:pt x="1743" y="1792"/>
                      <a:pt x="1927" y="1767"/>
                      <a:pt x="2123" y="1755"/>
                    </a:cubicBezTo>
                    <a:cubicBezTo>
                      <a:pt x="2332" y="1742"/>
                      <a:pt x="2540" y="1742"/>
                      <a:pt x="2737" y="1693"/>
                    </a:cubicBezTo>
                    <a:cubicBezTo>
                      <a:pt x="2945" y="1644"/>
                      <a:pt x="3154" y="1608"/>
                      <a:pt x="3362" y="1571"/>
                    </a:cubicBezTo>
                    <a:cubicBezTo>
                      <a:pt x="3571" y="1509"/>
                      <a:pt x="3767" y="1448"/>
                      <a:pt x="3976" y="1387"/>
                    </a:cubicBezTo>
                    <a:cubicBezTo>
                      <a:pt x="4074" y="1350"/>
                      <a:pt x="4172" y="1325"/>
                      <a:pt x="4270" y="1289"/>
                    </a:cubicBezTo>
                    <a:cubicBezTo>
                      <a:pt x="4356" y="1239"/>
                      <a:pt x="4454" y="1203"/>
                      <a:pt x="4540" y="1166"/>
                    </a:cubicBezTo>
                    <a:cubicBezTo>
                      <a:pt x="4724" y="1080"/>
                      <a:pt x="4908" y="1006"/>
                      <a:pt x="5068" y="920"/>
                    </a:cubicBezTo>
                    <a:cubicBezTo>
                      <a:pt x="5215" y="822"/>
                      <a:pt x="5374" y="736"/>
                      <a:pt x="5509" y="651"/>
                    </a:cubicBezTo>
                    <a:cubicBezTo>
                      <a:pt x="5644" y="577"/>
                      <a:pt x="5767" y="491"/>
                      <a:pt x="5865" y="405"/>
                    </a:cubicBezTo>
                    <a:cubicBezTo>
                      <a:pt x="5963" y="319"/>
                      <a:pt x="6049" y="258"/>
                      <a:pt x="6123" y="197"/>
                    </a:cubicBezTo>
                    <a:cubicBezTo>
                      <a:pt x="6258" y="74"/>
                      <a:pt x="6344" y="0"/>
                      <a:pt x="6344" y="0"/>
                    </a:cubicBezTo>
                    <a:close/>
                  </a:path>
                </a:pathLst>
              </a:custGeom>
              <a:solidFill>
                <a:srgbClr val="9F9A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9110;p59">
                <a:extLst>
                  <a:ext uri="{FF2B5EF4-FFF2-40B4-BE49-F238E27FC236}">
                    <a16:creationId xmlns:a16="http://schemas.microsoft.com/office/drawing/2014/main" id="{1A67F71F-69F0-4DF1-8ABF-BB933B2E30B2}"/>
                  </a:ext>
                </a:extLst>
              </p:cNvPr>
              <p:cNvSpPr/>
              <p:nvPr/>
            </p:nvSpPr>
            <p:spPr>
              <a:xfrm rot="14674049" flipH="1" flipV="1">
                <a:off x="3099410" y="4686446"/>
                <a:ext cx="251485" cy="111313"/>
              </a:xfrm>
              <a:custGeom>
                <a:avLst/>
                <a:gdLst/>
                <a:ahLst/>
                <a:cxnLst/>
                <a:rect l="l" t="t" r="r" b="b"/>
                <a:pathLst>
                  <a:path w="6344" h="1792" extrusionOk="0">
                    <a:moveTo>
                      <a:pt x="6344" y="0"/>
                    </a:moveTo>
                    <a:cubicBezTo>
                      <a:pt x="6344" y="0"/>
                      <a:pt x="6245" y="62"/>
                      <a:pt x="6086" y="148"/>
                    </a:cubicBezTo>
                    <a:cubicBezTo>
                      <a:pt x="6012" y="197"/>
                      <a:pt x="5914" y="258"/>
                      <a:pt x="5804" y="319"/>
                    </a:cubicBezTo>
                    <a:cubicBezTo>
                      <a:pt x="5706" y="393"/>
                      <a:pt x="5571" y="454"/>
                      <a:pt x="5423" y="516"/>
                    </a:cubicBezTo>
                    <a:cubicBezTo>
                      <a:pt x="5288" y="589"/>
                      <a:pt x="5141" y="663"/>
                      <a:pt x="4982" y="736"/>
                    </a:cubicBezTo>
                    <a:cubicBezTo>
                      <a:pt x="4810" y="810"/>
                      <a:pt x="4638" y="859"/>
                      <a:pt x="4454" y="933"/>
                    </a:cubicBezTo>
                    <a:cubicBezTo>
                      <a:pt x="4368" y="970"/>
                      <a:pt x="4270" y="1006"/>
                      <a:pt x="4184" y="1043"/>
                    </a:cubicBezTo>
                    <a:cubicBezTo>
                      <a:pt x="4086" y="1080"/>
                      <a:pt x="3988" y="1092"/>
                      <a:pt x="3890" y="1129"/>
                    </a:cubicBezTo>
                    <a:cubicBezTo>
                      <a:pt x="3694" y="1190"/>
                      <a:pt x="3497" y="1252"/>
                      <a:pt x="3301" y="1301"/>
                    </a:cubicBezTo>
                    <a:cubicBezTo>
                      <a:pt x="3092" y="1338"/>
                      <a:pt x="2896" y="1387"/>
                      <a:pt x="2700" y="1423"/>
                    </a:cubicBezTo>
                    <a:cubicBezTo>
                      <a:pt x="2491" y="1473"/>
                      <a:pt x="2295" y="1497"/>
                      <a:pt x="2111" y="1522"/>
                    </a:cubicBezTo>
                    <a:cubicBezTo>
                      <a:pt x="1915" y="1534"/>
                      <a:pt x="1731" y="1571"/>
                      <a:pt x="1547" y="1583"/>
                    </a:cubicBezTo>
                    <a:cubicBezTo>
                      <a:pt x="1375" y="1583"/>
                      <a:pt x="1203" y="1595"/>
                      <a:pt x="1056" y="1595"/>
                    </a:cubicBezTo>
                    <a:cubicBezTo>
                      <a:pt x="970" y="1608"/>
                      <a:pt x="896" y="1608"/>
                      <a:pt x="823" y="1608"/>
                    </a:cubicBezTo>
                    <a:cubicBezTo>
                      <a:pt x="761" y="1608"/>
                      <a:pt x="688" y="1595"/>
                      <a:pt x="626" y="1595"/>
                    </a:cubicBezTo>
                    <a:cubicBezTo>
                      <a:pt x="504" y="1583"/>
                      <a:pt x="381" y="1583"/>
                      <a:pt x="295" y="1571"/>
                    </a:cubicBezTo>
                    <a:cubicBezTo>
                      <a:pt x="111" y="1558"/>
                      <a:pt x="1" y="1558"/>
                      <a:pt x="1" y="1558"/>
                    </a:cubicBezTo>
                    <a:lnTo>
                      <a:pt x="1" y="1558"/>
                    </a:lnTo>
                    <a:cubicBezTo>
                      <a:pt x="1" y="1558"/>
                      <a:pt x="111" y="1583"/>
                      <a:pt x="283" y="1632"/>
                    </a:cubicBezTo>
                    <a:cubicBezTo>
                      <a:pt x="369" y="1644"/>
                      <a:pt x="479" y="1669"/>
                      <a:pt x="614" y="1693"/>
                    </a:cubicBezTo>
                    <a:cubicBezTo>
                      <a:pt x="675" y="1706"/>
                      <a:pt x="737" y="1730"/>
                      <a:pt x="810" y="1742"/>
                    </a:cubicBezTo>
                    <a:cubicBezTo>
                      <a:pt x="884" y="1742"/>
                      <a:pt x="958" y="1755"/>
                      <a:pt x="1031" y="1755"/>
                    </a:cubicBezTo>
                    <a:cubicBezTo>
                      <a:pt x="1191" y="1767"/>
                      <a:pt x="1375" y="1779"/>
                      <a:pt x="1559" y="1792"/>
                    </a:cubicBezTo>
                    <a:cubicBezTo>
                      <a:pt x="1743" y="1792"/>
                      <a:pt x="1927" y="1767"/>
                      <a:pt x="2123" y="1755"/>
                    </a:cubicBezTo>
                    <a:cubicBezTo>
                      <a:pt x="2332" y="1742"/>
                      <a:pt x="2540" y="1742"/>
                      <a:pt x="2737" y="1693"/>
                    </a:cubicBezTo>
                    <a:cubicBezTo>
                      <a:pt x="2945" y="1644"/>
                      <a:pt x="3154" y="1608"/>
                      <a:pt x="3362" y="1571"/>
                    </a:cubicBezTo>
                    <a:cubicBezTo>
                      <a:pt x="3571" y="1509"/>
                      <a:pt x="3767" y="1448"/>
                      <a:pt x="3976" y="1387"/>
                    </a:cubicBezTo>
                    <a:cubicBezTo>
                      <a:pt x="4074" y="1350"/>
                      <a:pt x="4172" y="1325"/>
                      <a:pt x="4270" y="1289"/>
                    </a:cubicBezTo>
                    <a:cubicBezTo>
                      <a:pt x="4356" y="1239"/>
                      <a:pt x="4454" y="1203"/>
                      <a:pt x="4540" y="1166"/>
                    </a:cubicBezTo>
                    <a:cubicBezTo>
                      <a:pt x="4724" y="1080"/>
                      <a:pt x="4908" y="1006"/>
                      <a:pt x="5068" y="920"/>
                    </a:cubicBezTo>
                    <a:cubicBezTo>
                      <a:pt x="5215" y="822"/>
                      <a:pt x="5374" y="736"/>
                      <a:pt x="5509" y="651"/>
                    </a:cubicBezTo>
                    <a:cubicBezTo>
                      <a:pt x="5644" y="577"/>
                      <a:pt x="5767" y="491"/>
                      <a:pt x="5865" y="405"/>
                    </a:cubicBezTo>
                    <a:cubicBezTo>
                      <a:pt x="5963" y="319"/>
                      <a:pt x="6049" y="258"/>
                      <a:pt x="6123" y="197"/>
                    </a:cubicBezTo>
                    <a:cubicBezTo>
                      <a:pt x="6258" y="74"/>
                      <a:pt x="6344" y="0"/>
                      <a:pt x="6344" y="0"/>
                    </a:cubicBezTo>
                    <a:close/>
                  </a:path>
                </a:pathLst>
              </a:custGeom>
              <a:solidFill>
                <a:srgbClr val="9F9A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9110;p59">
                <a:extLst>
                  <a:ext uri="{FF2B5EF4-FFF2-40B4-BE49-F238E27FC236}">
                    <a16:creationId xmlns:a16="http://schemas.microsoft.com/office/drawing/2014/main" id="{82348E7F-385F-4C52-8696-C890BE2BDBFA}"/>
                  </a:ext>
                </a:extLst>
              </p:cNvPr>
              <p:cNvSpPr/>
              <p:nvPr/>
            </p:nvSpPr>
            <p:spPr>
              <a:xfrm rot="5190443" flipV="1">
                <a:off x="2947700" y="4732812"/>
                <a:ext cx="251485" cy="141968"/>
              </a:xfrm>
              <a:custGeom>
                <a:avLst/>
                <a:gdLst/>
                <a:ahLst/>
                <a:cxnLst/>
                <a:rect l="l" t="t" r="r" b="b"/>
                <a:pathLst>
                  <a:path w="6344" h="1792" extrusionOk="0">
                    <a:moveTo>
                      <a:pt x="6344" y="0"/>
                    </a:moveTo>
                    <a:cubicBezTo>
                      <a:pt x="6344" y="0"/>
                      <a:pt x="6245" y="62"/>
                      <a:pt x="6086" y="148"/>
                    </a:cubicBezTo>
                    <a:cubicBezTo>
                      <a:pt x="6012" y="197"/>
                      <a:pt x="5914" y="258"/>
                      <a:pt x="5804" y="319"/>
                    </a:cubicBezTo>
                    <a:cubicBezTo>
                      <a:pt x="5706" y="393"/>
                      <a:pt x="5571" y="454"/>
                      <a:pt x="5423" y="516"/>
                    </a:cubicBezTo>
                    <a:cubicBezTo>
                      <a:pt x="5288" y="589"/>
                      <a:pt x="5141" y="663"/>
                      <a:pt x="4982" y="736"/>
                    </a:cubicBezTo>
                    <a:cubicBezTo>
                      <a:pt x="4810" y="810"/>
                      <a:pt x="4638" y="859"/>
                      <a:pt x="4454" y="933"/>
                    </a:cubicBezTo>
                    <a:cubicBezTo>
                      <a:pt x="4368" y="970"/>
                      <a:pt x="4270" y="1006"/>
                      <a:pt x="4184" y="1043"/>
                    </a:cubicBezTo>
                    <a:cubicBezTo>
                      <a:pt x="4086" y="1080"/>
                      <a:pt x="3988" y="1092"/>
                      <a:pt x="3890" y="1129"/>
                    </a:cubicBezTo>
                    <a:cubicBezTo>
                      <a:pt x="3694" y="1190"/>
                      <a:pt x="3497" y="1252"/>
                      <a:pt x="3301" y="1301"/>
                    </a:cubicBezTo>
                    <a:cubicBezTo>
                      <a:pt x="3092" y="1338"/>
                      <a:pt x="2896" y="1387"/>
                      <a:pt x="2700" y="1423"/>
                    </a:cubicBezTo>
                    <a:cubicBezTo>
                      <a:pt x="2491" y="1473"/>
                      <a:pt x="2295" y="1497"/>
                      <a:pt x="2111" y="1522"/>
                    </a:cubicBezTo>
                    <a:cubicBezTo>
                      <a:pt x="1915" y="1534"/>
                      <a:pt x="1731" y="1571"/>
                      <a:pt x="1547" y="1583"/>
                    </a:cubicBezTo>
                    <a:cubicBezTo>
                      <a:pt x="1375" y="1583"/>
                      <a:pt x="1203" y="1595"/>
                      <a:pt x="1056" y="1595"/>
                    </a:cubicBezTo>
                    <a:cubicBezTo>
                      <a:pt x="970" y="1608"/>
                      <a:pt x="896" y="1608"/>
                      <a:pt x="823" y="1608"/>
                    </a:cubicBezTo>
                    <a:cubicBezTo>
                      <a:pt x="761" y="1608"/>
                      <a:pt x="688" y="1595"/>
                      <a:pt x="626" y="1595"/>
                    </a:cubicBezTo>
                    <a:cubicBezTo>
                      <a:pt x="504" y="1583"/>
                      <a:pt x="381" y="1583"/>
                      <a:pt x="295" y="1571"/>
                    </a:cubicBezTo>
                    <a:cubicBezTo>
                      <a:pt x="111" y="1558"/>
                      <a:pt x="1" y="1558"/>
                      <a:pt x="1" y="1558"/>
                    </a:cubicBezTo>
                    <a:lnTo>
                      <a:pt x="1" y="1558"/>
                    </a:lnTo>
                    <a:cubicBezTo>
                      <a:pt x="1" y="1558"/>
                      <a:pt x="111" y="1583"/>
                      <a:pt x="283" y="1632"/>
                    </a:cubicBezTo>
                    <a:cubicBezTo>
                      <a:pt x="369" y="1644"/>
                      <a:pt x="479" y="1669"/>
                      <a:pt x="614" y="1693"/>
                    </a:cubicBezTo>
                    <a:cubicBezTo>
                      <a:pt x="675" y="1706"/>
                      <a:pt x="737" y="1730"/>
                      <a:pt x="810" y="1742"/>
                    </a:cubicBezTo>
                    <a:cubicBezTo>
                      <a:pt x="884" y="1742"/>
                      <a:pt x="958" y="1755"/>
                      <a:pt x="1031" y="1755"/>
                    </a:cubicBezTo>
                    <a:cubicBezTo>
                      <a:pt x="1191" y="1767"/>
                      <a:pt x="1375" y="1779"/>
                      <a:pt x="1559" y="1792"/>
                    </a:cubicBezTo>
                    <a:cubicBezTo>
                      <a:pt x="1743" y="1792"/>
                      <a:pt x="1927" y="1767"/>
                      <a:pt x="2123" y="1755"/>
                    </a:cubicBezTo>
                    <a:cubicBezTo>
                      <a:pt x="2332" y="1742"/>
                      <a:pt x="2540" y="1742"/>
                      <a:pt x="2737" y="1693"/>
                    </a:cubicBezTo>
                    <a:cubicBezTo>
                      <a:pt x="2945" y="1644"/>
                      <a:pt x="3154" y="1608"/>
                      <a:pt x="3362" y="1571"/>
                    </a:cubicBezTo>
                    <a:cubicBezTo>
                      <a:pt x="3571" y="1509"/>
                      <a:pt x="3767" y="1448"/>
                      <a:pt x="3976" y="1387"/>
                    </a:cubicBezTo>
                    <a:cubicBezTo>
                      <a:pt x="4074" y="1350"/>
                      <a:pt x="4172" y="1325"/>
                      <a:pt x="4270" y="1289"/>
                    </a:cubicBezTo>
                    <a:cubicBezTo>
                      <a:pt x="4356" y="1239"/>
                      <a:pt x="4454" y="1203"/>
                      <a:pt x="4540" y="1166"/>
                    </a:cubicBezTo>
                    <a:cubicBezTo>
                      <a:pt x="4724" y="1080"/>
                      <a:pt x="4908" y="1006"/>
                      <a:pt x="5068" y="920"/>
                    </a:cubicBezTo>
                    <a:cubicBezTo>
                      <a:pt x="5215" y="822"/>
                      <a:pt x="5374" y="736"/>
                      <a:pt x="5509" y="651"/>
                    </a:cubicBezTo>
                    <a:cubicBezTo>
                      <a:pt x="5644" y="577"/>
                      <a:pt x="5767" y="491"/>
                      <a:pt x="5865" y="405"/>
                    </a:cubicBezTo>
                    <a:cubicBezTo>
                      <a:pt x="5963" y="319"/>
                      <a:pt x="6049" y="258"/>
                      <a:pt x="6123" y="197"/>
                    </a:cubicBezTo>
                    <a:cubicBezTo>
                      <a:pt x="6258" y="74"/>
                      <a:pt x="6344" y="0"/>
                      <a:pt x="6344" y="0"/>
                    </a:cubicBezTo>
                    <a:close/>
                  </a:path>
                </a:pathLst>
              </a:custGeom>
              <a:solidFill>
                <a:srgbClr val="9F9A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88" name="Google Shape;8458;p43">
              <a:extLst>
                <a:ext uri="{FF2B5EF4-FFF2-40B4-BE49-F238E27FC236}">
                  <a16:creationId xmlns:a16="http://schemas.microsoft.com/office/drawing/2014/main" id="{A181B781-37B2-4A49-BBB3-62E317EC9497}"/>
                </a:ext>
              </a:extLst>
            </p:cNvPr>
            <p:cNvSpPr/>
            <p:nvPr/>
          </p:nvSpPr>
          <p:spPr>
            <a:xfrm rot="51297" flipH="1">
              <a:off x="8445891" y="3536164"/>
              <a:ext cx="547572" cy="1045078"/>
            </a:xfrm>
            <a:custGeom>
              <a:avLst/>
              <a:gdLst>
                <a:gd name="connsiteX0" fmla="*/ 1479 w 9556"/>
                <a:gd name="connsiteY0" fmla="*/ 6737 h 9999"/>
                <a:gd name="connsiteX1" fmla="*/ 311 w 9556"/>
                <a:gd name="connsiteY1" fmla="*/ 7934 h 9999"/>
                <a:gd name="connsiteX2" fmla="*/ 625 w 9556"/>
                <a:gd name="connsiteY2" fmla="*/ 8378 h 9999"/>
                <a:gd name="connsiteX3" fmla="*/ 56 w 9556"/>
                <a:gd name="connsiteY3" fmla="*/ 8859 h 9999"/>
                <a:gd name="connsiteX4" fmla="*/ 425 w 9556"/>
                <a:gd name="connsiteY4" fmla="*/ 9612 h 9999"/>
                <a:gd name="connsiteX5" fmla="*/ 3678 w 9556"/>
                <a:gd name="connsiteY5" fmla="*/ 9999 h 9999"/>
                <a:gd name="connsiteX6" fmla="*/ 4242 w 9556"/>
                <a:gd name="connsiteY6" fmla="*/ 9970 h 9999"/>
                <a:gd name="connsiteX7" fmla="*/ 6692 w 9556"/>
                <a:gd name="connsiteY7" fmla="*/ 8193 h 9999"/>
                <a:gd name="connsiteX8" fmla="*/ 7860 w 9556"/>
                <a:gd name="connsiteY8" fmla="*/ 5541 h 9999"/>
                <a:gd name="connsiteX9" fmla="*/ 8828 w 9556"/>
                <a:gd name="connsiteY9" fmla="*/ 3677 h 9999"/>
                <a:gd name="connsiteX10" fmla="*/ 9399 w 9556"/>
                <a:gd name="connsiteY10" fmla="*/ 1271 h 9999"/>
                <a:gd name="connsiteX11" fmla="*/ 8772 w 9556"/>
                <a:gd name="connsiteY11" fmla="*/ 0 h 9999"/>
                <a:gd name="connsiteX12" fmla="*/ 2362 w 9556"/>
                <a:gd name="connsiteY12" fmla="*/ 4985 h 9999"/>
                <a:gd name="connsiteX13" fmla="*/ 2680 w 9556"/>
                <a:gd name="connsiteY13" fmla="*/ 7454 h 9999"/>
                <a:gd name="connsiteX0" fmla="*/ 324 w 10000"/>
                <a:gd name="connsiteY0" fmla="*/ 7935 h 10000"/>
                <a:gd name="connsiteX1" fmla="*/ 653 w 10000"/>
                <a:gd name="connsiteY1" fmla="*/ 8379 h 10000"/>
                <a:gd name="connsiteX2" fmla="*/ 58 w 10000"/>
                <a:gd name="connsiteY2" fmla="*/ 8860 h 10000"/>
                <a:gd name="connsiteX3" fmla="*/ 444 w 10000"/>
                <a:gd name="connsiteY3" fmla="*/ 9613 h 10000"/>
                <a:gd name="connsiteX4" fmla="*/ 3848 w 10000"/>
                <a:gd name="connsiteY4" fmla="*/ 10000 h 10000"/>
                <a:gd name="connsiteX5" fmla="*/ 4438 w 10000"/>
                <a:gd name="connsiteY5" fmla="*/ 9971 h 10000"/>
                <a:gd name="connsiteX6" fmla="*/ 7002 w 10000"/>
                <a:gd name="connsiteY6" fmla="*/ 8194 h 10000"/>
                <a:gd name="connsiteX7" fmla="*/ 8224 w 10000"/>
                <a:gd name="connsiteY7" fmla="*/ 5542 h 10000"/>
                <a:gd name="connsiteX8" fmla="*/ 9237 w 10000"/>
                <a:gd name="connsiteY8" fmla="*/ 3677 h 10000"/>
                <a:gd name="connsiteX9" fmla="*/ 9835 w 10000"/>
                <a:gd name="connsiteY9" fmla="*/ 1271 h 10000"/>
                <a:gd name="connsiteX10" fmla="*/ 9179 w 10000"/>
                <a:gd name="connsiteY10" fmla="*/ 0 h 10000"/>
                <a:gd name="connsiteX11" fmla="*/ 2471 w 10000"/>
                <a:gd name="connsiteY11" fmla="*/ 4985 h 10000"/>
                <a:gd name="connsiteX12" fmla="*/ 2804 w 10000"/>
                <a:gd name="connsiteY12" fmla="*/ 7455 h 10000"/>
                <a:gd name="connsiteX0" fmla="*/ 653 w 10000"/>
                <a:gd name="connsiteY0" fmla="*/ 8379 h 10000"/>
                <a:gd name="connsiteX1" fmla="*/ 58 w 10000"/>
                <a:gd name="connsiteY1" fmla="*/ 8860 h 10000"/>
                <a:gd name="connsiteX2" fmla="*/ 444 w 10000"/>
                <a:gd name="connsiteY2" fmla="*/ 9613 h 10000"/>
                <a:gd name="connsiteX3" fmla="*/ 3848 w 10000"/>
                <a:gd name="connsiteY3" fmla="*/ 10000 h 10000"/>
                <a:gd name="connsiteX4" fmla="*/ 4438 w 10000"/>
                <a:gd name="connsiteY4" fmla="*/ 9971 h 10000"/>
                <a:gd name="connsiteX5" fmla="*/ 7002 w 10000"/>
                <a:gd name="connsiteY5" fmla="*/ 8194 h 10000"/>
                <a:gd name="connsiteX6" fmla="*/ 8224 w 10000"/>
                <a:gd name="connsiteY6" fmla="*/ 5542 h 10000"/>
                <a:gd name="connsiteX7" fmla="*/ 9237 w 10000"/>
                <a:gd name="connsiteY7" fmla="*/ 3677 h 10000"/>
                <a:gd name="connsiteX8" fmla="*/ 9835 w 10000"/>
                <a:gd name="connsiteY8" fmla="*/ 1271 h 10000"/>
                <a:gd name="connsiteX9" fmla="*/ 9179 w 10000"/>
                <a:gd name="connsiteY9" fmla="*/ 0 h 10000"/>
                <a:gd name="connsiteX10" fmla="*/ 2471 w 10000"/>
                <a:gd name="connsiteY10" fmla="*/ 4985 h 10000"/>
                <a:gd name="connsiteX11" fmla="*/ 2804 w 10000"/>
                <a:gd name="connsiteY11" fmla="*/ 7455 h 10000"/>
                <a:gd name="connsiteX0" fmla="*/ 58 w 10000"/>
                <a:gd name="connsiteY0" fmla="*/ 8860 h 10000"/>
                <a:gd name="connsiteX1" fmla="*/ 444 w 10000"/>
                <a:gd name="connsiteY1" fmla="*/ 9613 h 10000"/>
                <a:gd name="connsiteX2" fmla="*/ 3848 w 10000"/>
                <a:gd name="connsiteY2" fmla="*/ 10000 h 10000"/>
                <a:gd name="connsiteX3" fmla="*/ 4438 w 10000"/>
                <a:gd name="connsiteY3" fmla="*/ 9971 h 10000"/>
                <a:gd name="connsiteX4" fmla="*/ 7002 w 10000"/>
                <a:gd name="connsiteY4" fmla="*/ 8194 h 10000"/>
                <a:gd name="connsiteX5" fmla="*/ 8224 w 10000"/>
                <a:gd name="connsiteY5" fmla="*/ 5542 h 10000"/>
                <a:gd name="connsiteX6" fmla="*/ 9237 w 10000"/>
                <a:gd name="connsiteY6" fmla="*/ 3677 h 10000"/>
                <a:gd name="connsiteX7" fmla="*/ 9835 w 10000"/>
                <a:gd name="connsiteY7" fmla="*/ 1271 h 10000"/>
                <a:gd name="connsiteX8" fmla="*/ 9179 w 10000"/>
                <a:gd name="connsiteY8" fmla="*/ 0 h 10000"/>
                <a:gd name="connsiteX9" fmla="*/ 2471 w 10000"/>
                <a:gd name="connsiteY9" fmla="*/ 4985 h 10000"/>
                <a:gd name="connsiteX10" fmla="*/ 2804 w 10000"/>
                <a:gd name="connsiteY10" fmla="*/ 7455 h 10000"/>
                <a:gd name="connsiteX0" fmla="*/ 0 w 9556"/>
                <a:gd name="connsiteY0" fmla="*/ 9613 h 10000"/>
                <a:gd name="connsiteX1" fmla="*/ 3404 w 9556"/>
                <a:gd name="connsiteY1" fmla="*/ 10000 h 10000"/>
                <a:gd name="connsiteX2" fmla="*/ 3994 w 9556"/>
                <a:gd name="connsiteY2" fmla="*/ 9971 h 10000"/>
                <a:gd name="connsiteX3" fmla="*/ 6558 w 9556"/>
                <a:gd name="connsiteY3" fmla="*/ 8194 h 10000"/>
                <a:gd name="connsiteX4" fmla="*/ 7780 w 9556"/>
                <a:gd name="connsiteY4" fmla="*/ 5542 h 10000"/>
                <a:gd name="connsiteX5" fmla="*/ 8793 w 9556"/>
                <a:gd name="connsiteY5" fmla="*/ 3677 h 10000"/>
                <a:gd name="connsiteX6" fmla="*/ 9391 w 9556"/>
                <a:gd name="connsiteY6" fmla="*/ 1271 h 10000"/>
                <a:gd name="connsiteX7" fmla="*/ 8735 w 9556"/>
                <a:gd name="connsiteY7" fmla="*/ 0 h 10000"/>
                <a:gd name="connsiteX8" fmla="*/ 2027 w 9556"/>
                <a:gd name="connsiteY8" fmla="*/ 4985 h 10000"/>
                <a:gd name="connsiteX9" fmla="*/ 2360 w 9556"/>
                <a:gd name="connsiteY9" fmla="*/ 7455 h 10000"/>
                <a:gd name="connsiteX0" fmla="*/ 1855 w 8292"/>
                <a:gd name="connsiteY0" fmla="*/ 10000 h 10000"/>
                <a:gd name="connsiteX1" fmla="*/ 2473 w 8292"/>
                <a:gd name="connsiteY1" fmla="*/ 9971 h 10000"/>
                <a:gd name="connsiteX2" fmla="*/ 5156 w 8292"/>
                <a:gd name="connsiteY2" fmla="*/ 8194 h 10000"/>
                <a:gd name="connsiteX3" fmla="*/ 6434 w 8292"/>
                <a:gd name="connsiteY3" fmla="*/ 5542 h 10000"/>
                <a:gd name="connsiteX4" fmla="*/ 7495 w 8292"/>
                <a:gd name="connsiteY4" fmla="*/ 3677 h 10000"/>
                <a:gd name="connsiteX5" fmla="*/ 8120 w 8292"/>
                <a:gd name="connsiteY5" fmla="*/ 1271 h 10000"/>
                <a:gd name="connsiteX6" fmla="*/ 7434 w 8292"/>
                <a:gd name="connsiteY6" fmla="*/ 0 h 10000"/>
                <a:gd name="connsiteX7" fmla="*/ 414 w 8292"/>
                <a:gd name="connsiteY7" fmla="*/ 4985 h 10000"/>
                <a:gd name="connsiteX8" fmla="*/ 763 w 8292"/>
                <a:gd name="connsiteY8" fmla="*/ 7455 h 10000"/>
                <a:gd name="connsiteX0" fmla="*/ 2981 w 10000"/>
                <a:gd name="connsiteY0" fmla="*/ 9971 h 9971"/>
                <a:gd name="connsiteX1" fmla="*/ 6217 w 10000"/>
                <a:gd name="connsiteY1" fmla="*/ 8194 h 9971"/>
                <a:gd name="connsiteX2" fmla="*/ 7758 w 10000"/>
                <a:gd name="connsiteY2" fmla="*/ 5542 h 9971"/>
                <a:gd name="connsiteX3" fmla="*/ 9038 w 10000"/>
                <a:gd name="connsiteY3" fmla="*/ 3677 h 9971"/>
                <a:gd name="connsiteX4" fmla="*/ 9792 w 10000"/>
                <a:gd name="connsiteY4" fmla="*/ 1271 h 9971"/>
                <a:gd name="connsiteX5" fmla="*/ 8964 w 10000"/>
                <a:gd name="connsiteY5" fmla="*/ 0 h 9971"/>
                <a:gd name="connsiteX6" fmla="*/ 498 w 10000"/>
                <a:gd name="connsiteY6" fmla="*/ 4985 h 9971"/>
                <a:gd name="connsiteX7" fmla="*/ 919 w 10000"/>
                <a:gd name="connsiteY7" fmla="*/ 7455 h 9971"/>
                <a:gd name="connsiteX0" fmla="*/ 6217 w 10000"/>
                <a:gd name="connsiteY0" fmla="*/ 8218 h 8218"/>
                <a:gd name="connsiteX1" fmla="*/ 7758 w 10000"/>
                <a:gd name="connsiteY1" fmla="*/ 5558 h 8218"/>
                <a:gd name="connsiteX2" fmla="*/ 9038 w 10000"/>
                <a:gd name="connsiteY2" fmla="*/ 3688 h 8218"/>
                <a:gd name="connsiteX3" fmla="*/ 9792 w 10000"/>
                <a:gd name="connsiteY3" fmla="*/ 1275 h 8218"/>
                <a:gd name="connsiteX4" fmla="*/ 8964 w 10000"/>
                <a:gd name="connsiteY4" fmla="*/ 0 h 8218"/>
                <a:gd name="connsiteX5" fmla="*/ 498 w 10000"/>
                <a:gd name="connsiteY5" fmla="*/ 4999 h 8218"/>
                <a:gd name="connsiteX6" fmla="*/ 919 w 10000"/>
                <a:gd name="connsiteY6" fmla="*/ 7477 h 8218"/>
                <a:gd name="connsiteX0" fmla="*/ 5719 w 9502"/>
                <a:gd name="connsiteY0" fmla="*/ 10000 h 10000"/>
                <a:gd name="connsiteX1" fmla="*/ 7260 w 9502"/>
                <a:gd name="connsiteY1" fmla="*/ 6763 h 10000"/>
                <a:gd name="connsiteX2" fmla="*/ 8540 w 9502"/>
                <a:gd name="connsiteY2" fmla="*/ 4488 h 10000"/>
                <a:gd name="connsiteX3" fmla="*/ 9294 w 9502"/>
                <a:gd name="connsiteY3" fmla="*/ 1551 h 10000"/>
                <a:gd name="connsiteX4" fmla="*/ 8466 w 9502"/>
                <a:gd name="connsiteY4" fmla="*/ 0 h 10000"/>
                <a:gd name="connsiteX5" fmla="*/ 0 w 9502"/>
                <a:gd name="connsiteY5" fmla="*/ 608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02" h="10000" extrusionOk="0">
                  <a:moveTo>
                    <a:pt x="5719" y="10000"/>
                  </a:moveTo>
                  <a:cubicBezTo>
                    <a:pt x="6581" y="8930"/>
                    <a:pt x="6659" y="7847"/>
                    <a:pt x="7260" y="6763"/>
                  </a:cubicBezTo>
                  <a:cubicBezTo>
                    <a:pt x="7675" y="6008"/>
                    <a:pt x="8201" y="5271"/>
                    <a:pt x="8540" y="4488"/>
                  </a:cubicBezTo>
                  <a:cubicBezTo>
                    <a:pt x="8802" y="3570"/>
                    <a:pt x="9971" y="2440"/>
                    <a:pt x="9294" y="1551"/>
                  </a:cubicBezTo>
                  <a:lnTo>
                    <a:pt x="8466" y="0"/>
                  </a:lnTo>
                  <a:cubicBezTo>
                    <a:pt x="3197" y="136"/>
                    <a:pt x="1732" y="4110"/>
                    <a:pt x="0" y="6083"/>
                  </a:cubicBezTo>
                </a:path>
              </a:pathLst>
            </a:custGeom>
            <a:solidFill>
              <a:srgbClr val="686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شكل بيضاوي 255">
              <a:extLst>
                <a:ext uri="{FF2B5EF4-FFF2-40B4-BE49-F238E27FC236}">
                  <a16:creationId xmlns:a16="http://schemas.microsoft.com/office/drawing/2014/main" id="{EEE0DA0A-3632-495C-AD99-A32F635E125E}"/>
                </a:ext>
              </a:extLst>
            </p:cNvPr>
            <p:cNvSpPr/>
            <p:nvPr/>
          </p:nvSpPr>
          <p:spPr>
            <a:xfrm>
              <a:off x="8176474" y="2107872"/>
              <a:ext cx="489929" cy="187268"/>
            </a:xfrm>
            <a:custGeom>
              <a:avLst/>
              <a:gdLst>
                <a:gd name="connsiteX0" fmla="*/ 0 w 623451"/>
                <a:gd name="connsiteY0" fmla="*/ 187268 h 374536"/>
                <a:gd name="connsiteX1" fmla="*/ 311726 w 623451"/>
                <a:gd name="connsiteY1" fmla="*/ 0 h 374536"/>
                <a:gd name="connsiteX2" fmla="*/ 623452 w 623451"/>
                <a:gd name="connsiteY2" fmla="*/ 187268 h 374536"/>
                <a:gd name="connsiteX3" fmla="*/ 311726 w 623451"/>
                <a:gd name="connsiteY3" fmla="*/ 374536 h 374536"/>
                <a:gd name="connsiteX4" fmla="*/ 0 w 623451"/>
                <a:gd name="connsiteY4" fmla="*/ 187268 h 374536"/>
                <a:gd name="connsiteX0" fmla="*/ 311726 w 623452"/>
                <a:gd name="connsiteY0" fmla="*/ 0 h 374536"/>
                <a:gd name="connsiteX1" fmla="*/ 623452 w 623452"/>
                <a:gd name="connsiteY1" fmla="*/ 187268 h 374536"/>
                <a:gd name="connsiteX2" fmla="*/ 311726 w 623452"/>
                <a:gd name="connsiteY2" fmla="*/ 374536 h 374536"/>
                <a:gd name="connsiteX3" fmla="*/ 0 w 623452"/>
                <a:gd name="connsiteY3" fmla="*/ 187268 h 374536"/>
                <a:gd name="connsiteX4" fmla="*/ 403166 w 623452"/>
                <a:gd name="connsiteY4" fmla="*/ 91440 h 374536"/>
                <a:gd name="connsiteX0" fmla="*/ 311726 w 623452"/>
                <a:gd name="connsiteY0" fmla="*/ 0 h 374536"/>
                <a:gd name="connsiteX1" fmla="*/ 623452 w 623452"/>
                <a:gd name="connsiteY1" fmla="*/ 187268 h 374536"/>
                <a:gd name="connsiteX2" fmla="*/ 311726 w 623452"/>
                <a:gd name="connsiteY2" fmla="*/ 374536 h 374536"/>
                <a:gd name="connsiteX3" fmla="*/ 0 w 623452"/>
                <a:gd name="connsiteY3" fmla="*/ 187268 h 374536"/>
                <a:gd name="connsiteX0" fmla="*/ 623452 w 623452"/>
                <a:gd name="connsiteY0" fmla="*/ 0 h 187268"/>
                <a:gd name="connsiteX1" fmla="*/ 311726 w 623452"/>
                <a:gd name="connsiteY1" fmla="*/ 187268 h 187268"/>
                <a:gd name="connsiteX2" fmla="*/ 0 w 623452"/>
                <a:gd name="connsiteY2" fmla="*/ 0 h 18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3452" h="187268">
                  <a:moveTo>
                    <a:pt x="623452" y="0"/>
                  </a:moveTo>
                  <a:cubicBezTo>
                    <a:pt x="623452" y="103425"/>
                    <a:pt x="483888" y="187268"/>
                    <a:pt x="311726" y="187268"/>
                  </a:cubicBezTo>
                  <a:cubicBezTo>
                    <a:pt x="139564" y="187268"/>
                    <a:pt x="0" y="103425"/>
                    <a:pt x="0" y="0"/>
                  </a:cubicBezTo>
                </a:path>
              </a:pathLst>
            </a:custGeom>
            <a:noFill/>
            <a:ln w="57150">
              <a:solidFill>
                <a:srgbClr val="441D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99" name="شكل بيضاوي 255">
              <a:extLst>
                <a:ext uri="{FF2B5EF4-FFF2-40B4-BE49-F238E27FC236}">
                  <a16:creationId xmlns:a16="http://schemas.microsoft.com/office/drawing/2014/main" id="{D8449B85-FDCA-4E74-AF11-653690C11567}"/>
                </a:ext>
              </a:extLst>
            </p:cNvPr>
            <p:cNvSpPr/>
            <p:nvPr/>
          </p:nvSpPr>
          <p:spPr>
            <a:xfrm>
              <a:off x="7115978" y="2107872"/>
              <a:ext cx="489929" cy="187268"/>
            </a:xfrm>
            <a:custGeom>
              <a:avLst/>
              <a:gdLst>
                <a:gd name="connsiteX0" fmla="*/ 0 w 623451"/>
                <a:gd name="connsiteY0" fmla="*/ 187268 h 374536"/>
                <a:gd name="connsiteX1" fmla="*/ 311726 w 623451"/>
                <a:gd name="connsiteY1" fmla="*/ 0 h 374536"/>
                <a:gd name="connsiteX2" fmla="*/ 623452 w 623451"/>
                <a:gd name="connsiteY2" fmla="*/ 187268 h 374536"/>
                <a:gd name="connsiteX3" fmla="*/ 311726 w 623451"/>
                <a:gd name="connsiteY3" fmla="*/ 374536 h 374536"/>
                <a:gd name="connsiteX4" fmla="*/ 0 w 623451"/>
                <a:gd name="connsiteY4" fmla="*/ 187268 h 374536"/>
                <a:gd name="connsiteX0" fmla="*/ 311726 w 623452"/>
                <a:gd name="connsiteY0" fmla="*/ 0 h 374536"/>
                <a:gd name="connsiteX1" fmla="*/ 623452 w 623452"/>
                <a:gd name="connsiteY1" fmla="*/ 187268 h 374536"/>
                <a:gd name="connsiteX2" fmla="*/ 311726 w 623452"/>
                <a:gd name="connsiteY2" fmla="*/ 374536 h 374536"/>
                <a:gd name="connsiteX3" fmla="*/ 0 w 623452"/>
                <a:gd name="connsiteY3" fmla="*/ 187268 h 374536"/>
                <a:gd name="connsiteX4" fmla="*/ 403166 w 623452"/>
                <a:gd name="connsiteY4" fmla="*/ 91440 h 374536"/>
                <a:gd name="connsiteX0" fmla="*/ 311726 w 623452"/>
                <a:gd name="connsiteY0" fmla="*/ 0 h 374536"/>
                <a:gd name="connsiteX1" fmla="*/ 623452 w 623452"/>
                <a:gd name="connsiteY1" fmla="*/ 187268 h 374536"/>
                <a:gd name="connsiteX2" fmla="*/ 311726 w 623452"/>
                <a:gd name="connsiteY2" fmla="*/ 374536 h 374536"/>
                <a:gd name="connsiteX3" fmla="*/ 0 w 623452"/>
                <a:gd name="connsiteY3" fmla="*/ 187268 h 374536"/>
                <a:gd name="connsiteX0" fmla="*/ 623452 w 623452"/>
                <a:gd name="connsiteY0" fmla="*/ 0 h 187268"/>
                <a:gd name="connsiteX1" fmla="*/ 311726 w 623452"/>
                <a:gd name="connsiteY1" fmla="*/ 187268 h 187268"/>
                <a:gd name="connsiteX2" fmla="*/ 0 w 623452"/>
                <a:gd name="connsiteY2" fmla="*/ 0 h 18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3452" h="187268">
                  <a:moveTo>
                    <a:pt x="623452" y="0"/>
                  </a:moveTo>
                  <a:cubicBezTo>
                    <a:pt x="623452" y="103425"/>
                    <a:pt x="483888" y="187268"/>
                    <a:pt x="311726" y="187268"/>
                  </a:cubicBezTo>
                  <a:cubicBezTo>
                    <a:pt x="139564" y="187268"/>
                    <a:pt x="0" y="103425"/>
                    <a:pt x="0" y="0"/>
                  </a:cubicBezTo>
                </a:path>
              </a:pathLst>
            </a:custGeom>
            <a:noFill/>
            <a:ln w="57150">
              <a:solidFill>
                <a:srgbClr val="441D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100" name="Google Shape;8458;p43">
              <a:extLst>
                <a:ext uri="{FF2B5EF4-FFF2-40B4-BE49-F238E27FC236}">
                  <a16:creationId xmlns:a16="http://schemas.microsoft.com/office/drawing/2014/main" id="{BCB5D196-6C35-4F1C-9119-CCAC7499C85D}"/>
                </a:ext>
              </a:extLst>
            </p:cNvPr>
            <p:cNvSpPr/>
            <p:nvPr/>
          </p:nvSpPr>
          <p:spPr>
            <a:xfrm rot="21548703">
              <a:off x="6742835" y="3545584"/>
              <a:ext cx="547572" cy="1045078"/>
            </a:xfrm>
            <a:custGeom>
              <a:avLst/>
              <a:gdLst>
                <a:gd name="connsiteX0" fmla="*/ 1479 w 9556"/>
                <a:gd name="connsiteY0" fmla="*/ 6737 h 9999"/>
                <a:gd name="connsiteX1" fmla="*/ 311 w 9556"/>
                <a:gd name="connsiteY1" fmla="*/ 7934 h 9999"/>
                <a:gd name="connsiteX2" fmla="*/ 625 w 9556"/>
                <a:gd name="connsiteY2" fmla="*/ 8378 h 9999"/>
                <a:gd name="connsiteX3" fmla="*/ 56 w 9556"/>
                <a:gd name="connsiteY3" fmla="*/ 8859 h 9999"/>
                <a:gd name="connsiteX4" fmla="*/ 425 w 9556"/>
                <a:gd name="connsiteY4" fmla="*/ 9612 h 9999"/>
                <a:gd name="connsiteX5" fmla="*/ 3678 w 9556"/>
                <a:gd name="connsiteY5" fmla="*/ 9999 h 9999"/>
                <a:gd name="connsiteX6" fmla="*/ 4242 w 9556"/>
                <a:gd name="connsiteY6" fmla="*/ 9970 h 9999"/>
                <a:gd name="connsiteX7" fmla="*/ 6692 w 9556"/>
                <a:gd name="connsiteY7" fmla="*/ 8193 h 9999"/>
                <a:gd name="connsiteX8" fmla="*/ 7860 w 9556"/>
                <a:gd name="connsiteY8" fmla="*/ 5541 h 9999"/>
                <a:gd name="connsiteX9" fmla="*/ 8828 w 9556"/>
                <a:gd name="connsiteY9" fmla="*/ 3677 h 9999"/>
                <a:gd name="connsiteX10" fmla="*/ 9399 w 9556"/>
                <a:gd name="connsiteY10" fmla="*/ 1271 h 9999"/>
                <a:gd name="connsiteX11" fmla="*/ 8772 w 9556"/>
                <a:gd name="connsiteY11" fmla="*/ 0 h 9999"/>
                <a:gd name="connsiteX12" fmla="*/ 2362 w 9556"/>
                <a:gd name="connsiteY12" fmla="*/ 4985 h 9999"/>
                <a:gd name="connsiteX13" fmla="*/ 2680 w 9556"/>
                <a:gd name="connsiteY13" fmla="*/ 7454 h 9999"/>
                <a:gd name="connsiteX0" fmla="*/ 324 w 10000"/>
                <a:gd name="connsiteY0" fmla="*/ 7935 h 10000"/>
                <a:gd name="connsiteX1" fmla="*/ 653 w 10000"/>
                <a:gd name="connsiteY1" fmla="*/ 8379 h 10000"/>
                <a:gd name="connsiteX2" fmla="*/ 58 w 10000"/>
                <a:gd name="connsiteY2" fmla="*/ 8860 h 10000"/>
                <a:gd name="connsiteX3" fmla="*/ 444 w 10000"/>
                <a:gd name="connsiteY3" fmla="*/ 9613 h 10000"/>
                <a:gd name="connsiteX4" fmla="*/ 3848 w 10000"/>
                <a:gd name="connsiteY4" fmla="*/ 10000 h 10000"/>
                <a:gd name="connsiteX5" fmla="*/ 4438 w 10000"/>
                <a:gd name="connsiteY5" fmla="*/ 9971 h 10000"/>
                <a:gd name="connsiteX6" fmla="*/ 7002 w 10000"/>
                <a:gd name="connsiteY6" fmla="*/ 8194 h 10000"/>
                <a:gd name="connsiteX7" fmla="*/ 8224 w 10000"/>
                <a:gd name="connsiteY7" fmla="*/ 5542 h 10000"/>
                <a:gd name="connsiteX8" fmla="*/ 9237 w 10000"/>
                <a:gd name="connsiteY8" fmla="*/ 3677 h 10000"/>
                <a:gd name="connsiteX9" fmla="*/ 9835 w 10000"/>
                <a:gd name="connsiteY9" fmla="*/ 1271 h 10000"/>
                <a:gd name="connsiteX10" fmla="*/ 9179 w 10000"/>
                <a:gd name="connsiteY10" fmla="*/ 0 h 10000"/>
                <a:gd name="connsiteX11" fmla="*/ 2471 w 10000"/>
                <a:gd name="connsiteY11" fmla="*/ 4985 h 10000"/>
                <a:gd name="connsiteX12" fmla="*/ 2804 w 10000"/>
                <a:gd name="connsiteY12" fmla="*/ 7455 h 10000"/>
                <a:gd name="connsiteX0" fmla="*/ 653 w 10000"/>
                <a:gd name="connsiteY0" fmla="*/ 8379 h 10000"/>
                <a:gd name="connsiteX1" fmla="*/ 58 w 10000"/>
                <a:gd name="connsiteY1" fmla="*/ 8860 h 10000"/>
                <a:gd name="connsiteX2" fmla="*/ 444 w 10000"/>
                <a:gd name="connsiteY2" fmla="*/ 9613 h 10000"/>
                <a:gd name="connsiteX3" fmla="*/ 3848 w 10000"/>
                <a:gd name="connsiteY3" fmla="*/ 10000 h 10000"/>
                <a:gd name="connsiteX4" fmla="*/ 4438 w 10000"/>
                <a:gd name="connsiteY4" fmla="*/ 9971 h 10000"/>
                <a:gd name="connsiteX5" fmla="*/ 7002 w 10000"/>
                <a:gd name="connsiteY5" fmla="*/ 8194 h 10000"/>
                <a:gd name="connsiteX6" fmla="*/ 8224 w 10000"/>
                <a:gd name="connsiteY6" fmla="*/ 5542 h 10000"/>
                <a:gd name="connsiteX7" fmla="*/ 9237 w 10000"/>
                <a:gd name="connsiteY7" fmla="*/ 3677 h 10000"/>
                <a:gd name="connsiteX8" fmla="*/ 9835 w 10000"/>
                <a:gd name="connsiteY8" fmla="*/ 1271 h 10000"/>
                <a:gd name="connsiteX9" fmla="*/ 9179 w 10000"/>
                <a:gd name="connsiteY9" fmla="*/ 0 h 10000"/>
                <a:gd name="connsiteX10" fmla="*/ 2471 w 10000"/>
                <a:gd name="connsiteY10" fmla="*/ 4985 h 10000"/>
                <a:gd name="connsiteX11" fmla="*/ 2804 w 10000"/>
                <a:gd name="connsiteY11" fmla="*/ 7455 h 10000"/>
                <a:gd name="connsiteX0" fmla="*/ 58 w 10000"/>
                <a:gd name="connsiteY0" fmla="*/ 8860 h 10000"/>
                <a:gd name="connsiteX1" fmla="*/ 444 w 10000"/>
                <a:gd name="connsiteY1" fmla="*/ 9613 h 10000"/>
                <a:gd name="connsiteX2" fmla="*/ 3848 w 10000"/>
                <a:gd name="connsiteY2" fmla="*/ 10000 h 10000"/>
                <a:gd name="connsiteX3" fmla="*/ 4438 w 10000"/>
                <a:gd name="connsiteY3" fmla="*/ 9971 h 10000"/>
                <a:gd name="connsiteX4" fmla="*/ 7002 w 10000"/>
                <a:gd name="connsiteY4" fmla="*/ 8194 h 10000"/>
                <a:gd name="connsiteX5" fmla="*/ 8224 w 10000"/>
                <a:gd name="connsiteY5" fmla="*/ 5542 h 10000"/>
                <a:gd name="connsiteX6" fmla="*/ 9237 w 10000"/>
                <a:gd name="connsiteY6" fmla="*/ 3677 h 10000"/>
                <a:gd name="connsiteX7" fmla="*/ 9835 w 10000"/>
                <a:gd name="connsiteY7" fmla="*/ 1271 h 10000"/>
                <a:gd name="connsiteX8" fmla="*/ 9179 w 10000"/>
                <a:gd name="connsiteY8" fmla="*/ 0 h 10000"/>
                <a:gd name="connsiteX9" fmla="*/ 2471 w 10000"/>
                <a:gd name="connsiteY9" fmla="*/ 4985 h 10000"/>
                <a:gd name="connsiteX10" fmla="*/ 2804 w 10000"/>
                <a:gd name="connsiteY10" fmla="*/ 7455 h 10000"/>
                <a:gd name="connsiteX0" fmla="*/ 0 w 9556"/>
                <a:gd name="connsiteY0" fmla="*/ 9613 h 10000"/>
                <a:gd name="connsiteX1" fmla="*/ 3404 w 9556"/>
                <a:gd name="connsiteY1" fmla="*/ 10000 h 10000"/>
                <a:gd name="connsiteX2" fmla="*/ 3994 w 9556"/>
                <a:gd name="connsiteY2" fmla="*/ 9971 h 10000"/>
                <a:gd name="connsiteX3" fmla="*/ 6558 w 9556"/>
                <a:gd name="connsiteY3" fmla="*/ 8194 h 10000"/>
                <a:gd name="connsiteX4" fmla="*/ 7780 w 9556"/>
                <a:gd name="connsiteY4" fmla="*/ 5542 h 10000"/>
                <a:gd name="connsiteX5" fmla="*/ 8793 w 9556"/>
                <a:gd name="connsiteY5" fmla="*/ 3677 h 10000"/>
                <a:gd name="connsiteX6" fmla="*/ 9391 w 9556"/>
                <a:gd name="connsiteY6" fmla="*/ 1271 h 10000"/>
                <a:gd name="connsiteX7" fmla="*/ 8735 w 9556"/>
                <a:gd name="connsiteY7" fmla="*/ 0 h 10000"/>
                <a:gd name="connsiteX8" fmla="*/ 2027 w 9556"/>
                <a:gd name="connsiteY8" fmla="*/ 4985 h 10000"/>
                <a:gd name="connsiteX9" fmla="*/ 2360 w 9556"/>
                <a:gd name="connsiteY9" fmla="*/ 7455 h 10000"/>
                <a:gd name="connsiteX0" fmla="*/ 1855 w 8292"/>
                <a:gd name="connsiteY0" fmla="*/ 10000 h 10000"/>
                <a:gd name="connsiteX1" fmla="*/ 2473 w 8292"/>
                <a:gd name="connsiteY1" fmla="*/ 9971 h 10000"/>
                <a:gd name="connsiteX2" fmla="*/ 5156 w 8292"/>
                <a:gd name="connsiteY2" fmla="*/ 8194 h 10000"/>
                <a:gd name="connsiteX3" fmla="*/ 6434 w 8292"/>
                <a:gd name="connsiteY3" fmla="*/ 5542 h 10000"/>
                <a:gd name="connsiteX4" fmla="*/ 7495 w 8292"/>
                <a:gd name="connsiteY4" fmla="*/ 3677 h 10000"/>
                <a:gd name="connsiteX5" fmla="*/ 8120 w 8292"/>
                <a:gd name="connsiteY5" fmla="*/ 1271 h 10000"/>
                <a:gd name="connsiteX6" fmla="*/ 7434 w 8292"/>
                <a:gd name="connsiteY6" fmla="*/ 0 h 10000"/>
                <a:gd name="connsiteX7" fmla="*/ 414 w 8292"/>
                <a:gd name="connsiteY7" fmla="*/ 4985 h 10000"/>
                <a:gd name="connsiteX8" fmla="*/ 763 w 8292"/>
                <a:gd name="connsiteY8" fmla="*/ 7455 h 10000"/>
                <a:gd name="connsiteX0" fmla="*/ 2981 w 10000"/>
                <a:gd name="connsiteY0" fmla="*/ 9971 h 9971"/>
                <a:gd name="connsiteX1" fmla="*/ 6217 w 10000"/>
                <a:gd name="connsiteY1" fmla="*/ 8194 h 9971"/>
                <a:gd name="connsiteX2" fmla="*/ 7758 w 10000"/>
                <a:gd name="connsiteY2" fmla="*/ 5542 h 9971"/>
                <a:gd name="connsiteX3" fmla="*/ 9038 w 10000"/>
                <a:gd name="connsiteY3" fmla="*/ 3677 h 9971"/>
                <a:gd name="connsiteX4" fmla="*/ 9792 w 10000"/>
                <a:gd name="connsiteY4" fmla="*/ 1271 h 9971"/>
                <a:gd name="connsiteX5" fmla="*/ 8964 w 10000"/>
                <a:gd name="connsiteY5" fmla="*/ 0 h 9971"/>
                <a:gd name="connsiteX6" fmla="*/ 498 w 10000"/>
                <a:gd name="connsiteY6" fmla="*/ 4985 h 9971"/>
                <a:gd name="connsiteX7" fmla="*/ 919 w 10000"/>
                <a:gd name="connsiteY7" fmla="*/ 7455 h 9971"/>
                <a:gd name="connsiteX0" fmla="*/ 6217 w 10000"/>
                <a:gd name="connsiteY0" fmla="*/ 8218 h 8218"/>
                <a:gd name="connsiteX1" fmla="*/ 7758 w 10000"/>
                <a:gd name="connsiteY1" fmla="*/ 5558 h 8218"/>
                <a:gd name="connsiteX2" fmla="*/ 9038 w 10000"/>
                <a:gd name="connsiteY2" fmla="*/ 3688 h 8218"/>
                <a:gd name="connsiteX3" fmla="*/ 9792 w 10000"/>
                <a:gd name="connsiteY3" fmla="*/ 1275 h 8218"/>
                <a:gd name="connsiteX4" fmla="*/ 8964 w 10000"/>
                <a:gd name="connsiteY4" fmla="*/ 0 h 8218"/>
                <a:gd name="connsiteX5" fmla="*/ 498 w 10000"/>
                <a:gd name="connsiteY5" fmla="*/ 4999 h 8218"/>
                <a:gd name="connsiteX6" fmla="*/ 919 w 10000"/>
                <a:gd name="connsiteY6" fmla="*/ 7477 h 8218"/>
                <a:gd name="connsiteX0" fmla="*/ 5719 w 9502"/>
                <a:gd name="connsiteY0" fmla="*/ 10000 h 10000"/>
                <a:gd name="connsiteX1" fmla="*/ 7260 w 9502"/>
                <a:gd name="connsiteY1" fmla="*/ 6763 h 10000"/>
                <a:gd name="connsiteX2" fmla="*/ 8540 w 9502"/>
                <a:gd name="connsiteY2" fmla="*/ 4488 h 10000"/>
                <a:gd name="connsiteX3" fmla="*/ 9294 w 9502"/>
                <a:gd name="connsiteY3" fmla="*/ 1551 h 10000"/>
                <a:gd name="connsiteX4" fmla="*/ 8466 w 9502"/>
                <a:gd name="connsiteY4" fmla="*/ 0 h 10000"/>
                <a:gd name="connsiteX5" fmla="*/ 0 w 9502"/>
                <a:gd name="connsiteY5" fmla="*/ 608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02" h="10000" extrusionOk="0">
                  <a:moveTo>
                    <a:pt x="5719" y="10000"/>
                  </a:moveTo>
                  <a:cubicBezTo>
                    <a:pt x="6581" y="8930"/>
                    <a:pt x="6659" y="7847"/>
                    <a:pt x="7260" y="6763"/>
                  </a:cubicBezTo>
                  <a:cubicBezTo>
                    <a:pt x="7675" y="6008"/>
                    <a:pt x="8201" y="5271"/>
                    <a:pt x="8540" y="4488"/>
                  </a:cubicBezTo>
                  <a:cubicBezTo>
                    <a:pt x="8802" y="3570"/>
                    <a:pt x="9971" y="2440"/>
                    <a:pt x="9294" y="1551"/>
                  </a:cubicBezTo>
                  <a:lnTo>
                    <a:pt x="8466" y="0"/>
                  </a:lnTo>
                  <a:cubicBezTo>
                    <a:pt x="3197" y="136"/>
                    <a:pt x="1732" y="4110"/>
                    <a:pt x="0" y="6083"/>
                  </a:cubicBezTo>
                </a:path>
              </a:pathLst>
            </a:custGeom>
            <a:solidFill>
              <a:srgbClr val="686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" name="مربع نص 134">
            <a:extLst>
              <a:ext uri="{FF2B5EF4-FFF2-40B4-BE49-F238E27FC236}">
                <a16:creationId xmlns:a16="http://schemas.microsoft.com/office/drawing/2014/main" id="{E7BA52FF-4025-42E3-A4A5-11DB3889E163}"/>
              </a:ext>
            </a:extLst>
          </p:cNvPr>
          <p:cNvSpPr txBox="1"/>
          <p:nvPr/>
        </p:nvSpPr>
        <p:spPr>
          <a:xfrm>
            <a:off x="5465805" y="2307684"/>
            <a:ext cx="519807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6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التنافس على</a:t>
            </a:r>
          </a:p>
          <a:p>
            <a:pPr algn="ctr"/>
            <a:r>
              <a:rPr lang="ar-SA" sz="6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ar-SA" sz="6000" dirty="0">
                <a:solidFill>
                  <a:srgbClr val="8D4A9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الأعمال الصالحة </a:t>
            </a:r>
            <a:r>
              <a:rPr lang="ar-SA" sz="6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والقيام بأعمال</a:t>
            </a:r>
            <a:r>
              <a:rPr lang="ar-SA" sz="6000" dirty="0">
                <a:solidFill>
                  <a:srgbClr val="8D4A9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 الخير</a:t>
            </a:r>
          </a:p>
        </p:txBody>
      </p:sp>
      <p:sp>
        <p:nvSpPr>
          <p:cNvPr id="136" name="شكل حر: شكل 135">
            <a:extLst>
              <a:ext uri="{FF2B5EF4-FFF2-40B4-BE49-F238E27FC236}">
                <a16:creationId xmlns:a16="http://schemas.microsoft.com/office/drawing/2014/main" id="{5B6358AC-D198-4B5B-A695-F8BC4A9E81ED}"/>
              </a:ext>
            </a:extLst>
          </p:cNvPr>
          <p:cNvSpPr/>
          <p:nvPr/>
        </p:nvSpPr>
        <p:spPr>
          <a:xfrm>
            <a:off x="5930078" y="3041083"/>
            <a:ext cx="208999" cy="250086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137" name="شكل حر: شكل 136">
            <a:extLst>
              <a:ext uri="{FF2B5EF4-FFF2-40B4-BE49-F238E27FC236}">
                <a16:creationId xmlns:a16="http://schemas.microsoft.com/office/drawing/2014/main" id="{018BEF1B-3C99-4E1C-A361-BC22B014BB1A}"/>
              </a:ext>
            </a:extLst>
          </p:cNvPr>
          <p:cNvSpPr/>
          <p:nvPr/>
        </p:nvSpPr>
        <p:spPr>
          <a:xfrm>
            <a:off x="5836455" y="4947685"/>
            <a:ext cx="208999" cy="250086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138" name="مربع نص 137">
            <a:extLst>
              <a:ext uri="{FF2B5EF4-FFF2-40B4-BE49-F238E27FC236}">
                <a16:creationId xmlns:a16="http://schemas.microsoft.com/office/drawing/2014/main" id="{02BFD917-9383-467A-9B92-D89FB7E48703}"/>
              </a:ext>
            </a:extLst>
          </p:cNvPr>
          <p:cNvSpPr txBox="1"/>
          <p:nvPr/>
        </p:nvSpPr>
        <p:spPr>
          <a:xfrm>
            <a:off x="6139077" y="2026885"/>
            <a:ext cx="386654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8D4A9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أفضل الأعمال </a:t>
            </a:r>
            <a:r>
              <a:rPr lang="ar-SA" sz="2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في شهر رمضان</a:t>
            </a:r>
          </a:p>
        </p:txBody>
      </p:sp>
    </p:spTree>
    <p:extLst>
      <p:ext uri="{BB962C8B-B14F-4D97-AF65-F5344CB8AC3E}">
        <p14:creationId xmlns:p14="http://schemas.microsoft.com/office/powerpoint/2010/main" val="7337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5EA65535-13F2-4736-A9E3-54E251C80826}"/>
              </a:ext>
            </a:extLst>
          </p:cNvPr>
          <p:cNvGrpSpPr/>
          <p:nvPr/>
        </p:nvGrpSpPr>
        <p:grpSpPr>
          <a:xfrm>
            <a:off x="6285023" y="2044806"/>
            <a:ext cx="3529907" cy="3593872"/>
            <a:chOff x="6285023" y="2044806"/>
            <a:chExt cx="3529907" cy="3593872"/>
          </a:xfrm>
        </p:grpSpPr>
        <p:sp>
          <p:nvSpPr>
            <p:cNvPr id="79" name="مخطط انسيابي: مهلة 78">
              <a:extLst>
                <a:ext uri="{FF2B5EF4-FFF2-40B4-BE49-F238E27FC236}">
                  <a16:creationId xmlns:a16="http://schemas.microsoft.com/office/drawing/2014/main" id="{E6637E24-AFCF-4D14-9A6C-7931D7D9445C}"/>
                </a:ext>
              </a:extLst>
            </p:cNvPr>
            <p:cNvSpPr/>
            <p:nvPr/>
          </p:nvSpPr>
          <p:spPr>
            <a:xfrm rot="16200000">
              <a:off x="6285023" y="2044806"/>
              <a:ext cx="3529907" cy="3529907"/>
            </a:xfrm>
            <a:prstGeom prst="flowChartDelay">
              <a:avLst/>
            </a:prstGeom>
            <a:solidFill>
              <a:srgbClr val="FCEBF1"/>
            </a:solidFill>
            <a:ln w="57150">
              <a:solidFill>
                <a:srgbClr val="FADE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2" name="صورة 1">
              <a:extLst>
                <a:ext uri="{FF2B5EF4-FFF2-40B4-BE49-F238E27FC236}">
                  <a16:creationId xmlns:a16="http://schemas.microsoft.com/office/drawing/2014/main" id="{AF243439-1A47-4A22-BD52-E87C30926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121198">
              <a:off x="6923101" y="2392976"/>
              <a:ext cx="2293016" cy="3245702"/>
            </a:xfrm>
            <a:prstGeom prst="rect">
              <a:avLst/>
            </a:prstGeom>
          </p:spPr>
        </p:pic>
      </p:grp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8DBD42D7-47DE-49F7-9D18-A2F2BD96E57D}"/>
              </a:ext>
            </a:extLst>
          </p:cNvPr>
          <p:cNvGrpSpPr/>
          <p:nvPr/>
        </p:nvGrpSpPr>
        <p:grpSpPr>
          <a:xfrm rot="19507998">
            <a:off x="-1066466" y="-1002497"/>
            <a:ext cx="3825159" cy="2248535"/>
            <a:chOff x="-1981895" y="-1225446"/>
            <a:chExt cx="3825159" cy="2248535"/>
          </a:xfrm>
        </p:grpSpPr>
        <p:sp>
          <p:nvSpPr>
            <p:cNvPr id="7" name="شكل بيضاوي 6">
              <a:extLst>
                <a:ext uri="{FF2B5EF4-FFF2-40B4-BE49-F238E27FC236}">
                  <a16:creationId xmlns:a16="http://schemas.microsoft.com/office/drawing/2014/main" id="{FF962D54-E949-4C72-8B52-B4DA4CFB3B6C}"/>
                </a:ext>
              </a:extLst>
            </p:cNvPr>
            <p:cNvSpPr/>
            <p:nvPr/>
          </p:nvSpPr>
          <p:spPr>
            <a:xfrm>
              <a:off x="197723" y="-622452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شكل بيضاوي 7">
              <a:extLst>
                <a:ext uri="{FF2B5EF4-FFF2-40B4-BE49-F238E27FC236}">
                  <a16:creationId xmlns:a16="http://schemas.microsoft.com/office/drawing/2014/main" id="{0EACFE68-CA98-43D5-831D-039FB0EDAA33}"/>
                </a:ext>
              </a:extLst>
            </p:cNvPr>
            <p:cNvSpPr/>
            <p:nvPr/>
          </p:nvSpPr>
          <p:spPr>
            <a:xfrm>
              <a:off x="-607280" y="-920347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شكل بيضاوي 8">
              <a:extLst>
                <a:ext uri="{FF2B5EF4-FFF2-40B4-BE49-F238E27FC236}">
                  <a16:creationId xmlns:a16="http://schemas.microsoft.com/office/drawing/2014/main" id="{0925EE89-96F0-4531-983F-48CFD21EE54D}"/>
                </a:ext>
              </a:extLst>
            </p:cNvPr>
            <p:cNvSpPr/>
            <p:nvPr/>
          </p:nvSpPr>
          <p:spPr>
            <a:xfrm>
              <a:off x="-1981895" y="-1225446"/>
              <a:ext cx="1946966" cy="1946966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/>
            </a:p>
          </p:txBody>
        </p:sp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80701A7B-4B0D-401D-A515-05E109BB3712}"/>
              </a:ext>
            </a:extLst>
          </p:cNvPr>
          <p:cNvGrpSpPr/>
          <p:nvPr/>
        </p:nvGrpSpPr>
        <p:grpSpPr>
          <a:xfrm>
            <a:off x="-528501" y="5225695"/>
            <a:ext cx="13497551" cy="2808108"/>
            <a:chOff x="-528501" y="5225695"/>
            <a:chExt cx="13497551" cy="2808108"/>
          </a:xfrm>
        </p:grpSpPr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9A0F1C98-F76A-4FED-9532-E6C16051FCFF}"/>
                </a:ext>
              </a:extLst>
            </p:cNvPr>
            <p:cNvGrpSpPr/>
            <p:nvPr/>
          </p:nvGrpSpPr>
          <p:grpSpPr>
            <a:xfrm>
              <a:off x="-528501" y="5225695"/>
              <a:ext cx="13497551" cy="2808108"/>
              <a:chOff x="-533391" y="5030721"/>
              <a:chExt cx="13497551" cy="2808108"/>
            </a:xfrm>
            <a:solidFill>
              <a:srgbClr val="FCEBF1"/>
            </a:solidFill>
          </p:grpSpPr>
          <p:sp>
            <p:nvSpPr>
              <p:cNvPr id="17" name="شكل بيضاوي 16">
                <a:extLst>
                  <a:ext uri="{FF2B5EF4-FFF2-40B4-BE49-F238E27FC236}">
                    <a16:creationId xmlns:a16="http://schemas.microsoft.com/office/drawing/2014/main" id="{6D2F9DD9-2B0C-49C2-AA2A-332C974D8D3F}"/>
                  </a:ext>
                </a:extLst>
              </p:cNvPr>
              <p:cNvSpPr/>
              <p:nvPr/>
            </p:nvSpPr>
            <p:spPr>
              <a:xfrm>
                <a:off x="11663680" y="503072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8" name="شكل بيضاوي 17">
                <a:extLst>
                  <a:ext uri="{FF2B5EF4-FFF2-40B4-BE49-F238E27FC236}">
                    <a16:creationId xmlns:a16="http://schemas.microsoft.com/office/drawing/2014/main" id="{326AD356-4A56-46C7-9132-17F99D37B4DB}"/>
                  </a:ext>
                </a:extLst>
              </p:cNvPr>
              <p:cNvSpPr/>
              <p:nvPr/>
            </p:nvSpPr>
            <p:spPr>
              <a:xfrm>
                <a:off x="11079961" y="535584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9" name="شكل بيضاوي 18">
                <a:extLst>
                  <a:ext uri="{FF2B5EF4-FFF2-40B4-BE49-F238E27FC236}">
                    <a16:creationId xmlns:a16="http://schemas.microsoft.com/office/drawing/2014/main" id="{2C656A1F-102D-4A0C-BE4F-2194312F7123}"/>
                  </a:ext>
                </a:extLst>
              </p:cNvPr>
              <p:cNvSpPr/>
              <p:nvPr/>
            </p:nvSpPr>
            <p:spPr>
              <a:xfrm>
                <a:off x="10120154" y="5680960"/>
                <a:ext cx="2071845" cy="20718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0" name="شكل بيضاوي 19">
                <a:extLst>
                  <a:ext uri="{FF2B5EF4-FFF2-40B4-BE49-F238E27FC236}">
                    <a16:creationId xmlns:a16="http://schemas.microsoft.com/office/drawing/2014/main" id="{64C311E6-26A2-4CB0-AF06-54BAE0EC7ABF}"/>
                  </a:ext>
                </a:extLst>
              </p:cNvPr>
              <p:cNvSpPr/>
              <p:nvPr/>
            </p:nvSpPr>
            <p:spPr>
              <a:xfrm>
                <a:off x="9581673" y="574705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1" name="شكل بيضاوي 20">
                <a:extLst>
                  <a:ext uri="{FF2B5EF4-FFF2-40B4-BE49-F238E27FC236}">
                    <a16:creationId xmlns:a16="http://schemas.microsoft.com/office/drawing/2014/main" id="{60C85007-B8EE-47FC-BE8F-C3CC0C26B0BB}"/>
                  </a:ext>
                </a:extLst>
              </p:cNvPr>
              <p:cNvSpPr/>
              <p:nvPr/>
            </p:nvSpPr>
            <p:spPr>
              <a:xfrm>
                <a:off x="8920097" y="6099688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2" name="شكل بيضاوي 21">
                <a:extLst>
                  <a:ext uri="{FF2B5EF4-FFF2-40B4-BE49-F238E27FC236}">
                    <a16:creationId xmlns:a16="http://schemas.microsoft.com/office/drawing/2014/main" id="{AAD15043-256F-422B-8272-FAEB84262CA4}"/>
                  </a:ext>
                </a:extLst>
              </p:cNvPr>
              <p:cNvSpPr/>
              <p:nvPr/>
            </p:nvSpPr>
            <p:spPr>
              <a:xfrm>
                <a:off x="8476031" y="6422347"/>
                <a:ext cx="1026980" cy="10269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3" name="شكل بيضاوي 22">
                <a:extLst>
                  <a:ext uri="{FF2B5EF4-FFF2-40B4-BE49-F238E27FC236}">
                    <a16:creationId xmlns:a16="http://schemas.microsoft.com/office/drawing/2014/main" id="{0E54A8FD-4E7A-4394-9280-DAD4EFC659C1}"/>
                  </a:ext>
                </a:extLst>
              </p:cNvPr>
              <p:cNvSpPr/>
              <p:nvPr/>
            </p:nvSpPr>
            <p:spPr>
              <a:xfrm>
                <a:off x="7214698" y="6137535"/>
                <a:ext cx="1669864" cy="16698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4" name="شكل بيضاوي 23">
                <a:extLst>
                  <a:ext uri="{FF2B5EF4-FFF2-40B4-BE49-F238E27FC236}">
                    <a16:creationId xmlns:a16="http://schemas.microsoft.com/office/drawing/2014/main" id="{F8D5A993-4829-45C4-9E27-50E0B9CA37E7}"/>
                  </a:ext>
                </a:extLst>
              </p:cNvPr>
              <p:cNvSpPr/>
              <p:nvPr/>
            </p:nvSpPr>
            <p:spPr>
              <a:xfrm>
                <a:off x="6496281" y="6342093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5" name="شكل بيضاوي 24">
                <a:extLst>
                  <a:ext uri="{FF2B5EF4-FFF2-40B4-BE49-F238E27FC236}">
                    <a16:creationId xmlns:a16="http://schemas.microsoft.com/office/drawing/2014/main" id="{04C54F63-6BFB-4738-B7B5-D1000069B269}"/>
                  </a:ext>
                </a:extLst>
              </p:cNvPr>
              <p:cNvSpPr/>
              <p:nvPr/>
            </p:nvSpPr>
            <p:spPr>
              <a:xfrm>
                <a:off x="5724854" y="6610486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6" name="شكل بيضاوي 25">
                <a:extLst>
                  <a:ext uri="{FF2B5EF4-FFF2-40B4-BE49-F238E27FC236}">
                    <a16:creationId xmlns:a16="http://schemas.microsoft.com/office/drawing/2014/main" id="{8988D700-E7B6-484E-B1F0-F671E7DA3137}"/>
                  </a:ext>
                </a:extLst>
              </p:cNvPr>
              <p:cNvSpPr/>
              <p:nvPr/>
            </p:nvSpPr>
            <p:spPr>
              <a:xfrm>
                <a:off x="4694368" y="5963680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7" name="شكل بيضاوي 26">
                <a:extLst>
                  <a:ext uri="{FF2B5EF4-FFF2-40B4-BE49-F238E27FC236}">
                    <a16:creationId xmlns:a16="http://schemas.microsoft.com/office/drawing/2014/main" id="{A264F116-A6BA-401A-9DB0-7D9419101D93}"/>
                  </a:ext>
                </a:extLst>
              </p:cNvPr>
              <p:cNvSpPr/>
              <p:nvPr/>
            </p:nvSpPr>
            <p:spPr>
              <a:xfrm>
                <a:off x="3969966" y="6304707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8" name="شكل بيضاوي 27">
                <a:extLst>
                  <a:ext uri="{FF2B5EF4-FFF2-40B4-BE49-F238E27FC236}">
                    <a16:creationId xmlns:a16="http://schemas.microsoft.com/office/drawing/2014/main" id="{C959F49C-0F78-45CF-811C-C57C246F7699}"/>
                  </a:ext>
                </a:extLst>
              </p:cNvPr>
              <p:cNvSpPr/>
              <p:nvPr/>
            </p:nvSpPr>
            <p:spPr>
              <a:xfrm>
                <a:off x="2428240" y="5722680"/>
                <a:ext cx="2116149" cy="2116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9" name="شكل بيضاوي 28">
                <a:extLst>
                  <a:ext uri="{FF2B5EF4-FFF2-40B4-BE49-F238E27FC236}">
                    <a16:creationId xmlns:a16="http://schemas.microsoft.com/office/drawing/2014/main" id="{E548A95C-321B-4F43-90D9-CA5F7432E880}"/>
                  </a:ext>
                </a:extLst>
              </p:cNvPr>
              <p:cNvSpPr/>
              <p:nvPr/>
            </p:nvSpPr>
            <p:spPr>
              <a:xfrm>
                <a:off x="1646227" y="6099688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0" name="شكل بيضاوي 29">
                <a:extLst>
                  <a:ext uri="{FF2B5EF4-FFF2-40B4-BE49-F238E27FC236}">
                    <a16:creationId xmlns:a16="http://schemas.microsoft.com/office/drawing/2014/main" id="{065B7408-05A0-4DEC-8E52-471831DD6AB6}"/>
                  </a:ext>
                </a:extLst>
              </p:cNvPr>
              <p:cNvSpPr/>
              <p:nvPr/>
            </p:nvSpPr>
            <p:spPr>
              <a:xfrm>
                <a:off x="841224" y="5801793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1" name="شكل بيضاوي 30">
                <a:extLst>
                  <a:ext uri="{FF2B5EF4-FFF2-40B4-BE49-F238E27FC236}">
                    <a16:creationId xmlns:a16="http://schemas.microsoft.com/office/drawing/2014/main" id="{0E2218AC-DEF9-47AF-BEE1-0CCDAAB0F754}"/>
                  </a:ext>
                </a:extLst>
              </p:cNvPr>
              <p:cNvSpPr/>
              <p:nvPr/>
            </p:nvSpPr>
            <p:spPr>
              <a:xfrm>
                <a:off x="-533391" y="5496694"/>
                <a:ext cx="1946966" cy="19469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</p:grpSp>
        <p:sp>
          <p:nvSpPr>
            <p:cNvPr id="12" name="شكل حر: شكل 11">
              <a:extLst>
                <a:ext uri="{FF2B5EF4-FFF2-40B4-BE49-F238E27FC236}">
                  <a16:creationId xmlns:a16="http://schemas.microsoft.com/office/drawing/2014/main" id="{393D0FB6-A705-4D91-AC8A-A3E3C69F527F}"/>
                </a:ext>
              </a:extLst>
            </p:cNvPr>
            <p:cNvSpPr/>
            <p:nvPr/>
          </p:nvSpPr>
          <p:spPr>
            <a:xfrm rot="1330170">
              <a:off x="4982293" y="6345729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3" name="شكل حر: شكل 12">
              <a:extLst>
                <a:ext uri="{FF2B5EF4-FFF2-40B4-BE49-F238E27FC236}">
                  <a16:creationId xmlns:a16="http://schemas.microsoft.com/office/drawing/2014/main" id="{015CA733-E262-430C-88EA-729BA7B6DBDB}"/>
                </a:ext>
              </a:extLst>
            </p:cNvPr>
            <p:cNvSpPr/>
            <p:nvPr/>
          </p:nvSpPr>
          <p:spPr>
            <a:xfrm rot="1330170">
              <a:off x="2005924" y="6398494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4" name="شكل حر: شكل 13">
              <a:extLst>
                <a:ext uri="{FF2B5EF4-FFF2-40B4-BE49-F238E27FC236}">
                  <a16:creationId xmlns:a16="http://schemas.microsoft.com/office/drawing/2014/main" id="{97E9CEC6-7DD0-430D-B8CF-41D063436E4C}"/>
                </a:ext>
              </a:extLst>
            </p:cNvPr>
            <p:cNvSpPr/>
            <p:nvPr/>
          </p:nvSpPr>
          <p:spPr>
            <a:xfrm rot="389822">
              <a:off x="1556004" y="5999470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5" name="شكل حر: شكل 14">
              <a:extLst>
                <a:ext uri="{FF2B5EF4-FFF2-40B4-BE49-F238E27FC236}">
                  <a16:creationId xmlns:a16="http://schemas.microsoft.com/office/drawing/2014/main" id="{300DA2EC-C90A-4EF4-9102-74A9D8764444}"/>
                </a:ext>
              </a:extLst>
            </p:cNvPr>
            <p:cNvSpPr/>
            <p:nvPr/>
          </p:nvSpPr>
          <p:spPr>
            <a:xfrm rot="871710">
              <a:off x="3388550" y="5956265"/>
              <a:ext cx="271522" cy="324900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DB664FE0-9C4B-47D0-8F9B-F87F6B33612A}"/>
              </a:ext>
            </a:extLst>
          </p:cNvPr>
          <p:cNvGrpSpPr/>
          <p:nvPr/>
        </p:nvGrpSpPr>
        <p:grpSpPr>
          <a:xfrm>
            <a:off x="10466764" y="3972909"/>
            <a:ext cx="1718082" cy="2830692"/>
            <a:chOff x="9102168" y="2816567"/>
            <a:chExt cx="2673452" cy="4404748"/>
          </a:xfrm>
        </p:grpSpPr>
        <p:grpSp>
          <p:nvGrpSpPr>
            <p:cNvPr id="33" name="مجموعة 32">
              <a:extLst>
                <a:ext uri="{FF2B5EF4-FFF2-40B4-BE49-F238E27FC236}">
                  <a16:creationId xmlns:a16="http://schemas.microsoft.com/office/drawing/2014/main" id="{F2C67245-C0AE-46B4-891F-6807AF91E329}"/>
                </a:ext>
              </a:extLst>
            </p:cNvPr>
            <p:cNvGrpSpPr/>
            <p:nvPr/>
          </p:nvGrpSpPr>
          <p:grpSpPr>
            <a:xfrm>
              <a:off x="10872413" y="3167257"/>
              <a:ext cx="903207" cy="2788604"/>
              <a:chOff x="10269214" y="2551639"/>
              <a:chExt cx="1147991" cy="3544360"/>
            </a:xfrm>
          </p:grpSpPr>
          <p:sp>
            <p:nvSpPr>
              <p:cNvPr id="44" name="مأذنة">
                <a:extLst>
                  <a:ext uri="{FF2B5EF4-FFF2-40B4-BE49-F238E27FC236}">
                    <a16:creationId xmlns:a16="http://schemas.microsoft.com/office/drawing/2014/main" id="{8EF9C87A-6E94-4F11-ABD2-E20034CD7533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مستطيل 44">
                <a:extLst>
                  <a:ext uri="{FF2B5EF4-FFF2-40B4-BE49-F238E27FC236}">
                    <a16:creationId xmlns:a16="http://schemas.microsoft.com/office/drawing/2014/main" id="{8467C51C-AD5E-45D8-B967-D5D06E3E2293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6" name="مخطط انسيابي: مهلة 45">
                <a:extLst>
                  <a:ext uri="{FF2B5EF4-FFF2-40B4-BE49-F238E27FC236}">
                    <a16:creationId xmlns:a16="http://schemas.microsoft.com/office/drawing/2014/main" id="{D81F7D27-3C2D-4F82-BD1A-67AD6DF6CA44}"/>
                  </a:ext>
                </a:extLst>
              </p:cNvPr>
              <p:cNvSpPr/>
              <p:nvPr/>
            </p:nvSpPr>
            <p:spPr>
              <a:xfrm rot="16200000">
                <a:off x="10673959" y="4745960"/>
                <a:ext cx="338501" cy="338501"/>
              </a:xfrm>
              <a:prstGeom prst="flowChartDelay">
                <a:avLst/>
              </a:prstGeom>
              <a:solidFill>
                <a:srgbClr val="FFF9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47" name="مستطيل 46">
                <a:extLst>
                  <a:ext uri="{FF2B5EF4-FFF2-40B4-BE49-F238E27FC236}">
                    <a16:creationId xmlns:a16="http://schemas.microsoft.com/office/drawing/2014/main" id="{FADB204C-8303-4CB0-A324-D59DBAD9699B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48" name="مستطيل 47">
                <a:extLst>
                  <a:ext uri="{FF2B5EF4-FFF2-40B4-BE49-F238E27FC236}">
                    <a16:creationId xmlns:a16="http://schemas.microsoft.com/office/drawing/2014/main" id="{3D916B41-833A-4324-9A4D-3A8F3453C3B0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34" name="مجموعة 33">
              <a:extLst>
                <a:ext uri="{FF2B5EF4-FFF2-40B4-BE49-F238E27FC236}">
                  <a16:creationId xmlns:a16="http://schemas.microsoft.com/office/drawing/2014/main" id="{9749EFBA-E37E-425C-8C59-168F787D2E09}"/>
                </a:ext>
              </a:extLst>
            </p:cNvPr>
            <p:cNvGrpSpPr/>
            <p:nvPr/>
          </p:nvGrpSpPr>
          <p:grpSpPr>
            <a:xfrm>
              <a:off x="10005375" y="2816567"/>
              <a:ext cx="811991" cy="3274765"/>
              <a:chOff x="10269214" y="2551639"/>
              <a:chExt cx="1147991" cy="4629854"/>
            </a:xfrm>
          </p:grpSpPr>
          <p:sp>
            <p:nvSpPr>
              <p:cNvPr id="40" name="مأذنة">
                <a:extLst>
                  <a:ext uri="{FF2B5EF4-FFF2-40B4-BE49-F238E27FC236}">
                    <a16:creationId xmlns:a16="http://schemas.microsoft.com/office/drawing/2014/main" id="{04E87EB1-C8CC-4AC9-AAEC-6EA14CB1A0D0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مستطيل 40">
                <a:extLst>
                  <a:ext uri="{FF2B5EF4-FFF2-40B4-BE49-F238E27FC236}">
                    <a16:creationId xmlns:a16="http://schemas.microsoft.com/office/drawing/2014/main" id="{3EF9AFED-3162-4996-B3AD-EACD4CF15975}"/>
                  </a:ext>
                </a:extLst>
              </p:cNvPr>
              <p:cNvSpPr/>
              <p:nvPr/>
            </p:nvSpPr>
            <p:spPr>
              <a:xfrm>
                <a:off x="10387965" y="4137343"/>
                <a:ext cx="914401" cy="3044150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  <p:sp>
            <p:nvSpPr>
              <p:cNvPr id="42" name="مستطيل 41">
                <a:extLst>
                  <a:ext uri="{FF2B5EF4-FFF2-40B4-BE49-F238E27FC236}">
                    <a16:creationId xmlns:a16="http://schemas.microsoft.com/office/drawing/2014/main" id="{CCFBD049-6C9F-4C23-9410-AF5F504DFA20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43" name="مستطيل 42">
                <a:extLst>
                  <a:ext uri="{FF2B5EF4-FFF2-40B4-BE49-F238E27FC236}">
                    <a16:creationId xmlns:a16="http://schemas.microsoft.com/office/drawing/2014/main" id="{29634733-A395-4BF6-A2DE-DECAB66A2C6F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35" name="مجموعة 34">
              <a:extLst>
                <a:ext uri="{FF2B5EF4-FFF2-40B4-BE49-F238E27FC236}">
                  <a16:creationId xmlns:a16="http://schemas.microsoft.com/office/drawing/2014/main" id="{F34AB865-0C3D-405D-B42C-47F4164AD855}"/>
                </a:ext>
              </a:extLst>
            </p:cNvPr>
            <p:cNvGrpSpPr/>
            <p:nvPr/>
          </p:nvGrpSpPr>
          <p:grpSpPr>
            <a:xfrm>
              <a:off x="9102168" y="4432711"/>
              <a:ext cx="903207" cy="2788604"/>
              <a:chOff x="10269214" y="2551639"/>
              <a:chExt cx="1147991" cy="3544360"/>
            </a:xfrm>
          </p:grpSpPr>
          <p:sp>
            <p:nvSpPr>
              <p:cNvPr id="36" name="مأذنة">
                <a:extLst>
                  <a:ext uri="{FF2B5EF4-FFF2-40B4-BE49-F238E27FC236}">
                    <a16:creationId xmlns:a16="http://schemas.microsoft.com/office/drawing/2014/main" id="{E829B54A-9411-4C92-B33B-C545011D8B82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مستطيل 36">
                <a:extLst>
                  <a:ext uri="{FF2B5EF4-FFF2-40B4-BE49-F238E27FC236}">
                    <a16:creationId xmlns:a16="http://schemas.microsoft.com/office/drawing/2014/main" id="{5201BB3F-B5F4-463E-AE43-0CC414869D24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8" name="مستطيل 37">
                <a:extLst>
                  <a:ext uri="{FF2B5EF4-FFF2-40B4-BE49-F238E27FC236}">
                    <a16:creationId xmlns:a16="http://schemas.microsoft.com/office/drawing/2014/main" id="{1A2C9A71-19AC-448F-AE82-50648E7DC8B6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39" name="مستطيل 38">
                <a:extLst>
                  <a:ext uri="{FF2B5EF4-FFF2-40B4-BE49-F238E27FC236}">
                    <a16:creationId xmlns:a16="http://schemas.microsoft.com/office/drawing/2014/main" id="{55C218B0-A83F-45FB-9171-90971809E3FE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</p:grpSp>
      <p:sp>
        <p:nvSpPr>
          <p:cNvPr id="72" name="شكل حر: شكل 71">
            <a:extLst>
              <a:ext uri="{FF2B5EF4-FFF2-40B4-BE49-F238E27FC236}">
                <a16:creationId xmlns:a16="http://schemas.microsoft.com/office/drawing/2014/main" id="{FE3D6D91-86B4-446B-BDE8-47AFA3FF3EA7}"/>
              </a:ext>
            </a:extLst>
          </p:cNvPr>
          <p:cNvSpPr/>
          <p:nvPr/>
        </p:nvSpPr>
        <p:spPr>
          <a:xfrm flipH="1">
            <a:off x="319302" y="673560"/>
            <a:ext cx="286757" cy="293224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3" name="شكل حر: شكل 72">
            <a:extLst>
              <a:ext uri="{FF2B5EF4-FFF2-40B4-BE49-F238E27FC236}">
                <a16:creationId xmlns:a16="http://schemas.microsoft.com/office/drawing/2014/main" id="{1DBC0DB7-9179-407D-B48E-F8A0BD852A57}"/>
              </a:ext>
            </a:extLst>
          </p:cNvPr>
          <p:cNvSpPr/>
          <p:nvPr/>
        </p:nvSpPr>
        <p:spPr>
          <a:xfrm flipH="1">
            <a:off x="735509" y="206912"/>
            <a:ext cx="447141" cy="457225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4" name="شكل حر: شكل 73">
            <a:extLst>
              <a:ext uri="{FF2B5EF4-FFF2-40B4-BE49-F238E27FC236}">
                <a16:creationId xmlns:a16="http://schemas.microsoft.com/office/drawing/2014/main" id="{61EF126A-5867-4EC8-ADF4-BCADA5066326}"/>
              </a:ext>
            </a:extLst>
          </p:cNvPr>
          <p:cNvSpPr/>
          <p:nvPr/>
        </p:nvSpPr>
        <p:spPr>
          <a:xfrm flipH="1">
            <a:off x="1354887" y="98131"/>
            <a:ext cx="247612" cy="253196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76" name="شكل حر: شكل 75">
            <a:extLst>
              <a:ext uri="{FF2B5EF4-FFF2-40B4-BE49-F238E27FC236}">
                <a16:creationId xmlns:a16="http://schemas.microsoft.com/office/drawing/2014/main" id="{C26BE971-5F4A-4ECD-898E-4E4D78D64E6E}"/>
              </a:ext>
            </a:extLst>
          </p:cNvPr>
          <p:cNvSpPr/>
          <p:nvPr/>
        </p:nvSpPr>
        <p:spPr>
          <a:xfrm flipH="1">
            <a:off x="10887043" y="3041083"/>
            <a:ext cx="535853" cy="627141"/>
          </a:xfrm>
          <a:custGeom>
            <a:avLst/>
            <a:gdLst>
              <a:gd name="connsiteX0" fmla="*/ 404813 w 599568"/>
              <a:gd name="connsiteY0" fmla="*/ 33338 h 701710"/>
              <a:gd name="connsiteX1" fmla="*/ 297180 w 599568"/>
              <a:gd name="connsiteY1" fmla="*/ 0 h 701710"/>
              <a:gd name="connsiteX2" fmla="*/ 363855 w 599568"/>
              <a:gd name="connsiteY2" fmla="*/ 406718 h 701710"/>
              <a:gd name="connsiteX3" fmla="*/ 0 w 599568"/>
              <a:gd name="connsiteY3" fmla="*/ 599123 h 701710"/>
              <a:gd name="connsiteX4" fmla="*/ 91440 w 599568"/>
              <a:gd name="connsiteY4" fmla="*/ 664845 h 701710"/>
              <a:gd name="connsiteX5" fmla="*/ 562928 w 599568"/>
              <a:gd name="connsiteY5" fmla="*/ 505778 h 701710"/>
              <a:gd name="connsiteX6" fmla="*/ 404813 w 599568"/>
              <a:gd name="connsiteY6" fmla="*/ 33338 h 70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68" h="701710">
                <a:moveTo>
                  <a:pt x="404813" y="33338"/>
                </a:moveTo>
                <a:cubicBezTo>
                  <a:pt x="369570" y="16192"/>
                  <a:pt x="333375" y="4763"/>
                  <a:pt x="297180" y="0"/>
                </a:cubicBezTo>
                <a:cubicBezTo>
                  <a:pt x="401955" y="103823"/>
                  <a:pt x="433388" y="266700"/>
                  <a:pt x="363855" y="406718"/>
                </a:cubicBezTo>
                <a:cubicBezTo>
                  <a:pt x="295275" y="546735"/>
                  <a:pt x="144780" y="619125"/>
                  <a:pt x="0" y="599123"/>
                </a:cubicBezTo>
                <a:cubicBezTo>
                  <a:pt x="25717" y="624840"/>
                  <a:pt x="57150" y="647700"/>
                  <a:pt x="91440" y="664845"/>
                </a:cubicBezTo>
                <a:cubicBezTo>
                  <a:pt x="265748" y="751523"/>
                  <a:pt x="477203" y="680085"/>
                  <a:pt x="562928" y="505778"/>
                </a:cubicBezTo>
                <a:cubicBezTo>
                  <a:pt x="648653" y="331470"/>
                  <a:pt x="579120" y="120968"/>
                  <a:pt x="404813" y="33338"/>
                </a:cubicBezTo>
                <a:close/>
              </a:path>
            </a:pathLst>
          </a:custGeom>
          <a:solidFill>
            <a:srgbClr val="FCEBF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grpSp>
        <p:nvGrpSpPr>
          <p:cNvPr id="92" name="مجموعة 91">
            <a:extLst>
              <a:ext uri="{FF2B5EF4-FFF2-40B4-BE49-F238E27FC236}">
                <a16:creationId xmlns:a16="http://schemas.microsoft.com/office/drawing/2014/main" id="{2FA62D80-AE1A-4591-A625-D5DB32CBA35F}"/>
              </a:ext>
            </a:extLst>
          </p:cNvPr>
          <p:cNvGrpSpPr/>
          <p:nvPr/>
        </p:nvGrpSpPr>
        <p:grpSpPr>
          <a:xfrm>
            <a:off x="9923504" y="225349"/>
            <a:ext cx="2377152" cy="1290498"/>
            <a:chOff x="9923504" y="225349"/>
            <a:chExt cx="2377152" cy="1290498"/>
          </a:xfrm>
        </p:grpSpPr>
        <p:sp>
          <p:nvSpPr>
            <p:cNvPr id="93" name="شكل بيضاوي 57">
              <a:extLst>
                <a:ext uri="{FF2B5EF4-FFF2-40B4-BE49-F238E27FC236}">
                  <a16:creationId xmlns:a16="http://schemas.microsoft.com/office/drawing/2014/main" id="{B7540E75-5FEF-4EF5-AEB1-6C80C0F1FA9D}"/>
                </a:ext>
              </a:extLst>
            </p:cNvPr>
            <p:cNvSpPr/>
            <p:nvPr/>
          </p:nvSpPr>
          <p:spPr>
            <a:xfrm rot="1628997">
              <a:off x="9923504" y="406936"/>
              <a:ext cx="2377152" cy="866519"/>
            </a:xfrm>
            <a:custGeom>
              <a:avLst/>
              <a:gdLst>
                <a:gd name="connsiteX0" fmla="*/ 0 w 2377152"/>
                <a:gd name="connsiteY0" fmla="*/ 1188576 h 2377152"/>
                <a:gd name="connsiteX1" fmla="*/ 1188576 w 2377152"/>
                <a:gd name="connsiteY1" fmla="*/ 0 h 2377152"/>
                <a:gd name="connsiteX2" fmla="*/ 2377152 w 2377152"/>
                <a:gd name="connsiteY2" fmla="*/ 1188576 h 2377152"/>
                <a:gd name="connsiteX3" fmla="*/ 1188576 w 2377152"/>
                <a:gd name="connsiteY3" fmla="*/ 2377152 h 2377152"/>
                <a:gd name="connsiteX4" fmla="*/ 0 w 2377152"/>
                <a:gd name="connsiteY4" fmla="*/ 1188576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4" fmla="*/ 1280016 w 2377152"/>
                <a:gd name="connsiteY4" fmla="*/ 91440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0" fmla="*/ 2377152 w 2377152"/>
                <a:gd name="connsiteY0" fmla="*/ 0 h 1188576"/>
                <a:gd name="connsiteX1" fmla="*/ 1188576 w 2377152"/>
                <a:gd name="connsiteY1" fmla="*/ 1188576 h 1188576"/>
                <a:gd name="connsiteX2" fmla="*/ 0 w 2377152"/>
                <a:gd name="connsiteY2" fmla="*/ 0 h 118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7152" h="1188576">
                  <a:moveTo>
                    <a:pt x="2377152" y="0"/>
                  </a:moveTo>
                  <a:cubicBezTo>
                    <a:pt x="2377152" y="656432"/>
                    <a:pt x="1845008" y="1188576"/>
                    <a:pt x="1188576" y="1188576"/>
                  </a:cubicBezTo>
                  <a:cubicBezTo>
                    <a:pt x="532144" y="1188576"/>
                    <a:pt x="0" y="656432"/>
                    <a:pt x="0" y="0"/>
                  </a:cubicBezTo>
                </a:path>
              </a:pathLst>
            </a:custGeom>
            <a:noFill/>
            <a:ln>
              <a:solidFill>
                <a:srgbClr val="F9D9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4" name="شكل حر: شكل 93">
              <a:extLst>
                <a:ext uri="{FF2B5EF4-FFF2-40B4-BE49-F238E27FC236}">
                  <a16:creationId xmlns:a16="http://schemas.microsoft.com/office/drawing/2014/main" id="{3736F185-46C0-4A13-A2F6-C1C85D1F45E4}"/>
                </a:ext>
              </a:extLst>
            </p:cNvPr>
            <p:cNvSpPr/>
            <p:nvPr/>
          </p:nvSpPr>
          <p:spPr>
            <a:xfrm rot="7756009" flipH="1">
              <a:off x="11677483" y="1277814"/>
              <a:ext cx="235379" cy="240687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5" name="شكل حر: شكل 94">
              <a:extLst>
                <a:ext uri="{FF2B5EF4-FFF2-40B4-BE49-F238E27FC236}">
                  <a16:creationId xmlns:a16="http://schemas.microsoft.com/office/drawing/2014/main" id="{E3570936-A9C9-4ED4-8DB9-D10A9F189CB9}"/>
                </a:ext>
              </a:extLst>
            </p:cNvPr>
            <p:cNvSpPr/>
            <p:nvPr/>
          </p:nvSpPr>
          <p:spPr>
            <a:xfrm rot="19769915" flipH="1">
              <a:off x="10694967" y="1068978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F3C63C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6" name="شكل حر: شكل 95">
              <a:extLst>
                <a:ext uri="{FF2B5EF4-FFF2-40B4-BE49-F238E27FC236}">
                  <a16:creationId xmlns:a16="http://schemas.microsoft.com/office/drawing/2014/main" id="{7E60EF15-1271-496C-B2FE-FA786092082F}"/>
                </a:ext>
              </a:extLst>
            </p:cNvPr>
            <p:cNvSpPr/>
            <p:nvPr/>
          </p:nvSpPr>
          <p:spPr>
            <a:xfrm flipH="1">
              <a:off x="10089908" y="225349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0F8E8F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</p:grp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8EE1AA83-2E17-4833-8572-BA82892F7808}"/>
              </a:ext>
            </a:extLst>
          </p:cNvPr>
          <p:cNvGrpSpPr/>
          <p:nvPr/>
        </p:nvGrpSpPr>
        <p:grpSpPr>
          <a:xfrm>
            <a:off x="2405734" y="2044806"/>
            <a:ext cx="3529907" cy="3529959"/>
            <a:chOff x="2405734" y="2044806"/>
            <a:chExt cx="3529907" cy="3529959"/>
          </a:xfrm>
        </p:grpSpPr>
        <p:sp>
          <p:nvSpPr>
            <p:cNvPr id="80" name="مخطط انسيابي: مهلة 79">
              <a:extLst>
                <a:ext uri="{FF2B5EF4-FFF2-40B4-BE49-F238E27FC236}">
                  <a16:creationId xmlns:a16="http://schemas.microsoft.com/office/drawing/2014/main" id="{A7D3950B-B749-423D-BB77-1DF322CF1064}"/>
                </a:ext>
              </a:extLst>
            </p:cNvPr>
            <p:cNvSpPr/>
            <p:nvPr/>
          </p:nvSpPr>
          <p:spPr>
            <a:xfrm rot="16200000">
              <a:off x="2405734" y="2044806"/>
              <a:ext cx="3529907" cy="3529907"/>
            </a:xfrm>
            <a:prstGeom prst="flowChartDelay">
              <a:avLst/>
            </a:prstGeom>
            <a:solidFill>
              <a:srgbClr val="FCEBF1"/>
            </a:solidFill>
            <a:ln w="57150">
              <a:solidFill>
                <a:srgbClr val="FADE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51" name="صورة 50">
              <a:extLst>
                <a:ext uri="{FF2B5EF4-FFF2-40B4-BE49-F238E27FC236}">
                  <a16:creationId xmlns:a16="http://schemas.microsoft.com/office/drawing/2014/main" id="{13AB734D-F1FB-4FB1-8A34-CB209DC071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5430"/>
            <a:stretch/>
          </p:blipFill>
          <p:spPr>
            <a:xfrm flipH="1">
              <a:off x="3146748" y="2205673"/>
              <a:ext cx="2250360" cy="3369092"/>
            </a:xfrm>
            <a:prstGeom prst="rect">
              <a:avLst/>
            </a:prstGeom>
          </p:spPr>
        </p:pic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AF2C2C40-F93B-4016-B3AE-876233437017}"/>
              </a:ext>
            </a:extLst>
          </p:cNvPr>
          <p:cNvSpPr txBox="1"/>
          <p:nvPr/>
        </p:nvSpPr>
        <p:spPr>
          <a:xfrm>
            <a:off x="2234547" y="982894"/>
            <a:ext cx="772290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66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زيارة </a:t>
            </a:r>
            <a:r>
              <a:rPr lang="ar-SA" sz="6600" dirty="0">
                <a:solidFill>
                  <a:srgbClr val="8D4A9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الأقارب</a:t>
            </a:r>
            <a:r>
              <a:rPr lang="ar-SA" sz="66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 وصلة </a:t>
            </a:r>
            <a:r>
              <a:rPr lang="ar-SA" sz="6600" dirty="0">
                <a:solidFill>
                  <a:srgbClr val="8D4A9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الرحم</a:t>
            </a:r>
          </a:p>
        </p:txBody>
      </p:sp>
      <p:sp>
        <p:nvSpPr>
          <p:cNvPr id="60" name="مربع نص 59">
            <a:extLst>
              <a:ext uri="{FF2B5EF4-FFF2-40B4-BE49-F238E27FC236}">
                <a16:creationId xmlns:a16="http://schemas.microsoft.com/office/drawing/2014/main" id="{68181344-51B6-4F7A-B0D2-EEB1376417C6}"/>
              </a:ext>
            </a:extLst>
          </p:cNvPr>
          <p:cNvSpPr txBox="1"/>
          <p:nvPr/>
        </p:nvSpPr>
        <p:spPr>
          <a:xfrm>
            <a:off x="4114802" y="685853"/>
            <a:ext cx="386654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8D4A9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أفضل الأعمال </a:t>
            </a:r>
            <a:r>
              <a:rPr lang="ar-SA" sz="2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في شهر رمضان</a:t>
            </a:r>
          </a:p>
        </p:txBody>
      </p:sp>
    </p:spTree>
    <p:extLst>
      <p:ext uri="{BB962C8B-B14F-4D97-AF65-F5344CB8AC3E}">
        <p14:creationId xmlns:p14="http://schemas.microsoft.com/office/powerpoint/2010/main" val="3034690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صورة 50">
            <a:extLst>
              <a:ext uri="{FF2B5EF4-FFF2-40B4-BE49-F238E27FC236}">
                <a16:creationId xmlns:a16="http://schemas.microsoft.com/office/drawing/2014/main" id="{13AB734D-F1FB-4FB1-8A34-CB209DC071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430"/>
          <a:stretch/>
        </p:blipFill>
        <p:spPr>
          <a:xfrm>
            <a:off x="260388" y="918689"/>
            <a:ext cx="3814785" cy="5711246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AF243439-1A47-4A22-BD52-E87C309264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21198">
            <a:off x="7630198" y="1675951"/>
            <a:ext cx="3685946" cy="5217357"/>
          </a:xfrm>
          <a:prstGeom prst="rect">
            <a:avLst/>
          </a:prstGeom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8DBD42D7-47DE-49F7-9D18-A2F2BD96E57D}"/>
              </a:ext>
            </a:extLst>
          </p:cNvPr>
          <p:cNvGrpSpPr/>
          <p:nvPr/>
        </p:nvGrpSpPr>
        <p:grpSpPr>
          <a:xfrm rot="19507998">
            <a:off x="-1066466" y="-1002497"/>
            <a:ext cx="3825159" cy="2248535"/>
            <a:chOff x="-1981895" y="-1225446"/>
            <a:chExt cx="3825159" cy="2248535"/>
          </a:xfrm>
        </p:grpSpPr>
        <p:sp>
          <p:nvSpPr>
            <p:cNvPr id="7" name="شكل بيضاوي 6">
              <a:extLst>
                <a:ext uri="{FF2B5EF4-FFF2-40B4-BE49-F238E27FC236}">
                  <a16:creationId xmlns:a16="http://schemas.microsoft.com/office/drawing/2014/main" id="{FF962D54-E949-4C72-8B52-B4DA4CFB3B6C}"/>
                </a:ext>
              </a:extLst>
            </p:cNvPr>
            <p:cNvSpPr/>
            <p:nvPr/>
          </p:nvSpPr>
          <p:spPr>
            <a:xfrm>
              <a:off x="197723" y="-622452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شكل بيضاوي 7">
              <a:extLst>
                <a:ext uri="{FF2B5EF4-FFF2-40B4-BE49-F238E27FC236}">
                  <a16:creationId xmlns:a16="http://schemas.microsoft.com/office/drawing/2014/main" id="{0EACFE68-CA98-43D5-831D-039FB0EDAA33}"/>
                </a:ext>
              </a:extLst>
            </p:cNvPr>
            <p:cNvSpPr/>
            <p:nvPr/>
          </p:nvSpPr>
          <p:spPr>
            <a:xfrm>
              <a:off x="-607280" y="-920347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شكل بيضاوي 8">
              <a:extLst>
                <a:ext uri="{FF2B5EF4-FFF2-40B4-BE49-F238E27FC236}">
                  <a16:creationId xmlns:a16="http://schemas.microsoft.com/office/drawing/2014/main" id="{0925EE89-96F0-4531-983F-48CFD21EE54D}"/>
                </a:ext>
              </a:extLst>
            </p:cNvPr>
            <p:cNvSpPr/>
            <p:nvPr/>
          </p:nvSpPr>
          <p:spPr>
            <a:xfrm>
              <a:off x="-1981895" y="-1225446"/>
              <a:ext cx="1946966" cy="1946966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/>
            </a:p>
          </p:txBody>
        </p:sp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80701A7B-4B0D-401D-A515-05E109BB3712}"/>
              </a:ext>
            </a:extLst>
          </p:cNvPr>
          <p:cNvGrpSpPr/>
          <p:nvPr/>
        </p:nvGrpSpPr>
        <p:grpSpPr>
          <a:xfrm>
            <a:off x="-528501" y="5225695"/>
            <a:ext cx="13497551" cy="2808108"/>
            <a:chOff x="-528501" y="5225695"/>
            <a:chExt cx="13497551" cy="2808108"/>
          </a:xfrm>
        </p:grpSpPr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9A0F1C98-F76A-4FED-9532-E6C16051FCFF}"/>
                </a:ext>
              </a:extLst>
            </p:cNvPr>
            <p:cNvGrpSpPr/>
            <p:nvPr/>
          </p:nvGrpSpPr>
          <p:grpSpPr>
            <a:xfrm>
              <a:off x="-528501" y="5225695"/>
              <a:ext cx="13497551" cy="2808108"/>
              <a:chOff x="-533391" y="5030721"/>
              <a:chExt cx="13497551" cy="2808108"/>
            </a:xfrm>
            <a:solidFill>
              <a:srgbClr val="FCEBF1"/>
            </a:solidFill>
          </p:grpSpPr>
          <p:sp>
            <p:nvSpPr>
              <p:cNvPr id="17" name="شكل بيضاوي 16">
                <a:extLst>
                  <a:ext uri="{FF2B5EF4-FFF2-40B4-BE49-F238E27FC236}">
                    <a16:creationId xmlns:a16="http://schemas.microsoft.com/office/drawing/2014/main" id="{6D2F9DD9-2B0C-49C2-AA2A-332C974D8D3F}"/>
                  </a:ext>
                </a:extLst>
              </p:cNvPr>
              <p:cNvSpPr/>
              <p:nvPr/>
            </p:nvSpPr>
            <p:spPr>
              <a:xfrm>
                <a:off x="11663680" y="503072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8" name="شكل بيضاوي 17">
                <a:extLst>
                  <a:ext uri="{FF2B5EF4-FFF2-40B4-BE49-F238E27FC236}">
                    <a16:creationId xmlns:a16="http://schemas.microsoft.com/office/drawing/2014/main" id="{326AD356-4A56-46C7-9132-17F99D37B4DB}"/>
                  </a:ext>
                </a:extLst>
              </p:cNvPr>
              <p:cNvSpPr/>
              <p:nvPr/>
            </p:nvSpPr>
            <p:spPr>
              <a:xfrm>
                <a:off x="11079961" y="535584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9" name="شكل بيضاوي 18">
                <a:extLst>
                  <a:ext uri="{FF2B5EF4-FFF2-40B4-BE49-F238E27FC236}">
                    <a16:creationId xmlns:a16="http://schemas.microsoft.com/office/drawing/2014/main" id="{2C656A1F-102D-4A0C-BE4F-2194312F7123}"/>
                  </a:ext>
                </a:extLst>
              </p:cNvPr>
              <p:cNvSpPr/>
              <p:nvPr/>
            </p:nvSpPr>
            <p:spPr>
              <a:xfrm>
                <a:off x="10120154" y="5680960"/>
                <a:ext cx="2071845" cy="20718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0" name="شكل بيضاوي 19">
                <a:extLst>
                  <a:ext uri="{FF2B5EF4-FFF2-40B4-BE49-F238E27FC236}">
                    <a16:creationId xmlns:a16="http://schemas.microsoft.com/office/drawing/2014/main" id="{64C311E6-26A2-4CB0-AF06-54BAE0EC7ABF}"/>
                  </a:ext>
                </a:extLst>
              </p:cNvPr>
              <p:cNvSpPr/>
              <p:nvPr/>
            </p:nvSpPr>
            <p:spPr>
              <a:xfrm>
                <a:off x="9581673" y="574705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1" name="شكل بيضاوي 20">
                <a:extLst>
                  <a:ext uri="{FF2B5EF4-FFF2-40B4-BE49-F238E27FC236}">
                    <a16:creationId xmlns:a16="http://schemas.microsoft.com/office/drawing/2014/main" id="{60C85007-B8EE-47FC-BE8F-C3CC0C26B0BB}"/>
                  </a:ext>
                </a:extLst>
              </p:cNvPr>
              <p:cNvSpPr/>
              <p:nvPr/>
            </p:nvSpPr>
            <p:spPr>
              <a:xfrm>
                <a:off x="8920097" y="6099688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2" name="شكل بيضاوي 21">
                <a:extLst>
                  <a:ext uri="{FF2B5EF4-FFF2-40B4-BE49-F238E27FC236}">
                    <a16:creationId xmlns:a16="http://schemas.microsoft.com/office/drawing/2014/main" id="{AAD15043-256F-422B-8272-FAEB84262CA4}"/>
                  </a:ext>
                </a:extLst>
              </p:cNvPr>
              <p:cNvSpPr/>
              <p:nvPr/>
            </p:nvSpPr>
            <p:spPr>
              <a:xfrm>
                <a:off x="8476031" y="6422347"/>
                <a:ext cx="1026980" cy="10269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3" name="شكل بيضاوي 22">
                <a:extLst>
                  <a:ext uri="{FF2B5EF4-FFF2-40B4-BE49-F238E27FC236}">
                    <a16:creationId xmlns:a16="http://schemas.microsoft.com/office/drawing/2014/main" id="{0E54A8FD-4E7A-4394-9280-DAD4EFC659C1}"/>
                  </a:ext>
                </a:extLst>
              </p:cNvPr>
              <p:cNvSpPr/>
              <p:nvPr/>
            </p:nvSpPr>
            <p:spPr>
              <a:xfrm>
                <a:off x="7214698" y="6137535"/>
                <a:ext cx="1669864" cy="16698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4" name="شكل بيضاوي 23">
                <a:extLst>
                  <a:ext uri="{FF2B5EF4-FFF2-40B4-BE49-F238E27FC236}">
                    <a16:creationId xmlns:a16="http://schemas.microsoft.com/office/drawing/2014/main" id="{F8D5A993-4829-45C4-9E27-50E0B9CA37E7}"/>
                  </a:ext>
                </a:extLst>
              </p:cNvPr>
              <p:cNvSpPr/>
              <p:nvPr/>
            </p:nvSpPr>
            <p:spPr>
              <a:xfrm>
                <a:off x="6496281" y="6342093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5" name="شكل بيضاوي 24">
                <a:extLst>
                  <a:ext uri="{FF2B5EF4-FFF2-40B4-BE49-F238E27FC236}">
                    <a16:creationId xmlns:a16="http://schemas.microsoft.com/office/drawing/2014/main" id="{04C54F63-6BFB-4738-B7B5-D1000069B269}"/>
                  </a:ext>
                </a:extLst>
              </p:cNvPr>
              <p:cNvSpPr/>
              <p:nvPr/>
            </p:nvSpPr>
            <p:spPr>
              <a:xfrm>
                <a:off x="5724854" y="6610486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6" name="شكل بيضاوي 25">
                <a:extLst>
                  <a:ext uri="{FF2B5EF4-FFF2-40B4-BE49-F238E27FC236}">
                    <a16:creationId xmlns:a16="http://schemas.microsoft.com/office/drawing/2014/main" id="{8988D700-E7B6-484E-B1F0-F671E7DA3137}"/>
                  </a:ext>
                </a:extLst>
              </p:cNvPr>
              <p:cNvSpPr/>
              <p:nvPr/>
            </p:nvSpPr>
            <p:spPr>
              <a:xfrm>
                <a:off x="4694368" y="5963680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7" name="شكل بيضاوي 26">
                <a:extLst>
                  <a:ext uri="{FF2B5EF4-FFF2-40B4-BE49-F238E27FC236}">
                    <a16:creationId xmlns:a16="http://schemas.microsoft.com/office/drawing/2014/main" id="{A264F116-A6BA-401A-9DB0-7D9419101D93}"/>
                  </a:ext>
                </a:extLst>
              </p:cNvPr>
              <p:cNvSpPr/>
              <p:nvPr/>
            </p:nvSpPr>
            <p:spPr>
              <a:xfrm>
                <a:off x="3969966" y="6304707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8" name="شكل بيضاوي 27">
                <a:extLst>
                  <a:ext uri="{FF2B5EF4-FFF2-40B4-BE49-F238E27FC236}">
                    <a16:creationId xmlns:a16="http://schemas.microsoft.com/office/drawing/2014/main" id="{C959F49C-0F78-45CF-811C-C57C246F7699}"/>
                  </a:ext>
                </a:extLst>
              </p:cNvPr>
              <p:cNvSpPr/>
              <p:nvPr/>
            </p:nvSpPr>
            <p:spPr>
              <a:xfrm>
                <a:off x="2428240" y="5722680"/>
                <a:ext cx="2116149" cy="2116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9" name="شكل بيضاوي 28">
                <a:extLst>
                  <a:ext uri="{FF2B5EF4-FFF2-40B4-BE49-F238E27FC236}">
                    <a16:creationId xmlns:a16="http://schemas.microsoft.com/office/drawing/2014/main" id="{E548A95C-321B-4F43-90D9-CA5F7432E880}"/>
                  </a:ext>
                </a:extLst>
              </p:cNvPr>
              <p:cNvSpPr/>
              <p:nvPr/>
            </p:nvSpPr>
            <p:spPr>
              <a:xfrm>
                <a:off x="1646227" y="6099688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0" name="شكل بيضاوي 29">
                <a:extLst>
                  <a:ext uri="{FF2B5EF4-FFF2-40B4-BE49-F238E27FC236}">
                    <a16:creationId xmlns:a16="http://schemas.microsoft.com/office/drawing/2014/main" id="{065B7408-05A0-4DEC-8E52-471831DD6AB6}"/>
                  </a:ext>
                </a:extLst>
              </p:cNvPr>
              <p:cNvSpPr/>
              <p:nvPr/>
            </p:nvSpPr>
            <p:spPr>
              <a:xfrm>
                <a:off x="841224" y="5801793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1" name="شكل بيضاوي 30">
                <a:extLst>
                  <a:ext uri="{FF2B5EF4-FFF2-40B4-BE49-F238E27FC236}">
                    <a16:creationId xmlns:a16="http://schemas.microsoft.com/office/drawing/2014/main" id="{0E2218AC-DEF9-47AF-BEE1-0CCDAAB0F754}"/>
                  </a:ext>
                </a:extLst>
              </p:cNvPr>
              <p:cNvSpPr/>
              <p:nvPr/>
            </p:nvSpPr>
            <p:spPr>
              <a:xfrm>
                <a:off x="-533391" y="5496694"/>
                <a:ext cx="1946966" cy="19469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</p:grpSp>
        <p:sp>
          <p:nvSpPr>
            <p:cNvPr id="12" name="شكل حر: شكل 11">
              <a:extLst>
                <a:ext uri="{FF2B5EF4-FFF2-40B4-BE49-F238E27FC236}">
                  <a16:creationId xmlns:a16="http://schemas.microsoft.com/office/drawing/2014/main" id="{393D0FB6-A705-4D91-AC8A-A3E3C69F527F}"/>
                </a:ext>
              </a:extLst>
            </p:cNvPr>
            <p:cNvSpPr/>
            <p:nvPr/>
          </p:nvSpPr>
          <p:spPr>
            <a:xfrm rot="1330170">
              <a:off x="4982293" y="6345729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3" name="شكل حر: شكل 12">
              <a:extLst>
                <a:ext uri="{FF2B5EF4-FFF2-40B4-BE49-F238E27FC236}">
                  <a16:creationId xmlns:a16="http://schemas.microsoft.com/office/drawing/2014/main" id="{015CA733-E262-430C-88EA-729BA7B6DBDB}"/>
                </a:ext>
              </a:extLst>
            </p:cNvPr>
            <p:cNvSpPr/>
            <p:nvPr/>
          </p:nvSpPr>
          <p:spPr>
            <a:xfrm rot="1330170">
              <a:off x="2005924" y="6398494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4" name="شكل حر: شكل 13">
              <a:extLst>
                <a:ext uri="{FF2B5EF4-FFF2-40B4-BE49-F238E27FC236}">
                  <a16:creationId xmlns:a16="http://schemas.microsoft.com/office/drawing/2014/main" id="{97E9CEC6-7DD0-430D-B8CF-41D063436E4C}"/>
                </a:ext>
              </a:extLst>
            </p:cNvPr>
            <p:cNvSpPr/>
            <p:nvPr/>
          </p:nvSpPr>
          <p:spPr>
            <a:xfrm rot="389822">
              <a:off x="1556004" y="5999470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5" name="شكل حر: شكل 14">
              <a:extLst>
                <a:ext uri="{FF2B5EF4-FFF2-40B4-BE49-F238E27FC236}">
                  <a16:creationId xmlns:a16="http://schemas.microsoft.com/office/drawing/2014/main" id="{300DA2EC-C90A-4EF4-9102-74A9D8764444}"/>
                </a:ext>
              </a:extLst>
            </p:cNvPr>
            <p:cNvSpPr/>
            <p:nvPr/>
          </p:nvSpPr>
          <p:spPr>
            <a:xfrm rot="871710">
              <a:off x="3388550" y="5956265"/>
              <a:ext cx="271522" cy="324900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DB664FE0-9C4B-47D0-8F9B-F87F6B33612A}"/>
              </a:ext>
            </a:extLst>
          </p:cNvPr>
          <p:cNvGrpSpPr/>
          <p:nvPr/>
        </p:nvGrpSpPr>
        <p:grpSpPr>
          <a:xfrm>
            <a:off x="10466764" y="3972909"/>
            <a:ext cx="1718082" cy="2830692"/>
            <a:chOff x="9102168" y="2816567"/>
            <a:chExt cx="2673452" cy="4404748"/>
          </a:xfrm>
        </p:grpSpPr>
        <p:grpSp>
          <p:nvGrpSpPr>
            <p:cNvPr id="33" name="مجموعة 32">
              <a:extLst>
                <a:ext uri="{FF2B5EF4-FFF2-40B4-BE49-F238E27FC236}">
                  <a16:creationId xmlns:a16="http://schemas.microsoft.com/office/drawing/2014/main" id="{F2C67245-C0AE-46B4-891F-6807AF91E329}"/>
                </a:ext>
              </a:extLst>
            </p:cNvPr>
            <p:cNvGrpSpPr/>
            <p:nvPr/>
          </p:nvGrpSpPr>
          <p:grpSpPr>
            <a:xfrm>
              <a:off x="10872413" y="3167257"/>
              <a:ext cx="903207" cy="2788604"/>
              <a:chOff x="10269214" y="2551639"/>
              <a:chExt cx="1147991" cy="3544360"/>
            </a:xfrm>
          </p:grpSpPr>
          <p:sp>
            <p:nvSpPr>
              <p:cNvPr id="44" name="مأذنة">
                <a:extLst>
                  <a:ext uri="{FF2B5EF4-FFF2-40B4-BE49-F238E27FC236}">
                    <a16:creationId xmlns:a16="http://schemas.microsoft.com/office/drawing/2014/main" id="{8EF9C87A-6E94-4F11-ABD2-E20034CD7533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مستطيل 44">
                <a:extLst>
                  <a:ext uri="{FF2B5EF4-FFF2-40B4-BE49-F238E27FC236}">
                    <a16:creationId xmlns:a16="http://schemas.microsoft.com/office/drawing/2014/main" id="{8467C51C-AD5E-45D8-B967-D5D06E3E2293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6" name="مخطط انسيابي: مهلة 45">
                <a:extLst>
                  <a:ext uri="{FF2B5EF4-FFF2-40B4-BE49-F238E27FC236}">
                    <a16:creationId xmlns:a16="http://schemas.microsoft.com/office/drawing/2014/main" id="{D81F7D27-3C2D-4F82-BD1A-67AD6DF6CA44}"/>
                  </a:ext>
                </a:extLst>
              </p:cNvPr>
              <p:cNvSpPr/>
              <p:nvPr/>
            </p:nvSpPr>
            <p:spPr>
              <a:xfrm rot="16200000">
                <a:off x="10673959" y="4745960"/>
                <a:ext cx="338501" cy="338501"/>
              </a:xfrm>
              <a:prstGeom prst="flowChartDelay">
                <a:avLst/>
              </a:prstGeom>
              <a:solidFill>
                <a:srgbClr val="FFF9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47" name="مستطيل 46">
                <a:extLst>
                  <a:ext uri="{FF2B5EF4-FFF2-40B4-BE49-F238E27FC236}">
                    <a16:creationId xmlns:a16="http://schemas.microsoft.com/office/drawing/2014/main" id="{FADB204C-8303-4CB0-A324-D59DBAD9699B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48" name="مستطيل 47">
                <a:extLst>
                  <a:ext uri="{FF2B5EF4-FFF2-40B4-BE49-F238E27FC236}">
                    <a16:creationId xmlns:a16="http://schemas.microsoft.com/office/drawing/2014/main" id="{3D916B41-833A-4324-9A4D-3A8F3453C3B0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34" name="مجموعة 33">
              <a:extLst>
                <a:ext uri="{FF2B5EF4-FFF2-40B4-BE49-F238E27FC236}">
                  <a16:creationId xmlns:a16="http://schemas.microsoft.com/office/drawing/2014/main" id="{9749EFBA-E37E-425C-8C59-168F787D2E09}"/>
                </a:ext>
              </a:extLst>
            </p:cNvPr>
            <p:cNvGrpSpPr/>
            <p:nvPr/>
          </p:nvGrpSpPr>
          <p:grpSpPr>
            <a:xfrm>
              <a:off x="10005375" y="2816567"/>
              <a:ext cx="811991" cy="3274765"/>
              <a:chOff x="10269214" y="2551639"/>
              <a:chExt cx="1147991" cy="4629854"/>
            </a:xfrm>
          </p:grpSpPr>
          <p:sp>
            <p:nvSpPr>
              <p:cNvPr id="40" name="مأذنة">
                <a:extLst>
                  <a:ext uri="{FF2B5EF4-FFF2-40B4-BE49-F238E27FC236}">
                    <a16:creationId xmlns:a16="http://schemas.microsoft.com/office/drawing/2014/main" id="{04E87EB1-C8CC-4AC9-AAEC-6EA14CB1A0D0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مستطيل 40">
                <a:extLst>
                  <a:ext uri="{FF2B5EF4-FFF2-40B4-BE49-F238E27FC236}">
                    <a16:creationId xmlns:a16="http://schemas.microsoft.com/office/drawing/2014/main" id="{3EF9AFED-3162-4996-B3AD-EACD4CF15975}"/>
                  </a:ext>
                </a:extLst>
              </p:cNvPr>
              <p:cNvSpPr/>
              <p:nvPr/>
            </p:nvSpPr>
            <p:spPr>
              <a:xfrm>
                <a:off x="10387965" y="4137343"/>
                <a:ext cx="914401" cy="3044150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  <p:sp>
            <p:nvSpPr>
              <p:cNvPr id="42" name="مستطيل 41">
                <a:extLst>
                  <a:ext uri="{FF2B5EF4-FFF2-40B4-BE49-F238E27FC236}">
                    <a16:creationId xmlns:a16="http://schemas.microsoft.com/office/drawing/2014/main" id="{CCFBD049-6C9F-4C23-9410-AF5F504DFA20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43" name="مستطيل 42">
                <a:extLst>
                  <a:ext uri="{FF2B5EF4-FFF2-40B4-BE49-F238E27FC236}">
                    <a16:creationId xmlns:a16="http://schemas.microsoft.com/office/drawing/2014/main" id="{29634733-A395-4BF6-A2DE-DECAB66A2C6F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35" name="مجموعة 34">
              <a:extLst>
                <a:ext uri="{FF2B5EF4-FFF2-40B4-BE49-F238E27FC236}">
                  <a16:creationId xmlns:a16="http://schemas.microsoft.com/office/drawing/2014/main" id="{F34AB865-0C3D-405D-B42C-47F4164AD855}"/>
                </a:ext>
              </a:extLst>
            </p:cNvPr>
            <p:cNvGrpSpPr/>
            <p:nvPr/>
          </p:nvGrpSpPr>
          <p:grpSpPr>
            <a:xfrm>
              <a:off x="9102168" y="4432711"/>
              <a:ext cx="903207" cy="2788604"/>
              <a:chOff x="10269214" y="2551639"/>
              <a:chExt cx="1147991" cy="3544360"/>
            </a:xfrm>
          </p:grpSpPr>
          <p:sp>
            <p:nvSpPr>
              <p:cNvPr id="36" name="مأذنة">
                <a:extLst>
                  <a:ext uri="{FF2B5EF4-FFF2-40B4-BE49-F238E27FC236}">
                    <a16:creationId xmlns:a16="http://schemas.microsoft.com/office/drawing/2014/main" id="{E829B54A-9411-4C92-B33B-C545011D8B82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مستطيل 36">
                <a:extLst>
                  <a:ext uri="{FF2B5EF4-FFF2-40B4-BE49-F238E27FC236}">
                    <a16:creationId xmlns:a16="http://schemas.microsoft.com/office/drawing/2014/main" id="{5201BB3F-B5F4-463E-AE43-0CC414869D24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8" name="مستطيل 37">
                <a:extLst>
                  <a:ext uri="{FF2B5EF4-FFF2-40B4-BE49-F238E27FC236}">
                    <a16:creationId xmlns:a16="http://schemas.microsoft.com/office/drawing/2014/main" id="{1A2C9A71-19AC-448F-AE82-50648E7DC8B6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39" name="مستطيل 38">
                <a:extLst>
                  <a:ext uri="{FF2B5EF4-FFF2-40B4-BE49-F238E27FC236}">
                    <a16:creationId xmlns:a16="http://schemas.microsoft.com/office/drawing/2014/main" id="{55C218B0-A83F-45FB-9171-90971809E3FE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</p:grpSp>
      <p:sp>
        <p:nvSpPr>
          <p:cNvPr id="72" name="شكل حر: شكل 71">
            <a:extLst>
              <a:ext uri="{FF2B5EF4-FFF2-40B4-BE49-F238E27FC236}">
                <a16:creationId xmlns:a16="http://schemas.microsoft.com/office/drawing/2014/main" id="{FE3D6D91-86B4-446B-BDE8-47AFA3FF3EA7}"/>
              </a:ext>
            </a:extLst>
          </p:cNvPr>
          <p:cNvSpPr/>
          <p:nvPr/>
        </p:nvSpPr>
        <p:spPr>
          <a:xfrm flipH="1">
            <a:off x="319302" y="673560"/>
            <a:ext cx="286757" cy="293224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3" name="شكل حر: شكل 72">
            <a:extLst>
              <a:ext uri="{FF2B5EF4-FFF2-40B4-BE49-F238E27FC236}">
                <a16:creationId xmlns:a16="http://schemas.microsoft.com/office/drawing/2014/main" id="{1DBC0DB7-9179-407D-B48E-F8A0BD852A57}"/>
              </a:ext>
            </a:extLst>
          </p:cNvPr>
          <p:cNvSpPr/>
          <p:nvPr/>
        </p:nvSpPr>
        <p:spPr>
          <a:xfrm flipH="1">
            <a:off x="735509" y="206912"/>
            <a:ext cx="447141" cy="457225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4" name="شكل حر: شكل 73">
            <a:extLst>
              <a:ext uri="{FF2B5EF4-FFF2-40B4-BE49-F238E27FC236}">
                <a16:creationId xmlns:a16="http://schemas.microsoft.com/office/drawing/2014/main" id="{61EF126A-5867-4EC8-ADF4-BCADA5066326}"/>
              </a:ext>
            </a:extLst>
          </p:cNvPr>
          <p:cNvSpPr/>
          <p:nvPr/>
        </p:nvSpPr>
        <p:spPr>
          <a:xfrm flipH="1">
            <a:off x="1354887" y="98131"/>
            <a:ext cx="247612" cy="253196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76" name="شكل حر: شكل 75">
            <a:extLst>
              <a:ext uri="{FF2B5EF4-FFF2-40B4-BE49-F238E27FC236}">
                <a16:creationId xmlns:a16="http://schemas.microsoft.com/office/drawing/2014/main" id="{C26BE971-5F4A-4ECD-898E-4E4D78D64E6E}"/>
              </a:ext>
            </a:extLst>
          </p:cNvPr>
          <p:cNvSpPr/>
          <p:nvPr/>
        </p:nvSpPr>
        <p:spPr>
          <a:xfrm flipH="1">
            <a:off x="10887043" y="3041083"/>
            <a:ext cx="535853" cy="627141"/>
          </a:xfrm>
          <a:custGeom>
            <a:avLst/>
            <a:gdLst>
              <a:gd name="connsiteX0" fmla="*/ 404813 w 599568"/>
              <a:gd name="connsiteY0" fmla="*/ 33338 h 701710"/>
              <a:gd name="connsiteX1" fmla="*/ 297180 w 599568"/>
              <a:gd name="connsiteY1" fmla="*/ 0 h 701710"/>
              <a:gd name="connsiteX2" fmla="*/ 363855 w 599568"/>
              <a:gd name="connsiteY2" fmla="*/ 406718 h 701710"/>
              <a:gd name="connsiteX3" fmla="*/ 0 w 599568"/>
              <a:gd name="connsiteY3" fmla="*/ 599123 h 701710"/>
              <a:gd name="connsiteX4" fmla="*/ 91440 w 599568"/>
              <a:gd name="connsiteY4" fmla="*/ 664845 h 701710"/>
              <a:gd name="connsiteX5" fmla="*/ 562928 w 599568"/>
              <a:gd name="connsiteY5" fmla="*/ 505778 h 701710"/>
              <a:gd name="connsiteX6" fmla="*/ 404813 w 599568"/>
              <a:gd name="connsiteY6" fmla="*/ 33338 h 70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68" h="701710">
                <a:moveTo>
                  <a:pt x="404813" y="33338"/>
                </a:moveTo>
                <a:cubicBezTo>
                  <a:pt x="369570" y="16192"/>
                  <a:pt x="333375" y="4763"/>
                  <a:pt x="297180" y="0"/>
                </a:cubicBezTo>
                <a:cubicBezTo>
                  <a:pt x="401955" y="103823"/>
                  <a:pt x="433388" y="266700"/>
                  <a:pt x="363855" y="406718"/>
                </a:cubicBezTo>
                <a:cubicBezTo>
                  <a:pt x="295275" y="546735"/>
                  <a:pt x="144780" y="619125"/>
                  <a:pt x="0" y="599123"/>
                </a:cubicBezTo>
                <a:cubicBezTo>
                  <a:pt x="25717" y="624840"/>
                  <a:pt x="57150" y="647700"/>
                  <a:pt x="91440" y="664845"/>
                </a:cubicBezTo>
                <a:cubicBezTo>
                  <a:pt x="265748" y="751523"/>
                  <a:pt x="477203" y="680085"/>
                  <a:pt x="562928" y="505778"/>
                </a:cubicBezTo>
                <a:cubicBezTo>
                  <a:pt x="648653" y="331470"/>
                  <a:pt x="579120" y="120968"/>
                  <a:pt x="404813" y="33338"/>
                </a:cubicBezTo>
                <a:close/>
              </a:path>
            </a:pathLst>
          </a:custGeom>
          <a:solidFill>
            <a:srgbClr val="FCEBF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grpSp>
        <p:nvGrpSpPr>
          <p:cNvPr id="92" name="مجموعة 91">
            <a:extLst>
              <a:ext uri="{FF2B5EF4-FFF2-40B4-BE49-F238E27FC236}">
                <a16:creationId xmlns:a16="http://schemas.microsoft.com/office/drawing/2014/main" id="{2FA62D80-AE1A-4591-A625-D5DB32CBA35F}"/>
              </a:ext>
            </a:extLst>
          </p:cNvPr>
          <p:cNvGrpSpPr/>
          <p:nvPr/>
        </p:nvGrpSpPr>
        <p:grpSpPr>
          <a:xfrm>
            <a:off x="9923504" y="225349"/>
            <a:ext cx="2377152" cy="1290498"/>
            <a:chOff x="9923504" y="225349"/>
            <a:chExt cx="2377152" cy="1290498"/>
          </a:xfrm>
        </p:grpSpPr>
        <p:sp>
          <p:nvSpPr>
            <p:cNvPr id="93" name="شكل بيضاوي 57">
              <a:extLst>
                <a:ext uri="{FF2B5EF4-FFF2-40B4-BE49-F238E27FC236}">
                  <a16:creationId xmlns:a16="http://schemas.microsoft.com/office/drawing/2014/main" id="{B7540E75-5FEF-4EF5-AEB1-6C80C0F1FA9D}"/>
                </a:ext>
              </a:extLst>
            </p:cNvPr>
            <p:cNvSpPr/>
            <p:nvPr/>
          </p:nvSpPr>
          <p:spPr>
            <a:xfrm rot="1628997">
              <a:off x="9923504" y="406936"/>
              <a:ext cx="2377152" cy="866519"/>
            </a:xfrm>
            <a:custGeom>
              <a:avLst/>
              <a:gdLst>
                <a:gd name="connsiteX0" fmla="*/ 0 w 2377152"/>
                <a:gd name="connsiteY0" fmla="*/ 1188576 h 2377152"/>
                <a:gd name="connsiteX1" fmla="*/ 1188576 w 2377152"/>
                <a:gd name="connsiteY1" fmla="*/ 0 h 2377152"/>
                <a:gd name="connsiteX2" fmla="*/ 2377152 w 2377152"/>
                <a:gd name="connsiteY2" fmla="*/ 1188576 h 2377152"/>
                <a:gd name="connsiteX3" fmla="*/ 1188576 w 2377152"/>
                <a:gd name="connsiteY3" fmla="*/ 2377152 h 2377152"/>
                <a:gd name="connsiteX4" fmla="*/ 0 w 2377152"/>
                <a:gd name="connsiteY4" fmla="*/ 1188576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4" fmla="*/ 1280016 w 2377152"/>
                <a:gd name="connsiteY4" fmla="*/ 91440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0" fmla="*/ 2377152 w 2377152"/>
                <a:gd name="connsiteY0" fmla="*/ 0 h 1188576"/>
                <a:gd name="connsiteX1" fmla="*/ 1188576 w 2377152"/>
                <a:gd name="connsiteY1" fmla="*/ 1188576 h 1188576"/>
                <a:gd name="connsiteX2" fmla="*/ 0 w 2377152"/>
                <a:gd name="connsiteY2" fmla="*/ 0 h 118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7152" h="1188576">
                  <a:moveTo>
                    <a:pt x="2377152" y="0"/>
                  </a:moveTo>
                  <a:cubicBezTo>
                    <a:pt x="2377152" y="656432"/>
                    <a:pt x="1845008" y="1188576"/>
                    <a:pt x="1188576" y="1188576"/>
                  </a:cubicBezTo>
                  <a:cubicBezTo>
                    <a:pt x="532144" y="1188576"/>
                    <a:pt x="0" y="656432"/>
                    <a:pt x="0" y="0"/>
                  </a:cubicBezTo>
                </a:path>
              </a:pathLst>
            </a:custGeom>
            <a:noFill/>
            <a:ln>
              <a:solidFill>
                <a:srgbClr val="F9D9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4" name="شكل حر: شكل 93">
              <a:extLst>
                <a:ext uri="{FF2B5EF4-FFF2-40B4-BE49-F238E27FC236}">
                  <a16:creationId xmlns:a16="http://schemas.microsoft.com/office/drawing/2014/main" id="{3736F185-46C0-4A13-A2F6-C1C85D1F45E4}"/>
                </a:ext>
              </a:extLst>
            </p:cNvPr>
            <p:cNvSpPr/>
            <p:nvPr/>
          </p:nvSpPr>
          <p:spPr>
            <a:xfrm rot="7756009" flipH="1">
              <a:off x="11677483" y="1277814"/>
              <a:ext cx="235379" cy="240687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5" name="شكل حر: شكل 94">
              <a:extLst>
                <a:ext uri="{FF2B5EF4-FFF2-40B4-BE49-F238E27FC236}">
                  <a16:creationId xmlns:a16="http://schemas.microsoft.com/office/drawing/2014/main" id="{E3570936-A9C9-4ED4-8DB9-D10A9F189CB9}"/>
                </a:ext>
              </a:extLst>
            </p:cNvPr>
            <p:cNvSpPr/>
            <p:nvPr/>
          </p:nvSpPr>
          <p:spPr>
            <a:xfrm rot="19769915" flipH="1">
              <a:off x="10694967" y="1068978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F3C63C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6" name="شكل حر: شكل 95">
              <a:extLst>
                <a:ext uri="{FF2B5EF4-FFF2-40B4-BE49-F238E27FC236}">
                  <a16:creationId xmlns:a16="http://schemas.microsoft.com/office/drawing/2014/main" id="{7E60EF15-1271-496C-B2FE-FA786092082F}"/>
                </a:ext>
              </a:extLst>
            </p:cNvPr>
            <p:cNvSpPr/>
            <p:nvPr/>
          </p:nvSpPr>
          <p:spPr>
            <a:xfrm flipH="1">
              <a:off x="10089908" y="225349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0F8E8F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</p:grpSp>
      <p:sp>
        <p:nvSpPr>
          <p:cNvPr id="61" name="فقاعة الكلام: بيضاوية 60">
            <a:extLst>
              <a:ext uri="{FF2B5EF4-FFF2-40B4-BE49-F238E27FC236}">
                <a16:creationId xmlns:a16="http://schemas.microsoft.com/office/drawing/2014/main" id="{3CD92551-2508-4FE2-84E4-E94F718407A9}"/>
              </a:ext>
            </a:extLst>
          </p:cNvPr>
          <p:cNvSpPr/>
          <p:nvPr/>
        </p:nvSpPr>
        <p:spPr>
          <a:xfrm flipH="1">
            <a:off x="3948847" y="3630833"/>
            <a:ext cx="4083524" cy="2359530"/>
          </a:xfrm>
          <a:prstGeom prst="wedgeEllipseCallout">
            <a:avLst>
              <a:gd name="adj1" fmla="val -60169"/>
              <a:gd name="adj2" fmla="val -25029"/>
            </a:avLst>
          </a:prstGeom>
          <a:solidFill>
            <a:srgbClr val="FCEBF1"/>
          </a:solidFill>
          <a:ln w="57150">
            <a:solidFill>
              <a:srgbClr val="FA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فقاعة الكلام: بيضاوية 61">
            <a:extLst>
              <a:ext uri="{FF2B5EF4-FFF2-40B4-BE49-F238E27FC236}">
                <a16:creationId xmlns:a16="http://schemas.microsoft.com/office/drawing/2014/main" id="{F6E05CE6-CD4E-4A43-8033-A717CDD8EA46}"/>
              </a:ext>
            </a:extLst>
          </p:cNvPr>
          <p:cNvSpPr/>
          <p:nvPr/>
        </p:nvSpPr>
        <p:spPr>
          <a:xfrm>
            <a:off x="3297994" y="225349"/>
            <a:ext cx="4964198" cy="2815734"/>
          </a:xfrm>
          <a:prstGeom prst="wedgeEllipseCallout">
            <a:avLst>
              <a:gd name="adj1" fmla="val -48789"/>
              <a:gd name="adj2" fmla="val 57457"/>
            </a:avLst>
          </a:prstGeom>
          <a:solidFill>
            <a:srgbClr val="FCEBF1"/>
          </a:solidFill>
          <a:ln w="57150">
            <a:solidFill>
              <a:srgbClr val="FA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3" name="مربع نص 62">
            <a:extLst>
              <a:ext uri="{FF2B5EF4-FFF2-40B4-BE49-F238E27FC236}">
                <a16:creationId xmlns:a16="http://schemas.microsoft.com/office/drawing/2014/main" id="{F0960069-6429-4181-BC2D-915D69AE4712}"/>
              </a:ext>
            </a:extLst>
          </p:cNvPr>
          <p:cNvSpPr txBox="1"/>
          <p:nvPr/>
        </p:nvSpPr>
        <p:spPr>
          <a:xfrm>
            <a:off x="3328256" y="1011623"/>
            <a:ext cx="498920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ما اسم </a:t>
            </a:r>
            <a:r>
              <a:rPr lang="ar-SA" sz="4800" dirty="0">
                <a:solidFill>
                  <a:srgbClr val="8D4A9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الليلة المباركة </a:t>
            </a:r>
            <a:r>
              <a:rPr lang="ar-SA" sz="48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في رمضان</a:t>
            </a:r>
            <a:endParaRPr lang="ar-SA" sz="6600" dirty="0">
              <a:solidFill>
                <a:srgbClr val="EB6087"/>
              </a:solidFill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00369AEB-9B4B-4ABB-9817-9564B2725A1F}"/>
              </a:ext>
            </a:extLst>
          </p:cNvPr>
          <p:cNvSpPr txBox="1"/>
          <p:nvPr/>
        </p:nvSpPr>
        <p:spPr>
          <a:xfrm>
            <a:off x="4327536" y="4377673"/>
            <a:ext cx="32731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6000" dirty="0">
                <a:solidFill>
                  <a:srgbClr val="8D4A9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ليلة </a:t>
            </a:r>
            <a:r>
              <a:rPr lang="ar-SA" sz="6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القدر</a:t>
            </a:r>
            <a:endParaRPr lang="ar-SA" sz="8000" dirty="0">
              <a:solidFill>
                <a:srgbClr val="EB6087"/>
              </a:solidFill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69945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صورة 50">
            <a:extLst>
              <a:ext uri="{FF2B5EF4-FFF2-40B4-BE49-F238E27FC236}">
                <a16:creationId xmlns:a16="http://schemas.microsoft.com/office/drawing/2014/main" id="{13AB734D-F1FB-4FB1-8A34-CB209DC071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430"/>
          <a:stretch/>
        </p:blipFill>
        <p:spPr>
          <a:xfrm>
            <a:off x="7401136" y="1176666"/>
            <a:ext cx="3814785" cy="5711246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AF243439-1A47-4A22-BD52-E87C309264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78802" flipH="1">
            <a:off x="141299" y="1425840"/>
            <a:ext cx="3685946" cy="5217357"/>
          </a:xfrm>
          <a:prstGeom prst="rect">
            <a:avLst/>
          </a:prstGeom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8DBD42D7-47DE-49F7-9D18-A2F2BD96E57D}"/>
              </a:ext>
            </a:extLst>
          </p:cNvPr>
          <p:cNvGrpSpPr/>
          <p:nvPr/>
        </p:nvGrpSpPr>
        <p:grpSpPr>
          <a:xfrm rot="19507998">
            <a:off x="-1066466" y="-1002497"/>
            <a:ext cx="3825159" cy="2248535"/>
            <a:chOff x="-1981895" y="-1225446"/>
            <a:chExt cx="3825159" cy="2248535"/>
          </a:xfrm>
        </p:grpSpPr>
        <p:sp>
          <p:nvSpPr>
            <p:cNvPr id="7" name="شكل بيضاوي 6">
              <a:extLst>
                <a:ext uri="{FF2B5EF4-FFF2-40B4-BE49-F238E27FC236}">
                  <a16:creationId xmlns:a16="http://schemas.microsoft.com/office/drawing/2014/main" id="{FF962D54-E949-4C72-8B52-B4DA4CFB3B6C}"/>
                </a:ext>
              </a:extLst>
            </p:cNvPr>
            <p:cNvSpPr/>
            <p:nvPr/>
          </p:nvSpPr>
          <p:spPr>
            <a:xfrm>
              <a:off x="197723" y="-622452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شكل بيضاوي 7">
              <a:extLst>
                <a:ext uri="{FF2B5EF4-FFF2-40B4-BE49-F238E27FC236}">
                  <a16:creationId xmlns:a16="http://schemas.microsoft.com/office/drawing/2014/main" id="{0EACFE68-CA98-43D5-831D-039FB0EDAA33}"/>
                </a:ext>
              </a:extLst>
            </p:cNvPr>
            <p:cNvSpPr/>
            <p:nvPr/>
          </p:nvSpPr>
          <p:spPr>
            <a:xfrm>
              <a:off x="-607280" y="-920347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شكل بيضاوي 8">
              <a:extLst>
                <a:ext uri="{FF2B5EF4-FFF2-40B4-BE49-F238E27FC236}">
                  <a16:creationId xmlns:a16="http://schemas.microsoft.com/office/drawing/2014/main" id="{0925EE89-96F0-4531-983F-48CFD21EE54D}"/>
                </a:ext>
              </a:extLst>
            </p:cNvPr>
            <p:cNvSpPr/>
            <p:nvPr/>
          </p:nvSpPr>
          <p:spPr>
            <a:xfrm>
              <a:off x="-1981895" y="-1225446"/>
              <a:ext cx="1946966" cy="1946966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/>
            </a:p>
          </p:txBody>
        </p:sp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80701A7B-4B0D-401D-A515-05E109BB3712}"/>
              </a:ext>
            </a:extLst>
          </p:cNvPr>
          <p:cNvGrpSpPr/>
          <p:nvPr/>
        </p:nvGrpSpPr>
        <p:grpSpPr>
          <a:xfrm>
            <a:off x="-528501" y="5225695"/>
            <a:ext cx="13497551" cy="2808108"/>
            <a:chOff x="-528501" y="5225695"/>
            <a:chExt cx="13497551" cy="2808108"/>
          </a:xfrm>
        </p:grpSpPr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9A0F1C98-F76A-4FED-9532-E6C16051FCFF}"/>
                </a:ext>
              </a:extLst>
            </p:cNvPr>
            <p:cNvGrpSpPr/>
            <p:nvPr/>
          </p:nvGrpSpPr>
          <p:grpSpPr>
            <a:xfrm>
              <a:off x="-528501" y="5225695"/>
              <a:ext cx="13497551" cy="2808108"/>
              <a:chOff x="-533391" y="5030721"/>
              <a:chExt cx="13497551" cy="2808108"/>
            </a:xfrm>
            <a:solidFill>
              <a:srgbClr val="FCEBF1"/>
            </a:solidFill>
          </p:grpSpPr>
          <p:sp>
            <p:nvSpPr>
              <p:cNvPr id="17" name="شكل بيضاوي 16">
                <a:extLst>
                  <a:ext uri="{FF2B5EF4-FFF2-40B4-BE49-F238E27FC236}">
                    <a16:creationId xmlns:a16="http://schemas.microsoft.com/office/drawing/2014/main" id="{6D2F9DD9-2B0C-49C2-AA2A-332C974D8D3F}"/>
                  </a:ext>
                </a:extLst>
              </p:cNvPr>
              <p:cNvSpPr/>
              <p:nvPr/>
            </p:nvSpPr>
            <p:spPr>
              <a:xfrm>
                <a:off x="11663680" y="503072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8" name="شكل بيضاوي 17">
                <a:extLst>
                  <a:ext uri="{FF2B5EF4-FFF2-40B4-BE49-F238E27FC236}">
                    <a16:creationId xmlns:a16="http://schemas.microsoft.com/office/drawing/2014/main" id="{326AD356-4A56-46C7-9132-17F99D37B4DB}"/>
                  </a:ext>
                </a:extLst>
              </p:cNvPr>
              <p:cNvSpPr/>
              <p:nvPr/>
            </p:nvSpPr>
            <p:spPr>
              <a:xfrm>
                <a:off x="11079961" y="535584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9" name="شكل بيضاوي 18">
                <a:extLst>
                  <a:ext uri="{FF2B5EF4-FFF2-40B4-BE49-F238E27FC236}">
                    <a16:creationId xmlns:a16="http://schemas.microsoft.com/office/drawing/2014/main" id="{2C656A1F-102D-4A0C-BE4F-2194312F7123}"/>
                  </a:ext>
                </a:extLst>
              </p:cNvPr>
              <p:cNvSpPr/>
              <p:nvPr/>
            </p:nvSpPr>
            <p:spPr>
              <a:xfrm>
                <a:off x="10120154" y="5680960"/>
                <a:ext cx="2071845" cy="20718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0" name="شكل بيضاوي 19">
                <a:extLst>
                  <a:ext uri="{FF2B5EF4-FFF2-40B4-BE49-F238E27FC236}">
                    <a16:creationId xmlns:a16="http://schemas.microsoft.com/office/drawing/2014/main" id="{64C311E6-26A2-4CB0-AF06-54BAE0EC7ABF}"/>
                  </a:ext>
                </a:extLst>
              </p:cNvPr>
              <p:cNvSpPr/>
              <p:nvPr/>
            </p:nvSpPr>
            <p:spPr>
              <a:xfrm>
                <a:off x="9581673" y="574705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1" name="شكل بيضاوي 20">
                <a:extLst>
                  <a:ext uri="{FF2B5EF4-FFF2-40B4-BE49-F238E27FC236}">
                    <a16:creationId xmlns:a16="http://schemas.microsoft.com/office/drawing/2014/main" id="{60C85007-B8EE-47FC-BE8F-C3CC0C26B0BB}"/>
                  </a:ext>
                </a:extLst>
              </p:cNvPr>
              <p:cNvSpPr/>
              <p:nvPr/>
            </p:nvSpPr>
            <p:spPr>
              <a:xfrm>
                <a:off x="8920097" y="6099688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2" name="شكل بيضاوي 21">
                <a:extLst>
                  <a:ext uri="{FF2B5EF4-FFF2-40B4-BE49-F238E27FC236}">
                    <a16:creationId xmlns:a16="http://schemas.microsoft.com/office/drawing/2014/main" id="{AAD15043-256F-422B-8272-FAEB84262CA4}"/>
                  </a:ext>
                </a:extLst>
              </p:cNvPr>
              <p:cNvSpPr/>
              <p:nvPr/>
            </p:nvSpPr>
            <p:spPr>
              <a:xfrm>
                <a:off x="8476031" y="6422347"/>
                <a:ext cx="1026980" cy="10269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3" name="شكل بيضاوي 22">
                <a:extLst>
                  <a:ext uri="{FF2B5EF4-FFF2-40B4-BE49-F238E27FC236}">
                    <a16:creationId xmlns:a16="http://schemas.microsoft.com/office/drawing/2014/main" id="{0E54A8FD-4E7A-4394-9280-DAD4EFC659C1}"/>
                  </a:ext>
                </a:extLst>
              </p:cNvPr>
              <p:cNvSpPr/>
              <p:nvPr/>
            </p:nvSpPr>
            <p:spPr>
              <a:xfrm>
                <a:off x="7214698" y="6137535"/>
                <a:ext cx="1669864" cy="16698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4" name="شكل بيضاوي 23">
                <a:extLst>
                  <a:ext uri="{FF2B5EF4-FFF2-40B4-BE49-F238E27FC236}">
                    <a16:creationId xmlns:a16="http://schemas.microsoft.com/office/drawing/2014/main" id="{F8D5A993-4829-45C4-9E27-50E0B9CA37E7}"/>
                  </a:ext>
                </a:extLst>
              </p:cNvPr>
              <p:cNvSpPr/>
              <p:nvPr/>
            </p:nvSpPr>
            <p:spPr>
              <a:xfrm>
                <a:off x="6496281" y="6342093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5" name="شكل بيضاوي 24">
                <a:extLst>
                  <a:ext uri="{FF2B5EF4-FFF2-40B4-BE49-F238E27FC236}">
                    <a16:creationId xmlns:a16="http://schemas.microsoft.com/office/drawing/2014/main" id="{04C54F63-6BFB-4738-B7B5-D1000069B269}"/>
                  </a:ext>
                </a:extLst>
              </p:cNvPr>
              <p:cNvSpPr/>
              <p:nvPr/>
            </p:nvSpPr>
            <p:spPr>
              <a:xfrm>
                <a:off x="5724854" y="6610486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6" name="شكل بيضاوي 25">
                <a:extLst>
                  <a:ext uri="{FF2B5EF4-FFF2-40B4-BE49-F238E27FC236}">
                    <a16:creationId xmlns:a16="http://schemas.microsoft.com/office/drawing/2014/main" id="{8988D700-E7B6-484E-B1F0-F671E7DA3137}"/>
                  </a:ext>
                </a:extLst>
              </p:cNvPr>
              <p:cNvSpPr/>
              <p:nvPr/>
            </p:nvSpPr>
            <p:spPr>
              <a:xfrm>
                <a:off x="4694368" y="5963680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7" name="شكل بيضاوي 26">
                <a:extLst>
                  <a:ext uri="{FF2B5EF4-FFF2-40B4-BE49-F238E27FC236}">
                    <a16:creationId xmlns:a16="http://schemas.microsoft.com/office/drawing/2014/main" id="{A264F116-A6BA-401A-9DB0-7D9419101D93}"/>
                  </a:ext>
                </a:extLst>
              </p:cNvPr>
              <p:cNvSpPr/>
              <p:nvPr/>
            </p:nvSpPr>
            <p:spPr>
              <a:xfrm>
                <a:off x="3969966" y="6304707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8" name="شكل بيضاوي 27">
                <a:extLst>
                  <a:ext uri="{FF2B5EF4-FFF2-40B4-BE49-F238E27FC236}">
                    <a16:creationId xmlns:a16="http://schemas.microsoft.com/office/drawing/2014/main" id="{C959F49C-0F78-45CF-811C-C57C246F7699}"/>
                  </a:ext>
                </a:extLst>
              </p:cNvPr>
              <p:cNvSpPr/>
              <p:nvPr/>
            </p:nvSpPr>
            <p:spPr>
              <a:xfrm>
                <a:off x="2428240" y="5722680"/>
                <a:ext cx="2116149" cy="2116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9" name="شكل بيضاوي 28">
                <a:extLst>
                  <a:ext uri="{FF2B5EF4-FFF2-40B4-BE49-F238E27FC236}">
                    <a16:creationId xmlns:a16="http://schemas.microsoft.com/office/drawing/2014/main" id="{E548A95C-321B-4F43-90D9-CA5F7432E880}"/>
                  </a:ext>
                </a:extLst>
              </p:cNvPr>
              <p:cNvSpPr/>
              <p:nvPr/>
            </p:nvSpPr>
            <p:spPr>
              <a:xfrm>
                <a:off x="1646227" y="6099688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0" name="شكل بيضاوي 29">
                <a:extLst>
                  <a:ext uri="{FF2B5EF4-FFF2-40B4-BE49-F238E27FC236}">
                    <a16:creationId xmlns:a16="http://schemas.microsoft.com/office/drawing/2014/main" id="{065B7408-05A0-4DEC-8E52-471831DD6AB6}"/>
                  </a:ext>
                </a:extLst>
              </p:cNvPr>
              <p:cNvSpPr/>
              <p:nvPr/>
            </p:nvSpPr>
            <p:spPr>
              <a:xfrm>
                <a:off x="841224" y="5801793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1" name="شكل بيضاوي 30">
                <a:extLst>
                  <a:ext uri="{FF2B5EF4-FFF2-40B4-BE49-F238E27FC236}">
                    <a16:creationId xmlns:a16="http://schemas.microsoft.com/office/drawing/2014/main" id="{0E2218AC-DEF9-47AF-BEE1-0CCDAAB0F754}"/>
                  </a:ext>
                </a:extLst>
              </p:cNvPr>
              <p:cNvSpPr/>
              <p:nvPr/>
            </p:nvSpPr>
            <p:spPr>
              <a:xfrm>
                <a:off x="-533391" y="5496694"/>
                <a:ext cx="1946966" cy="19469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</p:grpSp>
        <p:sp>
          <p:nvSpPr>
            <p:cNvPr id="12" name="شكل حر: شكل 11">
              <a:extLst>
                <a:ext uri="{FF2B5EF4-FFF2-40B4-BE49-F238E27FC236}">
                  <a16:creationId xmlns:a16="http://schemas.microsoft.com/office/drawing/2014/main" id="{393D0FB6-A705-4D91-AC8A-A3E3C69F527F}"/>
                </a:ext>
              </a:extLst>
            </p:cNvPr>
            <p:cNvSpPr/>
            <p:nvPr/>
          </p:nvSpPr>
          <p:spPr>
            <a:xfrm rot="1330170">
              <a:off x="4982293" y="6345729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3" name="شكل حر: شكل 12">
              <a:extLst>
                <a:ext uri="{FF2B5EF4-FFF2-40B4-BE49-F238E27FC236}">
                  <a16:creationId xmlns:a16="http://schemas.microsoft.com/office/drawing/2014/main" id="{015CA733-E262-430C-88EA-729BA7B6DBDB}"/>
                </a:ext>
              </a:extLst>
            </p:cNvPr>
            <p:cNvSpPr/>
            <p:nvPr/>
          </p:nvSpPr>
          <p:spPr>
            <a:xfrm rot="1330170">
              <a:off x="2005924" y="6398494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4" name="شكل حر: شكل 13">
              <a:extLst>
                <a:ext uri="{FF2B5EF4-FFF2-40B4-BE49-F238E27FC236}">
                  <a16:creationId xmlns:a16="http://schemas.microsoft.com/office/drawing/2014/main" id="{97E9CEC6-7DD0-430D-B8CF-41D063436E4C}"/>
                </a:ext>
              </a:extLst>
            </p:cNvPr>
            <p:cNvSpPr/>
            <p:nvPr/>
          </p:nvSpPr>
          <p:spPr>
            <a:xfrm rot="389822">
              <a:off x="1556004" y="5999470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5" name="شكل حر: شكل 14">
              <a:extLst>
                <a:ext uri="{FF2B5EF4-FFF2-40B4-BE49-F238E27FC236}">
                  <a16:creationId xmlns:a16="http://schemas.microsoft.com/office/drawing/2014/main" id="{300DA2EC-C90A-4EF4-9102-74A9D8764444}"/>
                </a:ext>
              </a:extLst>
            </p:cNvPr>
            <p:cNvSpPr/>
            <p:nvPr/>
          </p:nvSpPr>
          <p:spPr>
            <a:xfrm rot="871710">
              <a:off x="3388550" y="5956265"/>
              <a:ext cx="271522" cy="324900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DB664FE0-9C4B-47D0-8F9B-F87F6B33612A}"/>
              </a:ext>
            </a:extLst>
          </p:cNvPr>
          <p:cNvGrpSpPr/>
          <p:nvPr/>
        </p:nvGrpSpPr>
        <p:grpSpPr>
          <a:xfrm>
            <a:off x="10466764" y="3972909"/>
            <a:ext cx="1718082" cy="2830692"/>
            <a:chOff x="9102168" y="2816567"/>
            <a:chExt cx="2673452" cy="4404748"/>
          </a:xfrm>
        </p:grpSpPr>
        <p:grpSp>
          <p:nvGrpSpPr>
            <p:cNvPr id="33" name="مجموعة 32">
              <a:extLst>
                <a:ext uri="{FF2B5EF4-FFF2-40B4-BE49-F238E27FC236}">
                  <a16:creationId xmlns:a16="http://schemas.microsoft.com/office/drawing/2014/main" id="{F2C67245-C0AE-46B4-891F-6807AF91E329}"/>
                </a:ext>
              </a:extLst>
            </p:cNvPr>
            <p:cNvGrpSpPr/>
            <p:nvPr/>
          </p:nvGrpSpPr>
          <p:grpSpPr>
            <a:xfrm>
              <a:off x="10872413" y="3167257"/>
              <a:ext cx="903207" cy="2788604"/>
              <a:chOff x="10269214" y="2551639"/>
              <a:chExt cx="1147991" cy="3544360"/>
            </a:xfrm>
          </p:grpSpPr>
          <p:sp>
            <p:nvSpPr>
              <p:cNvPr id="44" name="مأذنة">
                <a:extLst>
                  <a:ext uri="{FF2B5EF4-FFF2-40B4-BE49-F238E27FC236}">
                    <a16:creationId xmlns:a16="http://schemas.microsoft.com/office/drawing/2014/main" id="{8EF9C87A-6E94-4F11-ABD2-E20034CD7533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مستطيل 44">
                <a:extLst>
                  <a:ext uri="{FF2B5EF4-FFF2-40B4-BE49-F238E27FC236}">
                    <a16:creationId xmlns:a16="http://schemas.microsoft.com/office/drawing/2014/main" id="{8467C51C-AD5E-45D8-B967-D5D06E3E2293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6" name="مخطط انسيابي: مهلة 45">
                <a:extLst>
                  <a:ext uri="{FF2B5EF4-FFF2-40B4-BE49-F238E27FC236}">
                    <a16:creationId xmlns:a16="http://schemas.microsoft.com/office/drawing/2014/main" id="{D81F7D27-3C2D-4F82-BD1A-67AD6DF6CA44}"/>
                  </a:ext>
                </a:extLst>
              </p:cNvPr>
              <p:cNvSpPr/>
              <p:nvPr/>
            </p:nvSpPr>
            <p:spPr>
              <a:xfrm rot="16200000">
                <a:off x="10673959" y="4745960"/>
                <a:ext cx="338501" cy="338501"/>
              </a:xfrm>
              <a:prstGeom prst="flowChartDelay">
                <a:avLst/>
              </a:prstGeom>
              <a:solidFill>
                <a:srgbClr val="FFF9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47" name="مستطيل 46">
                <a:extLst>
                  <a:ext uri="{FF2B5EF4-FFF2-40B4-BE49-F238E27FC236}">
                    <a16:creationId xmlns:a16="http://schemas.microsoft.com/office/drawing/2014/main" id="{FADB204C-8303-4CB0-A324-D59DBAD9699B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48" name="مستطيل 47">
                <a:extLst>
                  <a:ext uri="{FF2B5EF4-FFF2-40B4-BE49-F238E27FC236}">
                    <a16:creationId xmlns:a16="http://schemas.microsoft.com/office/drawing/2014/main" id="{3D916B41-833A-4324-9A4D-3A8F3453C3B0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34" name="مجموعة 33">
              <a:extLst>
                <a:ext uri="{FF2B5EF4-FFF2-40B4-BE49-F238E27FC236}">
                  <a16:creationId xmlns:a16="http://schemas.microsoft.com/office/drawing/2014/main" id="{9749EFBA-E37E-425C-8C59-168F787D2E09}"/>
                </a:ext>
              </a:extLst>
            </p:cNvPr>
            <p:cNvGrpSpPr/>
            <p:nvPr/>
          </p:nvGrpSpPr>
          <p:grpSpPr>
            <a:xfrm>
              <a:off x="10005375" y="2816567"/>
              <a:ext cx="811991" cy="3274765"/>
              <a:chOff x="10269214" y="2551639"/>
              <a:chExt cx="1147991" cy="4629854"/>
            </a:xfrm>
          </p:grpSpPr>
          <p:sp>
            <p:nvSpPr>
              <p:cNvPr id="40" name="مأذنة">
                <a:extLst>
                  <a:ext uri="{FF2B5EF4-FFF2-40B4-BE49-F238E27FC236}">
                    <a16:creationId xmlns:a16="http://schemas.microsoft.com/office/drawing/2014/main" id="{04E87EB1-C8CC-4AC9-AAEC-6EA14CB1A0D0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مستطيل 40">
                <a:extLst>
                  <a:ext uri="{FF2B5EF4-FFF2-40B4-BE49-F238E27FC236}">
                    <a16:creationId xmlns:a16="http://schemas.microsoft.com/office/drawing/2014/main" id="{3EF9AFED-3162-4996-B3AD-EACD4CF15975}"/>
                  </a:ext>
                </a:extLst>
              </p:cNvPr>
              <p:cNvSpPr/>
              <p:nvPr/>
            </p:nvSpPr>
            <p:spPr>
              <a:xfrm>
                <a:off x="10387965" y="4137343"/>
                <a:ext cx="914401" cy="3044150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  <p:sp>
            <p:nvSpPr>
              <p:cNvPr id="42" name="مستطيل 41">
                <a:extLst>
                  <a:ext uri="{FF2B5EF4-FFF2-40B4-BE49-F238E27FC236}">
                    <a16:creationId xmlns:a16="http://schemas.microsoft.com/office/drawing/2014/main" id="{CCFBD049-6C9F-4C23-9410-AF5F504DFA20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43" name="مستطيل 42">
                <a:extLst>
                  <a:ext uri="{FF2B5EF4-FFF2-40B4-BE49-F238E27FC236}">
                    <a16:creationId xmlns:a16="http://schemas.microsoft.com/office/drawing/2014/main" id="{29634733-A395-4BF6-A2DE-DECAB66A2C6F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35" name="مجموعة 34">
              <a:extLst>
                <a:ext uri="{FF2B5EF4-FFF2-40B4-BE49-F238E27FC236}">
                  <a16:creationId xmlns:a16="http://schemas.microsoft.com/office/drawing/2014/main" id="{F34AB865-0C3D-405D-B42C-47F4164AD855}"/>
                </a:ext>
              </a:extLst>
            </p:cNvPr>
            <p:cNvGrpSpPr/>
            <p:nvPr/>
          </p:nvGrpSpPr>
          <p:grpSpPr>
            <a:xfrm>
              <a:off x="9102168" y="4432711"/>
              <a:ext cx="903207" cy="2788604"/>
              <a:chOff x="10269214" y="2551639"/>
              <a:chExt cx="1147991" cy="3544360"/>
            </a:xfrm>
          </p:grpSpPr>
          <p:sp>
            <p:nvSpPr>
              <p:cNvPr id="36" name="مأذنة">
                <a:extLst>
                  <a:ext uri="{FF2B5EF4-FFF2-40B4-BE49-F238E27FC236}">
                    <a16:creationId xmlns:a16="http://schemas.microsoft.com/office/drawing/2014/main" id="{E829B54A-9411-4C92-B33B-C545011D8B82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مستطيل 36">
                <a:extLst>
                  <a:ext uri="{FF2B5EF4-FFF2-40B4-BE49-F238E27FC236}">
                    <a16:creationId xmlns:a16="http://schemas.microsoft.com/office/drawing/2014/main" id="{5201BB3F-B5F4-463E-AE43-0CC414869D24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8" name="مستطيل 37">
                <a:extLst>
                  <a:ext uri="{FF2B5EF4-FFF2-40B4-BE49-F238E27FC236}">
                    <a16:creationId xmlns:a16="http://schemas.microsoft.com/office/drawing/2014/main" id="{1A2C9A71-19AC-448F-AE82-50648E7DC8B6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39" name="مستطيل 38">
                <a:extLst>
                  <a:ext uri="{FF2B5EF4-FFF2-40B4-BE49-F238E27FC236}">
                    <a16:creationId xmlns:a16="http://schemas.microsoft.com/office/drawing/2014/main" id="{55C218B0-A83F-45FB-9171-90971809E3FE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</p:grpSp>
      <p:sp>
        <p:nvSpPr>
          <p:cNvPr id="72" name="شكل حر: شكل 71">
            <a:extLst>
              <a:ext uri="{FF2B5EF4-FFF2-40B4-BE49-F238E27FC236}">
                <a16:creationId xmlns:a16="http://schemas.microsoft.com/office/drawing/2014/main" id="{FE3D6D91-86B4-446B-BDE8-47AFA3FF3EA7}"/>
              </a:ext>
            </a:extLst>
          </p:cNvPr>
          <p:cNvSpPr/>
          <p:nvPr/>
        </p:nvSpPr>
        <p:spPr>
          <a:xfrm flipH="1">
            <a:off x="319302" y="673560"/>
            <a:ext cx="286757" cy="293224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3" name="شكل حر: شكل 72">
            <a:extLst>
              <a:ext uri="{FF2B5EF4-FFF2-40B4-BE49-F238E27FC236}">
                <a16:creationId xmlns:a16="http://schemas.microsoft.com/office/drawing/2014/main" id="{1DBC0DB7-9179-407D-B48E-F8A0BD852A57}"/>
              </a:ext>
            </a:extLst>
          </p:cNvPr>
          <p:cNvSpPr/>
          <p:nvPr/>
        </p:nvSpPr>
        <p:spPr>
          <a:xfrm flipH="1">
            <a:off x="735509" y="206912"/>
            <a:ext cx="447141" cy="457225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4" name="شكل حر: شكل 73">
            <a:extLst>
              <a:ext uri="{FF2B5EF4-FFF2-40B4-BE49-F238E27FC236}">
                <a16:creationId xmlns:a16="http://schemas.microsoft.com/office/drawing/2014/main" id="{61EF126A-5867-4EC8-ADF4-BCADA5066326}"/>
              </a:ext>
            </a:extLst>
          </p:cNvPr>
          <p:cNvSpPr/>
          <p:nvPr/>
        </p:nvSpPr>
        <p:spPr>
          <a:xfrm flipH="1">
            <a:off x="1354887" y="98131"/>
            <a:ext cx="247612" cy="253196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76" name="شكل حر: شكل 75">
            <a:extLst>
              <a:ext uri="{FF2B5EF4-FFF2-40B4-BE49-F238E27FC236}">
                <a16:creationId xmlns:a16="http://schemas.microsoft.com/office/drawing/2014/main" id="{C26BE971-5F4A-4ECD-898E-4E4D78D64E6E}"/>
              </a:ext>
            </a:extLst>
          </p:cNvPr>
          <p:cNvSpPr/>
          <p:nvPr/>
        </p:nvSpPr>
        <p:spPr>
          <a:xfrm flipH="1">
            <a:off x="10887043" y="3041083"/>
            <a:ext cx="535853" cy="627141"/>
          </a:xfrm>
          <a:custGeom>
            <a:avLst/>
            <a:gdLst>
              <a:gd name="connsiteX0" fmla="*/ 404813 w 599568"/>
              <a:gd name="connsiteY0" fmla="*/ 33338 h 701710"/>
              <a:gd name="connsiteX1" fmla="*/ 297180 w 599568"/>
              <a:gd name="connsiteY1" fmla="*/ 0 h 701710"/>
              <a:gd name="connsiteX2" fmla="*/ 363855 w 599568"/>
              <a:gd name="connsiteY2" fmla="*/ 406718 h 701710"/>
              <a:gd name="connsiteX3" fmla="*/ 0 w 599568"/>
              <a:gd name="connsiteY3" fmla="*/ 599123 h 701710"/>
              <a:gd name="connsiteX4" fmla="*/ 91440 w 599568"/>
              <a:gd name="connsiteY4" fmla="*/ 664845 h 701710"/>
              <a:gd name="connsiteX5" fmla="*/ 562928 w 599568"/>
              <a:gd name="connsiteY5" fmla="*/ 505778 h 701710"/>
              <a:gd name="connsiteX6" fmla="*/ 404813 w 599568"/>
              <a:gd name="connsiteY6" fmla="*/ 33338 h 70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68" h="701710">
                <a:moveTo>
                  <a:pt x="404813" y="33338"/>
                </a:moveTo>
                <a:cubicBezTo>
                  <a:pt x="369570" y="16192"/>
                  <a:pt x="333375" y="4763"/>
                  <a:pt x="297180" y="0"/>
                </a:cubicBezTo>
                <a:cubicBezTo>
                  <a:pt x="401955" y="103823"/>
                  <a:pt x="433388" y="266700"/>
                  <a:pt x="363855" y="406718"/>
                </a:cubicBezTo>
                <a:cubicBezTo>
                  <a:pt x="295275" y="546735"/>
                  <a:pt x="144780" y="619125"/>
                  <a:pt x="0" y="599123"/>
                </a:cubicBezTo>
                <a:cubicBezTo>
                  <a:pt x="25717" y="624840"/>
                  <a:pt x="57150" y="647700"/>
                  <a:pt x="91440" y="664845"/>
                </a:cubicBezTo>
                <a:cubicBezTo>
                  <a:pt x="265748" y="751523"/>
                  <a:pt x="477203" y="680085"/>
                  <a:pt x="562928" y="505778"/>
                </a:cubicBezTo>
                <a:cubicBezTo>
                  <a:pt x="648653" y="331470"/>
                  <a:pt x="579120" y="120968"/>
                  <a:pt x="404813" y="33338"/>
                </a:cubicBezTo>
                <a:close/>
              </a:path>
            </a:pathLst>
          </a:custGeom>
          <a:solidFill>
            <a:srgbClr val="FCEBF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grpSp>
        <p:nvGrpSpPr>
          <p:cNvPr id="92" name="مجموعة 91">
            <a:extLst>
              <a:ext uri="{FF2B5EF4-FFF2-40B4-BE49-F238E27FC236}">
                <a16:creationId xmlns:a16="http://schemas.microsoft.com/office/drawing/2014/main" id="{2FA62D80-AE1A-4591-A625-D5DB32CBA35F}"/>
              </a:ext>
            </a:extLst>
          </p:cNvPr>
          <p:cNvGrpSpPr/>
          <p:nvPr/>
        </p:nvGrpSpPr>
        <p:grpSpPr>
          <a:xfrm>
            <a:off x="9923504" y="225349"/>
            <a:ext cx="2377152" cy="1290498"/>
            <a:chOff x="9923504" y="225349"/>
            <a:chExt cx="2377152" cy="1290498"/>
          </a:xfrm>
        </p:grpSpPr>
        <p:sp>
          <p:nvSpPr>
            <p:cNvPr id="93" name="شكل بيضاوي 57">
              <a:extLst>
                <a:ext uri="{FF2B5EF4-FFF2-40B4-BE49-F238E27FC236}">
                  <a16:creationId xmlns:a16="http://schemas.microsoft.com/office/drawing/2014/main" id="{B7540E75-5FEF-4EF5-AEB1-6C80C0F1FA9D}"/>
                </a:ext>
              </a:extLst>
            </p:cNvPr>
            <p:cNvSpPr/>
            <p:nvPr/>
          </p:nvSpPr>
          <p:spPr>
            <a:xfrm rot="1628997">
              <a:off x="9923504" y="406936"/>
              <a:ext cx="2377152" cy="866519"/>
            </a:xfrm>
            <a:custGeom>
              <a:avLst/>
              <a:gdLst>
                <a:gd name="connsiteX0" fmla="*/ 0 w 2377152"/>
                <a:gd name="connsiteY0" fmla="*/ 1188576 h 2377152"/>
                <a:gd name="connsiteX1" fmla="*/ 1188576 w 2377152"/>
                <a:gd name="connsiteY1" fmla="*/ 0 h 2377152"/>
                <a:gd name="connsiteX2" fmla="*/ 2377152 w 2377152"/>
                <a:gd name="connsiteY2" fmla="*/ 1188576 h 2377152"/>
                <a:gd name="connsiteX3" fmla="*/ 1188576 w 2377152"/>
                <a:gd name="connsiteY3" fmla="*/ 2377152 h 2377152"/>
                <a:gd name="connsiteX4" fmla="*/ 0 w 2377152"/>
                <a:gd name="connsiteY4" fmla="*/ 1188576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4" fmla="*/ 1280016 w 2377152"/>
                <a:gd name="connsiteY4" fmla="*/ 91440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0" fmla="*/ 2377152 w 2377152"/>
                <a:gd name="connsiteY0" fmla="*/ 0 h 1188576"/>
                <a:gd name="connsiteX1" fmla="*/ 1188576 w 2377152"/>
                <a:gd name="connsiteY1" fmla="*/ 1188576 h 1188576"/>
                <a:gd name="connsiteX2" fmla="*/ 0 w 2377152"/>
                <a:gd name="connsiteY2" fmla="*/ 0 h 118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7152" h="1188576">
                  <a:moveTo>
                    <a:pt x="2377152" y="0"/>
                  </a:moveTo>
                  <a:cubicBezTo>
                    <a:pt x="2377152" y="656432"/>
                    <a:pt x="1845008" y="1188576"/>
                    <a:pt x="1188576" y="1188576"/>
                  </a:cubicBezTo>
                  <a:cubicBezTo>
                    <a:pt x="532144" y="1188576"/>
                    <a:pt x="0" y="656432"/>
                    <a:pt x="0" y="0"/>
                  </a:cubicBezTo>
                </a:path>
              </a:pathLst>
            </a:custGeom>
            <a:noFill/>
            <a:ln>
              <a:solidFill>
                <a:srgbClr val="F9D9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4" name="شكل حر: شكل 93">
              <a:extLst>
                <a:ext uri="{FF2B5EF4-FFF2-40B4-BE49-F238E27FC236}">
                  <a16:creationId xmlns:a16="http://schemas.microsoft.com/office/drawing/2014/main" id="{3736F185-46C0-4A13-A2F6-C1C85D1F45E4}"/>
                </a:ext>
              </a:extLst>
            </p:cNvPr>
            <p:cNvSpPr/>
            <p:nvPr/>
          </p:nvSpPr>
          <p:spPr>
            <a:xfrm rot="7756009" flipH="1">
              <a:off x="11677483" y="1277814"/>
              <a:ext cx="235379" cy="240687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5" name="شكل حر: شكل 94">
              <a:extLst>
                <a:ext uri="{FF2B5EF4-FFF2-40B4-BE49-F238E27FC236}">
                  <a16:creationId xmlns:a16="http://schemas.microsoft.com/office/drawing/2014/main" id="{E3570936-A9C9-4ED4-8DB9-D10A9F189CB9}"/>
                </a:ext>
              </a:extLst>
            </p:cNvPr>
            <p:cNvSpPr/>
            <p:nvPr/>
          </p:nvSpPr>
          <p:spPr>
            <a:xfrm rot="19769915" flipH="1">
              <a:off x="10694967" y="1068978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F3C63C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6" name="شكل حر: شكل 95">
              <a:extLst>
                <a:ext uri="{FF2B5EF4-FFF2-40B4-BE49-F238E27FC236}">
                  <a16:creationId xmlns:a16="http://schemas.microsoft.com/office/drawing/2014/main" id="{7E60EF15-1271-496C-B2FE-FA786092082F}"/>
                </a:ext>
              </a:extLst>
            </p:cNvPr>
            <p:cNvSpPr/>
            <p:nvPr/>
          </p:nvSpPr>
          <p:spPr>
            <a:xfrm flipH="1">
              <a:off x="10089908" y="225349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0F8E8F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</p:grpSp>
      <p:sp>
        <p:nvSpPr>
          <p:cNvPr id="61" name="فقاعة الكلام: بيضاوية 60">
            <a:extLst>
              <a:ext uri="{FF2B5EF4-FFF2-40B4-BE49-F238E27FC236}">
                <a16:creationId xmlns:a16="http://schemas.microsoft.com/office/drawing/2014/main" id="{3CD92551-2508-4FE2-84E4-E94F718407A9}"/>
              </a:ext>
            </a:extLst>
          </p:cNvPr>
          <p:cNvSpPr/>
          <p:nvPr/>
        </p:nvSpPr>
        <p:spPr>
          <a:xfrm flipH="1">
            <a:off x="3948847" y="3630833"/>
            <a:ext cx="4083524" cy="2359530"/>
          </a:xfrm>
          <a:prstGeom prst="wedgeEllipseCallout">
            <a:avLst>
              <a:gd name="adj1" fmla="val -60453"/>
              <a:gd name="adj2" fmla="val -35331"/>
            </a:avLst>
          </a:prstGeom>
          <a:solidFill>
            <a:srgbClr val="FCEBF1"/>
          </a:solidFill>
          <a:ln w="57150">
            <a:solidFill>
              <a:srgbClr val="FA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فقاعة الكلام: بيضاوية 61">
            <a:extLst>
              <a:ext uri="{FF2B5EF4-FFF2-40B4-BE49-F238E27FC236}">
                <a16:creationId xmlns:a16="http://schemas.microsoft.com/office/drawing/2014/main" id="{F6E05CE6-CD4E-4A43-8033-A717CDD8EA46}"/>
              </a:ext>
            </a:extLst>
          </p:cNvPr>
          <p:cNvSpPr/>
          <p:nvPr/>
        </p:nvSpPr>
        <p:spPr>
          <a:xfrm>
            <a:off x="3115394" y="182917"/>
            <a:ext cx="4964198" cy="2815734"/>
          </a:xfrm>
          <a:prstGeom prst="wedgeEllipseCallout">
            <a:avLst>
              <a:gd name="adj1" fmla="val -43892"/>
              <a:gd name="adj2" fmla="val 57868"/>
            </a:avLst>
          </a:prstGeom>
          <a:solidFill>
            <a:srgbClr val="FCEBF1"/>
          </a:solidFill>
          <a:ln w="57150">
            <a:solidFill>
              <a:srgbClr val="FA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3" name="مربع نص 62">
            <a:extLst>
              <a:ext uri="{FF2B5EF4-FFF2-40B4-BE49-F238E27FC236}">
                <a16:creationId xmlns:a16="http://schemas.microsoft.com/office/drawing/2014/main" id="{F0960069-6429-4181-BC2D-915D69AE4712}"/>
              </a:ext>
            </a:extLst>
          </p:cNvPr>
          <p:cNvSpPr txBox="1"/>
          <p:nvPr/>
        </p:nvSpPr>
        <p:spPr>
          <a:xfrm>
            <a:off x="3154128" y="964826"/>
            <a:ext cx="498920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ما هو العيد الذي يأتي </a:t>
            </a:r>
            <a:r>
              <a:rPr lang="ar-SA" sz="4800" dirty="0">
                <a:solidFill>
                  <a:srgbClr val="8D4A9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بعد رمضان</a:t>
            </a:r>
            <a:endParaRPr lang="ar-SA" sz="6600" dirty="0">
              <a:solidFill>
                <a:srgbClr val="8D4A98"/>
              </a:solidFill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00369AEB-9B4B-4ABB-9817-9564B2725A1F}"/>
              </a:ext>
            </a:extLst>
          </p:cNvPr>
          <p:cNvSpPr txBox="1"/>
          <p:nvPr/>
        </p:nvSpPr>
        <p:spPr>
          <a:xfrm>
            <a:off x="4327536" y="4377673"/>
            <a:ext cx="32731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6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عيد</a:t>
            </a:r>
            <a:r>
              <a:rPr lang="ar-SA" sz="6000" dirty="0">
                <a:solidFill>
                  <a:srgbClr val="8D4A9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 الفطر</a:t>
            </a:r>
            <a:endParaRPr lang="ar-SA" sz="8000" dirty="0">
              <a:solidFill>
                <a:srgbClr val="EB6087"/>
              </a:solidFill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13985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8CA2D86-3FEF-056B-96C4-8C53232AF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72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95302A-6729-4AA3-81AA-067917998FC2}"/>
              </a:ext>
            </a:extLst>
          </p:cNvPr>
          <p:cNvSpPr/>
          <p:nvPr/>
        </p:nvSpPr>
        <p:spPr>
          <a:xfrm>
            <a:off x="0" y="600"/>
            <a:ext cx="12191935" cy="6857400"/>
          </a:xfrm>
          <a:prstGeom prst="rect">
            <a:avLst/>
          </a:prstGeom>
          <a:solidFill>
            <a:srgbClr val="DC522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197C538-F605-4470-B8E7-E81A57470B0C}"/>
              </a:ext>
            </a:extLst>
          </p:cNvPr>
          <p:cNvSpPr txBox="1"/>
          <p:nvPr/>
        </p:nvSpPr>
        <p:spPr>
          <a:xfrm>
            <a:off x="2221761" y="4244612"/>
            <a:ext cx="7748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الخط</a:t>
            </a:r>
            <a:r>
              <a:rPr lang="ar-SA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وط</a:t>
            </a:r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المستخدم</a:t>
            </a:r>
            <a:r>
              <a:rPr lang="ar-SA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  <a:r>
              <a:rPr lang="en-GB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في القالب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Harmattan</a:t>
            </a:r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ar-EG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الرابط</a:t>
            </a:r>
            <a:endParaRPr lang="ar-EG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E82C14B5-31EE-4DEA-92CF-433615C23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1935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Cairo" panose="000005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C4F0F2F-DFC6-49FA-A149-8246FD7A06D5}"/>
              </a:ext>
            </a:extLst>
          </p:cNvPr>
          <p:cNvSpPr txBox="1"/>
          <p:nvPr/>
        </p:nvSpPr>
        <p:spPr>
          <a:xfrm>
            <a:off x="33" y="2011505"/>
            <a:ext cx="121919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 تصميم هذا القالب بواسط</a:t>
            </a:r>
            <a:r>
              <a:rPr lang="ar-SA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</a:p>
          <a:p>
            <a:pPr algn="ctr"/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ingez-ppt.com</a:t>
            </a:r>
            <a:endParaRPr lang="en-GB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4E81DED-B0FA-4CD4-AD93-D3FD0E015374}"/>
              </a:ext>
            </a:extLst>
          </p:cNvPr>
          <p:cNvSpPr txBox="1"/>
          <p:nvPr/>
        </p:nvSpPr>
        <p:spPr>
          <a:xfrm>
            <a:off x="0" y="5201709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ar-SA" sz="12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</a:rPr>
            </a:br>
            <a:r>
              <a:rPr lang="ar-SA" sz="12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</a:rPr>
              <a:t>*تم تصميم هذا القالب بواسطة موقع انجز </a:t>
            </a:r>
            <a:r>
              <a:rPr lang="en-US" sz="12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</a:rPr>
              <a:t>ingez-ppt </a:t>
            </a:r>
            <a:r>
              <a:rPr lang="ar-SA" sz="12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</a:rPr>
              <a:t>ولا يحق لأي شخص إعادة نشر أو توزيع ملفات القوالب أو إصدارات معدلة في مواقع أخرى بدون إذن خطي من انجز</a:t>
            </a:r>
            <a:endParaRPr lang="ar-SA" sz="1200" dirty="0">
              <a:solidFill>
                <a:srgbClr val="FFC9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315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صورة 75">
            <a:extLst>
              <a:ext uri="{FF2B5EF4-FFF2-40B4-BE49-F238E27FC236}">
                <a16:creationId xmlns:a16="http://schemas.microsoft.com/office/drawing/2014/main" id="{9A30B028-FB26-44E8-ABFF-1D2BAD55A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04105" flipH="1">
            <a:off x="1147407" y="1171278"/>
            <a:ext cx="3227832" cy="5630711"/>
          </a:xfrm>
          <a:prstGeom prst="rect">
            <a:avLst/>
          </a:prstGeom>
        </p:spPr>
      </p:pic>
      <p:sp>
        <p:nvSpPr>
          <p:cNvPr id="56" name="فقاعة الكلام: بيضاوية 55">
            <a:extLst>
              <a:ext uri="{FF2B5EF4-FFF2-40B4-BE49-F238E27FC236}">
                <a16:creationId xmlns:a16="http://schemas.microsoft.com/office/drawing/2014/main" id="{51717212-1C27-400A-A6A1-CF1C56A439EA}"/>
              </a:ext>
            </a:extLst>
          </p:cNvPr>
          <p:cNvSpPr/>
          <p:nvPr/>
        </p:nvSpPr>
        <p:spPr>
          <a:xfrm flipH="1">
            <a:off x="4991919" y="914035"/>
            <a:ext cx="6500127" cy="4191304"/>
          </a:xfrm>
          <a:prstGeom prst="wedgeEllipseCallout">
            <a:avLst>
              <a:gd name="adj1" fmla="val 59606"/>
              <a:gd name="adj2" fmla="val 23408"/>
            </a:avLst>
          </a:prstGeom>
          <a:solidFill>
            <a:srgbClr val="FCEBF1"/>
          </a:solidFill>
          <a:ln w="57150">
            <a:solidFill>
              <a:srgbClr val="FA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8DBD42D7-47DE-49F7-9D18-A2F2BD96E57D}"/>
              </a:ext>
            </a:extLst>
          </p:cNvPr>
          <p:cNvGrpSpPr/>
          <p:nvPr/>
        </p:nvGrpSpPr>
        <p:grpSpPr>
          <a:xfrm rot="19507998">
            <a:off x="-1066466" y="-1002497"/>
            <a:ext cx="3825159" cy="2248535"/>
            <a:chOff x="-1981895" y="-1225446"/>
            <a:chExt cx="3825159" cy="2248535"/>
          </a:xfrm>
        </p:grpSpPr>
        <p:sp>
          <p:nvSpPr>
            <p:cNvPr id="7" name="شكل بيضاوي 6">
              <a:extLst>
                <a:ext uri="{FF2B5EF4-FFF2-40B4-BE49-F238E27FC236}">
                  <a16:creationId xmlns:a16="http://schemas.microsoft.com/office/drawing/2014/main" id="{FF962D54-E949-4C72-8B52-B4DA4CFB3B6C}"/>
                </a:ext>
              </a:extLst>
            </p:cNvPr>
            <p:cNvSpPr/>
            <p:nvPr/>
          </p:nvSpPr>
          <p:spPr>
            <a:xfrm>
              <a:off x="197723" y="-622452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شكل بيضاوي 7">
              <a:extLst>
                <a:ext uri="{FF2B5EF4-FFF2-40B4-BE49-F238E27FC236}">
                  <a16:creationId xmlns:a16="http://schemas.microsoft.com/office/drawing/2014/main" id="{0EACFE68-CA98-43D5-831D-039FB0EDAA33}"/>
                </a:ext>
              </a:extLst>
            </p:cNvPr>
            <p:cNvSpPr/>
            <p:nvPr/>
          </p:nvSpPr>
          <p:spPr>
            <a:xfrm>
              <a:off x="-607280" y="-920347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شكل بيضاوي 8">
              <a:extLst>
                <a:ext uri="{FF2B5EF4-FFF2-40B4-BE49-F238E27FC236}">
                  <a16:creationId xmlns:a16="http://schemas.microsoft.com/office/drawing/2014/main" id="{0925EE89-96F0-4531-983F-48CFD21EE54D}"/>
                </a:ext>
              </a:extLst>
            </p:cNvPr>
            <p:cNvSpPr/>
            <p:nvPr/>
          </p:nvSpPr>
          <p:spPr>
            <a:xfrm>
              <a:off x="-1981895" y="-1225446"/>
              <a:ext cx="1946966" cy="1946966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/>
            </a:p>
          </p:txBody>
        </p:sp>
      </p:grpSp>
      <p:sp>
        <p:nvSpPr>
          <p:cNvPr id="72" name="شكل حر: شكل 71">
            <a:extLst>
              <a:ext uri="{FF2B5EF4-FFF2-40B4-BE49-F238E27FC236}">
                <a16:creationId xmlns:a16="http://schemas.microsoft.com/office/drawing/2014/main" id="{FE3D6D91-86B4-446B-BDE8-47AFA3FF3EA7}"/>
              </a:ext>
            </a:extLst>
          </p:cNvPr>
          <p:cNvSpPr/>
          <p:nvPr/>
        </p:nvSpPr>
        <p:spPr>
          <a:xfrm flipH="1">
            <a:off x="319302" y="673560"/>
            <a:ext cx="286757" cy="293224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3" name="شكل حر: شكل 72">
            <a:extLst>
              <a:ext uri="{FF2B5EF4-FFF2-40B4-BE49-F238E27FC236}">
                <a16:creationId xmlns:a16="http://schemas.microsoft.com/office/drawing/2014/main" id="{1DBC0DB7-9179-407D-B48E-F8A0BD852A57}"/>
              </a:ext>
            </a:extLst>
          </p:cNvPr>
          <p:cNvSpPr/>
          <p:nvPr/>
        </p:nvSpPr>
        <p:spPr>
          <a:xfrm flipH="1">
            <a:off x="735509" y="206912"/>
            <a:ext cx="447141" cy="457225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4" name="شكل حر: شكل 73">
            <a:extLst>
              <a:ext uri="{FF2B5EF4-FFF2-40B4-BE49-F238E27FC236}">
                <a16:creationId xmlns:a16="http://schemas.microsoft.com/office/drawing/2014/main" id="{61EF126A-5867-4EC8-ADF4-BCADA5066326}"/>
              </a:ext>
            </a:extLst>
          </p:cNvPr>
          <p:cNvSpPr/>
          <p:nvPr/>
        </p:nvSpPr>
        <p:spPr>
          <a:xfrm flipH="1">
            <a:off x="1354887" y="98131"/>
            <a:ext cx="247612" cy="253196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grpSp>
        <p:nvGrpSpPr>
          <p:cNvPr id="92" name="مجموعة 91">
            <a:extLst>
              <a:ext uri="{FF2B5EF4-FFF2-40B4-BE49-F238E27FC236}">
                <a16:creationId xmlns:a16="http://schemas.microsoft.com/office/drawing/2014/main" id="{2FA62D80-AE1A-4591-A625-D5DB32CBA35F}"/>
              </a:ext>
            </a:extLst>
          </p:cNvPr>
          <p:cNvGrpSpPr/>
          <p:nvPr/>
        </p:nvGrpSpPr>
        <p:grpSpPr>
          <a:xfrm>
            <a:off x="9923504" y="225349"/>
            <a:ext cx="2377152" cy="1290498"/>
            <a:chOff x="9923504" y="225349"/>
            <a:chExt cx="2377152" cy="1290498"/>
          </a:xfrm>
        </p:grpSpPr>
        <p:sp>
          <p:nvSpPr>
            <p:cNvPr id="93" name="شكل بيضاوي 57">
              <a:extLst>
                <a:ext uri="{FF2B5EF4-FFF2-40B4-BE49-F238E27FC236}">
                  <a16:creationId xmlns:a16="http://schemas.microsoft.com/office/drawing/2014/main" id="{B7540E75-5FEF-4EF5-AEB1-6C80C0F1FA9D}"/>
                </a:ext>
              </a:extLst>
            </p:cNvPr>
            <p:cNvSpPr/>
            <p:nvPr/>
          </p:nvSpPr>
          <p:spPr>
            <a:xfrm rot="1628997">
              <a:off x="9923504" y="406936"/>
              <a:ext cx="2377152" cy="866519"/>
            </a:xfrm>
            <a:custGeom>
              <a:avLst/>
              <a:gdLst>
                <a:gd name="connsiteX0" fmla="*/ 0 w 2377152"/>
                <a:gd name="connsiteY0" fmla="*/ 1188576 h 2377152"/>
                <a:gd name="connsiteX1" fmla="*/ 1188576 w 2377152"/>
                <a:gd name="connsiteY1" fmla="*/ 0 h 2377152"/>
                <a:gd name="connsiteX2" fmla="*/ 2377152 w 2377152"/>
                <a:gd name="connsiteY2" fmla="*/ 1188576 h 2377152"/>
                <a:gd name="connsiteX3" fmla="*/ 1188576 w 2377152"/>
                <a:gd name="connsiteY3" fmla="*/ 2377152 h 2377152"/>
                <a:gd name="connsiteX4" fmla="*/ 0 w 2377152"/>
                <a:gd name="connsiteY4" fmla="*/ 1188576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4" fmla="*/ 1280016 w 2377152"/>
                <a:gd name="connsiteY4" fmla="*/ 91440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0" fmla="*/ 2377152 w 2377152"/>
                <a:gd name="connsiteY0" fmla="*/ 0 h 1188576"/>
                <a:gd name="connsiteX1" fmla="*/ 1188576 w 2377152"/>
                <a:gd name="connsiteY1" fmla="*/ 1188576 h 1188576"/>
                <a:gd name="connsiteX2" fmla="*/ 0 w 2377152"/>
                <a:gd name="connsiteY2" fmla="*/ 0 h 118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7152" h="1188576">
                  <a:moveTo>
                    <a:pt x="2377152" y="0"/>
                  </a:moveTo>
                  <a:cubicBezTo>
                    <a:pt x="2377152" y="656432"/>
                    <a:pt x="1845008" y="1188576"/>
                    <a:pt x="1188576" y="1188576"/>
                  </a:cubicBezTo>
                  <a:cubicBezTo>
                    <a:pt x="532144" y="1188576"/>
                    <a:pt x="0" y="656432"/>
                    <a:pt x="0" y="0"/>
                  </a:cubicBezTo>
                </a:path>
              </a:pathLst>
            </a:custGeom>
            <a:noFill/>
            <a:ln>
              <a:solidFill>
                <a:srgbClr val="F9D9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4" name="شكل حر: شكل 93">
              <a:extLst>
                <a:ext uri="{FF2B5EF4-FFF2-40B4-BE49-F238E27FC236}">
                  <a16:creationId xmlns:a16="http://schemas.microsoft.com/office/drawing/2014/main" id="{3736F185-46C0-4A13-A2F6-C1C85D1F45E4}"/>
                </a:ext>
              </a:extLst>
            </p:cNvPr>
            <p:cNvSpPr/>
            <p:nvPr/>
          </p:nvSpPr>
          <p:spPr>
            <a:xfrm rot="7756009" flipH="1">
              <a:off x="11677483" y="1277814"/>
              <a:ext cx="235379" cy="240687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5" name="شكل حر: شكل 94">
              <a:extLst>
                <a:ext uri="{FF2B5EF4-FFF2-40B4-BE49-F238E27FC236}">
                  <a16:creationId xmlns:a16="http://schemas.microsoft.com/office/drawing/2014/main" id="{E3570936-A9C9-4ED4-8DB9-D10A9F189CB9}"/>
                </a:ext>
              </a:extLst>
            </p:cNvPr>
            <p:cNvSpPr/>
            <p:nvPr/>
          </p:nvSpPr>
          <p:spPr>
            <a:xfrm rot="19769915" flipH="1">
              <a:off x="10694967" y="1068978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F3C63C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6" name="شكل حر: شكل 95">
              <a:extLst>
                <a:ext uri="{FF2B5EF4-FFF2-40B4-BE49-F238E27FC236}">
                  <a16:creationId xmlns:a16="http://schemas.microsoft.com/office/drawing/2014/main" id="{7E60EF15-1271-496C-B2FE-FA786092082F}"/>
                </a:ext>
              </a:extLst>
            </p:cNvPr>
            <p:cNvSpPr/>
            <p:nvPr/>
          </p:nvSpPr>
          <p:spPr>
            <a:xfrm flipH="1">
              <a:off x="10089908" y="225349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0F8E8F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</p:grpSp>
      <p:sp>
        <p:nvSpPr>
          <p:cNvPr id="111" name="شكل حر: شكل 110">
            <a:extLst>
              <a:ext uri="{FF2B5EF4-FFF2-40B4-BE49-F238E27FC236}">
                <a16:creationId xmlns:a16="http://schemas.microsoft.com/office/drawing/2014/main" id="{F8FFEB96-8B55-4259-8370-F428ED381F96}"/>
              </a:ext>
            </a:extLst>
          </p:cNvPr>
          <p:cNvSpPr/>
          <p:nvPr/>
        </p:nvSpPr>
        <p:spPr>
          <a:xfrm rot="1330170">
            <a:off x="4982293" y="6345729"/>
            <a:ext cx="120539" cy="144236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112" name="شكل حر: شكل 111">
            <a:extLst>
              <a:ext uri="{FF2B5EF4-FFF2-40B4-BE49-F238E27FC236}">
                <a16:creationId xmlns:a16="http://schemas.microsoft.com/office/drawing/2014/main" id="{BB4866A3-CE5F-4100-AD6F-237C0D2DF231}"/>
              </a:ext>
            </a:extLst>
          </p:cNvPr>
          <p:cNvSpPr/>
          <p:nvPr/>
        </p:nvSpPr>
        <p:spPr>
          <a:xfrm rot="1330170">
            <a:off x="2005924" y="6398494"/>
            <a:ext cx="120539" cy="144236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113" name="شكل حر: شكل 112">
            <a:extLst>
              <a:ext uri="{FF2B5EF4-FFF2-40B4-BE49-F238E27FC236}">
                <a16:creationId xmlns:a16="http://schemas.microsoft.com/office/drawing/2014/main" id="{B7CC4180-8D03-4DE9-BA2E-D0B61C973E85}"/>
              </a:ext>
            </a:extLst>
          </p:cNvPr>
          <p:cNvSpPr/>
          <p:nvPr/>
        </p:nvSpPr>
        <p:spPr>
          <a:xfrm rot="389822">
            <a:off x="1556004" y="5999470"/>
            <a:ext cx="120539" cy="144236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114" name="شكل حر: شكل 113">
            <a:extLst>
              <a:ext uri="{FF2B5EF4-FFF2-40B4-BE49-F238E27FC236}">
                <a16:creationId xmlns:a16="http://schemas.microsoft.com/office/drawing/2014/main" id="{288BECE7-902A-47D3-BBE3-B87231229D8F}"/>
              </a:ext>
            </a:extLst>
          </p:cNvPr>
          <p:cNvSpPr/>
          <p:nvPr/>
        </p:nvSpPr>
        <p:spPr>
          <a:xfrm rot="871710">
            <a:off x="3388550" y="5956265"/>
            <a:ext cx="271522" cy="324900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2AC6F911-28C8-495A-A77F-B3D8D3FB4B88}"/>
              </a:ext>
            </a:extLst>
          </p:cNvPr>
          <p:cNvSpPr txBox="1"/>
          <p:nvPr/>
        </p:nvSpPr>
        <p:spPr>
          <a:xfrm>
            <a:off x="5509771" y="2081136"/>
            <a:ext cx="5308122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يأتي شهر </a:t>
            </a:r>
            <a:r>
              <a:rPr lang="ar-SA" sz="6000" dirty="0">
                <a:solidFill>
                  <a:srgbClr val="8D4A9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رمضان</a:t>
            </a:r>
            <a:r>
              <a:rPr lang="ar-SA" sz="6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 بعد </a:t>
            </a:r>
          </a:p>
          <a:p>
            <a:pPr algn="ctr"/>
            <a:r>
              <a:rPr lang="ar-SA" sz="6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شهر </a:t>
            </a:r>
            <a:r>
              <a:rPr lang="ar-SA" sz="6000" dirty="0">
                <a:solidFill>
                  <a:srgbClr val="0F8E8F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شعبان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5C1F9AE2-B547-488B-8ED2-DB2DECD62401}"/>
              </a:ext>
            </a:extLst>
          </p:cNvPr>
          <p:cNvGrpSpPr/>
          <p:nvPr/>
        </p:nvGrpSpPr>
        <p:grpSpPr>
          <a:xfrm>
            <a:off x="-528501" y="5225695"/>
            <a:ext cx="13497551" cy="2808108"/>
            <a:chOff x="-528501" y="5225695"/>
            <a:chExt cx="13497551" cy="2808108"/>
          </a:xfrm>
        </p:grpSpPr>
        <p:grpSp>
          <p:nvGrpSpPr>
            <p:cNvPr id="70" name="مجموعة 69">
              <a:extLst>
                <a:ext uri="{FF2B5EF4-FFF2-40B4-BE49-F238E27FC236}">
                  <a16:creationId xmlns:a16="http://schemas.microsoft.com/office/drawing/2014/main" id="{85B1AAFD-3132-4B62-87A3-7571C5792857}"/>
                </a:ext>
              </a:extLst>
            </p:cNvPr>
            <p:cNvGrpSpPr/>
            <p:nvPr/>
          </p:nvGrpSpPr>
          <p:grpSpPr>
            <a:xfrm>
              <a:off x="-528501" y="5225695"/>
              <a:ext cx="13497551" cy="2808108"/>
              <a:chOff x="-533391" y="5030721"/>
              <a:chExt cx="13497551" cy="2808108"/>
            </a:xfrm>
            <a:solidFill>
              <a:srgbClr val="FCEBF1"/>
            </a:solidFill>
          </p:grpSpPr>
          <p:sp>
            <p:nvSpPr>
              <p:cNvPr id="79" name="شكل بيضاوي 78">
                <a:extLst>
                  <a:ext uri="{FF2B5EF4-FFF2-40B4-BE49-F238E27FC236}">
                    <a16:creationId xmlns:a16="http://schemas.microsoft.com/office/drawing/2014/main" id="{1BF2E1A5-2BE0-44BC-8291-3E0432818AAE}"/>
                  </a:ext>
                </a:extLst>
              </p:cNvPr>
              <p:cNvSpPr/>
              <p:nvPr/>
            </p:nvSpPr>
            <p:spPr>
              <a:xfrm>
                <a:off x="11663680" y="503072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0" name="شكل بيضاوي 79">
                <a:extLst>
                  <a:ext uri="{FF2B5EF4-FFF2-40B4-BE49-F238E27FC236}">
                    <a16:creationId xmlns:a16="http://schemas.microsoft.com/office/drawing/2014/main" id="{D62A4FC1-5237-4C0C-8555-6618CBEEB40E}"/>
                  </a:ext>
                </a:extLst>
              </p:cNvPr>
              <p:cNvSpPr/>
              <p:nvPr/>
            </p:nvSpPr>
            <p:spPr>
              <a:xfrm>
                <a:off x="11079961" y="535584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1" name="شكل بيضاوي 80">
                <a:extLst>
                  <a:ext uri="{FF2B5EF4-FFF2-40B4-BE49-F238E27FC236}">
                    <a16:creationId xmlns:a16="http://schemas.microsoft.com/office/drawing/2014/main" id="{2EA23777-FC3B-4490-B014-807D217390EB}"/>
                  </a:ext>
                </a:extLst>
              </p:cNvPr>
              <p:cNvSpPr/>
              <p:nvPr/>
            </p:nvSpPr>
            <p:spPr>
              <a:xfrm>
                <a:off x="10120154" y="5680960"/>
                <a:ext cx="2071845" cy="20718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2" name="شكل بيضاوي 81">
                <a:extLst>
                  <a:ext uri="{FF2B5EF4-FFF2-40B4-BE49-F238E27FC236}">
                    <a16:creationId xmlns:a16="http://schemas.microsoft.com/office/drawing/2014/main" id="{6A61B480-9F1F-4094-9FE1-599DB181821E}"/>
                  </a:ext>
                </a:extLst>
              </p:cNvPr>
              <p:cNvSpPr/>
              <p:nvPr/>
            </p:nvSpPr>
            <p:spPr>
              <a:xfrm>
                <a:off x="9581673" y="574705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3" name="شكل بيضاوي 82">
                <a:extLst>
                  <a:ext uri="{FF2B5EF4-FFF2-40B4-BE49-F238E27FC236}">
                    <a16:creationId xmlns:a16="http://schemas.microsoft.com/office/drawing/2014/main" id="{954FFA82-504A-4148-A57D-2D21178DCB69}"/>
                  </a:ext>
                </a:extLst>
              </p:cNvPr>
              <p:cNvSpPr/>
              <p:nvPr/>
            </p:nvSpPr>
            <p:spPr>
              <a:xfrm>
                <a:off x="8920097" y="6099688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4" name="شكل بيضاوي 83">
                <a:extLst>
                  <a:ext uri="{FF2B5EF4-FFF2-40B4-BE49-F238E27FC236}">
                    <a16:creationId xmlns:a16="http://schemas.microsoft.com/office/drawing/2014/main" id="{FB1A0282-F472-4EE4-B2A6-28418B38ACF2}"/>
                  </a:ext>
                </a:extLst>
              </p:cNvPr>
              <p:cNvSpPr/>
              <p:nvPr/>
            </p:nvSpPr>
            <p:spPr>
              <a:xfrm>
                <a:off x="8476031" y="6422347"/>
                <a:ext cx="1026980" cy="10269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5" name="شكل بيضاوي 84">
                <a:extLst>
                  <a:ext uri="{FF2B5EF4-FFF2-40B4-BE49-F238E27FC236}">
                    <a16:creationId xmlns:a16="http://schemas.microsoft.com/office/drawing/2014/main" id="{0C02E480-EAEA-482C-A25E-17C964DAA233}"/>
                  </a:ext>
                </a:extLst>
              </p:cNvPr>
              <p:cNvSpPr/>
              <p:nvPr/>
            </p:nvSpPr>
            <p:spPr>
              <a:xfrm>
                <a:off x="7214698" y="6137535"/>
                <a:ext cx="1669864" cy="16698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6" name="شكل بيضاوي 85">
                <a:extLst>
                  <a:ext uri="{FF2B5EF4-FFF2-40B4-BE49-F238E27FC236}">
                    <a16:creationId xmlns:a16="http://schemas.microsoft.com/office/drawing/2014/main" id="{49F44DAD-E217-42B0-B168-9CD7CDA296F6}"/>
                  </a:ext>
                </a:extLst>
              </p:cNvPr>
              <p:cNvSpPr/>
              <p:nvPr/>
            </p:nvSpPr>
            <p:spPr>
              <a:xfrm>
                <a:off x="6496281" y="6342093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7" name="شكل بيضاوي 86">
                <a:extLst>
                  <a:ext uri="{FF2B5EF4-FFF2-40B4-BE49-F238E27FC236}">
                    <a16:creationId xmlns:a16="http://schemas.microsoft.com/office/drawing/2014/main" id="{6D94BC8E-A658-4F78-9AE6-ED696C837C26}"/>
                  </a:ext>
                </a:extLst>
              </p:cNvPr>
              <p:cNvSpPr/>
              <p:nvPr/>
            </p:nvSpPr>
            <p:spPr>
              <a:xfrm>
                <a:off x="5724854" y="6610486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8" name="شكل بيضاوي 87">
                <a:extLst>
                  <a:ext uri="{FF2B5EF4-FFF2-40B4-BE49-F238E27FC236}">
                    <a16:creationId xmlns:a16="http://schemas.microsoft.com/office/drawing/2014/main" id="{C170E83F-9041-4893-B6DD-9619BC3AD9AD}"/>
                  </a:ext>
                </a:extLst>
              </p:cNvPr>
              <p:cNvSpPr/>
              <p:nvPr/>
            </p:nvSpPr>
            <p:spPr>
              <a:xfrm>
                <a:off x="4694368" y="5963680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7" name="شكل بيضاوي 96">
                <a:extLst>
                  <a:ext uri="{FF2B5EF4-FFF2-40B4-BE49-F238E27FC236}">
                    <a16:creationId xmlns:a16="http://schemas.microsoft.com/office/drawing/2014/main" id="{A920EB61-BC41-45F1-978F-A42E330428C6}"/>
                  </a:ext>
                </a:extLst>
              </p:cNvPr>
              <p:cNvSpPr/>
              <p:nvPr/>
            </p:nvSpPr>
            <p:spPr>
              <a:xfrm>
                <a:off x="3969966" y="6304707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9" name="شكل بيضاوي 98">
                <a:extLst>
                  <a:ext uri="{FF2B5EF4-FFF2-40B4-BE49-F238E27FC236}">
                    <a16:creationId xmlns:a16="http://schemas.microsoft.com/office/drawing/2014/main" id="{7E47A790-95BE-41E0-AFED-D1E9C68D40D5}"/>
                  </a:ext>
                </a:extLst>
              </p:cNvPr>
              <p:cNvSpPr/>
              <p:nvPr/>
            </p:nvSpPr>
            <p:spPr>
              <a:xfrm>
                <a:off x="2428240" y="5722680"/>
                <a:ext cx="2116149" cy="2116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0" name="شكل بيضاوي 99">
                <a:extLst>
                  <a:ext uri="{FF2B5EF4-FFF2-40B4-BE49-F238E27FC236}">
                    <a16:creationId xmlns:a16="http://schemas.microsoft.com/office/drawing/2014/main" id="{63ABBABD-1BBD-4010-A2E9-1F839DD27123}"/>
                  </a:ext>
                </a:extLst>
              </p:cNvPr>
              <p:cNvSpPr/>
              <p:nvPr/>
            </p:nvSpPr>
            <p:spPr>
              <a:xfrm>
                <a:off x="1646227" y="6099688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1" name="شكل بيضاوي 100">
                <a:extLst>
                  <a:ext uri="{FF2B5EF4-FFF2-40B4-BE49-F238E27FC236}">
                    <a16:creationId xmlns:a16="http://schemas.microsoft.com/office/drawing/2014/main" id="{D51E303A-90D4-40DA-B7EA-B1AA0BEAB0C0}"/>
                  </a:ext>
                </a:extLst>
              </p:cNvPr>
              <p:cNvSpPr/>
              <p:nvPr/>
            </p:nvSpPr>
            <p:spPr>
              <a:xfrm>
                <a:off x="841224" y="5801793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15" name="شكل بيضاوي 114">
                <a:extLst>
                  <a:ext uri="{FF2B5EF4-FFF2-40B4-BE49-F238E27FC236}">
                    <a16:creationId xmlns:a16="http://schemas.microsoft.com/office/drawing/2014/main" id="{53FB2ABD-05AD-4E14-A93F-69358FC9F89C}"/>
                  </a:ext>
                </a:extLst>
              </p:cNvPr>
              <p:cNvSpPr/>
              <p:nvPr/>
            </p:nvSpPr>
            <p:spPr>
              <a:xfrm>
                <a:off x="-533391" y="5496694"/>
                <a:ext cx="1946966" cy="19469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</p:grpSp>
        <p:sp>
          <p:nvSpPr>
            <p:cNvPr id="71" name="شكل حر: شكل 70">
              <a:extLst>
                <a:ext uri="{FF2B5EF4-FFF2-40B4-BE49-F238E27FC236}">
                  <a16:creationId xmlns:a16="http://schemas.microsoft.com/office/drawing/2014/main" id="{69B3C94C-B3FA-47B5-BB41-16238F4DE2D7}"/>
                </a:ext>
              </a:extLst>
            </p:cNvPr>
            <p:cNvSpPr/>
            <p:nvPr/>
          </p:nvSpPr>
          <p:spPr>
            <a:xfrm rot="1330170">
              <a:off x="4982293" y="6345729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01DA3A07-FAD0-46BD-8611-24224E3284D2}"/>
                </a:ext>
              </a:extLst>
            </p:cNvPr>
            <p:cNvSpPr/>
            <p:nvPr/>
          </p:nvSpPr>
          <p:spPr>
            <a:xfrm rot="1330170">
              <a:off x="2005924" y="6398494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77" name="شكل حر: شكل 76">
              <a:extLst>
                <a:ext uri="{FF2B5EF4-FFF2-40B4-BE49-F238E27FC236}">
                  <a16:creationId xmlns:a16="http://schemas.microsoft.com/office/drawing/2014/main" id="{46E76E6D-E577-4EF4-A04F-D41FC9A573C0}"/>
                </a:ext>
              </a:extLst>
            </p:cNvPr>
            <p:cNvSpPr/>
            <p:nvPr/>
          </p:nvSpPr>
          <p:spPr>
            <a:xfrm rot="389822">
              <a:off x="1556004" y="5999470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1F1BDC03-7749-414F-BB41-01BB6ED952AC}"/>
                </a:ext>
              </a:extLst>
            </p:cNvPr>
            <p:cNvSpPr/>
            <p:nvPr/>
          </p:nvSpPr>
          <p:spPr>
            <a:xfrm rot="871710">
              <a:off x="3388550" y="5956265"/>
              <a:ext cx="271522" cy="324900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16" name="مجموعة 115">
            <a:extLst>
              <a:ext uri="{FF2B5EF4-FFF2-40B4-BE49-F238E27FC236}">
                <a16:creationId xmlns:a16="http://schemas.microsoft.com/office/drawing/2014/main" id="{50192236-BDF4-46E8-A3DF-0CBB5F026006}"/>
              </a:ext>
            </a:extLst>
          </p:cNvPr>
          <p:cNvGrpSpPr/>
          <p:nvPr/>
        </p:nvGrpSpPr>
        <p:grpSpPr>
          <a:xfrm>
            <a:off x="10466764" y="3972909"/>
            <a:ext cx="1718082" cy="2830692"/>
            <a:chOff x="9102168" y="2816567"/>
            <a:chExt cx="2673452" cy="4404748"/>
          </a:xfrm>
        </p:grpSpPr>
        <p:grpSp>
          <p:nvGrpSpPr>
            <p:cNvPr id="117" name="مجموعة 116">
              <a:extLst>
                <a:ext uri="{FF2B5EF4-FFF2-40B4-BE49-F238E27FC236}">
                  <a16:creationId xmlns:a16="http://schemas.microsoft.com/office/drawing/2014/main" id="{F1E964D3-A9E7-40BE-AF86-AC36963D2E2D}"/>
                </a:ext>
              </a:extLst>
            </p:cNvPr>
            <p:cNvGrpSpPr/>
            <p:nvPr/>
          </p:nvGrpSpPr>
          <p:grpSpPr>
            <a:xfrm>
              <a:off x="10872413" y="3167257"/>
              <a:ext cx="903207" cy="2788604"/>
              <a:chOff x="10269214" y="2551639"/>
              <a:chExt cx="1147991" cy="3544360"/>
            </a:xfrm>
          </p:grpSpPr>
          <p:sp>
            <p:nvSpPr>
              <p:cNvPr id="128" name="مأذنة">
                <a:extLst>
                  <a:ext uri="{FF2B5EF4-FFF2-40B4-BE49-F238E27FC236}">
                    <a16:creationId xmlns:a16="http://schemas.microsoft.com/office/drawing/2014/main" id="{995DEFBC-61E5-48B5-A6FC-71423C6B10B8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مستطيل 128">
                <a:extLst>
                  <a:ext uri="{FF2B5EF4-FFF2-40B4-BE49-F238E27FC236}">
                    <a16:creationId xmlns:a16="http://schemas.microsoft.com/office/drawing/2014/main" id="{D539DDB8-1750-44C2-B532-E8AC5CE0A24D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30" name="مخطط انسيابي: مهلة 129">
                <a:extLst>
                  <a:ext uri="{FF2B5EF4-FFF2-40B4-BE49-F238E27FC236}">
                    <a16:creationId xmlns:a16="http://schemas.microsoft.com/office/drawing/2014/main" id="{F6DD947B-E219-4AFF-8E36-AF12EE5B8B2D}"/>
                  </a:ext>
                </a:extLst>
              </p:cNvPr>
              <p:cNvSpPr/>
              <p:nvPr/>
            </p:nvSpPr>
            <p:spPr>
              <a:xfrm rot="16200000">
                <a:off x="10673959" y="4745960"/>
                <a:ext cx="338501" cy="338501"/>
              </a:xfrm>
              <a:prstGeom prst="flowChartDelay">
                <a:avLst/>
              </a:prstGeom>
              <a:solidFill>
                <a:srgbClr val="FFF9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31" name="مستطيل 130">
                <a:extLst>
                  <a:ext uri="{FF2B5EF4-FFF2-40B4-BE49-F238E27FC236}">
                    <a16:creationId xmlns:a16="http://schemas.microsoft.com/office/drawing/2014/main" id="{CC20C85D-9F63-480D-BDBB-23C84F86F450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132" name="مستطيل 131">
                <a:extLst>
                  <a:ext uri="{FF2B5EF4-FFF2-40B4-BE49-F238E27FC236}">
                    <a16:creationId xmlns:a16="http://schemas.microsoft.com/office/drawing/2014/main" id="{BC8D862C-FB38-4F02-8447-A7C76A843672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118" name="مجموعة 117">
              <a:extLst>
                <a:ext uri="{FF2B5EF4-FFF2-40B4-BE49-F238E27FC236}">
                  <a16:creationId xmlns:a16="http://schemas.microsoft.com/office/drawing/2014/main" id="{EE84E8B7-3400-4A2B-AE88-CC6E69A85CC8}"/>
                </a:ext>
              </a:extLst>
            </p:cNvPr>
            <p:cNvGrpSpPr/>
            <p:nvPr/>
          </p:nvGrpSpPr>
          <p:grpSpPr>
            <a:xfrm>
              <a:off x="10005375" y="2816567"/>
              <a:ext cx="811991" cy="3274765"/>
              <a:chOff x="10269214" y="2551639"/>
              <a:chExt cx="1147991" cy="4629854"/>
            </a:xfrm>
          </p:grpSpPr>
          <p:sp>
            <p:nvSpPr>
              <p:cNvPr id="124" name="مأذنة">
                <a:extLst>
                  <a:ext uri="{FF2B5EF4-FFF2-40B4-BE49-F238E27FC236}">
                    <a16:creationId xmlns:a16="http://schemas.microsoft.com/office/drawing/2014/main" id="{4AACA97A-89FF-40A2-BB0A-2561264339DF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مستطيل 124">
                <a:extLst>
                  <a:ext uri="{FF2B5EF4-FFF2-40B4-BE49-F238E27FC236}">
                    <a16:creationId xmlns:a16="http://schemas.microsoft.com/office/drawing/2014/main" id="{FDCD87C9-2D37-4571-9ABD-A5408169A819}"/>
                  </a:ext>
                </a:extLst>
              </p:cNvPr>
              <p:cNvSpPr/>
              <p:nvPr/>
            </p:nvSpPr>
            <p:spPr>
              <a:xfrm>
                <a:off x="10387965" y="4137343"/>
                <a:ext cx="914401" cy="3044150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  <p:sp>
            <p:nvSpPr>
              <p:cNvPr id="126" name="مستطيل 125">
                <a:extLst>
                  <a:ext uri="{FF2B5EF4-FFF2-40B4-BE49-F238E27FC236}">
                    <a16:creationId xmlns:a16="http://schemas.microsoft.com/office/drawing/2014/main" id="{F8DC2E2A-B383-45D1-9B49-C352766C1A87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127" name="مستطيل 126">
                <a:extLst>
                  <a:ext uri="{FF2B5EF4-FFF2-40B4-BE49-F238E27FC236}">
                    <a16:creationId xmlns:a16="http://schemas.microsoft.com/office/drawing/2014/main" id="{9B0D4124-1472-42F6-92AB-2D9CAE3951B1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119" name="مجموعة 118">
              <a:extLst>
                <a:ext uri="{FF2B5EF4-FFF2-40B4-BE49-F238E27FC236}">
                  <a16:creationId xmlns:a16="http://schemas.microsoft.com/office/drawing/2014/main" id="{7BE053B0-B502-4E20-B2B1-65DB93ED0EE3}"/>
                </a:ext>
              </a:extLst>
            </p:cNvPr>
            <p:cNvGrpSpPr/>
            <p:nvPr/>
          </p:nvGrpSpPr>
          <p:grpSpPr>
            <a:xfrm>
              <a:off x="9102168" y="4432711"/>
              <a:ext cx="903207" cy="2788604"/>
              <a:chOff x="10269214" y="2551639"/>
              <a:chExt cx="1147991" cy="3544360"/>
            </a:xfrm>
          </p:grpSpPr>
          <p:sp>
            <p:nvSpPr>
              <p:cNvPr id="120" name="مأذنة">
                <a:extLst>
                  <a:ext uri="{FF2B5EF4-FFF2-40B4-BE49-F238E27FC236}">
                    <a16:creationId xmlns:a16="http://schemas.microsoft.com/office/drawing/2014/main" id="{CA81AB02-0A98-4AB2-8833-2DF3F19DF4C6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مستطيل 120">
                <a:extLst>
                  <a:ext uri="{FF2B5EF4-FFF2-40B4-BE49-F238E27FC236}">
                    <a16:creationId xmlns:a16="http://schemas.microsoft.com/office/drawing/2014/main" id="{3A5C50B9-CEA0-452E-ADD3-05767FA375AF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2" name="مستطيل 121">
                <a:extLst>
                  <a:ext uri="{FF2B5EF4-FFF2-40B4-BE49-F238E27FC236}">
                    <a16:creationId xmlns:a16="http://schemas.microsoft.com/office/drawing/2014/main" id="{7EFA353B-1B63-403A-A267-087741FAD150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123" name="مستطيل 122">
                <a:extLst>
                  <a:ext uri="{FF2B5EF4-FFF2-40B4-BE49-F238E27FC236}">
                    <a16:creationId xmlns:a16="http://schemas.microsoft.com/office/drawing/2014/main" id="{113AC1D4-4069-402F-BCB5-CA83D7EC4EE9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</p:grpSp>
      <p:grpSp>
        <p:nvGrpSpPr>
          <p:cNvPr id="133" name="مجموعة 132">
            <a:extLst>
              <a:ext uri="{FF2B5EF4-FFF2-40B4-BE49-F238E27FC236}">
                <a16:creationId xmlns:a16="http://schemas.microsoft.com/office/drawing/2014/main" id="{7CE32360-BEA9-4104-8227-166CE0BD5E13}"/>
              </a:ext>
            </a:extLst>
          </p:cNvPr>
          <p:cNvGrpSpPr/>
          <p:nvPr/>
        </p:nvGrpSpPr>
        <p:grpSpPr>
          <a:xfrm>
            <a:off x="32023" y="4333302"/>
            <a:ext cx="610812" cy="1885850"/>
            <a:chOff x="10269214" y="2551639"/>
            <a:chExt cx="1147991" cy="3544360"/>
          </a:xfrm>
        </p:grpSpPr>
        <p:sp>
          <p:nvSpPr>
            <p:cNvPr id="134" name="مأذنة">
              <a:extLst>
                <a:ext uri="{FF2B5EF4-FFF2-40B4-BE49-F238E27FC236}">
                  <a16:creationId xmlns:a16="http://schemas.microsoft.com/office/drawing/2014/main" id="{2784D22E-B6D9-4BF8-B40F-81C2BE990E83}"/>
                </a:ext>
              </a:extLst>
            </p:cNvPr>
            <p:cNvSpPr/>
            <p:nvPr/>
          </p:nvSpPr>
          <p:spPr>
            <a:xfrm>
              <a:off x="10269214" y="2551639"/>
              <a:ext cx="1147991" cy="1585704"/>
            </a:xfrm>
            <a:custGeom>
              <a:avLst/>
              <a:gdLst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7614 w 33924"/>
                <a:gd name="connsiteY27" fmla="*/ 7956 h 43983"/>
                <a:gd name="connsiteX28" fmla="*/ 18263 w 33924"/>
                <a:gd name="connsiteY28" fmla="*/ 7089 h 43983"/>
                <a:gd name="connsiteX29" fmla="*/ 17614 w 33924"/>
                <a:gd name="connsiteY29" fmla="*/ 7089 h 43983"/>
                <a:gd name="connsiteX30" fmla="*/ 16961 w 33924"/>
                <a:gd name="connsiteY30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8263 w 33924"/>
                <a:gd name="connsiteY27" fmla="*/ 7089 h 43983"/>
                <a:gd name="connsiteX28" fmla="*/ 17614 w 33924"/>
                <a:gd name="connsiteY28" fmla="*/ 7089 h 43983"/>
                <a:gd name="connsiteX29" fmla="*/ 16961 w 33924"/>
                <a:gd name="connsiteY29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9402 h 43983"/>
                <a:gd name="connsiteX5" fmla="*/ 15660 w 33924"/>
                <a:gd name="connsiteY5" fmla="*/ 9402 h 43983"/>
                <a:gd name="connsiteX6" fmla="*/ 15660 w 33924"/>
                <a:gd name="connsiteY6" fmla="*/ 11502 h 43983"/>
                <a:gd name="connsiteX7" fmla="*/ 14721 w 33924"/>
                <a:gd name="connsiteY7" fmla="*/ 11502 h 43983"/>
                <a:gd name="connsiteX8" fmla="*/ 14721 w 33924"/>
                <a:gd name="connsiteY8" fmla="*/ 13815 h 43983"/>
                <a:gd name="connsiteX9" fmla="*/ 3437 w 33924"/>
                <a:gd name="connsiteY9" fmla="*/ 23942 h 43983"/>
                <a:gd name="connsiteX10" fmla="*/ 3437 w 33924"/>
                <a:gd name="connsiteY10" fmla="*/ 36241 h 43983"/>
                <a:gd name="connsiteX11" fmla="*/ 2281 w 33924"/>
                <a:gd name="connsiteY11" fmla="*/ 36241 h 43983"/>
                <a:gd name="connsiteX12" fmla="*/ 2281 w 33924"/>
                <a:gd name="connsiteY12" fmla="*/ 38627 h 43983"/>
                <a:gd name="connsiteX13" fmla="*/ 3437 w 33924"/>
                <a:gd name="connsiteY13" fmla="*/ 38627 h 43983"/>
                <a:gd name="connsiteX14" fmla="*/ 3437 w 33924"/>
                <a:gd name="connsiteY14" fmla="*/ 43983 h 43983"/>
                <a:gd name="connsiteX15" fmla="*/ 30489 w 33924"/>
                <a:gd name="connsiteY15" fmla="*/ 43983 h 43983"/>
                <a:gd name="connsiteX16" fmla="*/ 30489 w 33924"/>
                <a:gd name="connsiteY16" fmla="*/ 38627 h 43983"/>
                <a:gd name="connsiteX17" fmla="*/ 31647 w 33924"/>
                <a:gd name="connsiteY17" fmla="*/ 38627 h 43983"/>
                <a:gd name="connsiteX18" fmla="*/ 31647 w 33924"/>
                <a:gd name="connsiteY18" fmla="*/ 36241 h 43983"/>
                <a:gd name="connsiteX19" fmla="*/ 30489 w 33924"/>
                <a:gd name="connsiteY19" fmla="*/ 36241 h 43983"/>
                <a:gd name="connsiteX20" fmla="*/ 30489 w 33924"/>
                <a:gd name="connsiteY20" fmla="*/ 23942 h 43983"/>
                <a:gd name="connsiteX21" fmla="*/ 19206 w 33924"/>
                <a:gd name="connsiteY21" fmla="*/ 13815 h 43983"/>
                <a:gd name="connsiteX22" fmla="*/ 19206 w 33924"/>
                <a:gd name="connsiteY22" fmla="*/ 11502 h 43983"/>
                <a:gd name="connsiteX23" fmla="*/ 18263 w 33924"/>
                <a:gd name="connsiteY23" fmla="*/ 11502 h 43983"/>
                <a:gd name="connsiteX24" fmla="*/ 18263 w 33924"/>
                <a:gd name="connsiteY24" fmla="*/ 9402 h 43983"/>
                <a:gd name="connsiteX25" fmla="*/ 17614 w 33924"/>
                <a:gd name="connsiteY25" fmla="*/ 9402 h 43983"/>
                <a:gd name="connsiteX26" fmla="*/ 18263 w 33924"/>
                <a:gd name="connsiteY26" fmla="*/ 7089 h 43983"/>
                <a:gd name="connsiteX27" fmla="*/ 17614 w 33924"/>
                <a:gd name="connsiteY27" fmla="*/ 7089 h 43983"/>
                <a:gd name="connsiteX28" fmla="*/ 16961 w 33924"/>
                <a:gd name="connsiteY28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8263 w 33924"/>
                <a:gd name="connsiteY25" fmla="*/ 7089 h 43983"/>
                <a:gd name="connsiteX26" fmla="*/ 17614 w 33924"/>
                <a:gd name="connsiteY26" fmla="*/ 7089 h 43983"/>
                <a:gd name="connsiteX27" fmla="*/ 16961 w 33924"/>
                <a:gd name="connsiteY27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7614 w 33924"/>
                <a:gd name="connsiteY25" fmla="*/ 7089 h 43983"/>
                <a:gd name="connsiteX26" fmla="*/ 16961 w 33924"/>
                <a:gd name="connsiteY26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7614 w 33924"/>
                <a:gd name="connsiteY24" fmla="*/ 7089 h 43983"/>
                <a:gd name="connsiteX25" fmla="*/ 16961 w 33924"/>
                <a:gd name="connsiteY25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6961 w 33924"/>
                <a:gd name="connsiteY24" fmla="*/ 0 h 43983"/>
                <a:gd name="connsiteX0" fmla="*/ 16961 w 33924"/>
                <a:gd name="connsiteY0" fmla="*/ 0 h 43983"/>
                <a:gd name="connsiteX1" fmla="*/ 16312 w 33924"/>
                <a:gd name="connsiteY1" fmla="*/ 9402 h 43983"/>
                <a:gd name="connsiteX2" fmla="*/ 15660 w 33924"/>
                <a:gd name="connsiteY2" fmla="*/ 9402 h 43983"/>
                <a:gd name="connsiteX3" fmla="*/ 15660 w 33924"/>
                <a:gd name="connsiteY3" fmla="*/ 11502 h 43983"/>
                <a:gd name="connsiteX4" fmla="*/ 14721 w 33924"/>
                <a:gd name="connsiteY4" fmla="*/ 11502 h 43983"/>
                <a:gd name="connsiteX5" fmla="*/ 14721 w 33924"/>
                <a:gd name="connsiteY5" fmla="*/ 13815 h 43983"/>
                <a:gd name="connsiteX6" fmla="*/ 3437 w 33924"/>
                <a:gd name="connsiteY6" fmla="*/ 23942 h 43983"/>
                <a:gd name="connsiteX7" fmla="*/ 3437 w 33924"/>
                <a:gd name="connsiteY7" fmla="*/ 36241 h 43983"/>
                <a:gd name="connsiteX8" fmla="*/ 2281 w 33924"/>
                <a:gd name="connsiteY8" fmla="*/ 36241 h 43983"/>
                <a:gd name="connsiteX9" fmla="*/ 2281 w 33924"/>
                <a:gd name="connsiteY9" fmla="*/ 38627 h 43983"/>
                <a:gd name="connsiteX10" fmla="*/ 3437 w 33924"/>
                <a:gd name="connsiteY10" fmla="*/ 38627 h 43983"/>
                <a:gd name="connsiteX11" fmla="*/ 3437 w 33924"/>
                <a:gd name="connsiteY11" fmla="*/ 43983 h 43983"/>
                <a:gd name="connsiteX12" fmla="*/ 30489 w 33924"/>
                <a:gd name="connsiteY12" fmla="*/ 43983 h 43983"/>
                <a:gd name="connsiteX13" fmla="*/ 30489 w 33924"/>
                <a:gd name="connsiteY13" fmla="*/ 38627 h 43983"/>
                <a:gd name="connsiteX14" fmla="*/ 31647 w 33924"/>
                <a:gd name="connsiteY14" fmla="*/ 38627 h 43983"/>
                <a:gd name="connsiteX15" fmla="*/ 31647 w 33924"/>
                <a:gd name="connsiteY15" fmla="*/ 36241 h 43983"/>
                <a:gd name="connsiteX16" fmla="*/ 30489 w 33924"/>
                <a:gd name="connsiteY16" fmla="*/ 36241 h 43983"/>
                <a:gd name="connsiteX17" fmla="*/ 30489 w 33924"/>
                <a:gd name="connsiteY17" fmla="*/ 23942 h 43983"/>
                <a:gd name="connsiteX18" fmla="*/ 19206 w 33924"/>
                <a:gd name="connsiteY18" fmla="*/ 13815 h 43983"/>
                <a:gd name="connsiteX19" fmla="*/ 19206 w 33924"/>
                <a:gd name="connsiteY19" fmla="*/ 11502 h 43983"/>
                <a:gd name="connsiteX20" fmla="*/ 18263 w 33924"/>
                <a:gd name="connsiteY20" fmla="*/ 11502 h 43983"/>
                <a:gd name="connsiteX21" fmla="*/ 18263 w 33924"/>
                <a:gd name="connsiteY21" fmla="*/ 9402 h 43983"/>
                <a:gd name="connsiteX22" fmla="*/ 17614 w 33924"/>
                <a:gd name="connsiteY22" fmla="*/ 9402 h 43983"/>
                <a:gd name="connsiteX23" fmla="*/ 16961 w 33924"/>
                <a:gd name="connsiteY23" fmla="*/ 0 h 4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924" h="43983" extrusionOk="0">
                  <a:moveTo>
                    <a:pt x="16961" y="0"/>
                  </a:moveTo>
                  <a:cubicBezTo>
                    <a:pt x="16744" y="0"/>
                    <a:pt x="16529" y="7835"/>
                    <a:pt x="16312" y="9402"/>
                  </a:cubicBezTo>
                  <a:lnTo>
                    <a:pt x="15660" y="9402"/>
                  </a:lnTo>
                  <a:lnTo>
                    <a:pt x="15660" y="11502"/>
                  </a:lnTo>
                  <a:lnTo>
                    <a:pt x="14721" y="11502"/>
                  </a:lnTo>
                  <a:lnTo>
                    <a:pt x="14721" y="13815"/>
                  </a:lnTo>
                  <a:cubicBezTo>
                    <a:pt x="14721" y="13815"/>
                    <a:pt x="8643" y="19388"/>
                    <a:pt x="3437" y="23942"/>
                  </a:cubicBezTo>
                  <a:cubicBezTo>
                    <a:pt x="-1772" y="28500"/>
                    <a:pt x="-471" y="34722"/>
                    <a:pt x="3437" y="36241"/>
                  </a:cubicBezTo>
                  <a:lnTo>
                    <a:pt x="2281" y="36241"/>
                  </a:lnTo>
                  <a:lnTo>
                    <a:pt x="2281" y="38627"/>
                  </a:lnTo>
                  <a:lnTo>
                    <a:pt x="3437" y="38627"/>
                  </a:lnTo>
                  <a:lnTo>
                    <a:pt x="3437" y="43983"/>
                  </a:lnTo>
                  <a:lnTo>
                    <a:pt x="30489" y="43983"/>
                  </a:lnTo>
                  <a:lnTo>
                    <a:pt x="30489" y="38627"/>
                  </a:lnTo>
                  <a:lnTo>
                    <a:pt x="31647" y="38627"/>
                  </a:lnTo>
                  <a:lnTo>
                    <a:pt x="31647" y="36241"/>
                  </a:lnTo>
                  <a:lnTo>
                    <a:pt x="30489" y="36241"/>
                  </a:lnTo>
                  <a:cubicBezTo>
                    <a:pt x="34395" y="34722"/>
                    <a:pt x="35697" y="28500"/>
                    <a:pt x="30489" y="23942"/>
                  </a:cubicBezTo>
                  <a:cubicBezTo>
                    <a:pt x="25283" y="19388"/>
                    <a:pt x="19206" y="13815"/>
                    <a:pt x="19206" y="13815"/>
                  </a:cubicBezTo>
                  <a:lnTo>
                    <a:pt x="19206" y="11502"/>
                  </a:lnTo>
                  <a:lnTo>
                    <a:pt x="18263" y="11502"/>
                  </a:lnTo>
                  <a:lnTo>
                    <a:pt x="18263" y="9402"/>
                  </a:lnTo>
                  <a:lnTo>
                    <a:pt x="17614" y="9402"/>
                  </a:lnTo>
                  <a:cubicBezTo>
                    <a:pt x="17396" y="6268"/>
                    <a:pt x="17179" y="3134"/>
                    <a:pt x="16961" y="0"/>
                  </a:cubicBezTo>
                  <a:close/>
                </a:path>
              </a:pathLst>
            </a:custGeom>
            <a:solidFill>
              <a:srgbClr val="FCE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مستطيل 134">
              <a:extLst>
                <a:ext uri="{FF2B5EF4-FFF2-40B4-BE49-F238E27FC236}">
                  <a16:creationId xmlns:a16="http://schemas.microsoft.com/office/drawing/2014/main" id="{920DE275-BE69-494D-A408-D5A2CF2389DD}"/>
                </a:ext>
              </a:extLst>
            </p:cNvPr>
            <p:cNvSpPr/>
            <p:nvPr/>
          </p:nvSpPr>
          <p:spPr>
            <a:xfrm>
              <a:off x="10387965" y="4137342"/>
              <a:ext cx="914400" cy="1958657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6" name="مخطط انسيابي: مهلة 135">
              <a:extLst>
                <a:ext uri="{FF2B5EF4-FFF2-40B4-BE49-F238E27FC236}">
                  <a16:creationId xmlns:a16="http://schemas.microsoft.com/office/drawing/2014/main" id="{51491636-D936-4971-B0EF-68EE47809146}"/>
                </a:ext>
              </a:extLst>
            </p:cNvPr>
            <p:cNvSpPr/>
            <p:nvPr/>
          </p:nvSpPr>
          <p:spPr>
            <a:xfrm rot="16200000">
              <a:off x="10673959" y="4745960"/>
              <a:ext cx="338501" cy="338501"/>
            </a:xfrm>
            <a:prstGeom prst="flowChartDelay">
              <a:avLst/>
            </a:prstGeom>
            <a:solidFill>
              <a:srgbClr val="FF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7" name="مستطيل 136">
              <a:extLst>
                <a:ext uri="{FF2B5EF4-FFF2-40B4-BE49-F238E27FC236}">
                  <a16:creationId xmlns:a16="http://schemas.microsoft.com/office/drawing/2014/main" id="{C727ED1D-BCB6-471F-8178-6B5C1FFC4312}"/>
                </a:ext>
              </a:extLst>
            </p:cNvPr>
            <p:cNvSpPr/>
            <p:nvPr/>
          </p:nvSpPr>
          <p:spPr>
            <a:xfrm>
              <a:off x="10342245" y="4306670"/>
              <a:ext cx="1005840" cy="92333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138" name="مستطيل 137">
              <a:extLst>
                <a:ext uri="{FF2B5EF4-FFF2-40B4-BE49-F238E27FC236}">
                  <a16:creationId xmlns:a16="http://schemas.microsoft.com/office/drawing/2014/main" id="{C0F309B7-11F3-479B-A99A-124BD043015A}"/>
                </a:ext>
              </a:extLst>
            </p:cNvPr>
            <p:cNvSpPr/>
            <p:nvPr/>
          </p:nvSpPr>
          <p:spPr>
            <a:xfrm>
              <a:off x="10342245" y="5260348"/>
              <a:ext cx="1005840" cy="92333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</p:grpSp>
      <p:sp>
        <p:nvSpPr>
          <p:cNvPr id="89" name="شكل حر: شكل 88">
            <a:extLst>
              <a:ext uri="{FF2B5EF4-FFF2-40B4-BE49-F238E27FC236}">
                <a16:creationId xmlns:a16="http://schemas.microsoft.com/office/drawing/2014/main" id="{4F65D938-0D12-4B7E-9671-2593BF4B54EA}"/>
              </a:ext>
            </a:extLst>
          </p:cNvPr>
          <p:cNvSpPr/>
          <p:nvPr/>
        </p:nvSpPr>
        <p:spPr>
          <a:xfrm flipH="1">
            <a:off x="10887043" y="3041083"/>
            <a:ext cx="535853" cy="627141"/>
          </a:xfrm>
          <a:custGeom>
            <a:avLst/>
            <a:gdLst>
              <a:gd name="connsiteX0" fmla="*/ 404813 w 599568"/>
              <a:gd name="connsiteY0" fmla="*/ 33338 h 701710"/>
              <a:gd name="connsiteX1" fmla="*/ 297180 w 599568"/>
              <a:gd name="connsiteY1" fmla="*/ 0 h 701710"/>
              <a:gd name="connsiteX2" fmla="*/ 363855 w 599568"/>
              <a:gd name="connsiteY2" fmla="*/ 406718 h 701710"/>
              <a:gd name="connsiteX3" fmla="*/ 0 w 599568"/>
              <a:gd name="connsiteY3" fmla="*/ 599123 h 701710"/>
              <a:gd name="connsiteX4" fmla="*/ 91440 w 599568"/>
              <a:gd name="connsiteY4" fmla="*/ 664845 h 701710"/>
              <a:gd name="connsiteX5" fmla="*/ 562928 w 599568"/>
              <a:gd name="connsiteY5" fmla="*/ 505778 h 701710"/>
              <a:gd name="connsiteX6" fmla="*/ 404813 w 599568"/>
              <a:gd name="connsiteY6" fmla="*/ 33338 h 70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68" h="701710">
                <a:moveTo>
                  <a:pt x="404813" y="33338"/>
                </a:moveTo>
                <a:cubicBezTo>
                  <a:pt x="369570" y="16192"/>
                  <a:pt x="333375" y="4763"/>
                  <a:pt x="297180" y="0"/>
                </a:cubicBezTo>
                <a:cubicBezTo>
                  <a:pt x="401955" y="103823"/>
                  <a:pt x="433388" y="266700"/>
                  <a:pt x="363855" y="406718"/>
                </a:cubicBezTo>
                <a:cubicBezTo>
                  <a:pt x="295275" y="546735"/>
                  <a:pt x="144780" y="619125"/>
                  <a:pt x="0" y="599123"/>
                </a:cubicBezTo>
                <a:cubicBezTo>
                  <a:pt x="25717" y="624840"/>
                  <a:pt x="57150" y="647700"/>
                  <a:pt x="91440" y="664845"/>
                </a:cubicBezTo>
                <a:cubicBezTo>
                  <a:pt x="265748" y="751523"/>
                  <a:pt x="477203" y="680085"/>
                  <a:pt x="562928" y="505778"/>
                </a:cubicBezTo>
                <a:cubicBezTo>
                  <a:pt x="648653" y="331470"/>
                  <a:pt x="579120" y="120968"/>
                  <a:pt x="404813" y="33338"/>
                </a:cubicBezTo>
                <a:close/>
              </a:path>
            </a:pathLst>
          </a:custGeom>
          <a:solidFill>
            <a:srgbClr val="FCEBF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18254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فقاعة الكلام: بيضاوية 55">
            <a:extLst>
              <a:ext uri="{FF2B5EF4-FFF2-40B4-BE49-F238E27FC236}">
                <a16:creationId xmlns:a16="http://schemas.microsoft.com/office/drawing/2014/main" id="{51717212-1C27-400A-A6A1-CF1C56A439EA}"/>
              </a:ext>
            </a:extLst>
          </p:cNvPr>
          <p:cNvSpPr/>
          <p:nvPr/>
        </p:nvSpPr>
        <p:spPr>
          <a:xfrm>
            <a:off x="3638607" y="689742"/>
            <a:ext cx="7878221" cy="4304674"/>
          </a:xfrm>
          <a:prstGeom prst="wedgeEllipseCallout">
            <a:avLst>
              <a:gd name="adj1" fmla="val -55278"/>
              <a:gd name="adj2" fmla="val 27044"/>
            </a:avLst>
          </a:prstGeom>
          <a:solidFill>
            <a:srgbClr val="FCEBF1"/>
          </a:solidFill>
          <a:ln w="57150">
            <a:solidFill>
              <a:srgbClr val="FA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8DBD42D7-47DE-49F7-9D18-A2F2BD96E57D}"/>
              </a:ext>
            </a:extLst>
          </p:cNvPr>
          <p:cNvGrpSpPr/>
          <p:nvPr/>
        </p:nvGrpSpPr>
        <p:grpSpPr>
          <a:xfrm rot="19507998">
            <a:off x="-1066466" y="-1002497"/>
            <a:ext cx="3825159" cy="2248535"/>
            <a:chOff x="-1981895" y="-1225446"/>
            <a:chExt cx="3825159" cy="2248535"/>
          </a:xfrm>
        </p:grpSpPr>
        <p:sp>
          <p:nvSpPr>
            <p:cNvPr id="7" name="شكل بيضاوي 6">
              <a:extLst>
                <a:ext uri="{FF2B5EF4-FFF2-40B4-BE49-F238E27FC236}">
                  <a16:creationId xmlns:a16="http://schemas.microsoft.com/office/drawing/2014/main" id="{FF962D54-E949-4C72-8B52-B4DA4CFB3B6C}"/>
                </a:ext>
              </a:extLst>
            </p:cNvPr>
            <p:cNvSpPr/>
            <p:nvPr/>
          </p:nvSpPr>
          <p:spPr>
            <a:xfrm>
              <a:off x="197723" y="-622452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شكل بيضاوي 7">
              <a:extLst>
                <a:ext uri="{FF2B5EF4-FFF2-40B4-BE49-F238E27FC236}">
                  <a16:creationId xmlns:a16="http://schemas.microsoft.com/office/drawing/2014/main" id="{0EACFE68-CA98-43D5-831D-039FB0EDAA33}"/>
                </a:ext>
              </a:extLst>
            </p:cNvPr>
            <p:cNvSpPr/>
            <p:nvPr/>
          </p:nvSpPr>
          <p:spPr>
            <a:xfrm>
              <a:off x="-607280" y="-920347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شكل بيضاوي 8">
              <a:extLst>
                <a:ext uri="{FF2B5EF4-FFF2-40B4-BE49-F238E27FC236}">
                  <a16:creationId xmlns:a16="http://schemas.microsoft.com/office/drawing/2014/main" id="{0925EE89-96F0-4531-983F-48CFD21EE54D}"/>
                </a:ext>
              </a:extLst>
            </p:cNvPr>
            <p:cNvSpPr/>
            <p:nvPr/>
          </p:nvSpPr>
          <p:spPr>
            <a:xfrm>
              <a:off x="-1981895" y="-1225446"/>
              <a:ext cx="1946966" cy="1946966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/>
            </a:p>
          </p:txBody>
        </p:sp>
      </p:grpSp>
      <p:sp>
        <p:nvSpPr>
          <p:cNvPr id="72" name="شكل حر: شكل 71">
            <a:extLst>
              <a:ext uri="{FF2B5EF4-FFF2-40B4-BE49-F238E27FC236}">
                <a16:creationId xmlns:a16="http://schemas.microsoft.com/office/drawing/2014/main" id="{FE3D6D91-86B4-446B-BDE8-47AFA3FF3EA7}"/>
              </a:ext>
            </a:extLst>
          </p:cNvPr>
          <p:cNvSpPr/>
          <p:nvPr/>
        </p:nvSpPr>
        <p:spPr>
          <a:xfrm flipH="1">
            <a:off x="319302" y="673560"/>
            <a:ext cx="286757" cy="293224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3" name="شكل حر: شكل 72">
            <a:extLst>
              <a:ext uri="{FF2B5EF4-FFF2-40B4-BE49-F238E27FC236}">
                <a16:creationId xmlns:a16="http://schemas.microsoft.com/office/drawing/2014/main" id="{1DBC0DB7-9179-407D-B48E-F8A0BD852A57}"/>
              </a:ext>
            </a:extLst>
          </p:cNvPr>
          <p:cNvSpPr/>
          <p:nvPr/>
        </p:nvSpPr>
        <p:spPr>
          <a:xfrm flipH="1">
            <a:off x="735509" y="206912"/>
            <a:ext cx="447141" cy="457225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4" name="شكل حر: شكل 73">
            <a:extLst>
              <a:ext uri="{FF2B5EF4-FFF2-40B4-BE49-F238E27FC236}">
                <a16:creationId xmlns:a16="http://schemas.microsoft.com/office/drawing/2014/main" id="{61EF126A-5867-4EC8-ADF4-BCADA5066326}"/>
              </a:ext>
            </a:extLst>
          </p:cNvPr>
          <p:cNvSpPr/>
          <p:nvPr/>
        </p:nvSpPr>
        <p:spPr>
          <a:xfrm flipH="1">
            <a:off x="1354887" y="98131"/>
            <a:ext cx="247612" cy="253196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76" name="شكل حر: شكل 75">
            <a:extLst>
              <a:ext uri="{FF2B5EF4-FFF2-40B4-BE49-F238E27FC236}">
                <a16:creationId xmlns:a16="http://schemas.microsoft.com/office/drawing/2014/main" id="{C26BE971-5F4A-4ECD-898E-4E4D78D64E6E}"/>
              </a:ext>
            </a:extLst>
          </p:cNvPr>
          <p:cNvSpPr/>
          <p:nvPr/>
        </p:nvSpPr>
        <p:spPr>
          <a:xfrm rot="20433323" flipH="1">
            <a:off x="2802549" y="464378"/>
            <a:ext cx="1074369" cy="1257399"/>
          </a:xfrm>
          <a:custGeom>
            <a:avLst/>
            <a:gdLst>
              <a:gd name="connsiteX0" fmla="*/ 404813 w 599568"/>
              <a:gd name="connsiteY0" fmla="*/ 33338 h 701710"/>
              <a:gd name="connsiteX1" fmla="*/ 297180 w 599568"/>
              <a:gd name="connsiteY1" fmla="*/ 0 h 701710"/>
              <a:gd name="connsiteX2" fmla="*/ 363855 w 599568"/>
              <a:gd name="connsiteY2" fmla="*/ 406718 h 701710"/>
              <a:gd name="connsiteX3" fmla="*/ 0 w 599568"/>
              <a:gd name="connsiteY3" fmla="*/ 599123 h 701710"/>
              <a:gd name="connsiteX4" fmla="*/ 91440 w 599568"/>
              <a:gd name="connsiteY4" fmla="*/ 664845 h 701710"/>
              <a:gd name="connsiteX5" fmla="*/ 562928 w 599568"/>
              <a:gd name="connsiteY5" fmla="*/ 505778 h 701710"/>
              <a:gd name="connsiteX6" fmla="*/ 404813 w 599568"/>
              <a:gd name="connsiteY6" fmla="*/ 33338 h 70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68" h="701710">
                <a:moveTo>
                  <a:pt x="404813" y="33338"/>
                </a:moveTo>
                <a:cubicBezTo>
                  <a:pt x="369570" y="16192"/>
                  <a:pt x="333375" y="4763"/>
                  <a:pt x="297180" y="0"/>
                </a:cubicBezTo>
                <a:cubicBezTo>
                  <a:pt x="401955" y="103823"/>
                  <a:pt x="433388" y="266700"/>
                  <a:pt x="363855" y="406718"/>
                </a:cubicBezTo>
                <a:cubicBezTo>
                  <a:pt x="295275" y="546735"/>
                  <a:pt x="144780" y="619125"/>
                  <a:pt x="0" y="599123"/>
                </a:cubicBezTo>
                <a:cubicBezTo>
                  <a:pt x="25717" y="624840"/>
                  <a:pt x="57150" y="647700"/>
                  <a:pt x="91440" y="664845"/>
                </a:cubicBezTo>
                <a:cubicBezTo>
                  <a:pt x="265748" y="751523"/>
                  <a:pt x="477203" y="680085"/>
                  <a:pt x="562928" y="505778"/>
                </a:cubicBezTo>
                <a:cubicBezTo>
                  <a:pt x="648653" y="331470"/>
                  <a:pt x="579120" y="120968"/>
                  <a:pt x="404813" y="33338"/>
                </a:cubicBezTo>
                <a:close/>
              </a:path>
            </a:pathLst>
          </a:custGeom>
          <a:solidFill>
            <a:srgbClr val="FCEBF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grpSp>
        <p:nvGrpSpPr>
          <p:cNvPr id="92" name="مجموعة 91">
            <a:extLst>
              <a:ext uri="{FF2B5EF4-FFF2-40B4-BE49-F238E27FC236}">
                <a16:creationId xmlns:a16="http://schemas.microsoft.com/office/drawing/2014/main" id="{2FA62D80-AE1A-4591-A625-D5DB32CBA35F}"/>
              </a:ext>
            </a:extLst>
          </p:cNvPr>
          <p:cNvGrpSpPr/>
          <p:nvPr/>
        </p:nvGrpSpPr>
        <p:grpSpPr>
          <a:xfrm>
            <a:off x="9923504" y="225349"/>
            <a:ext cx="2377152" cy="1290498"/>
            <a:chOff x="9923504" y="225349"/>
            <a:chExt cx="2377152" cy="1290498"/>
          </a:xfrm>
        </p:grpSpPr>
        <p:sp>
          <p:nvSpPr>
            <p:cNvPr id="93" name="شكل بيضاوي 57">
              <a:extLst>
                <a:ext uri="{FF2B5EF4-FFF2-40B4-BE49-F238E27FC236}">
                  <a16:creationId xmlns:a16="http://schemas.microsoft.com/office/drawing/2014/main" id="{B7540E75-5FEF-4EF5-AEB1-6C80C0F1FA9D}"/>
                </a:ext>
              </a:extLst>
            </p:cNvPr>
            <p:cNvSpPr/>
            <p:nvPr/>
          </p:nvSpPr>
          <p:spPr>
            <a:xfrm rot="1628997">
              <a:off x="9923504" y="406936"/>
              <a:ext cx="2377152" cy="866519"/>
            </a:xfrm>
            <a:custGeom>
              <a:avLst/>
              <a:gdLst>
                <a:gd name="connsiteX0" fmla="*/ 0 w 2377152"/>
                <a:gd name="connsiteY0" fmla="*/ 1188576 h 2377152"/>
                <a:gd name="connsiteX1" fmla="*/ 1188576 w 2377152"/>
                <a:gd name="connsiteY1" fmla="*/ 0 h 2377152"/>
                <a:gd name="connsiteX2" fmla="*/ 2377152 w 2377152"/>
                <a:gd name="connsiteY2" fmla="*/ 1188576 h 2377152"/>
                <a:gd name="connsiteX3" fmla="*/ 1188576 w 2377152"/>
                <a:gd name="connsiteY3" fmla="*/ 2377152 h 2377152"/>
                <a:gd name="connsiteX4" fmla="*/ 0 w 2377152"/>
                <a:gd name="connsiteY4" fmla="*/ 1188576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4" fmla="*/ 1280016 w 2377152"/>
                <a:gd name="connsiteY4" fmla="*/ 91440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0" fmla="*/ 2377152 w 2377152"/>
                <a:gd name="connsiteY0" fmla="*/ 0 h 1188576"/>
                <a:gd name="connsiteX1" fmla="*/ 1188576 w 2377152"/>
                <a:gd name="connsiteY1" fmla="*/ 1188576 h 1188576"/>
                <a:gd name="connsiteX2" fmla="*/ 0 w 2377152"/>
                <a:gd name="connsiteY2" fmla="*/ 0 h 118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7152" h="1188576">
                  <a:moveTo>
                    <a:pt x="2377152" y="0"/>
                  </a:moveTo>
                  <a:cubicBezTo>
                    <a:pt x="2377152" y="656432"/>
                    <a:pt x="1845008" y="1188576"/>
                    <a:pt x="1188576" y="1188576"/>
                  </a:cubicBezTo>
                  <a:cubicBezTo>
                    <a:pt x="532144" y="1188576"/>
                    <a:pt x="0" y="656432"/>
                    <a:pt x="0" y="0"/>
                  </a:cubicBezTo>
                </a:path>
              </a:pathLst>
            </a:custGeom>
            <a:noFill/>
            <a:ln>
              <a:solidFill>
                <a:srgbClr val="F9D9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4" name="شكل حر: شكل 93">
              <a:extLst>
                <a:ext uri="{FF2B5EF4-FFF2-40B4-BE49-F238E27FC236}">
                  <a16:creationId xmlns:a16="http://schemas.microsoft.com/office/drawing/2014/main" id="{3736F185-46C0-4A13-A2F6-C1C85D1F45E4}"/>
                </a:ext>
              </a:extLst>
            </p:cNvPr>
            <p:cNvSpPr/>
            <p:nvPr/>
          </p:nvSpPr>
          <p:spPr>
            <a:xfrm rot="7756009" flipH="1">
              <a:off x="11677483" y="1277814"/>
              <a:ext cx="235379" cy="240687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5" name="شكل حر: شكل 94">
              <a:extLst>
                <a:ext uri="{FF2B5EF4-FFF2-40B4-BE49-F238E27FC236}">
                  <a16:creationId xmlns:a16="http://schemas.microsoft.com/office/drawing/2014/main" id="{E3570936-A9C9-4ED4-8DB9-D10A9F189CB9}"/>
                </a:ext>
              </a:extLst>
            </p:cNvPr>
            <p:cNvSpPr/>
            <p:nvPr/>
          </p:nvSpPr>
          <p:spPr>
            <a:xfrm rot="19769915" flipH="1">
              <a:off x="10694967" y="1068978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F3C63C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6" name="شكل حر: شكل 95">
              <a:extLst>
                <a:ext uri="{FF2B5EF4-FFF2-40B4-BE49-F238E27FC236}">
                  <a16:creationId xmlns:a16="http://schemas.microsoft.com/office/drawing/2014/main" id="{7E60EF15-1271-496C-B2FE-FA786092082F}"/>
                </a:ext>
              </a:extLst>
            </p:cNvPr>
            <p:cNvSpPr/>
            <p:nvPr/>
          </p:nvSpPr>
          <p:spPr>
            <a:xfrm flipH="1">
              <a:off x="10089908" y="225349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0F8E8F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</p:grpSp>
      <p:sp>
        <p:nvSpPr>
          <p:cNvPr id="111" name="شكل حر: شكل 110">
            <a:extLst>
              <a:ext uri="{FF2B5EF4-FFF2-40B4-BE49-F238E27FC236}">
                <a16:creationId xmlns:a16="http://schemas.microsoft.com/office/drawing/2014/main" id="{F8FFEB96-8B55-4259-8370-F428ED381F96}"/>
              </a:ext>
            </a:extLst>
          </p:cNvPr>
          <p:cNvSpPr/>
          <p:nvPr/>
        </p:nvSpPr>
        <p:spPr>
          <a:xfrm rot="1330170">
            <a:off x="4982293" y="6345729"/>
            <a:ext cx="120539" cy="144236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112" name="شكل حر: شكل 111">
            <a:extLst>
              <a:ext uri="{FF2B5EF4-FFF2-40B4-BE49-F238E27FC236}">
                <a16:creationId xmlns:a16="http://schemas.microsoft.com/office/drawing/2014/main" id="{BB4866A3-CE5F-4100-AD6F-237C0D2DF231}"/>
              </a:ext>
            </a:extLst>
          </p:cNvPr>
          <p:cNvSpPr/>
          <p:nvPr/>
        </p:nvSpPr>
        <p:spPr>
          <a:xfrm rot="1330170">
            <a:off x="2005924" y="6398494"/>
            <a:ext cx="120539" cy="144236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113" name="شكل حر: شكل 112">
            <a:extLst>
              <a:ext uri="{FF2B5EF4-FFF2-40B4-BE49-F238E27FC236}">
                <a16:creationId xmlns:a16="http://schemas.microsoft.com/office/drawing/2014/main" id="{B7CC4180-8D03-4DE9-BA2E-D0B61C973E85}"/>
              </a:ext>
            </a:extLst>
          </p:cNvPr>
          <p:cNvSpPr/>
          <p:nvPr/>
        </p:nvSpPr>
        <p:spPr>
          <a:xfrm rot="389822">
            <a:off x="1556004" y="5999470"/>
            <a:ext cx="120539" cy="144236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114" name="شكل حر: شكل 113">
            <a:extLst>
              <a:ext uri="{FF2B5EF4-FFF2-40B4-BE49-F238E27FC236}">
                <a16:creationId xmlns:a16="http://schemas.microsoft.com/office/drawing/2014/main" id="{288BECE7-902A-47D3-BBE3-B87231229D8F}"/>
              </a:ext>
            </a:extLst>
          </p:cNvPr>
          <p:cNvSpPr/>
          <p:nvPr/>
        </p:nvSpPr>
        <p:spPr>
          <a:xfrm rot="871710">
            <a:off x="3388550" y="5956265"/>
            <a:ext cx="271522" cy="324900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2AC6F911-28C8-495A-A77F-B3D8D3FB4B88}"/>
              </a:ext>
            </a:extLst>
          </p:cNvPr>
          <p:cNvSpPr txBox="1"/>
          <p:nvPr/>
        </p:nvSpPr>
        <p:spPr>
          <a:xfrm>
            <a:off x="3754700" y="1819383"/>
            <a:ext cx="7413077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ويحدد المسلمون بداية شهر رمضان عند رؤية </a:t>
            </a:r>
            <a:r>
              <a:rPr lang="ar-SA" sz="6000" dirty="0">
                <a:solidFill>
                  <a:srgbClr val="8D4A9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هلال رمضان</a:t>
            </a:r>
          </a:p>
        </p:txBody>
      </p:sp>
      <p:pic>
        <p:nvPicPr>
          <p:cNvPr id="48" name="صورة 47">
            <a:extLst>
              <a:ext uri="{FF2B5EF4-FFF2-40B4-BE49-F238E27FC236}">
                <a16:creationId xmlns:a16="http://schemas.microsoft.com/office/drawing/2014/main" id="{872EF827-562C-4D73-B6AE-DCFE660F0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21198">
            <a:off x="439835" y="1695751"/>
            <a:ext cx="3379265" cy="4783258"/>
          </a:xfrm>
          <a:prstGeom prst="rect">
            <a:avLst/>
          </a:prstGeom>
        </p:spPr>
      </p:pic>
      <p:sp>
        <p:nvSpPr>
          <p:cNvPr id="58" name="شكل حر: شكل 57">
            <a:extLst>
              <a:ext uri="{FF2B5EF4-FFF2-40B4-BE49-F238E27FC236}">
                <a16:creationId xmlns:a16="http://schemas.microsoft.com/office/drawing/2014/main" id="{668EC89F-0992-4DF6-A798-E40F579D2CC0}"/>
              </a:ext>
            </a:extLst>
          </p:cNvPr>
          <p:cNvSpPr/>
          <p:nvPr/>
        </p:nvSpPr>
        <p:spPr>
          <a:xfrm>
            <a:off x="6565084" y="4283976"/>
            <a:ext cx="382406" cy="380787"/>
          </a:xfrm>
          <a:custGeom>
            <a:avLst/>
            <a:gdLst>
              <a:gd name="connsiteX0" fmla="*/ 373131 w 382406"/>
              <a:gd name="connsiteY0" fmla="*/ 167640 h 380787"/>
              <a:gd name="connsiteX1" fmla="*/ 380751 w 382406"/>
              <a:gd name="connsiteY1" fmla="*/ 138113 h 380787"/>
              <a:gd name="connsiteX2" fmla="*/ 355986 w 382406"/>
              <a:gd name="connsiteY2" fmla="*/ 120968 h 380787"/>
              <a:gd name="connsiteX3" fmla="*/ 268356 w 382406"/>
              <a:gd name="connsiteY3" fmla="*/ 120968 h 380787"/>
              <a:gd name="connsiteX4" fmla="*/ 243591 w 382406"/>
              <a:gd name="connsiteY4" fmla="*/ 102870 h 380787"/>
              <a:gd name="connsiteX5" fmla="*/ 215968 w 382406"/>
              <a:gd name="connsiteY5" fmla="*/ 18097 h 380787"/>
              <a:gd name="connsiteX6" fmla="*/ 191203 w 382406"/>
              <a:gd name="connsiteY6" fmla="*/ 0 h 380787"/>
              <a:gd name="connsiteX7" fmla="*/ 166438 w 382406"/>
              <a:gd name="connsiteY7" fmla="*/ 18097 h 380787"/>
              <a:gd name="connsiteX8" fmla="*/ 138816 w 382406"/>
              <a:gd name="connsiteY8" fmla="*/ 102870 h 380787"/>
              <a:gd name="connsiteX9" fmla="*/ 114051 w 382406"/>
              <a:gd name="connsiteY9" fmla="*/ 120968 h 380787"/>
              <a:gd name="connsiteX10" fmla="*/ 26421 w 382406"/>
              <a:gd name="connsiteY10" fmla="*/ 120968 h 380787"/>
              <a:gd name="connsiteX11" fmla="*/ 1656 w 382406"/>
              <a:gd name="connsiteY11" fmla="*/ 138113 h 380787"/>
              <a:gd name="connsiteX12" fmla="*/ 9276 w 382406"/>
              <a:gd name="connsiteY12" fmla="*/ 167640 h 380787"/>
              <a:gd name="connsiteX13" fmla="*/ 39756 w 382406"/>
              <a:gd name="connsiteY13" fmla="*/ 195263 h 380787"/>
              <a:gd name="connsiteX14" fmla="*/ 78808 w 382406"/>
              <a:gd name="connsiteY14" fmla="*/ 229552 h 380787"/>
              <a:gd name="connsiteX15" fmla="*/ 86428 w 382406"/>
              <a:gd name="connsiteY15" fmla="*/ 241935 h 380787"/>
              <a:gd name="connsiteX16" fmla="*/ 86428 w 382406"/>
              <a:gd name="connsiteY16" fmla="*/ 257175 h 380787"/>
              <a:gd name="connsiteX17" fmla="*/ 59758 w 382406"/>
              <a:gd name="connsiteY17" fmla="*/ 346710 h 380787"/>
              <a:gd name="connsiteX18" fmla="*/ 69283 w 382406"/>
              <a:gd name="connsiteY18" fmla="*/ 375285 h 380787"/>
              <a:gd name="connsiteX19" fmla="*/ 99763 w 382406"/>
              <a:gd name="connsiteY19" fmla="*/ 376238 h 380787"/>
              <a:gd name="connsiteX20" fmla="*/ 175963 w 382406"/>
              <a:gd name="connsiteY20" fmla="*/ 322898 h 380787"/>
              <a:gd name="connsiteX21" fmla="*/ 205491 w 382406"/>
              <a:gd name="connsiteY21" fmla="*/ 322898 h 380787"/>
              <a:gd name="connsiteX22" fmla="*/ 281691 w 382406"/>
              <a:gd name="connsiteY22" fmla="*/ 376238 h 380787"/>
              <a:gd name="connsiteX23" fmla="*/ 312171 w 382406"/>
              <a:gd name="connsiteY23" fmla="*/ 375285 h 380787"/>
              <a:gd name="connsiteX24" fmla="*/ 321696 w 382406"/>
              <a:gd name="connsiteY24" fmla="*/ 346710 h 380787"/>
              <a:gd name="connsiteX25" fmla="*/ 295978 w 382406"/>
              <a:gd name="connsiteY25" fmla="*/ 257175 h 380787"/>
              <a:gd name="connsiteX26" fmla="*/ 303598 w 382406"/>
              <a:gd name="connsiteY26" fmla="*/ 229552 h 380787"/>
              <a:gd name="connsiteX27" fmla="*/ 373131 w 382406"/>
              <a:gd name="connsiteY27" fmla="*/ 167640 h 38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82406" h="380787">
                <a:moveTo>
                  <a:pt x="373131" y="167640"/>
                </a:moveTo>
                <a:cubicBezTo>
                  <a:pt x="381703" y="160020"/>
                  <a:pt x="384561" y="148590"/>
                  <a:pt x="380751" y="138113"/>
                </a:cubicBezTo>
                <a:cubicBezTo>
                  <a:pt x="376941" y="127635"/>
                  <a:pt x="367416" y="120968"/>
                  <a:pt x="355986" y="120968"/>
                </a:cubicBezTo>
                <a:lnTo>
                  <a:pt x="268356" y="120968"/>
                </a:lnTo>
                <a:cubicBezTo>
                  <a:pt x="256926" y="120968"/>
                  <a:pt x="247401" y="113348"/>
                  <a:pt x="243591" y="102870"/>
                </a:cubicBezTo>
                <a:lnTo>
                  <a:pt x="215968" y="18097"/>
                </a:lnTo>
                <a:cubicBezTo>
                  <a:pt x="212158" y="7620"/>
                  <a:pt x="202633" y="0"/>
                  <a:pt x="191203" y="0"/>
                </a:cubicBezTo>
                <a:cubicBezTo>
                  <a:pt x="179773" y="0"/>
                  <a:pt x="170248" y="7620"/>
                  <a:pt x="166438" y="18097"/>
                </a:cubicBezTo>
                <a:lnTo>
                  <a:pt x="138816" y="102870"/>
                </a:lnTo>
                <a:cubicBezTo>
                  <a:pt x="135006" y="113348"/>
                  <a:pt x="125481" y="120968"/>
                  <a:pt x="114051" y="120968"/>
                </a:cubicBezTo>
                <a:lnTo>
                  <a:pt x="26421" y="120968"/>
                </a:lnTo>
                <a:cubicBezTo>
                  <a:pt x="15943" y="120968"/>
                  <a:pt x="5466" y="127635"/>
                  <a:pt x="1656" y="138113"/>
                </a:cubicBezTo>
                <a:cubicBezTo>
                  <a:pt x="-2154" y="148590"/>
                  <a:pt x="703" y="160020"/>
                  <a:pt x="9276" y="167640"/>
                </a:cubicBezTo>
                <a:lnTo>
                  <a:pt x="39756" y="195263"/>
                </a:lnTo>
                <a:lnTo>
                  <a:pt x="78808" y="229552"/>
                </a:lnTo>
                <a:cubicBezTo>
                  <a:pt x="82618" y="233363"/>
                  <a:pt x="85476" y="237173"/>
                  <a:pt x="86428" y="241935"/>
                </a:cubicBezTo>
                <a:cubicBezTo>
                  <a:pt x="87381" y="246698"/>
                  <a:pt x="87381" y="252413"/>
                  <a:pt x="86428" y="257175"/>
                </a:cubicBezTo>
                <a:lnTo>
                  <a:pt x="59758" y="346710"/>
                </a:lnTo>
                <a:cubicBezTo>
                  <a:pt x="55948" y="357188"/>
                  <a:pt x="59758" y="368618"/>
                  <a:pt x="69283" y="375285"/>
                </a:cubicBezTo>
                <a:cubicBezTo>
                  <a:pt x="77856" y="381953"/>
                  <a:pt x="90238" y="381953"/>
                  <a:pt x="99763" y="376238"/>
                </a:cubicBezTo>
                <a:lnTo>
                  <a:pt x="175963" y="322898"/>
                </a:lnTo>
                <a:cubicBezTo>
                  <a:pt x="184536" y="316230"/>
                  <a:pt x="196918" y="316230"/>
                  <a:pt x="205491" y="322898"/>
                </a:cubicBezTo>
                <a:lnTo>
                  <a:pt x="281691" y="376238"/>
                </a:lnTo>
                <a:cubicBezTo>
                  <a:pt x="291216" y="382905"/>
                  <a:pt x="302646" y="381953"/>
                  <a:pt x="312171" y="375285"/>
                </a:cubicBezTo>
                <a:cubicBezTo>
                  <a:pt x="320743" y="368618"/>
                  <a:pt x="324553" y="357188"/>
                  <a:pt x="321696" y="346710"/>
                </a:cubicBezTo>
                <a:lnTo>
                  <a:pt x="295978" y="257175"/>
                </a:lnTo>
                <a:cubicBezTo>
                  <a:pt x="293121" y="247650"/>
                  <a:pt x="295978" y="236220"/>
                  <a:pt x="303598" y="229552"/>
                </a:cubicBezTo>
                <a:lnTo>
                  <a:pt x="373131" y="16764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59" name="شكل حر: شكل 58">
            <a:extLst>
              <a:ext uri="{FF2B5EF4-FFF2-40B4-BE49-F238E27FC236}">
                <a16:creationId xmlns:a16="http://schemas.microsoft.com/office/drawing/2014/main" id="{5B635900-826F-41E9-9489-110B6E7314C5}"/>
              </a:ext>
            </a:extLst>
          </p:cNvPr>
          <p:cNvSpPr/>
          <p:nvPr/>
        </p:nvSpPr>
        <p:spPr>
          <a:xfrm>
            <a:off x="6184905" y="3728769"/>
            <a:ext cx="244198" cy="243164"/>
          </a:xfrm>
          <a:custGeom>
            <a:avLst/>
            <a:gdLst>
              <a:gd name="connsiteX0" fmla="*/ 373131 w 382406"/>
              <a:gd name="connsiteY0" fmla="*/ 167640 h 380787"/>
              <a:gd name="connsiteX1" fmla="*/ 380751 w 382406"/>
              <a:gd name="connsiteY1" fmla="*/ 138113 h 380787"/>
              <a:gd name="connsiteX2" fmla="*/ 355986 w 382406"/>
              <a:gd name="connsiteY2" fmla="*/ 120968 h 380787"/>
              <a:gd name="connsiteX3" fmla="*/ 268356 w 382406"/>
              <a:gd name="connsiteY3" fmla="*/ 120968 h 380787"/>
              <a:gd name="connsiteX4" fmla="*/ 243591 w 382406"/>
              <a:gd name="connsiteY4" fmla="*/ 102870 h 380787"/>
              <a:gd name="connsiteX5" fmla="*/ 215968 w 382406"/>
              <a:gd name="connsiteY5" fmla="*/ 18097 h 380787"/>
              <a:gd name="connsiteX6" fmla="*/ 191203 w 382406"/>
              <a:gd name="connsiteY6" fmla="*/ 0 h 380787"/>
              <a:gd name="connsiteX7" fmla="*/ 166438 w 382406"/>
              <a:gd name="connsiteY7" fmla="*/ 18097 h 380787"/>
              <a:gd name="connsiteX8" fmla="*/ 138816 w 382406"/>
              <a:gd name="connsiteY8" fmla="*/ 102870 h 380787"/>
              <a:gd name="connsiteX9" fmla="*/ 114051 w 382406"/>
              <a:gd name="connsiteY9" fmla="*/ 120968 h 380787"/>
              <a:gd name="connsiteX10" fmla="*/ 26421 w 382406"/>
              <a:gd name="connsiteY10" fmla="*/ 120968 h 380787"/>
              <a:gd name="connsiteX11" fmla="*/ 1656 w 382406"/>
              <a:gd name="connsiteY11" fmla="*/ 138113 h 380787"/>
              <a:gd name="connsiteX12" fmla="*/ 9276 w 382406"/>
              <a:gd name="connsiteY12" fmla="*/ 167640 h 380787"/>
              <a:gd name="connsiteX13" fmla="*/ 39756 w 382406"/>
              <a:gd name="connsiteY13" fmla="*/ 195263 h 380787"/>
              <a:gd name="connsiteX14" fmla="*/ 78808 w 382406"/>
              <a:gd name="connsiteY14" fmla="*/ 229552 h 380787"/>
              <a:gd name="connsiteX15" fmla="*/ 86428 w 382406"/>
              <a:gd name="connsiteY15" fmla="*/ 241935 h 380787"/>
              <a:gd name="connsiteX16" fmla="*/ 86428 w 382406"/>
              <a:gd name="connsiteY16" fmla="*/ 257175 h 380787"/>
              <a:gd name="connsiteX17" fmla="*/ 59758 w 382406"/>
              <a:gd name="connsiteY17" fmla="*/ 346710 h 380787"/>
              <a:gd name="connsiteX18" fmla="*/ 69283 w 382406"/>
              <a:gd name="connsiteY18" fmla="*/ 375285 h 380787"/>
              <a:gd name="connsiteX19" fmla="*/ 99763 w 382406"/>
              <a:gd name="connsiteY19" fmla="*/ 376238 h 380787"/>
              <a:gd name="connsiteX20" fmla="*/ 175963 w 382406"/>
              <a:gd name="connsiteY20" fmla="*/ 322898 h 380787"/>
              <a:gd name="connsiteX21" fmla="*/ 205491 w 382406"/>
              <a:gd name="connsiteY21" fmla="*/ 322898 h 380787"/>
              <a:gd name="connsiteX22" fmla="*/ 281691 w 382406"/>
              <a:gd name="connsiteY22" fmla="*/ 376238 h 380787"/>
              <a:gd name="connsiteX23" fmla="*/ 312171 w 382406"/>
              <a:gd name="connsiteY23" fmla="*/ 375285 h 380787"/>
              <a:gd name="connsiteX24" fmla="*/ 321696 w 382406"/>
              <a:gd name="connsiteY24" fmla="*/ 346710 h 380787"/>
              <a:gd name="connsiteX25" fmla="*/ 295978 w 382406"/>
              <a:gd name="connsiteY25" fmla="*/ 257175 h 380787"/>
              <a:gd name="connsiteX26" fmla="*/ 303598 w 382406"/>
              <a:gd name="connsiteY26" fmla="*/ 229552 h 380787"/>
              <a:gd name="connsiteX27" fmla="*/ 373131 w 382406"/>
              <a:gd name="connsiteY27" fmla="*/ 167640 h 38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82406" h="380787">
                <a:moveTo>
                  <a:pt x="373131" y="167640"/>
                </a:moveTo>
                <a:cubicBezTo>
                  <a:pt x="381703" y="160020"/>
                  <a:pt x="384561" y="148590"/>
                  <a:pt x="380751" y="138113"/>
                </a:cubicBezTo>
                <a:cubicBezTo>
                  <a:pt x="376941" y="127635"/>
                  <a:pt x="367416" y="120968"/>
                  <a:pt x="355986" y="120968"/>
                </a:cubicBezTo>
                <a:lnTo>
                  <a:pt x="268356" y="120968"/>
                </a:lnTo>
                <a:cubicBezTo>
                  <a:pt x="256926" y="120968"/>
                  <a:pt x="247401" y="113348"/>
                  <a:pt x="243591" y="102870"/>
                </a:cubicBezTo>
                <a:lnTo>
                  <a:pt x="215968" y="18097"/>
                </a:lnTo>
                <a:cubicBezTo>
                  <a:pt x="212158" y="7620"/>
                  <a:pt x="202633" y="0"/>
                  <a:pt x="191203" y="0"/>
                </a:cubicBezTo>
                <a:cubicBezTo>
                  <a:pt x="179773" y="0"/>
                  <a:pt x="170248" y="7620"/>
                  <a:pt x="166438" y="18097"/>
                </a:cubicBezTo>
                <a:lnTo>
                  <a:pt x="138816" y="102870"/>
                </a:lnTo>
                <a:cubicBezTo>
                  <a:pt x="135006" y="113348"/>
                  <a:pt x="125481" y="120968"/>
                  <a:pt x="114051" y="120968"/>
                </a:cubicBezTo>
                <a:lnTo>
                  <a:pt x="26421" y="120968"/>
                </a:lnTo>
                <a:cubicBezTo>
                  <a:pt x="15943" y="120968"/>
                  <a:pt x="5466" y="127635"/>
                  <a:pt x="1656" y="138113"/>
                </a:cubicBezTo>
                <a:cubicBezTo>
                  <a:pt x="-2154" y="148590"/>
                  <a:pt x="703" y="160020"/>
                  <a:pt x="9276" y="167640"/>
                </a:cubicBezTo>
                <a:lnTo>
                  <a:pt x="39756" y="195263"/>
                </a:lnTo>
                <a:lnTo>
                  <a:pt x="78808" y="229552"/>
                </a:lnTo>
                <a:cubicBezTo>
                  <a:pt x="82618" y="233363"/>
                  <a:pt x="85476" y="237173"/>
                  <a:pt x="86428" y="241935"/>
                </a:cubicBezTo>
                <a:cubicBezTo>
                  <a:pt x="87381" y="246698"/>
                  <a:pt x="87381" y="252413"/>
                  <a:pt x="86428" y="257175"/>
                </a:cubicBezTo>
                <a:lnTo>
                  <a:pt x="59758" y="346710"/>
                </a:lnTo>
                <a:cubicBezTo>
                  <a:pt x="55948" y="357188"/>
                  <a:pt x="59758" y="368618"/>
                  <a:pt x="69283" y="375285"/>
                </a:cubicBezTo>
                <a:cubicBezTo>
                  <a:pt x="77856" y="381953"/>
                  <a:pt x="90238" y="381953"/>
                  <a:pt x="99763" y="376238"/>
                </a:cubicBezTo>
                <a:lnTo>
                  <a:pt x="175963" y="322898"/>
                </a:lnTo>
                <a:cubicBezTo>
                  <a:pt x="184536" y="316230"/>
                  <a:pt x="196918" y="316230"/>
                  <a:pt x="205491" y="322898"/>
                </a:cubicBezTo>
                <a:lnTo>
                  <a:pt x="281691" y="376238"/>
                </a:lnTo>
                <a:cubicBezTo>
                  <a:pt x="291216" y="382905"/>
                  <a:pt x="302646" y="381953"/>
                  <a:pt x="312171" y="375285"/>
                </a:cubicBezTo>
                <a:cubicBezTo>
                  <a:pt x="320743" y="368618"/>
                  <a:pt x="324553" y="357188"/>
                  <a:pt x="321696" y="346710"/>
                </a:cubicBezTo>
                <a:lnTo>
                  <a:pt x="295978" y="257175"/>
                </a:lnTo>
                <a:cubicBezTo>
                  <a:pt x="293121" y="247650"/>
                  <a:pt x="295978" y="236220"/>
                  <a:pt x="303598" y="229552"/>
                </a:cubicBezTo>
                <a:lnTo>
                  <a:pt x="373131" y="16764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61" name="شكل حر: شكل 60">
            <a:extLst>
              <a:ext uri="{FF2B5EF4-FFF2-40B4-BE49-F238E27FC236}">
                <a16:creationId xmlns:a16="http://schemas.microsoft.com/office/drawing/2014/main" id="{9A007BE4-194F-4773-B6E2-9AD5140AD5B0}"/>
              </a:ext>
            </a:extLst>
          </p:cNvPr>
          <p:cNvSpPr/>
          <p:nvPr/>
        </p:nvSpPr>
        <p:spPr>
          <a:xfrm>
            <a:off x="8284735" y="3883614"/>
            <a:ext cx="247142" cy="246096"/>
          </a:xfrm>
          <a:custGeom>
            <a:avLst/>
            <a:gdLst>
              <a:gd name="connsiteX0" fmla="*/ 373131 w 382406"/>
              <a:gd name="connsiteY0" fmla="*/ 167640 h 380787"/>
              <a:gd name="connsiteX1" fmla="*/ 380751 w 382406"/>
              <a:gd name="connsiteY1" fmla="*/ 138113 h 380787"/>
              <a:gd name="connsiteX2" fmla="*/ 355986 w 382406"/>
              <a:gd name="connsiteY2" fmla="*/ 120968 h 380787"/>
              <a:gd name="connsiteX3" fmla="*/ 268356 w 382406"/>
              <a:gd name="connsiteY3" fmla="*/ 120968 h 380787"/>
              <a:gd name="connsiteX4" fmla="*/ 243591 w 382406"/>
              <a:gd name="connsiteY4" fmla="*/ 102870 h 380787"/>
              <a:gd name="connsiteX5" fmla="*/ 215968 w 382406"/>
              <a:gd name="connsiteY5" fmla="*/ 18097 h 380787"/>
              <a:gd name="connsiteX6" fmla="*/ 191203 w 382406"/>
              <a:gd name="connsiteY6" fmla="*/ 0 h 380787"/>
              <a:gd name="connsiteX7" fmla="*/ 166438 w 382406"/>
              <a:gd name="connsiteY7" fmla="*/ 18097 h 380787"/>
              <a:gd name="connsiteX8" fmla="*/ 138816 w 382406"/>
              <a:gd name="connsiteY8" fmla="*/ 102870 h 380787"/>
              <a:gd name="connsiteX9" fmla="*/ 114051 w 382406"/>
              <a:gd name="connsiteY9" fmla="*/ 120968 h 380787"/>
              <a:gd name="connsiteX10" fmla="*/ 26421 w 382406"/>
              <a:gd name="connsiteY10" fmla="*/ 120968 h 380787"/>
              <a:gd name="connsiteX11" fmla="*/ 1656 w 382406"/>
              <a:gd name="connsiteY11" fmla="*/ 138113 h 380787"/>
              <a:gd name="connsiteX12" fmla="*/ 9276 w 382406"/>
              <a:gd name="connsiteY12" fmla="*/ 167640 h 380787"/>
              <a:gd name="connsiteX13" fmla="*/ 39756 w 382406"/>
              <a:gd name="connsiteY13" fmla="*/ 195263 h 380787"/>
              <a:gd name="connsiteX14" fmla="*/ 78808 w 382406"/>
              <a:gd name="connsiteY14" fmla="*/ 229552 h 380787"/>
              <a:gd name="connsiteX15" fmla="*/ 86428 w 382406"/>
              <a:gd name="connsiteY15" fmla="*/ 241935 h 380787"/>
              <a:gd name="connsiteX16" fmla="*/ 86428 w 382406"/>
              <a:gd name="connsiteY16" fmla="*/ 257175 h 380787"/>
              <a:gd name="connsiteX17" fmla="*/ 59758 w 382406"/>
              <a:gd name="connsiteY17" fmla="*/ 346710 h 380787"/>
              <a:gd name="connsiteX18" fmla="*/ 69283 w 382406"/>
              <a:gd name="connsiteY18" fmla="*/ 375285 h 380787"/>
              <a:gd name="connsiteX19" fmla="*/ 99763 w 382406"/>
              <a:gd name="connsiteY19" fmla="*/ 376238 h 380787"/>
              <a:gd name="connsiteX20" fmla="*/ 175963 w 382406"/>
              <a:gd name="connsiteY20" fmla="*/ 322898 h 380787"/>
              <a:gd name="connsiteX21" fmla="*/ 205491 w 382406"/>
              <a:gd name="connsiteY21" fmla="*/ 322898 h 380787"/>
              <a:gd name="connsiteX22" fmla="*/ 281691 w 382406"/>
              <a:gd name="connsiteY22" fmla="*/ 376238 h 380787"/>
              <a:gd name="connsiteX23" fmla="*/ 312171 w 382406"/>
              <a:gd name="connsiteY23" fmla="*/ 375285 h 380787"/>
              <a:gd name="connsiteX24" fmla="*/ 321696 w 382406"/>
              <a:gd name="connsiteY24" fmla="*/ 346710 h 380787"/>
              <a:gd name="connsiteX25" fmla="*/ 295978 w 382406"/>
              <a:gd name="connsiteY25" fmla="*/ 257175 h 380787"/>
              <a:gd name="connsiteX26" fmla="*/ 303598 w 382406"/>
              <a:gd name="connsiteY26" fmla="*/ 229552 h 380787"/>
              <a:gd name="connsiteX27" fmla="*/ 373131 w 382406"/>
              <a:gd name="connsiteY27" fmla="*/ 167640 h 38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82406" h="380787">
                <a:moveTo>
                  <a:pt x="373131" y="167640"/>
                </a:moveTo>
                <a:cubicBezTo>
                  <a:pt x="381703" y="160020"/>
                  <a:pt x="384561" y="148590"/>
                  <a:pt x="380751" y="138113"/>
                </a:cubicBezTo>
                <a:cubicBezTo>
                  <a:pt x="376941" y="127635"/>
                  <a:pt x="367416" y="120968"/>
                  <a:pt x="355986" y="120968"/>
                </a:cubicBezTo>
                <a:lnTo>
                  <a:pt x="268356" y="120968"/>
                </a:lnTo>
                <a:cubicBezTo>
                  <a:pt x="256926" y="120968"/>
                  <a:pt x="247401" y="113348"/>
                  <a:pt x="243591" y="102870"/>
                </a:cubicBezTo>
                <a:lnTo>
                  <a:pt x="215968" y="18097"/>
                </a:lnTo>
                <a:cubicBezTo>
                  <a:pt x="212158" y="7620"/>
                  <a:pt x="202633" y="0"/>
                  <a:pt x="191203" y="0"/>
                </a:cubicBezTo>
                <a:cubicBezTo>
                  <a:pt x="179773" y="0"/>
                  <a:pt x="170248" y="7620"/>
                  <a:pt x="166438" y="18097"/>
                </a:cubicBezTo>
                <a:lnTo>
                  <a:pt x="138816" y="102870"/>
                </a:lnTo>
                <a:cubicBezTo>
                  <a:pt x="135006" y="113348"/>
                  <a:pt x="125481" y="120968"/>
                  <a:pt x="114051" y="120968"/>
                </a:cubicBezTo>
                <a:lnTo>
                  <a:pt x="26421" y="120968"/>
                </a:lnTo>
                <a:cubicBezTo>
                  <a:pt x="15943" y="120968"/>
                  <a:pt x="5466" y="127635"/>
                  <a:pt x="1656" y="138113"/>
                </a:cubicBezTo>
                <a:cubicBezTo>
                  <a:pt x="-2154" y="148590"/>
                  <a:pt x="703" y="160020"/>
                  <a:pt x="9276" y="167640"/>
                </a:cubicBezTo>
                <a:lnTo>
                  <a:pt x="39756" y="195263"/>
                </a:lnTo>
                <a:lnTo>
                  <a:pt x="78808" y="229552"/>
                </a:lnTo>
                <a:cubicBezTo>
                  <a:pt x="82618" y="233363"/>
                  <a:pt x="85476" y="237173"/>
                  <a:pt x="86428" y="241935"/>
                </a:cubicBezTo>
                <a:cubicBezTo>
                  <a:pt x="87381" y="246698"/>
                  <a:pt x="87381" y="252413"/>
                  <a:pt x="86428" y="257175"/>
                </a:cubicBezTo>
                <a:lnTo>
                  <a:pt x="59758" y="346710"/>
                </a:lnTo>
                <a:cubicBezTo>
                  <a:pt x="55948" y="357188"/>
                  <a:pt x="59758" y="368618"/>
                  <a:pt x="69283" y="375285"/>
                </a:cubicBezTo>
                <a:cubicBezTo>
                  <a:pt x="77856" y="381953"/>
                  <a:pt x="90238" y="381953"/>
                  <a:pt x="99763" y="376238"/>
                </a:cubicBezTo>
                <a:lnTo>
                  <a:pt x="175963" y="322898"/>
                </a:lnTo>
                <a:cubicBezTo>
                  <a:pt x="184536" y="316230"/>
                  <a:pt x="196918" y="316230"/>
                  <a:pt x="205491" y="322898"/>
                </a:cubicBezTo>
                <a:lnTo>
                  <a:pt x="281691" y="376238"/>
                </a:lnTo>
                <a:cubicBezTo>
                  <a:pt x="291216" y="382905"/>
                  <a:pt x="302646" y="381953"/>
                  <a:pt x="312171" y="375285"/>
                </a:cubicBezTo>
                <a:cubicBezTo>
                  <a:pt x="320743" y="368618"/>
                  <a:pt x="324553" y="357188"/>
                  <a:pt x="321696" y="346710"/>
                </a:cubicBezTo>
                <a:lnTo>
                  <a:pt x="295978" y="257175"/>
                </a:lnTo>
                <a:cubicBezTo>
                  <a:pt x="293121" y="247650"/>
                  <a:pt x="295978" y="236220"/>
                  <a:pt x="303598" y="229552"/>
                </a:cubicBezTo>
                <a:lnTo>
                  <a:pt x="373131" y="16764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5C1F9AE2-B547-488B-8ED2-DB2DECD62401}"/>
              </a:ext>
            </a:extLst>
          </p:cNvPr>
          <p:cNvGrpSpPr/>
          <p:nvPr/>
        </p:nvGrpSpPr>
        <p:grpSpPr>
          <a:xfrm>
            <a:off x="-528501" y="5225695"/>
            <a:ext cx="13497551" cy="2808108"/>
            <a:chOff x="-528501" y="5225695"/>
            <a:chExt cx="13497551" cy="2808108"/>
          </a:xfrm>
        </p:grpSpPr>
        <p:grpSp>
          <p:nvGrpSpPr>
            <p:cNvPr id="70" name="مجموعة 69">
              <a:extLst>
                <a:ext uri="{FF2B5EF4-FFF2-40B4-BE49-F238E27FC236}">
                  <a16:creationId xmlns:a16="http://schemas.microsoft.com/office/drawing/2014/main" id="{85B1AAFD-3132-4B62-87A3-7571C5792857}"/>
                </a:ext>
              </a:extLst>
            </p:cNvPr>
            <p:cNvGrpSpPr/>
            <p:nvPr/>
          </p:nvGrpSpPr>
          <p:grpSpPr>
            <a:xfrm>
              <a:off x="-528501" y="5225695"/>
              <a:ext cx="13497551" cy="2808108"/>
              <a:chOff x="-533391" y="5030721"/>
              <a:chExt cx="13497551" cy="2808108"/>
            </a:xfrm>
            <a:solidFill>
              <a:srgbClr val="FCEBF1"/>
            </a:solidFill>
          </p:grpSpPr>
          <p:sp>
            <p:nvSpPr>
              <p:cNvPr id="79" name="شكل بيضاوي 78">
                <a:extLst>
                  <a:ext uri="{FF2B5EF4-FFF2-40B4-BE49-F238E27FC236}">
                    <a16:creationId xmlns:a16="http://schemas.microsoft.com/office/drawing/2014/main" id="{1BF2E1A5-2BE0-44BC-8291-3E0432818AAE}"/>
                  </a:ext>
                </a:extLst>
              </p:cNvPr>
              <p:cNvSpPr/>
              <p:nvPr/>
            </p:nvSpPr>
            <p:spPr>
              <a:xfrm>
                <a:off x="11663680" y="503072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0" name="شكل بيضاوي 79">
                <a:extLst>
                  <a:ext uri="{FF2B5EF4-FFF2-40B4-BE49-F238E27FC236}">
                    <a16:creationId xmlns:a16="http://schemas.microsoft.com/office/drawing/2014/main" id="{D62A4FC1-5237-4C0C-8555-6618CBEEB40E}"/>
                  </a:ext>
                </a:extLst>
              </p:cNvPr>
              <p:cNvSpPr/>
              <p:nvPr/>
            </p:nvSpPr>
            <p:spPr>
              <a:xfrm>
                <a:off x="11079961" y="535584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1" name="شكل بيضاوي 80">
                <a:extLst>
                  <a:ext uri="{FF2B5EF4-FFF2-40B4-BE49-F238E27FC236}">
                    <a16:creationId xmlns:a16="http://schemas.microsoft.com/office/drawing/2014/main" id="{2EA23777-FC3B-4490-B014-807D217390EB}"/>
                  </a:ext>
                </a:extLst>
              </p:cNvPr>
              <p:cNvSpPr/>
              <p:nvPr/>
            </p:nvSpPr>
            <p:spPr>
              <a:xfrm>
                <a:off x="10120154" y="5680960"/>
                <a:ext cx="2071845" cy="20718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2" name="شكل بيضاوي 81">
                <a:extLst>
                  <a:ext uri="{FF2B5EF4-FFF2-40B4-BE49-F238E27FC236}">
                    <a16:creationId xmlns:a16="http://schemas.microsoft.com/office/drawing/2014/main" id="{6A61B480-9F1F-4094-9FE1-599DB181821E}"/>
                  </a:ext>
                </a:extLst>
              </p:cNvPr>
              <p:cNvSpPr/>
              <p:nvPr/>
            </p:nvSpPr>
            <p:spPr>
              <a:xfrm>
                <a:off x="9581673" y="574705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3" name="شكل بيضاوي 82">
                <a:extLst>
                  <a:ext uri="{FF2B5EF4-FFF2-40B4-BE49-F238E27FC236}">
                    <a16:creationId xmlns:a16="http://schemas.microsoft.com/office/drawing/2014/main" id="{954FFA82-504A-4148-A57D-2D21178DCB69}"/>
                  </a:ext>
                </a:extLst>
              </p:cNvPr>
              <p:cNvSpPr/>
              <p:nvPr/>
            </p:nvSpPr>
            <p:spPr>
              <a:xfrm>
                <a:off x="8920097" y="6099688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4" name="شكل بيضاوي 83">
                <a:extLst>
                  <a:ext uri="{FF2B5EF4-FFF2-40B4-BE49-F238E27FC236}">
                    <a16:creationId xmlns:a16="http://schemas.microsoft.com/office/drawing/2014/main" id="{FB1A0282-F472-4EE4-B2A6-28418B38ACF2}"/>
                  </a:ext>
                </a:extLst>
              </p:cNvPr>
              <p:cNvSpPr/>
              <p:nvPr/>
            </p:nvSpPr>
            <p:spPr>
              <a:xfrm>
                <a:off x="8476031" y="6422347"/>
                <a:ext cx="1026980" cy="10269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5" name="شكل بيضاوي 84">
                <a:extLst>
                  <a:ext uri="{FF2B5EF4-FFF2-40B4-BE49-F238E27FC236}">
                    <a16:creationId xmlns:a16="http://schemas.microsoft.com/office/drawing/2014/main" id="{0C02E480-EAEA-482C-A25E-17C964DAA233}"/>
                  </a:ext>
                </a:extLst>
              </p:cNvPr>
              <p:cNvSpPr/>
              <p:nvPr/>
            </p:nvSpPr>
            <p:spPr>
              <a:xfrm>
                <a:off x="7214698" y="6137535"/>
                <a:ext cx="1669864" cy="16698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6" name="شكل بيضاوي 85">
                <a:extLst>
                  <a:ext uri="{FF2B5EF4-FFF2-40B4-BE49-F238E27FC236}">
                    <a16:creationId xmlns:a16="http://schemas.microsoft.com/office/drawing/2014/main" id="{49F44DAD-E217-42B0-B168-9CD7CDA296F6}"/>
                  </a:ext>
                </a:extLst>
              </p:cNvPr>
              <p:cNvSpPr/>
              <p:nvPr/>
            </p:nvSpPr>
            <p:spPr>
              <a:xfrm>
                <a:off x="6496281" y="6342093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7" name="شكل بيضاوي 86">
                <a:extLst>
                  <a:ext uri="{FF2B5EF4-FFF2-40B4-BE49-F238E27FC236}">
                    <a16:creationId xmlns:a16="http://schemas.microsoft.com/office/drawing/2014/main" id="{6D94BC8E-A658-4F78-9AE6-ED696C837C26}"/>
                  </a:ext>
                </a:extLst>
              </p:cNvPr>
              <p:cNvSpPr/>
              <p:nvPr/>
            </p:nvSpPr>
            <p:spPr>
              <a:xfrm>
                <a:off x="5724854" y="6610486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8" name="شكل بيضاوي 87">
                <a:extLst>
                  <a:ext uri="{FF2B5EF4-FFF2-40B4-BE49-F238E27FC236}">
                    <a16:creationId xmlns:a16="http://schemas.microsoft.com/office/drawing/2014/main" id="{C170E83F-9041-4893-B6DD-9619BC3AD9AD}"/>
                  </a:ext>
                </a:extLst>
              </p:cNvPr>
              <p:cNvSpPr/>
              <p:nvPr/>
            </p:nvSpPr>
            <p:spPr>
              <a:xfrm>
                <a:off x="4694368" y="5963680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7" name="شكل بيضاوي 96">
                <a:extLst>
                  <a:ext uri="{FF2B5EF4-FFF2-40B4-BE49-F238E27FC236}">
                    <a16:creationId xmlns:a16="http://schemas.microsoft.com/office/drawing/2014/main" id="{A920EB61-BC41-45F1-978F-A42E330428C6}"/>
                  </a:ext>
                </a:extLst>
              </p:cNvPr>
              <p:cNvSpPr/>
              <p:nvPr/>
            </p:nvSpPr>
            <p:spPr>
              <a:xfrm>
                <a:off x="3969966" y="6304707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9" name="شكل بيضاوي 98">
                <a:extLst>
                  <a:ext uri="{FF2B5EF4-FFF2-40B4-BE49-F238E27FC236}">
                    <a16:creationId xmlns:a16="http://schemas.microsoft.com/office/drawing/2014/main" id="{7E47A790-95BE-41E0-AFED-D1E9C68D40D5}"/>
                  </a:ext>
                </a:extLst>
              </p:cNvPr>
              <p:cNvSpPr/>
              <p:nvPr/>
            </p:nvSpPr>
            <p:spPr>
              <a:xfrm>
                <a:off x="2428240" y="5722680"/>
                <a:ext cx="2116149" cy="2116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0" name="شكل بيضاوي 99">
                <a:extLst>
                  <a:ext uri="{FF2B5EF4-FFF2-40B4-BE49-F238E27FC236}">
                    <a16:creationId xmlns:a16="http://schemas.microsoft.com/office/drawing/2014/main" id="{63ABBABD-1BBD-4010-A2E9-1F839DD27123}"/>
                  </a:ext>
                </a:extLst>
              </p:cNvPr>
              <p:cNvSpPr/>
              <p:nvPr/>
            </p:nvSpPr>
            <p:spPr>
              <a:xfrm>
                <a:off x="1646227" y="6099688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1" name="شكل بيضاوي 100">
                <a:extLst>
                  <a:ext uri="{FF2B5EF4-FFF2-40B4-BE49-F238E27FC236}">
                    <a16:creationId xmlns:a16="http://schemas.microsoft.com/office/drawing/2014/main" id="{D51E303A-90D4-40DA-B7EA-B1AA0BEAB0C0}"/>
                  </a:ext>
                </a:extLst>
              </p:cNvPr>
              <p:cNvSpPr/>
              <p:nvPr/>
            </p:nvSpPr>
            <p:spPr>
              <a:xfrm>
                <a:off x="841224" y="5801793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15" name="شكل بيضاوي 114">
                <a:extLst>
                  <a:ext uri="{FF2B5EF4-FFF2-40B4-BE49-F238E27FC236}">
                    <a16:creationId xmlns:a16="http://schemas.microsoft.com/office/drawing/2014/main" id="{53FB2ABD-05AD-4E14-A93F-69358FC9F89C}"/>
                  </a:ext>
                </a:extLst>
              </p:cNvPr>
              <p:cNvSpPr/>
              <p:nvPr/>
            </p:nvSpPr>
            <p:spPr>
              <a:xfrm>
                <a:off x="-533391" y="5496694"/>
                <a:ext cx="1946966" cy="19469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</p:grpSp>
        <p:sp>
          <p:nvSpPr>
            <p:cNvPr id="71" name="شكل حر: شكل 70">
              <a:extLst>
                <a:ext uri="{FF2B5EF4-FFF2-40B4-BE49-F238E27FC236}">
                  <a16:creationId xmlns:a16="http://schemas.microsoft.com/office/drawing/2014/main" id="{69B3C94C-B3FA-47B5-BB41-16238F4DE2D7}"/>
                </a:ext>
              </a:extLst>
            </p:cNvPr>
            <p:cNvSpPr/>
            <p:nvPr/>
          </p:nvSpPr>
          <p:spPr>
            <a:xfrm rot="1330170">
              <a:off x="4982293" y="6345729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01DA3A07-FAD0-46BD-8611-24224E3284D2}"/>
                </a:ext>
              </a:extLst>
            </p:cNvPr>
            <p:cNvSpPr/>
            <p:nvPr/>
          </p:nvSpPr>
          <p:spPr>
            <a:xfrm rot="1330170">
              <a:off x="2005924" y="6398494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77" name="شكل حر: شكل 76">
              <a:extLst>
                <a:ext uri="{FF2B5EF4-FFF2-40B4-BE49-F238E27FC236}">
                  <a16:creationId xmlns:a16="http://schemas.microsoft.com/office/drawing/2014/main" id="{46E76E6D-E577-4EF4-A04F-D41FC9A573C0}"/>
                </a:ext>
              </a:extLst>
            </p:cNvPr>
            <p:cNvSpPr/>
            <p:nvPr/>
          </p:nvSpPr>
          <p:spPr>
            <a:xfrm rot="389822">
              <a:off x="1556004" y="5999470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1F1BDC03-7749-414F-BB41-01BB6ED952AC}"/>
                </a:ext>
              </a:extLst>
            </p:cNvPr>
            <p:cNvSpPr/>
            <p:nvPr/>
          </p:nvSpPr>
          <p:spPr>
            <a:xfrm rot="871710">
              <a:off x="3388550" y="5956265"/>
              <a:ext cx="271522" cy="324900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16" name="مجموعة 115">
            <a:extLst>
              <a:ext uri="{FF2B5EF4-FFF2-40B4-BE49-F238E27FC236}">
                <a16:creationId xmlns:a16="http://schemas.microsoft.com/office/drawing/2014/main" id="{50192236-BDF4-46E8-A3DF-0CBB5F026006}"/>
              </a:ext>
            </a:extLst>
          </p:cNvPr>
          <p:cNvGrpSpPr/>
          <p:nvPr/>
        </p:nvGrpSpPr>
        <p:grpSpPr>
          <a:xfrm>
            <a:off x="10466764" y="3972909"/>
            <a:ext cx="1718082" cy="2830692"/>
            <a:chOff x="9102168" y="2816567"/>
            <a:chExt cx="2673452" cy="4404748"/>
          </a:xfrm>
        </p:grpSpPr>
        <p:grpSp>
          <p:nvGrpSpPr>
            <p:cNvPr id="117" name="مجموعة 116">
              <a:extLst>
                <a:ext uri="{FF2B5EF4-FFF2-40B4-BE49-F238E27FC236}">
                  <a16:creationId xmlns:a16="http://schemas.microsoft.com/office/drawing/2014/main" id="{F1E964D3-A9E7-40BE-AF86-AC36963D2E2D}"/>
                </a:ext>
              </a:extLst>
            </p:cNvPr>
            <p:cNvGrpSpPr/>
            <p:nvPr/>
          </p:nvGrpSpPr>
          <p:grpSpPr>
            <a:xfrm>
              <a:off x="10872413" y="3167257"/>
              <a:ext cx="903207" cy="2788604"/>
              <a:chOff x="10269214" y="2551639"/>
              <a:chExt cx="1147991" cy="3544360"/>
            </a:xfrm>
          </p:grpSpPr>
          <p:sp>
            <p:nvSpPr>
              <p:cNvPr id="128" name="مأذنة">
                <a:extLst>
                  <a:ext uri="{FF2B5EF4-FFF2-40B4-BE49-F238E27FC236}">
                    <a16:creationId xmlns:a16="http://schemas.microsoft.com/office/drawing/2014/main" id="{995DEFBC-61E5-48B5-A6FC-71423C6B10B8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مستطيل 128">
                <a:extLst>
                  <a:ext uri="{FF2B5EF4-FFF2-40B4-BE49-F238E27FC236}">
                    <a16:creationId xmlns:a16="http://schemas.microsoft.com/office/drawing/2014/main" id="{D539DDB8-1750-44C2-B532-E8AC5CE0A24D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30" name="مخطط انسيابي: مهلة 129">
                <a:extLst>
                  <a:ext uri="{FF2B5EF4-FFF2-40B4-BE49-F238E27FC236}">
                    <a16:creationId xmlns:a16="http://schemas.microsoft.com/office/drawing/2014/main" id="{F6DD947B-E219-4AFF-8E36-AF12EE5B8B2D}"/>
                  </a:ext>
                </a:extLst>
              </p:cNvPr>
              <p:cNvSpPr/>
              <p:nvPr/>
            </p:nvSpPr>
            <p:spPr>
              <a:xfrm rot="16200000">
                <a:off x="10673959" y="4745960"/>
                <a:ext cx="338501" cy="338501"/>
              </a:xfrm>
              <a:prstGeom prst="flowChartDelay">
                <a:avLst/>
              </a:prstGeom>
              <a:solidFill>
                <a:srgbClr val="FFF9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31" name="مستطيل 130">
                <a:extLst>
                  <a:ext uri="{FF2B5EF4-FFF2-40B4-BE49-F238E27FC236}">
                    <a16:creationId xmlns:a16="http://schemas.microsoft.com/office/drawing/2014/main" id="{CC20C85D-9F63-480D-BDBB-23C84F86F450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132" name="مستطيل 131">
                <a:extLst>
                  <a:ext uri="{FF2B5EF4-FFF2-40B4-BE49-F238E27FC236}">
                    <a16:creationId xmlns:a16="http://schemas.microsoft.com/office/drawing/2014/main" id="{BC8D862C-FB38-4F02-8447-A7C76A843672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118" name="مجموعة 117">
              <a:extLst>
                <a:ext uri="{FF2B5EF4-FFF2-40B4-BE49-F238E27FC236}">
                  <a16:creationId xmlns:a16="http://schemas.microsoft.com/office/drawing/2014/main" id="{EE84E8B7-3400-4A2B-AE88-CC6E69A85CC8}"/>
                </a:ext>
              </a:extLst>
            </p:cNvPr>
            <p:cNvGrpSpPr/>
            <p:nvPr/>
          </p:nvGrpSpPr>
          <p:grpSpPr>
            <a:xfrm>
              <a:off x="10005375" y="2816567"/>
              <a:ext cx="811991" cy="3274765"/>
              <a:chOff x="10269214" y="2551639"/>
              <a:chExt cx="1147991" cy="4629854"/>
            </a:xfrm>
          </p:grpSpPr>
          <p:sp>
            <p:nvSpPr>
              <p:cNvPr id="124" name="مأذنة">
                <a:extLst>
                  <a:ext uri="{FF2B5EF4-FFF2-40B4-BE49-F238E27FC236}">
                    <a16:creationId xmlns:a16="http://schemas.microsoft.com/office/drawing/2014/main" id="{4AACA97A-89FF-40A2-BB0A-2561264339DF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مستطيل 124">
                <a:extLst>
                  <a:ext uri="{FF2B5EF4-FFF2-40B4-BE49-F238E27FC236}">
                    <a16:creationId xmlns:a16="http://schemas.microsoft.com/office/drawing/2014/main" id="{FDCD87C9-2D37-4571-9ABD-A5408169A819}"/>
                  </a:ext>
                </a:extLst>
              </p:cNvPr>
              <p:cNvSpPr/>
              <p:nvPr/>
            </p:nvSpPr>
            <p:spPr>
              <a:xfrm>
                <a:off x="10387965" y="4137343"/>
                <a:ext cx="914401" cy="3044150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  <p:sp>
            <p:nvSpPr>
              <p:cNvPr id="126" name="مستطيل 125">
                <a:extLst>
                  <a:ext uri="{FF2B5EF4-FFF2-40B4-BE49-F238E27FC236}">
                    <a16:creationId xmlns:a16="http://schemas.microsoft.com/office/drawing/2014/main" id="{F8DC2E2A-B383-45D1-9B49-C352766C1A87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127" name="مستطيل 126">
                <a:extLst>
                  <a:ext uri="{FF2B5EF4-FFF2-40B4-BE49-F238E27FC236}">
                    <a16:creationId xmlns:a16="http://schemas.microsoft.com/office/drawing/2014/main" id="{9B0D4124-1472-42F6-92AB-2D9CAE3951B1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119" name="مجموعة 118">
              <a:extLst>
                <a:ext uri="{FF2B5EF4-FFF2-40B4-BE49-F238E27FC236}">
                  <a16:creationId xmlns:a16="http://schemas.microsoft.com/office/drawing/2014/main" id="{7BE053B0-B502-4E20-B2B1-65DB93ED0EE3}"/>
                </a:ext>
              </a:extLst>
            </p:cNvPr>
            <p:cNvGrpSpPr/>
            <p:nvPr/>
          </p:nvGrpSpPr>
          <p:grpSpPr>
            <a:xfrm>
              <a:off x="9102168" y="4432711"/>
              <a:ext cx="903207" cy="2788604"/>
              <a:chOff x="10269214" y="2551639"/>
              <a:chExt cx="1147991" cy="3544360"/>
            </a:xfrm>
          </p:grpSpPr>
          <p:sp>
            <p:nvSpPr>
              <p:cNvPr id="120" name="مأذنة">
                <a:extLst>
                  <a:ext uri="{FF2B5EF4-FFF2-40B4-BE49-F238E27FC236}">
                    <a16:creationId xmlns:a16="http://schemas.microsoft.com/office/drawing/2014/main" id="{CA81AB02-0A98-4AB2-8833-2DF3F19DF4C6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مستطيل 120">
                <a:extLst>
                  <a:ext uri="{FF2B5EF4-FFF2-40B4-BE49-F238E27FC236}">
                    <a16:creationId xmlns:a16="http://schemas.microsoft.com/office/drawing/2014/main" id="{3A5C50B9-CEA0-452E-ADD3-05767FA375AF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2" name="مستطيل 121">
                <a:extLst>
                  <a:ext uri="{FF2B5EF4-FFF2-40B4-BE49-F238E27FC236}">
                    <a16:creationId xmlns:a16="http://schemas.microsoft.com/office/drawing/2014/main" id="{7EFA353B-1B63-403A-A267-087741FAD150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123" name="مستطيل 122">
                <a:extLst>
                  <a:ext uri="{FF2B5EF4-FFF2-40B4-BE49-F238E27FC236}">
                    <a16:creationId xmlns:a16="http://schemas.microsoft.com/office/drawing/2014/main" id="{113AC1D4-4069-402F-BCB5-CA83D7EC4EE9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</p:grpSp>
      <p:grpSp>
        <p:nvGrpSpPr>
          <p:cNvPr id="133" name="مجموعة 132">
            <a:extLst>
              <a:ext uri="{FF2B5EF4-FFF2-40B4-BE49-F238E27FC236}">
                <a16:creationId xmlns:a16="http://schemas.microsoft.com/office/drawing/2014/main" id="{7CE32360-BEA9-4104-8227-166CE0BD5E13}"/>
              </a:ext>
            </a:extLst>
          </p:cNvPr>
          <p:cNvGrpSpPr/>
          <p:nvPr/>
        </p:nvGrpSpPr>
        <p:grpSpPr>
          <a:xfrm>
            <a:off x="32023" y="4333302"/>
            <a:ext cx="610812" cy="1885850"/>
            <a:chOff x="10269214" y="2551639"/>
            <a:chExt cx="1147991" cy="3544360"/>
          </a:xfrm>
        </p:grpSpPr>
        <p:sp>
          <p:nvSpPr>
            <p:cNvPr id="134" name="مأذنة">
              <a:extLst>
                <a:ext uri="{FF2B5EF4-FFF2-40B4-BE49-F238E27FC236}">
                  <a16:creationId xmlns:a16="http://schemas.microsoft.com/office/drawing/2014/main" id="{2784D22E-B6D9-4BF8-B40F-81C2BE990E83}"/>
                </a:ext>
              </a:extLst>
            </p:cNvPr>
            <p:cNvSpPr/>
            <p:nvPr/>
          </p:nvSpPr>
          <p:spPr>
            <a:xfrm>
              <a:off x="10269214" y="2551639"/>
              <a:ext cx="1147991" cy="1585704"/>
            </a:xfrm>
            <a:custGeom>
              <a:avLst/>
              <a:gdLst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7614 w 33924"/>
                <a:gd name="connsiteY27" fmla="*/ 7956 h 43983"/>
                <a:gd name="connsiteX28" fmla="*/ 18263 w 33924"/>
                <a:gd name="connsiteY28" fmla="*/ 7089 h 43983"/>
                <a:gd name="connsiteX29" fmla="*/ 17614 w 33924"/>
                <a:gd name="connsiteY29" fmla="*/ 7089 h 43983"/>
                <a:gd name="connsiteX30" fmla="*/ 16961 w 33924"/>
                <a:gd name="connsiteY30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8263 w 33924"/>
                <a:gd name="connsiteY27" fmla="*/ 7089 h 43983"/>
                <a:gd name="connsiteX28" fmla="*/ 17614 w 33924"/>
                <a:gd name="connsiteY28" fmla="*/ 7089 h 43983"/>
                <a:gd name="connsiteX29" fmla="*/ 16961 w 33924"/>
                <a:gd name="connsiteY29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9402 h 43983"/>
                <a:gd name="connsiteX5" fmla="*/ 15660 w 33924"/>
                <a:gd name="connsiteY5" fmla="*/ 9402 h 43983"/>
                <a:gd name="connsiteX6" fmla="*/ 15660 w 33924"/>
                <a:gd name="connsiteY6" fmla="*/ 11502 h 43983"/>
                <a:gd name="connsiteX7" fmla="*/ 14721 w 33924"/>
                <a:gd name="connsiteY7" fmla="*/ 11502 h 43983"/>
                <a:gd name="connsiteX8" fmla="*/ 14721 w 33924"/>
                <a:gd name="connsiteY8" fmla="*/ 13815 h 43983"/>
                <a:gd name="connsiteX9" fmla="*/ 3437 w 33924"/>
                <a:gd name="connsiteY9" fmla="*/ 23942 h 43983"/>
                <a:gd name="connsiteX10" fmla="*/ 3437 w 33924"/>
                <a:gd name="connsiteY10" fmla="*/ 36241 h 43983"/>
                <a:gd name="connsiteX11" fmla="*/ 2281 w 33924"/>
                <a:gd name="connsiteY11" fmla="*/ 36241 h 43983"/>
                <a:gd name="connsiteX12" fmla="*/ 2281 w 33924"/>
                <a:gd name="connsiteY12" fmla="*/ 38627 h 43983"/>
                <a:gd name="connsiteX13" fmla="*/ 3437 w 33924"/>
                <a:gd name="connsiteY13" fmla="*/ 38627 h 43983"/>
                <a:gd name="connsiteX14" fmla="*/ 3437 w 33924"/>
                <a:gd name="connsiteY14" fmla="*/ 43983 h 43983"/>
                <a:gd name="connsiteX15" fmla="*/ 30489 w 33924"/>
                <a:gd name="connsiteY15" fmla="*/ 43983 h 43983"/>
                <a:gd name="connsiteX16" fmla="*/ 30489 w 33924"/>
                <a:gd name="connsiteY16" fmla="*/ 38627 h 43983"/>
                <a:gd name="connsiteX17" fmla="*/ 31647 w 33924"/>
                <a:gd name="connsiteY17" fmla="*/ 38627 h 43983"/>
                <a:gd name="connsiteX18" fmla="*/ 31647 w 33924"/>
                <a:gd name="connsiteY18" fmla="*/ 36241 h 43983"/>
                <a:gd name="connsiteX19" fmla="*/ 30489 w 33924"/>
                <a:gd name="connsiteY19" fmla="*/ 36241 h 43983"/>
                <a:gd name="connsiteX20" fmla="*/ 30489 w 33924"/>
                <a:gd name="connsiteY20" fmla="*/ 23942 h 43983"/>
                <a:gd name="connsiteX21" fmla="*/ 19206 w 33924"/>
                <a:gd name="connsiteY21" fmla="*/ 13815 h 43983"/>
                <a:gd name="connsiteX22" fmla="*/ 19206 w 33924"/>
                <a:gd name="connsiteY22" fmla="*/ 11502 h 43983"/>
                <a:gd name="connsiteX23" fmla="*/ 18263 w 33924"/>
                <a:gd name="connsiteY23" fmla="*/ 11502 h 43983"/>
                <a:gd name="connsiteX24" fmla="*/ 18263 w 33924"/>
                <a:gd name="connsiteY24" fmla="*/ 9402 h 43983"/>
                <a:gd name="connsiteX25" fmla="*/ 17614 w 33924"/>
                <a:gd name="connsiteY25" fmla="*/ 9402 h 43983"/>
                <a:gd name="connsiteX26" fmla="*/ 18263 w 33924"/>
                <a:gd name="connsiteY26" fmla="*/ 7089 h 43983"/>
                <a:gd name="connsiteX27" fmla="*/ 17614 w 33924"/>
                <a:gd name="connsiteY27" fmla="*/ 7089 h 43983"/>
                <a:gd name="connsiteX28" fmla="*/ 16961 w 33924"/>
                <a:gd name="connsiteY28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8263 w 33924"/>
                <a:gd name="connsiteY25" fmla="*/ 7089 h 43983"/>
                <a:gd name="connsiteX26" fmla="*/ 17614 w 33924"/>
                <a:gd name="connsiteY26" fmla="*/ 7089 h 43983"/>
                <a:gd name="connsiteX27" fmla="*/ 16961 w 33924"/>
                <a:gd name="connsiteY27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7614 w 33924"/>
                <a:gd name="connsiteY25" fmla="*/ 7089 h 43983"/>
                <a:gd name="connsiteX26" fmla="*/ 16961 w 33924"/>
                <a:gd name="connsiteY26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7614 w 33924"/>
                <a:gd name="connsiteY24" fmla="*/ 7089 h 43983"/>
                <a:gd name="connsiteX25" fmla="*/ 16961 w 33924"/>
                <a:gd name="connsiteY25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6961 w 33924"/>
                <a:gd name="connsiteY24" fmla="*/ 0 h 43983"/>
                <a:gd name="connsiteX0" fmla="*/ 16961 w 33924"/>
                <a:gd name="connsiteY0" fmla="*/ 0 h 43983"/>
                <a:gd name="connsiteX1" fmla="*/ 16312 w 33924"/>
                <a:gd name="connsiteY1" fmla="*/ 9402 h 43983"/>
                <a:gd name="connsiteX2" fmla="*/ 15660 w 33924"/>
                <a:gd name="connsiteY2" fmla="*/ 9402 h 43983"/>
                <a:gd name="connsiteX3" fmla="*/ 15660 w 33924"/>
                <a:gd name="connsiteY3" fmla="*/ 11502 h 43983"/>
                <a:gd name="connsiteX4" fmla="*/ 14721 w 33924"/>
                <a:gd name="connsiteY4" fmla="*/ 11502 h 43983"/>
                <a:gd name="connsiteX5" fmla="*/ 14721 w 33924"/>
                <a:gd name="connsiteY5" fmla="*/ 13815 h 43983"/>
                <a:gd name="connsiteX6" fmla="*/ 3437 w 33924"/>
                <a:gd name="connsiteY6" fmla="*/ 23942 h 43983"/>
                <a:gd name="connsiteX7" fmla="*/ 3437 w 33924"/>
                <a:gd name="connsiteY7" fmla="*/ 36241 h 43983"/>
                <a:gd name="connsiteX8" fmla="*/ 2281 w 33924"/>
                <a:gd name="connsiteY8" fmla="*/ 36241 h 43983"/>
                <a:gd name="connsiteX9" fmla="*/ 2281 w 33924"/>
                <a:gd name="connsiteY9" fmla="*/ 38627 h 43983"/>
                <a:gd name="connsiteX10" fmla="*/ 3437 w 33924"/>
                <a:gd name="connsiteY10" fmla="*/ 38627 h 43983"/>
                <a:gd name="connsiteX11" fmla="*/ 3437 w 33924"/>
                <a:gd name="connsiteY11" fmla="*/ 43983 h 43983"/>
                <a:gd name="connsiteX12" fmla="*/ 30489 w 33924"/>
                <a:gd name="connsiteY12" fmla="*/ 43983 h 43983"/>
                <a:gd name="connsiteX13" fmla="*/ 30489 w 33924"/>
                <a:gd name="connsiteY13" fmla="*/ 38627 h 43983"/>
                <a:gd name="connsiteX14" fmla="*/ 31647 w 33924"/>
                <a:gd name="connsiteY14" fmla="*/ 38627 h 43983"/>
                <a:gd name="connsiteX15" fmla="*/ 31647 w 33924"/>
                <a:gd name="connsiteY15" fmla="*/ 36241 h 43983"/>
                <a:gd name="connsiteX16" fmla="*/ 30489 w 33924"/>
                <a:gd name="connsiteY16" fmla="*/ 36241 h 43983"/>
                <a:gd name="connsiteX17" fmla="*/ 30489 w 33924"/>
                <a:gd name="connsiteY17" fmla="*/ 23942 h 43983"/>
                <a:gd name="connsiteX18" fmla="*/ 19206 w 33924"/>
                <a:gd name="connsiteY18" fmla="*/ 13815 h 43983"/>
                <a:gd name="connsiteX19" fmla="*/ 19206 w 33924"/>
                <a:gd name="connsiteY19" fmla="*/ 11502 h 43983"/>
                <a:gd name="connsiteX20" fmla="*/ 18263 w 33924"/>
                <a:gd name="connsiteY20" fmla="*/ 11502 h 43983"/>
                <a:gd name="connsiteX21" fmla="*/ 18263 w 33924"/>
                <a:gd name="connsiteY21" fmla="*/ 9402 h 43983"/>
                <a:gd name="connsiteX22" fmla="*/ 17614 w 33924"/>
                <a:gd name="connsiteY22" fmla="*/ 9402 h 43983"/>
                <a:gd name="connsiteX23" fmla="*/ 16961 w 33924"/>
                <a:gd name="connsiteY23" fmla="*/ 0 h 4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924" h="43983" extrusionOk="0">
                  <a:moveTo>
                    <a:pt x="16961" y="0"/>
                  </a:moveTo>
                  <a:cubicBezTo>
                    <a:pt x="16744" y="0"/>
                    <a:pt x="16529" y="7835"/>
                    <a:pt x="16312" y="9402"/>
                  </a:cubicBezTo>
                  <a:lnTo>
                    <a:pt x="15660" y="9402"/>
                  </a:lnTo>
                  <a:lnTo>
                    <a:pt x="15660" y="11502"/>
                  </a:lnTo>
                  <a:lnTo>
                    <a:pt x="14721" y="11502"/>
                  </a:lnTo>
                  <a:lnTo>
                    <a:pt x="14721" y="13815"/>
                  </a:lnTo>
                  <a:cubicBezTo>
                    <a:pt x="14721" y="13815"/>
                    <a:pt x="8643" y="19388"/>
                    <a:pt x="3437" y="23942"/>
                  </a:cubicBezTo>
                  <a:cubicBezTo>
                    <a:pt x="-1772" y="28500"/>
                    <a:pt x="-471" y="34722"/>
                    <a:pt x="3437" y="36241"/>
                  </a:cubicBezTo>
                  <a:lnTo>
                    <a:pt x="2281" y="36241"/>
                  </a:lnTo>
                  <a:lnTo>
                    <a:pt x="2281" y="38627"/>
                  </a:lnTo>
                  <a:lnTo>
                    <a:pt x="3437" y="38627"/>
                  </a:lnTo>
                  <a:lnTo>
                    <a:pt x="3437" y="43983"/>
                  </a:lnTo>
                  <a:lnTo>
                    <a:pt x="30489" y="43983"/>
                  </a:lnTo>
                  <a:lnTo>
                    <a:pt x="30489" y="38627"/>
                  </a:lnTo>
                  <a:lnTo>
                    <a:pt x="31647" y="38627"/>
                  </a:lnTo>
                  <a:lnTo>
                    <a:pt x="31647" y="36241"/>
                  </a:lnTo>
                  <a:lnTo>
                    <a:pt x="30489" y="36241"/>
                  </a:lnTo>
                  <a:cubicBezTo>
                    <a:pt x="34395" y="34722"/>
                    <a:pt x="35697" y="28500"/>
                    <a:pt x="30489" y="23942"/>
                  </a:cubicBezTo>
                  <a:cubicBezTo>
                    <a:pt x="25283" y="19388"/>
                    <a:pt x="19206" y="13815"/>
                    <a:pt x="19206" y="13815"/>
                  </a:cubicBezTo>
                  <a:lnTo>
                    <a:pt x="19206" y="11502"/>
                  </a:lnTo>
                  <a:lnTo>
                    <a:pt x="18263" y="11502"/>
                  </a:lnTo>
                  <a:lnTo>
                    <a:pt x="18263" y="9402"/>
                  </a:lnTo>
                  <a:lnTo>
                    <a:pt x="17614" y="9402"/>
                  </a:lnTo>
                  <a:cubicBezTo>
                    <a:pt x="17396" y="6268"/>
                    <a:pt x="17179" y="3134"/>
                    <a:pt x="16961" y="0"/>
                  </a:cubicBezTo>
                  <a:close/>
                </a:path>
              </a:pathLst>
            </a:custGeom>
            <a:solidFill>
              <a:srgbClr val="FCE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مستطيل 134">
              <a:extLst>
                <a:ext uri="{FF2B5EF4-FFF2-40B4-BE49-F238E27FC236}">
                  <a16:creationId xmlns:a16="http://schemas.microsoft.com/office/drawing/2014/main" id="{920DE275-BE69-494D-A408-D5A2CF2389DD}"/>
                </a:ext>
              </a:extLst>
            </p:cNvPr>
            <p:cNvSpPr/>
            <p:nvPr/>
          </p:nvSpPr>
          <p:spPr>
            <a:xfrm>
              <a:off x="10387965" y="4137342"/>
              <a:ext cx="914400" cy="1958657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6" name="مخطط انسيابي: مهلة 135">
              <a:extLst>
                <a:ext uri="{FF2B5EF4-FFF2-40B4-BE49-F238E27FC236}">
                  <a16:creationId xmlns:a16="http://schemas.microsoft.com/office/drawing/2014/main" id="{51491636-D936-4971-B0EF-68EE47809146}"/>
                </a:ext>
              </a:extLst>
            </p:cNvPr>
            <p:cNvSpPr/>
            <p:nvPr/>
          </p:nvSpPr>
          <p:spPr>
            <a:xfrm rot="16200000">
              <a:off x="10673959" y="4745960"/>
              <a:ext cx="338501" cy="338501"/>
            </a:xfrm>
            <a:prstGeom prst="flowChartDelay">
              <a:avLst/>
            </a:prstGeom>
            <a:solidFill>
              <a:srgbClr val="FF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7" name="مستطيل 136">
              <a:extLst>
                <a:ext uri="{FF2B5EF4-FFF2-40B4-BE49-F238E27FC236}">
                  <a16:creationId xmlns:a16="http://schemas.microsoft.com/office/drawing/2014/main" id="{C727ED1D-BCB6-471F-8178-6B5C1FFC4312}"/>
                </a:ext>
              </a:extLst>
            </p:cNvPr>
            <p:cNvSpPr/>
            <p:nvPr/>
          </p:nvSpPr>
          <p:spPr>
            <a:xfrm>
              <a:off x="10342245" y="4306670"/>
              <a:ext cx="1005840" cy="92333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138" name="مستطيل 137">
              <a:extLst>
                <a:ext uri="{FF2B5EF4-FFF2-40B4-BE49-F238E27FC236}">
                  <a16:creationId xmlns:a16="http://schemas.microsoft.com/office/drawing/2014/main" id="{C0F309B7-11F3-479B-A99A-124BD043015A}"/>
                </a:ext>
              </a:extLst>
            </p:cNvPr>
            <p:cNvSpPr/>
            <p:nvPr/>
          </p:nvSpPr>
          <p:spPr>
            <a:xfrm>
              <a:off x="10342245" y="5260348"/>
              <a:ext cx="1005840" cy="92333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</p:grpSp>
    </p:spTree>
    <p:extLst>
      <p:ext uri="{BB962C8B-B14F-4D97-AF65-F5344CB8AC3E}">
        <p14:creationId xmlns:p14="http://schemas.microsoft.com/office/powerpoint/2010/main" val="849095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فقاعة الكلام: بيضاوية 55">
            <a:extLst>
              <a:ext uri="{FF2B5EF4-FFF2-40B4-BE49-F238E27FC236}">
                <a16:creationId xmlns:a16="http://schemas.microsoft.com/office/drawing/2014/main" id="{51717212-1C27-400A-A6A1-CF1C56A439EA}"/>
              </a:ext>
            </a:extLst>
          </p:cNvPr>
          <p:cNvSpPr/>
          <p:nvPr/>
        </p:nvSpPr>
        <p:spPr>
          <a:xfrm flipH="1">
            <a:off x="954530" y="1089173"/>
            <a:ext cx="6608941" cy="4261468"/>
          </a:xfrm>
          <a:prstGeom prst="wedgeEllipseCallout">
            <a:avLst>
              <a:gd name="adj1" fmla="val -55278"/>
              <a:gd name="adj2" fmla="val 27044"/>
            </a:avLst>
          </a:prstGeom>
          <a:solidFill>
            <a:srgbClr val="FCEBF1"/>
          </a:solidFill>
          <a:ln w="57150">
            <a:solidFill>
              <a:srgbClr val="FA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8DBD42D7-47DE-49F7-9D18-A2F2BD96E57D}"/>
              </a:ext>
            </a:extLst>
          </p:cNvPr>
          <p:cNvGrpSpPr/>
          <p:nvPr/>
        </p:nvGrpSpPr>
        <p:grpSpPr>
          <a:xfrm rot="19507998">
            <a:off x="-1066466" y="-1002497"/>
            <a:ext cx="3825159" cy="2248535"/>
            <a:chOff x="-1981895" y="-1225446"/>
            <a:chExt cx="3825159" cy="2248535"/>
          </a:xfrm>
        </p:grpSpPr>
        <p:sp>
          <p:nvSpPr>
            <p:cNvPr id="7" name="شكل بيضاوي 6">
              <a:extLst>
                <a:ext uri="{FF2B5EF4-FFF2-40B4-BE49-F238E27FC236}">
                  <a16:creationId xmlns:a16="http://schemas.microsoft.com/office/drawing/2014/main" id="{FF962D54-E949-4C72-8B52-B4DA4CFB3B6C}"/>
                </a:ext>
              </a:extLst>
            </p:cNvPr>
            <p:cNvSpPr/>
            <p:nvPr/>
          </p:nvSpPr>
          <p:spPr>
            <a:xfrm>
              <a:off x="197723" y="-622452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شكل بيضاوي 7">
              <a:extLst>
                <a:ext uri="{FF2B5EF4-FFF2-40B4-BE49-F238E27FC236}">
                  <a16:creationId xmlns:a16="http://schemas.microsoft.com/office/drawing/2014/main" id="{0EACFE68-CA98-43D5-831D-039FB0EDAA33}"/>
                </a:ext>
              </a:extLst>
            </p:cNvPr>
            <p:cNvSpPr/>
            <p:nvPr/>
          </p:nvSpPr>
          <p:spPr>
            <a:xfrm>
              <a:off x="-607280" y="-920347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شكل بيضاوي 8">
              <a:extLst>
                <a:ext uri="{FF2B5EF4-FFF2-40B4-BE49-F238E27FC236}">
                  <a16:creationId xmlns:a16="http://schemas.microsoft.com/office/drawing/2014/main" id="{0925EE89-96F0-4531-983F-48CFD21EE54D}"/>
                </a:ext>
              </a:extLst>
            </p:cNvPr>
            <p:cNvSpPr/>
            <p:nvPr/>
          </p:nvSpPr>
          <p:spPr>
            <a:xfrm>
              <a:off x="-1981895" y="-1225446"/>
              <a:ext cx="1946966" cy="1946966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/>
            </a:p>
          </p:txBody>
        </p:sp>
      </p:grpSp>
      <p:sp>
        <p:nvSpPr>
          <p:cNvPr id="72" name="شكل حر: شكل 71">
            <a:extLst>
              <a:ext uri="{FF2B5EF4-FFF2-40B4-BE49-F238E27FC236}">
                <a16:creationId xmlns:a16="http://schemas.microsoft.com/office/drawing/2014/main" id="{FE3D6D91-86B4-446B-BDE8-47AFA3FF3EA7}"/>
              </a:ext>
            </a:extLst>
          </p:cNvPr>
          <p:cNvSpPr/>
          <p:nvPr/>
        </p:nvSpPr>
        <p:spPr>
          <a:xfrm flipH="1">
            <a:off x="319302" y="673560"/>
            <a:ext cx="286757" cy="293224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3" name="شكل حر: شكل 72">
            <a:extLst>
              <a:ext uri="{FF2B5EF4-FFF2-40B4-BE49-F238E27FC236}">
                <a16:creationId xmlns:a16="http://schemas.microsoft.com/office/drawing/2014/main" id="{1DBC0DB7-9179-407D-B48E-F8A0BD852A57}"/>
              </a:ext>
            </a:extLst>
          </p:cNvPr>
          <p:cNvSpPr/>
          <p:nvPr/>
        </p:nvSpPr>
        <p:spPr>
          <a:xfrm flipH="1">
            <a:off x="735509" y="206912"/>
            <a:ext cx="447141" cy="457225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4" name="شكل حر: شكل 73">
            <a:extLst>
              <a:ext uri="{FF2B5EF4-FFF2-40B4-BE49-F238E27FC236}">
                <a16:creationId xmlns:a16="http://schemas.microsoft.com/office/drawing/2014/main" id="{61EF126A-5867-4EC8-ADF4-BCADA5066326}"/>
              </a:ext>
            </a:extLst>
          </p:cNvPr>
          <p:cNvSpPr/>
          <p:nvPr/>
        </p:nvSpPr>
        <p:spPr>
          <a:xfrm flipH="1">
            <a:off x="1354887" y="98131"/>
            <a:ext cx="247612" cy="253196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grpSp>
        <p:nvGrpSpPr>
          <p:cNvPr id="92" name="مجموعة 91">
            <a:extLst>
              <a:ext uri="{FF2B5EF4-FFF2-40B4-BE49-F238E27FC236}">
                <a16:creationId xmlns:a16="http://schemas.microsoft.com/office/drawing/2014/main" id="{2FA62D80-AE1A-4591-A625-D5DB32CBA35F}"/>
              </a:ext>
            </a:extLst>
          </p:cNvPr>
          <p:cNvGrpSpPr/>
          <p:nvPr/>
        </p:nvGrpSpPr>
        <p:grpSpPr>
          <a:xfrm>
            <a:off x="9923504" y="225349"/>
            <a:ext cx="2377152" cy="1290498"/>
            <a:chOff x="9923504" y="225349"/>
            <a:chExt cx="2377152" cy="1290498"/>
          </a:xfrm>
        </p:grpSpPr>
        <p:sp>
          <p:nvSpPr>
            <p:cNvPr id="93" name="شكل بيضاوي 57">
              <a:extLst>
                <a:ext uri="{FF2B5EF4-FFF2-40B4-BE49-F238E27FC236}">
                  <a16:creationId xmlns:a16="http://schemas.microsoft.com/office/drawing/2014/main" id="{B7540E75-5FEF-4EF5-AEB1-6C80C0F1FA9D}"/>
                </a:ext>
              </a:extLst>
            </p:cNvPr>
            <p:cNvSpPr/>
            <p:nvPr/>
          </p:nvSpPr>
          <p:spPr>
            <a:xfrm rot="1628997">
              <a:off x="9923504" y="406936"/>
              <a:ext cx="2377152" cy="866519"/>
            </a:xfrm>
            <a:custGeom>
              <a:avLst/>
              <a:gdLst>
                <a:gd name="connsiteX0" fmla="*/ 0 w 2377152"/>
                <a:gd name="connsiteY0" fmla="*/ 1188576 h 2377152"/>
                <a:gd name="connsiteX1" fmla="*/ 1188576 w 2377152"/>
                <a:gd name="connsiteY1" fmla="*/ 0 h 2377152"/>
                <a:gd name="connsiteX2" fmla="*/ 2377152 w 2377152"/>
                <a:gd name="connsiteY2" fmla="*/ 1188576 h 2377152"/>
                <a:gd name="connsiteX3" fmla="*/ 1188576 w 2377152"/>
                <a:gd name="connsiteY3" fmla="*/ 2377152 h 2377152"/>
                <a:gd name="connsiteX4" fmla="*/ 0 w 2377152"/>
                <a:gd name="connsiteY4" fmla="*/ 1188576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4" fmla="*/ 1280016 w 2377152"/>
                <a:gd name="connsiteY4" fmla="*/ 91440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0" fmla="*/ 2377152 w 2377152"/>
                <a:gd name="connsiteY0" fmla="*/ 0 h 1188576"/>
                <a:gd name="connsiteX1" fmla="*/ 1188576 w 2377152"/>
                <a:gd name="connsiteY1" fmla="*/ 1188576 h 1188576"/>
                <a:gd name="connsiteX2" fmla="*/ 0 w 2377152"/>
                <a:gd name="connsiteY2" fmla="*/ 0 h 118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7152" h="1188576">
                  <a:moveTo>
                    <a:pt x="2377152" y="0"/>
                  </a:moveTo>
                  <a:cubicBezTo>
                    <a:pt x="2377152" y="656432"/>
                    <a:pt x="1845008" y="1188576"/>
                    <a:pt x="1188576" y="1188576"/>
                  </a:cubicBezTo>
                  <a:cubicBezTo>
                    <a:pt x="532144" y="1188576"/>
                    <a:pt x="0" y="656432"/>
                    <a:pt x="0" y="0"/>
                  </a:cubicBezTo>
                </a:path>
              </a:pathLst>
            </a:custGeom>
            <a:noFill/>
            <a:ln>
              <a:solidFill>
                <a:srgbClr val="F9D9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4" name="شكل حر: شكل 93">
              <a:extLst>
                <a:ext uri="{FF2B5EF4-FFF2-40B4-BE49-F238E27FC236}">
                  <a16:creationId xmlns:a16="http://schemas.microsoft.com/office/drawing/2014/main" id="{3736F185-46C0-4A13-A2F6-C1C85D1F45E4}"/>
                </a:ext>
              </a:extLst>
            </p:cNvPr>
            <p:cNvSpPr/>
            <p:nvPr/>
          </p:nvSpPr>
          <p:spPr>
            <a:xfrm rot="7756009" flipH="1">
              <a:off x="11677483" y="1277814"/>
              <a:ext cx="235379" cy="240687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5" name="شكل حر: شكل 94">
              <a:extLst>
                <a:ext uri="{FF2B5EF4-FFF2-40B4-BE49-F238E27FC236}">
                  <a16:creationId xmlns:a16="http://schemas.microsoft.com/office/drawing/2014/main" id="{E3570936-A9C9-4ED4-8DB9-D10A9F189CB9}"/>
                </a:ext>
              </a:extLst>
            </p:cNvPr>
            <p:cNvSpPr/>
            <p:nvPr/>
          </p:nvSpPr>
          <p:spPr>
            <a:xfrm rot="19769915" flipH="1">
              <a:off x="10694967" y="1068978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F3C63C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6" name="شكل حر: شكل 95">
              <a:extLst>
                <a:ext uri="{FF2B5EF4-FFF2-40B4-BE49-F238E27FC236}">
                  <a16:creationId xmlns:a16="http://schemas.microsoft.com/office/drawing/2014/main" id="{7E60EF15-1271-496C-B2FE-FA786092082F}"/>
                </a:ext>
              </a:extLst>
            </p:cNvPr>
            <p:cNvSpPr/>
            <p:nvPr/>
          </p:nvSpPr>
          <p:spPr>
            <a:xfrm flipH="1">
              <a:off x="10089908" y="225349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0F8E8F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</p:grpSp>
      <p:sp>
        <p:nvSpPr>
          <p:cNvPr id="111" name="شكل حر: شكل 110">
            <a:extLst>
              <a:ext uri="{FF2B5EF4-FFF2-40B4-BE49-F238E27FC236}">
                <a16:creationId xmlns:a16="http://schemas.microsoft.com/office/drawing/2014/main" id="{F8FFEB96-8B55-4259-8370-F428ED381F96}"/>
              </a:ext>
            </a:extLst>
          </p:cNvPr>
          <p:cNvSpPr/>
          <p:nvPr/>
        </p:nvSpPr>
        <p:spPr>
          <a:xfrm rot="1330170">
            <a:off x="4982293" y="6345729"/>
            <a:ext cx="120539" cy="144236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112" name="شكل حر: شكل 111">
            <a:extLst>
              <a:ext uri="{FF2B5EF4-FFF2-40B4-BE49-F238E27FC236}">
                <a16:creationId xmlns:a16="http://schemas.microsoft.com/office/drawing/2014/main" id="{BB4866A3-CE5F-4100-AD6F-237C0D2DF231}"/>
              </a:ext>
            </a:extLst>
          </p:cNvPr>
          <p:cNvSpPr/>
          <p:nvPr/>
        </p:nvSpPr>
        <p:spPr>
          <a:xfrm rot="1330170">
            <a:off x="2005924" y="6398494"/>
            <a:ext cx="120539" cy="144236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113" name="شكل حر: شكل 112">
            <a:extLst>
              <a:ext uri="{FF2B5EF4-FFF2-40B4-BE49-F238E27FC236}">
                <a16:creationId xmlns:a16="http://schemas.microsoft.com/office/drawing/2014/main" id="{B7CC4180-8D03-4DE9-BA2E-D0B61C973E85}"/>
              </a:ext>
            </a:extLst>
          </p:cNvPr>
          <p:cNvSpPr/>
          <p:nvPr/>
        </p:nvSpPr>
        <p:spPr>
          <a:xfrm rot="389822">
            <a:off x="1556004" y="5999470"/>
            <a:ext cx="120539" cy="144236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114" name="شكل حر: شكل 113">
            <a:extLst>
              <a:ext uri="{FF2B5EF4-FFF2-40B4-BE49-F238E27FC236}">
                <a16:creationId xmlns:a16="http://schemas.microsoft.com/office/drawing/2014/main" id="{288BECE7-902A-47D3-BBE3-B87231229D8F}"/>
              </a:ext>
            </a:extLst>
          </p:cNvPr>
          <p:cNvSpPr/>
          <p:nvPr/>
        </p:nvSpPr>
        <p:spPr>
          <a:xfrm rot="871710">
            <a:off x="3388550" y="5956265"/>
            <a:ext cx="271522" cy="324900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2AC6F911-28C8-495A-A77F-B3D8D3FB4B88}"/>
              </a:ext>
            </a:extLst>
          </p:cNvPr>
          <p:cNvSpPr txBox="1"/>
          <p:nvPr/>
        </p:nvSpPr>
        <p:spPr>
          <a:xfrm>
            <a:off x="611785" y="1217708"/>
            <a:ext cx="7413077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في رمضان</a:t>
            </a:r>
          </a:p>
          <a:p>
            <a:pPr algn="ctr"/>
            <a:r>
              <a:rPr lang="ar-SA" sz="6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يجب الإمساك عن</a:t>
            </a:r>
          </a:p>
          <a:p>
            <a:pPr algn="ctr"/>
            <a:r>
              <a:rPr lang="ar-SA" sz="6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ar-SA" sz="6000" dirty="0">
                <a:solidFill>
                  <a:srgbClr val="0F8E8F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الاكل</a:t>
            </a:r>
            <a:r>
              <a:rPr lang="ar-SA" sz="6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ar-SA" sz="6000" dirty="0">
                <a:solidFill>
                  <a:srgbClr val="0F8E8F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والشرب</a:t>
            </a:r>
            <a:r>
              <a:rPr lang="ar-SA" sz="6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 </a:t>
            </a:r>
          </a:p>
          <a:p>
            <a:pPr algn="ctr"/>
            <a:r>
              <a:rPr lang="ar-SA" sz="6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عند </a:t>
            </a:r>
            <a:r>
              <a:rPr lang="ar-SA" sz="6000" dirty="0">
                <a:solidFill>
                  <a:srgbClr val="8D4A9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طلوع الفجر</a:t>
            </a:r>
          </a:p>
        </p:txBody>
      </p:sp>
      <p:pic>
        <p:nvPicPr>
          <p:cNvPr id="48" name="صورة 47">
            <a:extLst>
              <a:ext uri="{FF2B5EF4-FFF2-40B4-BE49-F238E27FC236}">
                <a16:creationId xmlns:a16="http://schemas.microsoft.com/office/drawing/2014/main" id="{872EF827-562C-4D73-B6AE-DCFE660F0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21198">
            <a:off x="7325288" y="1967222"/>
            <a:ext cx="3379265" cy="4783258"/>
          </a:xfrm>
          <a:prstGeom prst="rect">
            <a:avLst/>
          </a:prstGeom>
        </p:spPr>
      </p:pic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5C1F9AE2-B547-488B-8ED2-DB2DECD62401}"/>
              </a:ext>
            </a:extLst>
          </p:cNvPr>
          <p:cNvGrpSpPr/>
          <p:nvPr/>
        </p:nvGrpSpPr>
        <p:grpSpPr>
          <a:xfrm>
            <a:off x="-528501" y="5225695"/>
            <a:ext cx="13497551" cy="2808108"/>
            <a:chOff x="-528501" y="5225695"/>
            <a:chExt cx="13497551" cy="2808108"/>
          </a:xfrm>
        </p:grpSpPr>
        <p:grpSp>
          <p:nvGrpSpPr>
            <p:cNvPr id="70" name="مجموعة 69">
              <a:extLst>
                <a:ext uri="{FF2B5EF4-FFF2-40B4-BE49-F238E27FC236}">
                  <a16:creationId xmlns:a16="http://schemas.microsoft.com/office/drawing/2014/main" id="{85B1AAFD-3132-4B62-87A3-7571C5792857}"/>
                </a:ext>
              </a:extLst>
            </p:cNvPr>
            <p:cNvGrpSpPr/>
            <p:nvPr/>
          </p:nvGrpSpPr>
          <p:grpSpPr>
            <a:xfrm>
              <a:off x="-528501" y="5225695"/>
              <a:ext cx="13497551" cy="2808108"/>
              <a:chOff x="-533391" y="5030721"/>
              <a:chExt cx="13497551" cy="2808108"/>
            </a:xfrm>
            <a:solidFill>
              <a:srgbClr val="FCEBF1"/>
            </a:solidFill>
          </p:grpSpPr>
          <p:sp>
            <p:nvSpPr>
              <p:cNvPr id="79" name="شكل بيضاوي 78">
                <a:extLst>
                  <a:ext uri="{FF2B5EF4-FFF2-40B4-BE49-F238E27FC236}">
                    <a16:creationId xmlns:a16="http://schemas.microsoft.com/office/drawing/2014/main" id="{1BF2E1A5-2BE0-44BC-8291-3E0432818AAE}"/>
                  </a:ext>
                </a:extLst>
              </p:cNvPr>
              <p:cNvSpPr/>
              <p:nvPr/>
            </p:nvSpPr>
            <p:spPr>
              <a:xfrm>
                <a:off x="11663680" y="503072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0" name="شكل بيضاوي 79">
                <a:extLst>
                  <a:ext uri="{FF2B5EF4-FFF2-40B4-BE49-F238E27FC236}">
                    <a16:creationId xmlns:a16="http://schemas.microsoft.com/office/drawing/2014/main" id="{D62A4FC1-5237-4C0C-8555-6618CBEEB40E}"/>
                  </a:ext>
                </a:extLst>
              </p:cNvPr>
              <p:cNvSpPr/>
              <p:nvPr/>
            </p:nvSpPr>
            <p:spPr>
              <a:xfrm>
                <a:off x="11079961" y="535584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1" name="شكل بيضاوي 80">
                <a:extLst>
                  <a:ext uri="{FF2B5EF4-FFF2-40B4-BE49-F238E27FC236}">
                    <a16:creationId xmlns:a16="http://schemas.microsoft.com/office/drawing/2014/main" id="{2EA23777-FC3B-4490-B014-807D217390EB}"/>
                  </a:ext>
                </a:extLst>
              </p:cNvPr>
              <p:cNvSpPr/>
              <p:nvPr/>
            </p:nvSpPr>
            <p:spPr>
              <a:xfrm>
                <a:off x="10120154" y="5680960"/>
                <a:ext cx="2071845" cy="20718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2" name="شكل بيضاوي 81">
                <a:extLst>
                  <a:ext uri="{FF2B5EF4-FFF2-40B4-BE49-F238E27FC236}">
                    <a16:creationId xmlns:a16="http://schemas.microsoft.com/office/drawing/2014/main" id="{6A61B480-9F1F-4094-9FE1-599DB181821E}"/>
                  </a:ext>
                </a:extLst>
              </p:cNvPr>
              <p:cNvSpPr/>
              <p:nvPr/>
            </p:nvSpPr>
            <p:spPr>
              <a:xfrm>
                <a:off x="9581673" y="574705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3" name="شكل بيضاوي 82">
                <a:extLst>
                  <a:ext uri="{FF2B5EF4-FFF2-40B4-BE49-F238E27FC236}">
                    <a16:creationId xmlns:a16="http://schemas.microsoft.com/office/drawing/2014/main" id="{954FFA82-504A-4148-A57D-2D21178DCB69}"/>
                  </a:ext>
                </a:extLst>
              </p:cNvPr>
              <p:cNvSpPr/>
              <p:nvPr/>
            </p:nvSpPr>
            <p:spPr>
              <a:xfrm>
                <a:off x="8920097" y="6099688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4" name="شكل بيضاوي 83">
                <a:extLst>
                  <a:ext uri="{FF2B5EF4-FFF2-40B4-BE49-F238E27FC236}">
                    <a16:creationId xmlns:a16="http://schemas.microsoft.com/office/drawing/2014/main" id="{FB1A0282-F472-4EE4-B2A6-28418B38ACF2}"/>
                  </a:ext>
                </a:extLst>
              </p:cNvPr>
              <p:cNvSpPr/>
              <p:nvPr/>
            </p:nvSpPr>
            <p:spPr>
              <a:xfrm>
                <a:off x="8476031" y="6422347"/>
                <a:ext cx="1026980" cy="10269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5" name="شكل بيضاوي 84">
                <a:extLst>
                  <a:ext uri="{FF2B5EF4-FFF2-40B4-BE49-F238E27FC236}">
                    <a16:creationId xmlns:a16="http://schemas.microsoft.com/office/drawing/2014/main" id="{0C02E480-EAEA-482C-A25E-17C964DAA233}"/>
                  </a:ext>
                </a:extLst>
              </p:cNvPr>
              <p:cNvSpPr/>
              <p:nvPr/>
            </p:nvSpPr>
            <p:spPr>
              <a:xfrm>
                <a:off x="7214698" y="6137535"/>
                <a:ext cx="1669864" cy="16698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6" name="شكل بيضاوي 85">
                <a:extLst>
                  <a:ext uri="{FF2B5EF4-FFF2-40B4-BE49-F238E27FC236}">
                    <a16:creationId xmlns:a16="http://schemas.microsoft.com/office/drawing/2014/main" id="{49F44DAD-E217-42B0-B168-9CD7CDA296F6}"/>
                  </a:ext>
                </a:extLst>
              </p:cNvPr>
              <p:cNvSpPr/>
              <p:nvPr/>
            </p:nvSpPr>
            <p:spPr>
              <a:xfrm>
                <a:off x="6496281" y="6342093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7" name="شكل بيضاوي 86">
                <a:extLst>
                  <a:ext uri="{FF2B5EF4-FFF2-40B4-BE49-F238E27FC236}">
                    <a16:creationId xmlns:a16="http://schemas.microsoft.com/office/drawing/2014/main" id="{6D94BC8E-A658-4F78-9AE6-ED696C837C26}"/>
                  </a:ext>
                </a:extLst>
              </p:cNvPr>
              <p:cNvSpPr/>
              <p:nvPr/>
            </p:nvSpPr>
            <p:spPr>
              <a:xfrm>
                <a:off x="5724854" y="6610486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8" name="شكل بيضاوي 87">
                <a:extLst>
                  <a:ext uri="{FF2B5EF4-FFF2-40B4-BE49-F238E27FC236}">
                    <a16:creationId xmlns:a16="http://schemas.microsoft.com/office/drawing/2014/main" id="{C170E83F-9041-4893-B6DD-9619BC3AD9AD}"/>
                  </a:ext>
                </a:extLst>
              </p:cNvPr>
              <p:cNvSpPr/>
              <p:nvPr/>
            </p:nvSpPr>
            <p:spPr>
              <a:xfrm>
                <a:off x="4694368" y="5963680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7" name="شكل بيضاوي 96">
                <a:extLst>
                  <a:ext uri="{FF2B5EF4-FFF2-40B4-BE49-F238E27FC236}">
                    <a16:creationId xmlns:a16="http://schemas.microsoft.com/office/drawing/2014/main" id="{A920EB61-BC41-45F1-978F-A42E330428C6}"/>
                  </a:ext>
                </a:extLst>
              </p:cNvPr>
              <p:cNvSpPr/>
              <p:nvPr/>
            </p:nvSpPr>
            <p:spPr>
              <a:xfrm>
                <a:off x="3969966" y="6304707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9" name="شكل بيضاوي 98">
                <a:extLst>
                  <a:ext uri="{FF2B5EF4-FFF2-40B4-BE49-F238E27FC236}">
                    <a16:creationId xmlns:a16="http://schemas.microsoft.com/office/drawing/2014/main" id="{7E47A790-95BE-41E0-AFED-D1E9C68D40D5}"/>
                  </a:ext>
                </a:extLst>
              </p:cNvPr>
              <p:cNvSpPr/>
              <p:nvPr/>
            </p:nvSpPr>
            <p:spPr>
              <a:xfrm>
                <a:off x="2428240" y="5722680"/>
                <a:ext cx="2116149" cy="2116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0" name="شكل بيضاوي 99">
                <a:extLst>
                  <a:ext uri="{FF2B5EF4-FFF2-40B4-BE49-F238E27FC236}">
                    <a16:creationId xmlns:a16="http://schemas.microsoft.com/office/drawing/2014/main" id="{63ABBABD-1BBD-4010-A2E9-1F839DD27123}"/>
                  </a:ext>
                </a:extLst>
              </p:cNvPr>
              <p:cNvSpPr/>
              <p:nvPr/>
            </p:nvSpPr>
            <p:spPr>
              <a:xfrm>
                <a:off x="1646227" y="6099688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1" name="شكل بيضاوي 100">
                <a:extLst>
                  <a:ext uri="{FF2B5EF4-FFF2-40B4-BE49-F238E27FC236}">
                    <a16:creationId xmlns:a16="http://schemas.microsoft.com/office/drawing/2014/main" id="{D51E303A-90D4-40DA-B7EA-B1AA0BEAB0C0}"/>
                  </a:ext>
                </a:extLst>
              </p:cNvPr>
              <p:cNvSpPr/>
              <p:nvPr/>
            </p:nvSpPr>
            <p:spPr>
              <a:xfrm>
                <a:off x="841224" y="5801793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15" name="شكل بيضاوي 114">
                <a:extLst>
                  <a:ext uri="{FF2B5EF4-FFF2-40B4-BE49-F238E27FC236}">
                    <a16:creationId xmlns:a16="http://schemas.microsoft.com/office/drawing/2014/main" id="{53FB2ABD-05AD-4E14-A93F-69358FC9F89C}"/>
                  </a:ext>
                </a:extLst>
              </p:cNvPr>
              <p:cNvSpPr/>
              <p:nvPr/>
            </p:nvSpPr>
            <p:spPr>
              <a:xfrm>
                <a:off x="-533391" y="5496694"/>
                <a:ext cx="1946966" cy="19469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</p:grpSp>
        <p:sp>
          <p:nvSpPr>
            <p:cNvPr id="71" name="شكل حر: شكل 70">
              <a:extLst>
                <a:ext uri="{FF2B5EF4-FFF2-40B4-BE49-F238E27FC236}">
                  <a16:creationId xmlns:a16="http://schemas.microsoft.com/office/drawing/2014/main" id="{69B3C94C-B3FA-47B5-BB41-16238F4DE2D7}"/>
                </a:ext>
              </a:extLst>
            </p:cNvPr>
            <p:cNvSpPr/>
            <p:nvPr/>
          </p:nvSpPr>
          <p:spPr>
            <a:xfrm rot="1330170">
              <a:off x="4982293" y="6345729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01DA3A07-FAD0-46BD-8611-24224E3284D2}"/>
                </a:ext>
              </a:extLst>
            </p:cNvPr>
            <p:cNvSpPr/>
            <p:nvPr/>
          </p:nvSpPr>
          <p:spPr>
            <a:xfrm rot="1330170">
              <a:off x="2005924" y="6398494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77" name="شكل حر: شكل 76">
              <a:extLst>
                <a:ext uri="{FF2B5EF4-FFF2-40B4-BE49-F238E27FC236}">
                  <a16:creationId xmlns:a16="http://schemas.microsoft.com/office/drawing/2014/main" id="{46E76E6D-E577-4EF4-A04F-D41FC9A573C0}"/>
                </a:ext>
              </a:extLst>
            </p:cNvPr>
            <p:cNvSpPr/>
            <p:nvPr/>
          </p:nvSpPr>
          <p:spPr>
            <a:xfrm rot="389822">
              <a:off x="1556004" y="5999470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1F1BDC03-7749-414F-BB41-01BB6ED952AC}"/>
                </a:ext>
              </a:extLst>
            </p:cNvPr>
            <p:cNvSpPr/>
            <p:nvPr/>
          </p:nvSpPr>
          <p:spPr>
            <a:xfrm rot="871710">
              <a:off x="3388550" y="5956265"/>
              <a:ext cx="271522" cy="324900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16" name="مجموعة 115">
            <a:extLst>
              <a:ext uri="{FF2B5EF4-FFF2-40B4-BE49-F238E27FC236}">
                <a16:creationId xmlns:a16="http://schemas.microsoft.com/office/drawing/2014/main" id="{50192236-BDF4-46E8-A3DF-0CBB5F026006}"/>
              </a:ext>
            </a:extLst>
          </p:cNvPr>
          <p:cNvGrpSpPr/>
          <p:nvPr/>
        </p:nvGrpSpPr>
        <p:grpSpPr>
          <a:xfrm>
            <a:off x="10466764" y="3972909"/>
            <a:ext cx="1718082" cy="2830692"/>
            <a:chOff x="9102168" y="2816567"/>
            <a:chExt cx="2673452" cy="4404748"/>
          </a:xfrm>
        </p:grpSpPr>
        <p:grpSp>
          <p:nvGrpSpPr>
            <p:cNvPr id="117" name="مجموعة 116">
              <a:extLst>
                <a:ext uri="{FF2B5EF4-FFF2-40B4-BE49-F238E27FC236}">
                  <a16:creationId xmlns:a16="http://schemas.microsoft.com/office/drawing/2014/main" id="{F1E964D3-A9E7-40BE-AF86-AC36963D2E2D}"/>
                </a:ext>
              </a:extLst>
            </p:cNvPr>
            <p:cNvGrpSpPr/>
            <p:nvPr/>
          </p:nvGrpSpPr>
          <p:grpSpPr>
            <a:xfrm>
              <a:off x="10872413" y="3167257"/>
              <a:ext cx="903207" cy="2788604"/>
              <a:chOff x="10269214" y="2551639"/>
              <a:chExt cx="1147991" cy="3544360"/>
            </a:xfrm>
          </p:grpSpPr>
          <p:sp>
            <p:nvSpPr>
              <p:cNvPr id="128" name="مأذنة">
                <a:extLst>
                  <a:ext uri="{FF2B5EF4-FFF2-40B4-BE49-F238E27FC236}">
                    <a16:creationId xmlns:a16="http://schemas.microsoft.com/office/drawing/2014/main" id="{995DEFBC-61E5-48B5-A6FC-71423C6B10B8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مستطيل 128">
                <a:extLst>
                  <a:ext uri="{FF2B5EF4-FFF2-40B4-BE49-F238E27FC236}">
                    <a16:creationId xmlns:a16="http://schemas.microsoft.com/office/drawing/2014/main" id="{D539DDB8-1750-44C2-B532-E8AC5CE0A24D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30" name="مخطط انسيابي: مهلة 129">
                <a:extLst>
                  <a:ext uri="{FF2B5EF4-FFF2-40B4-BE49-F238E27FC236}">
                    <a16:creationId xmlns:a16="http://schemas.microsoft.com/office/drawing/2014/main" id="{F6DD947B-E219-4AFF-8E36-AF12EE5B8B2D}"/>
                  </a:ext>
                </a:extLst>
              </p:cNvPr>
              <p:cNvSpPr/>
              <p:nvPr/>
            </p:nvSpPr>
            <p:spPr>
              <a:xfrm rot="16200000">
                <a:off x="10673959" y="4745960"/>
                <a:ext cx="338501" cy="338501"/>
              </a:xfrm>
              <a:prstGeom prst="flowChartDelay">
                <a:avLst/>
              </a:prstGeom>
              <a:solidFill>
                <a:srgbClr val="FFF9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31" name="مستطيل 130">
                <a:extLst>
                  <a:ext uri="{FF2B5EF4-FFF2-40B4-BE49-F238E27FC236}">
                    <a16:creationId xmlns:a16="http://schemas.microsoft.com/office/drawing/2014/main" id="{CC20C85D-9F63-480D-BDBB-23C84F86F450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132" name="مستطيل 131">
                <a:extLst>
                  <a:ext uri="{FF2B5EF4-FFF2-40B4-BE49-F238E27FC236}">
                    <a16:creationId xmlns:a16="http://schemas.microsoft.com/office/drawing/2014/main" id="{BC8D862C-FB38-4F02-8447-A7C76A843672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118" name="مجموعة 117">
              <a:extLst>
                <a:ext uri="{FF2B5EF4-FFF2-40B4-BE49-F238E27FC236}">
                  <a16:creationId xmlns:a16="http://schemas.microsoft.com/office/drawing/2014/main" id="{EE84E8B7-3400-4A2B-AE88-CC6E69A85CC8}"/>
                </a:ext>
              </a:extLst>
            </p:cNvPr>
            <p:cNvGrpSpPr/>
            <p:nvPr/>
          </p:nvGrpSpPr>
          <p:grpSpPr>
            <a:xfrm>
              <a:off x="10005375" y="2816567"/>
              <a:ext cx="811991" cy="3274765"/>
              <a:chOff x="10269214" y="2551639"/>
              <a:chExt cx="1147991" cy="4629854"/>
            </a:xfrm>
          </p:grpSpPr>
          <p:sp>
            <p:nvSpPr>
              <p:cNvPr id="124" name="مأذنة">
                <a:extLst>
                  <a:ext uri="{FF2B5EF4-FFF2-40B4-BE49-F238E27FC236}">
                    <a16:creationId xmlns:a16="http://schemas.microsoft.com/office/drawing/2014/main" id="{4AACA97A-89FF-40A2-BB0A-2561264339DF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مستطيل 124">
                <a:extLst>
                  <a:ext uri="{FF2B5EF4-FFF2-40B4-BE49-F238E27FC236}">
                    <a16:creationId xmlns:a16="http://schemas.microsoft.com/office/drawing/2014/main" id="{FDCD87C9-2D37-4571-9ABD-A5408169A819}"/>
                  </a:ext>
                </a:extLst>
              </p:cNvPr>
              <p:cNvSpPr/>
              <p:nvPr/>
            </p:nvSpPr>
            <p:spPr>
              <a:xfrm>
                <a:off x="10387965" y="4137343"/>
                <a:ext cx="914401" cy="3044150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  <p:sp>
            <p:nvSpPr>
              <p:cNvPr id="126" name="مستطيل 125">
                <a:extLst>
                  <a:ext uri="{FF2B5EF4-FFF2-40B4-BE49-F238E27FC236}">
                    <a16:creationId xmlns:a16="http://schemas.microsoft.com/office/drawing/2014/main" id="{F8DC2E2A-B383-45D1-9B49-C352766C1A87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127" name="مستطيل 126">
                <a:extLst>
                  <a:ext uri="{FF2B5EF4-FFF2-40B4-BE49-F238E27FC236}">
                    <a16:creationId xmlns:a16="http://schemas.microsoft.com/office/drawing/2014/main" id="{9B0D4124-1472-42F6-92AB-2D9CAE3951B1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119" name="مجموعة 118">
              <a:extLst>
                <a:ext uri="{FF2B5EF4-FFF2-40B4-BE49-F238E27FC236}">
                  <a16:creationId xmlns:a16="http://schemas.microsoft.com/office/drawing/2014/main" id="{7BE053B0-B502-4E20-B2B1-65DB93ED0EE3}"/>
                </a:ext>
              </a:extLst>
            </p:cNvPr>
            <p:cNvGrpSpPr/>
            <p:nvPr/>
          </p:nvGrpSpPr>
          <p:grpSpPr>
            <a:xfrm>
              <a:off x="9102168" y="4432711"/>
              <a:ext cx="903207" cy="2788604"/>
              <a:chOff x="10269214" y="2551639"/>
              <a:chExt cx="1147991" cy="3544360"/>
            </a:xfrm>
          </p:grpSpPr>
          <p:sp>
            <p:nvSpPr>
              <p:cNvPr id="120" name="مأذنة">
                <a:extLst>
                  <a:ext uri="{FF2B5EF4-FFF2-40B4-BE49-F238E27FC236}">
                    <a16:creationId xmlns:a16="http://schemas.microsoft.com/office/drawing/2014/main" id="{CA81AB02-0A98-4AB2-8833-2DF3F19DF4C6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مستطيل 120">
                <a:extLst>
                  <a:ext uri="{FF2B5EF4-FFF2-40B4-BE49-F238E27FC236}">
                    <a16:creationId xmlns:a16="http://schemas.microsoft.com/office/drawing/2014/main" id="{3A5C50B9-CEA0-452E-ADD3-05767FA375AF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2" name="مستطيل 121">
                <a:extLst>
                  <a:ext uri="{FF2B5EF4-FFF2-40B4-BE49-F238E27FC236}">
                    <a16:creationId xmlns:a16="http://schemas.microsoft.com/office/drawing/2014/main" id="{7EFA353B-1B63-403A-A267-087741FAD150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123" name="مستطيل 122">
                <a:extLst>
                  <a:ext uri="{FF2B5EF4-FFF2-40B4-BE49-F238E27FC236}">
                    <a16:creationId xmlns:a16="http://schemas.microsoft.com/office/drawing/2014/main" id="{113AC1D4-4069-402F-BCB5-CA83D7EC4EE9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</p:grpSp>
      <p:grpSp>
        <p:nvGrpSpPr>
          <p:cNvPr id="133" name="مجموعة 132">
            <a:extLst>
              <a:ext uri="{FF2B5EF4-FFF2-40B4-BE49-F238E27FC236}">
                <a16:creationId xmlns:a16="http://schemas.microsoft.com/office/drawing/2014/main" id="{7CE32360-BEA9-4104-8227-166CE0BD5E13}"/>
              </a:ext>
            </a:extLst>
          </p:cNvPr>
          <p:cNvGrpSpPr/>
          <p:nvPr/>
        </p:nvGrpSpPr>
        <p:grpSpPr>
          <a:xfrm>
            <a:off x="32023" y="4333302"/>
            <a:ext cx="610812" cy="1885850"/>
            <a:chOff x="10269214" y="2551639"/>
            <a:chExt cx="1147991" cy="3544360"/>
          </a:xfrm>
        </p:grpSpPr>
        <p:sp>
          <p:nvSpPr>
            <p:cNvPr id="134" name="مأذنة">
              <a:extLst>
                <a:ext uri="{FF2B5EF4-FFF2-40B4-BE49-F238E27FC236}">
                  <a16:creationId xmlns:a16="http://schemas.microsoft.com/office/drawing/2014/main" id="{2784D22E-B6D9-4BF8-B40F-81C2BE990E83}"/>
                </a:ext>
              </a:extLst>
            </p:cNvPr>
            <p:cNvSpPr/>
            <p:nvPr/>
          </p:nvSpPr>
          <p:spPr>
            <a:xfrm>
              <a:off x="10269214" y="2551639"/>
              <a:ext cx="1147991" cy="1585704"/>
            </a:xfrm>
            <a:custGeom>
              <a:avLst/>
              <a:gdLst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7614 w 33924"/>
                <a:gd name="connsiteY27" fmla="*/ 7956 h 43983"/>
                <a:gd name="connsiteX28" fmla="*/ 18263 w 33924"/>
                <a:gd name="connsiteY28" fmla="*/ 7089 h 43983"/>
                <a:gd name="connsiteX29" fmla="*/ 17614 w 33924"/>
                <a:gd name="connsiteY29" fmla="*/ 7089 h 43983"/>
                <a:gd name="connsiteX30" fmla="*/ 16961 w 33924"/>
                <a:gd name="connsiteY30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8263 w 33924"/>
                <a:gd name="connsiteY27" fmla="*/ 7089 h 43983"/>
                <a:gd name="connsiteX28" fmla="*/ 17614 w 33924"/>
                <a:gd name="connsiteY28" fmla="*/ 7089 h 43983"/>
                <a:gd name="connsiteX29" fmla="*/ 16961 w 33924"/>
                <a:gd name="connsiteY29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9402 h 43983"/>
                <a:gd name="connsiteX5" fmla="*/ 15660 w 33924"/>
                <a:gd name="connsiteY5" fmla="*/ 9402 h 43983"/>
                <a:gd name="connsiteX6" fmla="*/ 15660 w 33924"/>
                <a:gd name="connsiteY6" fmla="*/ 11502 h 43983"/>
                <a:gd name="connsiteX7" fmla="*/ 14721 w 33924"/>
                <a:gd name="connsiteY7" fmla="*/ 11502 h 43983"/>
                <a:gd name="connsiteX8" fmla="*/ 14721 w 33924"/>
                <a:gd name="connsiteY8" fmla="*/ 13815 h 43983"/>
                <a:gd name="connsiteX9" fmla="*/ 3437 w 33924"/>
                <a:gd name="connsiteY9" fmla="*/ 23942 h 43983"/>
                <a:gd name="connsiteX10" fmla="*/ 3437 w 33924"/>
                <a:gd name="connsiteY10" fmla="*/ 36241 h 43983"/>
                <a:gd name="connsiteX11" fmla="*/ 2281 w 33924"/>
                <a:gd name="connsiteY11" fmla="*/ 36241 h 43983"/>
                <a:gd name="connsiteX12" fmla="*/ 2281 w 33924"/>
                <a:gd name="connsiteY12" fmla="*/ 38627 h 43983"/>
                <a:gd name="connsiteX13" fmla="*/ 3437 w 33924"/>
                <a:gd name="connsiteY13" fmla="*/ 38627 h 43983"/>
                <a:gd name="connsiteX14" fmla="*/ 3437 w 33924"/>
                <a:gd name="connsiteY14" fmla="*/ 43983 h 43983"/>
                <a:gd name="connsiteX15" fmla="*/ 30489 w 33924"/>
                <a:gd name="connsiteY15" fmla="*/ 43983 h 43983"/>
                <a:gd name="connsiteX16" fmla="*/ 30489 w 33924"/>
                <a:gd name="connsiteY16" fmla="*/ 38627 h 43983"/>
                <a:gd name="connsiteX17" fmla="*/ 31647 w 33924"/>
                <a:gd name="connsiteY17" fmla="*/ 38627 h 43983"/>
                <a:gd name="connsiteX18" fmla="*/ 31647 w 33924"/>
                <a:gd name="connsiteY18" fmla="*/ 36241 h 43983"/>
                <a:gd name="connsiteX19" fmla="*/ 30489 w 33924"/>
                <a:gd name="connsiteY19" fmla="*/ 36241 h 43983"/>
                <a:gd name="connsiteX20" fmla="*/ 30489 w 33924"/>
                <a:gd name="connsiteY20" fmla="*/ 23942 h 43983"/>
                <a:gd name="connsiteX21" fmla="*/ 19206 w 33924"/>
                <a:gd name="connsiteY21" fmla="*/ 13815 h 43983"/>
                <a:gd name="connsiteX22" fmla="*/ 19206 w 33924"/>
                <a:gd name="connsiteY22" fmla="*/ 11502 h 43983"/>
                <a:gd name="connsiteX23" fmla="*/ 18263 w 33924"/>
                <a:gd name="connsiteY23" fmla="*/ 11502 h 43983"/>
                <a:gd name="connsiteX24" fmla="*/ 18263 w 33924"/>
                <a:gd name="connsiteY24" fmla="*/ 9402 h 43983"/>
                <a:gd name="connsiteX25" fmla="*/ 17614 w 33924"/>
                <a:gd name="connsiteY25" fmla="*/ 9402 h 43983"/>
                <a:gd name="connsiteX26" fmla="*/ 18263 w 33924"/>
                <a:gd name="connsiteY26" fmla="*/ 7089 h 43983"/>
                <a:gd name="connsiteX27" fmla="*/ 17614 w 33924"/>
                <a:gd name="connsiteY27" fmla="*/ 7089 h 43983"/>
                <a:gd name="connsiteX28" fmla="*/ 16961 w 33924"/>
                <a:gd name="connsiteY28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8263 w 33924"/>
                <a:gd name="connsiteY25" fmla="*/ 7089 h 43983"/>
                <a:gd name="connsiteX26" fmla="*/ 17614 w 33924"/>
                <a:gd name="connsiteY26" fmla="*/ 7089 h 43983"/>
                <a:gd name="connsiteX27" fmla="*/ 16961 w 33924"/>
                <a:gd name="connsiteY27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7614 w 33924"/>
                <a:gd name="connsiteY25" fmla="*/ 7089 h 43983"/>
                <a:gd name="connsiteX26" fmla="*/ 16961 w 33924"/>
                <a:gd name="connsiteY26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7614 w 33924"/>
                <a:gd name="connsiteY24" fmla="*/ 7089 h 43983"/>
                <a:gd name="connsiteX25" fmla="*/ 16961 w 33924"/>
                <a:gd name="connsiteY25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6961 w 33924"/>
                <a:gd name="connsiteY24" fmla="*/ 0 h 43983"/>
                <a:gd name="connsiteX0" fmla="*/ 16961 w 33924"/>
                <a:gd name="connsiteY0" fmla="*/ 0 h 43983"/>
                <a:gd name="connsiteX1" fmla="*/ 16312 w 33924"/>
                <a:gd name="connsiteY1" fmla="*/ 9402 h 43983"/>
                <a:gd name="connsiteX2" fmla="*/ 15660 w 33924"/>
                <a:gd name="connsiteY2" fmla="*/ 9402 h 43983"/>
                <a:gd name="connsiteX3" fmla="*/ 15660 w 33924"/>
                <a:gd name="connsiteY3" fmla="*/ 11502 h 43983"/>
                <a:gd name="connsiteX4" fmla="*/ 14721 w 33924"/>
                <a:gd name="connsiteY4" fmla="*/ 11502 h 43983"/>
                <a:gd name="connsiteX5" fmla="*/ 14721 w 33924"/>
                <a:gd name="connsiteY5" fmla="*/ 13815 h 43983"/>
                <a:gd name="connsiteX6" fmla="*/ 3437 w 33924"/>
                <a:gd name="connsiteY6" fmla="*/ 23942 h 43983"/>
                <a:gd name="connsiteX7" fmla="*/ 3437 w 33924"/>
                <a:gd name="connsiteY7" fmla="*/ 36241 h 43983"/>
                <a:gd name="connsiteX8" fmla="*/ 2281 w 33924"/>
                <a:gd name="connsiteY8" fmla="*/ 36241 h 43983"/>
                <a:gd name="connsiteX9" fmla="*/ 2281 w 33924"/>
                <a:gd name="connsiteY9" fmla="*/ 38627 h 43983"/>
                <a:gd name="connsiteX10" fmla="*/ 3437 w 33924"/>
                <a:gd name="connsiteY10" fmla="*/ 38627 h 43983"/>
                <a:gd name="connsiteX11" fmla="*/ 3437 w 33924"/>
                <a:gd name="connsiteY11" fmla="*/ 43983 h 43983"/>
                <a:gd name="connsiteX12" fmla="*/ 30489 w 33924"/>
                <a:gd name="connsiteY12" fmla="*/ 43983 h 43983"/>
                <a:gd name="connsiteX13" fmla="*/ 30489 w 33924"/>
                <a:gd name="connsiteY13" fmla="*/ 38627 h 43983"/>
                <a:gd name="connsiteX14" fmla="*/ 31647 w 33924"/>
                <a:gd name="connsiteY14" fmla="*/ 38627 h 43983"/>
                <a:gd name="connsiteX15" fmla="*/ 31647 w 33924"/>
                <a:gd name="connsiteY15" fmla="*/ 36241 h 43983"/>
                <a:gd name="connsiteX16" fmla="*/ 30489 w 33924"/>
                <a:gd name="connsiteY16" fmla="*/ 36241 h 43983"/>
                <a:gd name="connsiteX17" fmla="*/ 30489 w 33924"/>
                <a:gd name="connsiteY17" fmla="*/ 23942 h 43983"/>
                <a:gd name="connsiteX18" fmla="*/ 19206 w 33924"/>
                <a:gd name="connsiteY18" fmla="*/ 13815 h 43983"/>
                <a:gd name="connsiteX19" fmla="*/ 19206 w 33924"/>
                <a:gd name="connsiteY19" fmla="*/ 11502 h 43983"/>
                <a:gd name="connsiteX20" fmla="*/ 18263 w 33924"/>
                <a:gd name="connsiteY20" fmla="*/ 11502 h 43983"/>
                <a:gd name="connsiteX21" fmla="*/ 18263 w 33924"/>
                <a:gd name="connsiteY21" fmla="*/ 9402 h 43983"/>
                <a:gd name="connsiteX22" fmla="*/ 17614 w 33924"/>
                <a:gd name="connsiteY22" fmla="*/ 9402 h 43983"/>
                <a:gd name="connsiteX23" fmla="*/ 16961 w 33924"/>
                <a:gd name="connsiteY23" fmla="*/ 0 h 4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924" h="43983" extrusionOk="0">
                  <a:moveTo>
                    <a:pt x="16961" y="0"/>
                  </a:moveTo>
                  <a:cubicBezTo>
                    <a:pt x="16744" y="0"/>
                    <a:pt x="16529" y="7835"/>
                    <a:pt x="16312" y="9402"/>
                  </a:cubicBezTo>
                  <a:lnTo>
                    <a:pt x="15660" y="9402"/>
                  </a:lnTo>
                  <a:lnTo>
                    <a:pt x="15660" y="11502"/>
                  </a:lnTo>
                  <a:lnTo>
                    <a:pt x="14721" y="11502"/>
                  </a:lnTo>
                  <a:lnTo>
                    <a:pt x="14721" y="13815"/>
                  </a:lnTo>
                  <a:cubicBezTo>
                    <a:pt x="14721" y="13815"/>
                    <a:pt x="8643" y="19388"/>
                    <a:pt x="3437" y="23942"/>
                  </a:cubicBezTo>
                  <a:cubicBezTo>
                    <a:pt x="-1772" y="28500"/>
                    <a:pt x="-471" y="34722"/>
                    <a:pt x="3437" y="36241"/>
                  </a:cubicBezTo>
                  <a:lnTo>
                    <a:pt x="2281" y="36241"/>
                  </a:lnTo>
                  <a:lnTo>
                    <a:pt x="2281" y="38627"/>
                  </a:lnTo>
                  <a:lnTo>
                    <a:pt x="3437" y="38627"/>
                  </a:lnTo>
                  <a:lnTo>
                    <a:pt x="3437" y="43983"/>
                  </a:lnTo>
                  <a:lnTo>
                    <a:pt x="30489" y="43983"/>
                  </a:lnTo>
                  <a:lnTo>
                    <a:pt x="30489" y="38627"/>
                  </a:lnTo>
                  <a:lnTo>
                    <a:pt x="31647" y="38627"/>
                  </a:lnTo>
                  <a:lnTo>
                    <a:pt x="31647" y="36241"/>
                  </a:lnTo>
                  <a:lnTo>
                    <a:pt x="30489" y="36241"/>
                  </a:lnTo>
                  <a:cubicBezTo>
                    <a:pt x="34395" y="34722"/>
                    <a:pt x="35697" y="28500"/>
                    <a:pt x="30489" y="23942"/>
                  </a:cubicBezTo>
                  <a:cubicBezTo>
                    <a:pt x="25283" y="19388"/>
                    <a:pt x="19206" y="13815"/>
                    <a:pt x="19206" y="13815"/>
                  </a:cubicBezTo>
                  <a:lnTo>
                    <a:pt x="19206" y="11502"/>
                  </a:lnTo>
                  <a:lnTo>
                    <a:pt x="18263" y="11502"/>
                  </a:lnTo>
                  <a:lnTo>
                    <a:pt x="18263" y="9402"/>
                  </a:lnTo>
                  <a:lnTo>
                    <a:pt x="17614" y="9402"/>
                  </a:lnTo>
                  <a:cubicBezTo>
                    <a:pt x="17396" y="6268"/>
                    <a:pt x="17179" y="3134"/>
                    <a:pt x="16961" y="0"/>
                  </a:cubicBezTo>
                  <a:close/>
                </a:path>
              </a:pathLst>
            </a:custGeom>
            <a:solidFill>
              <a:srgbClr val="FCE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مستطيل 134">
              <a:extLst>
                <a:ext uri="{FF2B5EF4-FFF2-40B4-BE49-F238E27FC236}">
                  <a16:creationId xmlns:a16="http://schemas.microsoft.com/office/drawing/2014/main" id="{920DE275-BE69-494D-A408-D5A2CF2389DD}"/>
                </a:ext>
              </a:extLst>
            </p:cNvPr>
            <p:cNvSpPr/>
            <p:nvPr/>
          </p:nvSpPr>
          <p:spPr>
            <a:xfrm>
              <a:off x="10387965" y="4137342"/>
              <a:ext cx="914400" cy="1958657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6" name="مخطط انسيابي: مهلة 135">
              <a:extLst>
                <a:ext uri="{FF2B5EF4-FFF2-40B4-BE49-F238E27FC236}">
                  <a16:creationId xmlns:a16="http://schemas.microsoft.com/office/drawing/2014/main" id="{51491636-D936-4971-B0EF-68EE47809146}"/>
                </a:ext>
              </a:extLst>
            </p:cNvPr>
            <p:cNvSpPr/>
            <p:nvPr/>
          </p:nvSpPr>
          <p:spPr>
            <a:xfrm rot="16200000">
              <a:off x="10673959" y="4745960"/>
              <a:ext cx="338501" cy="338501"/>
            </a:xfrm>
            <a:prstGeom prst="flowChartDelay">
              <a:avLst/>
            </a:prstGeom>
            <a:solidFill>
              <a:srgbClr val="FF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7" name="مستطيل 136">
              <a:extLst>
                <a:ext uri="{FF2B5EF4-FFF2-40B4-BE49-F238E27FC236}">
                  <a16:creationId xmlns:a16="http://schemas.microsoft.com/office/drawing/2014/main" id="{C727ED1D-BCB6-471F-8178-6B5C1FFC4312}"/>
                </a:ext>
              </a:extLst>
            </p:cNvPr>
            <p:cNvSpPr/>
            <p:nvPr/>
          </p:nvSpPr>
          <p:spPr>
            <a:xfrm>
              <a:off x="10342245" y="4306670"/>
              <a:ext cx="1005840" cy="92333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138" name="مستطيل 137">
              <a:extLst>
                <a:ext uri="{FF2B5EF4-FFF2-40B4-BE49-F238E27FC236}">
                  <a16:creationId xmlns:a16="http://schemas.microsoft.com/office/drawing/2014/main" id="{C0F309B7-11F3-479B-A99A-124BD043015A}"/>
                </a:ext>
              </a:extLst>
            </p:cNvPr>
            <p:cNvSpPr/>
            <p:nvPr/>
          </p:nvSpPr>
          <p:spPr>
            <a:xfrm>
              <a:off x="10342245" y="5260348"/>
              <a:ext cx="1005840" cy="92333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</p:grpSp>
      <p:sp>
        <p:nvSpPr>
          <p:cNvPr id="89" name="شكل حر: شكل 88">
            <a:extLst>
              <a:ext uri="{FF2B5EF4-FFF2-40B4-BE49-F238E27FC236}">
                <a16:creationId xmlns:a16="http://schemas.microsoft.com/office/drawing/2014/main" id="{4F65D938-0D12-4B7E-9671-2593BF4B54EA}"/>
              </a:ext>
            </a:extLst>
          </p:cNvPr>
          <p:cNvSpPr/>
          <p:nvPr/>
        </p:nvSpPr>
        <p:spPr>
          <a:xfrm flipH="1">
            <a:off x="10887043" y="3041083"/>
            <a:ext cx="535853" cy="627141"/>
          </a:xfrm>
          <a:custGeom>
            <a:avLst/>
            <a:gdLst>
              <a:gd name="connsiteX0" fmla="*/ 404813 w 599568"/>
              <a:gd name="connsiteY0" fmla="*/ 33338 h 701710"/>
              <a:gd name="connsiteX1" fmla="*/ 297180 w 599568"/>
              <a:gd name="connsiteY1" fmla="*/ 0 h 701710"/>
              <a:gd name="connsiteX2" fmla="*/ 363855 w 599568"/>
              <a:gd name="connsiteY2" fmla="*/ 406718 h 701710"/>
              <a:gd name="connsiteX3" fmla="*/ 0 w 599568"/>
              <a:gd name="connsiteY3" fmla="*/ 599123 h 701710"/>
              <a:gd name="connsiteX4" fmla="*/ 91440 w 599568"/>
              <a:gd name="connsiteY4" fmla="*/ 664845 h 701710"/>
              <a:gd name="connsiteX5" fmla="*/ 562928 w 599568"/>
              <a:gd name="connsiteY5" fmla="*/ 505778 h 701710"/>
              <a:gd name="connsiteX6" fmla="*/ 404813 w 599568"/>
              <a:gd name="connsiteY6" fmla="*/ 33338 h 70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68" h="701710">
                <a:moveTo>
                  <a:pt x="404813" y="33338"/>
                </a:moveTo>
                <a:cubicBezTo>
                  <a:pt x="369570" y="16192"/>
                  <a:pt x="333375" y="4763"/>
                  <a:pt x="297180" y="0"/>
                </a:cubicBezTo>
                <a:cubicBezTo>
                  <a:pt x="401955" y="103823"/>
                  <a:pt x="433388" y="266700"/>
                  <a:pt x="363855" y="406718"/>
                </a:cubicBezTo>
                <a:cubicBezTo>
                  <a:pt x="295275" y="546735"/>
                  <a:pt x="144780" y="619125"/>
                  <a:pt x="0" y="599123"/>
                </a:cubicBezTo>
                <a:cubicBezTo>
                  <a:pt x="25717" y="624840"/>
                  <a:pt x="57150" y="647700"/>
                  <a:pt x="91440" y="664845"/>
                </a:cubicBezTo>
                <a:cubicBezTo>
                  <a:pt x="265748" y="751523"/>
                  <a:pt x="477203" y="680085"/>
                  <a:pt x="562928" y="505778"/>
                </a:cubicBezTo>
                <a:cubicBezTo>
                  <a:pt x="648653" y="331470"/>
                  <a:pt x="579120" y="120968"/>
                  <a:pt x="404813" y="33338"/>
                </a:cubicBezTo>
                <a:close/>
              </a:path>
            </a:pathLst>
          </a:custGeom>
          <a:solidFill>
            <a:srgbClr val="FCEBF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8681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صورة 88">
            <a:extLst>
              <a:ext uri="{FF2B5EF4-FFF2-40B4-BE49-F238E27FC236}">
                <a16:creationId xmlns:a16="http://schemas.microsoft.com/office/drawing/2014/main" id="{02936D64-8C76-4196-B010-EA4450B09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78802" flipH="1">
            <a:off x="1611877" y="1673331"/>
            <a:ext cx="3379265" cy="4783258"/>
          </a:xfrm>
          <a:prstGeom prst="rect">
            <a:avLst/>
          </a:prstGeom>
        </p:spPr>
      </p:pic>
      <p:sp>
        <p:nvSpPr>
          <p:cNvPr id="56" name="فقاعة الكلام: بيضاوية 55">
            <a:extLst>
              <a:ext uri="{FF2B5EF4-FFF2-40B4-BE49-F238E27FC236}">
                <a16:creationId xmlns:a16="http://schemas.microsoft.com/office/drawing/2014/main" id="{51717212-1C27-400A-A6A1-CF1C56A439EA}"/>
              </a:ext>
            </a:extLst>
          </p:cNvPr>
          <p:cNvSpPr/>
          <p:nvPr/>
        </p:nvSpPr>
        <p:spPr>
          <a:xfrm>
            <a:off x="5054334" y="1115123"/>
            <a:ext cx="5394723" cy="2947686"/>
          </a:xfrm>
          <a:prstGeom prst="wedgeEllipseCallout">
            <a:avLst>
              <a:gd name="adj1" fmla="val -52830"/>
              <a:gd name="adj2" fmla="val 38074"/>
            </a:avLst>
          </a:prstGeom>
          <a:solidFill>
            <a:srgbClr val="FCEBF1"/>
          </a:solidFill>
          <a:ln w="57150">
            <a:solidFill>
              <a:srgbClr val="FA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8DBD42D7-47DE-49F7-9D18-A2F2BD96E57D}"/>
              </a:ext>
            </a:extLst>
          </p:cNvPr>
          <p:cNvGrpSpPr/>
          <p:nvPr/>
        </p:nvGrpSpPr>
        <p:grpSpPr>
          <a:xfrm rot="19507998">
            <a:off x="-1066466" y="-1002497"/>
            <a:ext cx="3825159" cy="2248535"/>
            <a:chOff x="-1981895" y="-1225446"/>
            <a:chExt cx="3825159" cy="2248535"/>
          </a:xfrm>
        </p:grpSpPr>
        <p:sp>
          <p:nvSpPr>
            <p:cNvPr id="7" name="شكل بيضاوي 6">
              <a:extLst>
                <a:ext uri="{FF2B5EF4-FFF2-40B4-BE49-F238E27FC236}">
                  <a16:creationId xmlns:a16="http://schemas.microsoft.com/office/drawing/2014/main" id="{FF962D54-E949-4C72-8B52-B4DA4CFB3B6C}"/>
                </a:ext>
              </a:extLst>
            </p:cNvPr>
            <p:cNvSpPr/>
            <p:nvPr/>
          </p:nvSpPr>
          <p:spPr>
            <a:xfrm>
              <a:off x="197723" y="-622452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شكل بيضاوي 7">
              <a:extLst>
                <a:ext uri="{FF2B5EF4-FFF2-40B4-BE49-F238E27FC236}">
                  <a16:creationId xmlns:a16="http://schemas.microsoft.com/office/drawing/2014/main" id="{0EACFE68-CA98-43D5-831D-039FB0EDAA33}"/>
                </a:ext>
              </a:extLst>
            </p:cNvPr>
            <p:cNvSpPr/>
            <p:nvPr/>
          </p:nvSpPr>
          <p:spPr>
            <a:xfrm>
              <a:off x="-607280" y="-920347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شكل بيضاوي 8">
              <a:extLst>
                <a:ext uri="{FF2B5EF4-FFF2-40B4-BE49-F238E27FC236}">
                  <a16:creationId xmlns:a16="http://schemas.microsoft.com/office/drawing/2014/main" id="{0925EE89-96F0-4531-983F-48CFD21EE54D}"/>
                </a:ext>
              </a:extLst>
            </p:cNvPr>
            <p:cNvSpPr/>
            <p:nvPr/>
          </p:nvSpPr>
          <p:spPr>
            <a:xfrm>
              <a:off x="-1981895" y="-1225446"/>
              <a:ext cx="1946966" cy="1946966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/>
            </a:p>
          </p:txBody>
        </p:sp>
      </p:grpSp>
      <p:sp>
        <p:nvSpPr>
          <p:cNvPr id="72" name="شكل حر: شكل 71">
            <a:extLst>
              <a:ext uri="{FF2B5EF4-FFF2-40B4-BE49-F238E27FC236}">
                <a16:creationId xmlns:a16="http://schemas.microsoft.com/office/drawing/2014/main" id="{FE3D6D91-86B4-446B-BDE8-47AFA3FF3EA7}"/>
              </a:ext>
            </a:extLst>
          </p:cNvPr>
          <p:cNvSpPr/>
          <p:nvPr/>
        </p:nvSpPr>
        <p:spPr>
          <a:xfrm flipH="1">
            <a:off x="319302" y="673560"/>
            <a:ext cx="286757" cy="293224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3" name="شكل حر: شكل 72">
            <a:extLst>
              <a:ext uri="{FF2B5EF4-FFF2-40B4-BE49-F238E27FC236}">
                <a16:creationId xmlns:a16="http://schemas.microsoft.com/office/drawing/2014/main" id="{1DBC0DB7-9179-407D-B48E-F8A0BD852A57}"/>
              </a:ext>
            </a:extLst>
          </p:cNvPr>
          <p:cNvSpPr/>
          <p:nvPr/>
        </p:nvSpPr>
        <p:spPr>
          <a:xfrm flipH="1">
            <a:off x="735509" y="206912"/>
            <a:ext cx="447141" cy="457225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4" name="شكل حر: شكل 73">
            <a:extLst>
              <a:ext uri="{FF2B5EF4-FFF2-40B4-BE49-F238E27FC236}">
                <a16:creationId xmlns:a16="http://schemas.microsoft.com/office/drawing/2014/main" id="{61EF126A-5867-4EC8-ADF4-BCADA5066326}"/>
              </a:ext>
            </a:extLst>
          </p:cNvPr>
          <p:cNvSpPr/>
          <p:nvPr/>
        </p:nvSpPr>
        <p:spPr>
          <a:xfrm flipH="1">
            <a:off x="1354887" y="98131"/>
            <a:ext cx="247612" cy="253196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grpSp>
        <p:nvGrpSpPr>
          <p:cNvPr id="92" name="مجموعة 91">
            <a:extLst>
              <a:ext uri="{FF2B5EF4-FFF2-40B4-BE49-F238E27FC236}">
                <a16:creationId xmlns:a16="http://schemas.microsoft.com/office/drawing/2014/main" id="{2FA62D80-AE1A-4591-A625-D5DB32CBA35F}"/>
              </a:ext>
            </a:extLst>
          </p:cNvPr>
          <p:cNvGrpSpPr/>
          <p:nvPr/>
        </p:nvGrpSpPr>
        <p:grpSpPr>
          <a:xfrm>
            <a:off x="9923504" y="225349"/>
            <a:ext cx="2377152" cy="1290498"/>
            <a:chOff x="9923504" y="225349"/>
            <a:chExt cx="2377152" cy="1290498"/>
          </a:xfrm>
        </p:grpSpPr>
        <p:sp>
          <p:nvSpPr>
            <p:cNvPr id="93" name="شكل بيضاوي 57">
              <a:extLst>
                <a:ext uri="{FF2B5EF4-FFF2-40B4-BE49-F238E27FC236}">
                  <a16:creationId xmlns:a16="http://schemas.microsoft.com/office/drawing/2014/main" id="{B7540E75-5FEF-4EF5-AEB1-6C80C0F1FA9D}"/>
                </a:ext>
              </a:extLst>
            </p:cNvPr>
            <p:cNvSpPr/>
            <p:nvPr/>
          </p:nvSpPr>
          <p:spPr>
            <a:xfrm rot="1628997">
              <a:off x="9923504" y="406936"/>
              <a:ext cx="2377152" cy="866519"/>
            </a:xfrm>
            <a:custGeom>
              <a:avLst/>
              <a:gdLst>
                <a:gd name="connsiteX0" fmla="*/ 0 w 2377152"/>
                <a:gd name="connsiteY0" fmla="*/ 1188576 h 2377152"/>
                <a:gd name="connsiteX1" fmla="*/ 1188576 w 2377152"/>
                <a:gd name="connsiteY1" fmla="*/ 0 h 2377152"/>
                <a:gd name="connsiteX2" fmla="*/ 2377152 w 2377152"/>
                <a:gd name="connsiteY2" fmla="*/ 1188576 h 2377152"/>
                <a:gd name="connsiteX3" fmla="*/ 1188576 w 2377152"/>
                <a:gd name="connsiteY3" fmla="*/ 2377152 h 2377152"/>
                <a:gd name="connsiteX4" fmla="*/ 0 w 2377152"/>
                <a:gd name="connsiteY4" fmla="*/ 1188576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4" fmla="*/ 1280016 w 2377152"/>
                <a:gd name="connsiteY4" fmla="*/ 91440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0" fmla="*/ 2377152 w 2377152"/>
                <a:gd name="connsiteY0" fmla="*/ 0 h 1188576"/>
                <a:gd name="connsiteX1" fmla="*/ 1188576 w 2377152"/>
                <a:gd name="connsiteY1" fmla="*/ 1188576 h 1188576"/>
                <a:gd name="connsiteX2" fmla="*/ 0 w 2377152"/>
                <a:gd name="connsiteY2" fmla="*/ 0 h 118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7152" h="1188576">
                  <a:moveTo>
                    <a:pt x="2377152" y="0"/>
                  </a:moveTo>
                  <a:cubicBezTo>
                    <a:pt x="2377152" y="656432"/>
                    <a:pt x="1845008" y="1188576"/>
                    <a:pt x="1188576" y="1188576"/>
                  </a:cubicBezTo>
                  <a:cubicBezTo>
                    <a:pt x="532144" y="1188576"/>
                    <a:pt x="0" y="656432"/>
                    <a:pt x="0" y="0"/>
                  </a:cubicBezTo>
                </a:path>
              </a:pathLst>
            </a:custGeom>
            <a:noFill/>
            <a:ln>
              <a:solidFill>
                <a:srgbClr val="F9D9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4" name="شكل حر: شكل 93">
              <a:extLst>
                <a:ext uri="{FF2B5EF4-FFF2-40B4-BE49-F238E27FC236}">
                  <a16:creationId xmlns:a16="http://schemas.microsoft.com/office/drawing/2014/main" id="{3736F185-46C0-4A13-A2F6-C1C85D1F45E4}"/>
                </a:ext>
              </a:extLst>
            </p:cNvPr>
            <p:cNvSpPr/>
            <p:nvPr/>
          </p:nvSpPr>
          <p:spPr>
            <a:xfrm rot="7756009" flipH="1">
              <a:off x="11677483" y="1277814"/>
              <a:ext cx="235379" cy="240687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5" name="شكل حر: شكل 94">
              <a:extLst>
                <a:ext uri="{FF2B5EF4-FFF2-40B4-BE49-F238E27FC236}">
                  <a16:creationId xmlns:a16="http://schemas.microsoft.com/office/drawing/2014/main" id="{E3570936-A9C9-4ED4-8DB9-D10A9F189CB9}"/>
                </a:ext>
              </a:extLst>
            </p:cNvPr>
            <p:cNvSpPr/>
            <p:nvPr/>
          </p:nvSpPr>
          <p:spPr>
            <a:xfrm rot="19769915" flipH="1">
              <a:off x="10694967" y="1068978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F3C63C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6" name="شكل حر: شكل 95">
              <a:extLst>
                <a:ext uri="{FF2B5EF4-FFF2-40B4-BE49-F238E27FC236}">
                  <a16:creationId xmlns:a16="http://schemas.microsoft.com/office/drawing/2014/main" id="{7E60EF15-1271-496C-B2FE-FA786092082F}"/>
                </a:ext>
              </a:extLst>
            </p:cNvPr>
            <p:cNvSpPr/>
            <p:nvPr/>
          </p:nvSpPr>
          <p:spPr>
            <a:xfrm flipH="1">
              <a:off x="10089908" y="225349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0F8E8F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</p:grpSp>
      <p:sp>
        <p:nvSpPr>
          <p:cNvPr id="111" name="شكل حر: شكل 110">
            <a:extLst>
              <a:ext uri="{FF2B5EF4-FFF2-40B4-BE49-F238E27FC236}">
                <a16:creationId xmlns:a16="http://schemas.microsoft.com/office/drawing/2014/main" id="{F8FFEB96-8B55-4259-8370-F428ED381F96}"/>
              </a:ext>
            </a:extLst>
          </p:cNvPr>
          <p:cNvSpPr/>
          <p:nvPr/>
        </p:nvSpPr>
        <p:spPr>
          <a:xfrm rot="1330170">
            <a:off x="4982293" y="6345729"/>
            <a:ext cx="120539" cy="144236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112" name="شكل حر: شكل 111">
            <a:extLst>
              <a:ext uri="{FF2B5EF4-FFF2-40B4-BE49-F238E27FC236}">
                <a16:creationId xmlns:a16="http://schemas.microsoft.com/office/drawing/2014/main" id="{BB4866A3-CE5F-4100-AD6F-237C0D2DF231}"/>
              </a:ext>
            </a:extLst>
          </p:cNvPr>
          <p:cNvSpPr/>
          <p:nvPr/>
        </p:nvSpPr>
        <p:spPr>
          <a:xfrm rot="1330170">
            <a:off x="2005924" y="6398494"/>
            <a:ext cx="120539" cy="144236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113" name="شكل حر: شكل 112">
            <a:extLst>
              <a:ext uri="{FF2B5EF4-FFF2-40B4-BE49-F238E27FC236}">
                <a16:creationId xmlns:a16="http://schemas.microsoft.com/office/drawing/2014/main" id="{B7CC4180-8D03-4DE9-BA2E-D0B61C973E85}"/>
              </a:ext>
            </a:extLst>
          </p:cNvPr>
          <p:cNvSpPr/>
          <p:nvPr/>
        </p:nvSpPr>
        <p:spPr>
          <a:xfrm rot="389822">
            <a:off x="1556004" y="5999470"/>
            <a:ext cx="120539" cy="144236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114" name="شكل حر: شكل 113">
            <a:extLst>
              <a:ext uri="{FF2B5EF4-FFF2-40B4-BE49-F238E27FC236}">
                <a16:creationId xmlns:a16="http://schemas.microsoft.com/office/drawing/2014/main" id="{288BECE7-902A-47D3-BBE3-B87231229D8F}"/>
              </a:ext>
            </a:extLst>
          </p:cNvPr>
          <p:cNvSpPr/>
          <p:nvPr/>
        </p:nvSpPr>
        <p:spPr>
          <a:xfrm rot="871710">
            <a:off x="3388550" y="5956265"/>
            <a:ext cx="271522" cy="324900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2AC6F911-28C8-495A-A77F-B3D8D3FB4B88}"/>
              </a:ext>
            </a:extLst>
          </p:cNvPr>
          <p:cNvSpPr txBox="1"/>
          <p:nvPr/>
        </p:nvSpPr>
        <p:spPr>
          <a:xfrm>
            <a:off x="5346136" y="1496916"/>
            <a:ext cx="481111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والافطار عند </a:t>
            </a:r>
            <a:r>
              <a:rPr lang="ar-SA" sz="6000" dirty="0">
                <a:solidFill>
                  <a:srgbClr val="8D4A9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غروب الشمس</a:t>
            </a:r>
          </a:p>
        </p:txBody>
      </p:sp>
      <p:sp>
        <p:nvSpPr>
          <p:cNvPr id="58" name="شكل حر: شكل 57">
            <a:extLst>
              <a:ext uri="{FF2B5EF4-FFF2-40B4-BE49-F238E27FC236}">
                <a16:creationId xmlns:a16="http://schemas.microsoft.com/office/drawing/2014/main" id="{668EC89F-0992-4DF6-A798-E40F579D2CC0}"/>
              </a:ext>
            </a:extLst>
          </p:cNvPr>
          <p:cNvSpPr/>
          <p:nvPr/>
        </p:nvSpPr>
        <p:spPr>
          <a:xfrm>
            <a:off x="7620294" y="3400452"/>
            <a:ext cx="382406" cy="380787"/>
          </a:xfrm>
          <a:custGeom>
            <a:avLst/>
            <a:gdLst>
              <a:gd name="connsiteX0" fmla="*/ 373131 w 382406"/>
              <a:gd name="connsiteY0" fmla="*/ 167640 h 380787"/>
              <a:gd name="connsiteX1" fmla="*/ 380751 w 382406"/>
              <a:gd name="connsiteY1" fmla="*/ 138113 h 380787"/>
              <a:gd name="connsiteX2" fmla="*/ 355986 w 382406"/>
              <a:gd name="connsiteY2" fmla="*/ 120968 h 380787"/>
              <a:gd name="connsiteX3" fmla="*/ 268356 w 382406"/>
              <a:gd name="connsiteY3" fmla="*/ 120968 h 380787"/>
              <a:gd name="connsiteX4" fmla="*/ 243591 w 382406"/>
              <a:gd name="connsiteY4" fmla="*/ 102870 h 380787"/>
              <a:gd name="connsiteX5" fmla="*/ 215968 w 382406"/>
              <a:gd name="connsiteY5" fmla="*/ 18097 h 380787"/>
              <a:gd name="connsiteX6" fmla="*/ 191203 w 382406"/>
              <a:gd name="connsiteY6" fmla="*/ 0 h 380787"/>
              <a:gd name="connsiteX7" fmla="*/ 166438 w 382406"/>
              <a:gd name="connsiteY7" fmla="*/ 18097 h 380787"/>
              <a:gd name="connsiteX8" fmla="*/ 138816 w 382406"/>
              <a:gd name="connsiteY8" fmla="*/ 102870 h 380787"/>
              <a:gd name="connsiteX9" fmla="*/ 114051 w 382406"/>
              <a:gd name="connsiteY9" fmla="*/ 120968 h 380787"/>
              <a:gd name="connsiteX10" fmla="*/ 26421 w 382406"/>
              <a:gd name="connsiteY10" fmla="*/ 120968 h 380787"/>
              <a:gd name="connsiteX11" fmla="*/ 1656 w 382406"/>
              <a:gd name="connsiteY11" fmla="*/ 138113 h 380787"/>
              <a:gd name="connsiteX12" fmla="*/ 9276 w 382406"/>
              <a:gd name="connsiteY12" fmla="*/ 167640 h 380787"/>
              <a:gd name="connsiteX13" fmla="*/ 39756 w 382406"/>
              <a:gd name="connsiteY13" fmla="*/ 195263 h 380787"/>
              <a:gd name="connsiteX14" fmla="*/ 78808 w 382406"/>
              <a:gd name="connsiteY14" fmla="*/ 229552 h 380787"/>
              <a:gd name="connsiteX15" fmla="*/ 86428 w 382406"/>
              <a:gd name="connsiteY15" fmla="*/ 241935 h 380787"/>
              <a:gd name="connsiteX16" fmla="*/ 86428 w 382406"/>
              <a:gd name="connsiteY16" fmla="*/ 257175 h 380787"/>
              <a:gd name="connsiteX17" fmla="*/ 59758 w 382406"/>
              <a:gd name="connsiteY17" fmla="*/ 346710 h 380787"/>
              <a:gd name="connsiteX18" fmla="*/ 69283 w 382406"/>
              <a:gd name="connsiteY18" fmla="*/ 375285 h 380787"/>
              <a:gd name="connsiteX19" fmla="*/ 99763 w 382406"/>
              <a:gd name="connsiteY19" fmla="*/ 376238 h 380787"/>
              <a:gd name="connsiteX20" fmla="*/ 175963 w 382406"/>
              <a:gd name="connsiteY20" fmla="*/ 322898 h 380787"/>
              <a:gd name="connsiteX21" fmla="*/ 205491 w 382406"/>
              <a:gd name="connsiteY21" fmla="*/ 322898 h 380787"/>
              <a:gd name="connsiteX22" fmla="*/ 281691 w 382406"/>
              <a:gd name="connsiteY22" fmla="*/ 376238 h 380787"/>
              <a:gd name="connsiteX23" fmla="*/ 312171 w 382406"/>
              <a:gd name="connsiteY23" fmla="*/ 375285 h 380787"/>
              <a:gd name="connsiteX24" fmla="*/ 321696 w 382406"/>
              <a:gd name="connsiteY24" fmla="*/ 346710 h 380787"/>
              <a:gd name="connsiteX25" fmla="*/ 295978 w 382406"/>
              <a:gd name="connsiteY25" fmla="*/ 257175 h 380787"/>
              <a:gd name="connsiteX26" fmla="*/ 303598 w 382406"/>
              <a:gd name="connsiteY26" fmla="*/ 229552 h 380787"/>
              <a:gd name="connsiteX27" fmla="*/ 373131 w 382406"/>
              <a:gd name="connsiteY27" fmla="*/ 167640 h 38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82406" h="380787">
                <a:moveTo>
                  <a:pt x="373131" y="167640"/>
                </a:moveTo>
                <a:cubicBezTo>
                  <a:pt x="381703" y="160020"/>
                  <a:pt x="384561" y="148590"/>
                  <a:pt x="380751" y="138113"/>
                </a:cubicBezTo>
                <a:cubicBezTo>
                  <a:pt x="376941" y="127635"/>
                  <a:pt x="367416" y="120968"/>
                  <a:pt x="355986" y="120968"/>
                </a:cubicBezTo>
                <a:lnTo>
                  <a:pt x="268356" y="120968"/>
                </a:lnTo>
                <a:cubicBezTo>
                  <a:pt x="256926" y="120968"/>
                  <a:pt x="247401" y="113348"/>
                  <a:pt x="243591" y="102870"/>
                </a:cubicBezTo>
                <a:lnTo>
                  <a:pt x="215968" y="18097"/>
                </a:lnTo>
                <a:cubicBezTo>
                  <a:pt x="212158" y="7620"/>
                  <a:pt x="202633" y="0"/>
                  <a:pt x="191203" y="0"/>
                </a:cubicBezTo>
                <a:cubicBezTo>
                  <a:pt x="179773" y="0"/>
                  <a:pt x="170248" y="7620"/>
                  <a:pt x="166438" y="18097"/>
                </a:cubicBezTo>
                <a:lnTo>
                  <a:pt x="138816" y="102870"/>
                </a:lnTo>
                <a:cubicBezTo>
                  <a:pt x="135006" y="113348"/>
                  <a:pt x="125481" y="120968"/>
                  <a:pt x="114051" y="120968"/>
                </a:cubicBezTo>
                <a:lnTo>
                  <a:pt x="26421" y="120968"/>
                </a:lnTo>
                <a:cubicBezTo>
                  <a:pt x="15943" y="120968"/>
                  <a:pt x="5466" y="127635"/>
                  <a:pt x="1656" y="138113"/>
                </a:cubicBezTo>
                <a:cubicBezTo>
                  <a:pt x="-2154" y="148590"/>
                  <a:pt x="703" y="160020"/>
                  <a:pt x="9276" y="167640"/>
                </a:cubicBezTo>
                <a:lnTo>
                  <a:pt x="39756" y="195263"/>
                </a:lnTo>
                <a:lnTo>
                  <a:pt x="78808" y="229552"/>
                </a:lnTo>
                <a:cubicBezTo>
                  <a:pt x="82618" y="233363"/>
                  <a:pt x="85476" y="237173"/>
                  <a:pt x="86428" y="241935"/>
                </a:cubicBezTo>
                <a:cubicBezTo>
                  <a:pt x="87381" y="246698"/>
                  <a:pt x="87381" y="252413"/>
                  <a:pt x="86428" y="257175"/>
                </a:cubicBezTo>
                <a:lnTo>
                  <a:pt x="59758" y="346710"/>
                </a:lnTo>
                <a:cubicBezTo>
                  <a:pt x="55948" y="357188"/>
                  <a:pt x="59758" y="368618"/>
                  <a:pt x="69283" y="375285"/>
                </a:cubicBezTo>
                <a:cubicBezTo>
                  <a:pt x="77856" y="381953"/>
                  <a:pt x="90238" y="381953"/>
                  <a:pt x="99763" y="376238"/>
                </a:cubicBezTo>
                <a:lnTo>
                  <a:pt x="175963" y="322898"/>
                </a:lnTo>
                <a:cubicBezTo>
                  <a:pt x="184536" y="316230"/>
                  <a:pt x="196918" y="316230"/>
                  <a:pt x="205491" y="322898"/>
                </a:cubicBezTo>
                <a:lnTo>
                  <a:pt x="281691" y="376238"/>
                </a:lnTo>
                <a:cubicBezTo>
                  <a:pt x="291216" y="382905"/>
                  <a:pt x="302646" y="381953"/>
                  <a:pt x="312171" y="375285"/>
                </a:cubicBezTo>
                <a:cubicBezTo>
                  <a:pt x="320743" y="368618"/>
                  <a:pt x="324553" y="357188"/>
                  <a:pt x="321696" y="346710"/>
                </a:cubicBezTo>
                <a:lnTo>
                  <a:pt x="295978" y="257175"/>
                </a:lnTo>
                <a:cubicBezTo>
                  <a:pt x="293121" y="247650"/>
                  <a:pt x="295978" y="236220"/>
                  <a:pt x="303598" y="229552"/>
                </a:cubicBezTo>
                <a:lnTo>
                  <a:pt x="373131" y="16764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59" name="شكل حر: شكل 58">
            <a:extLst>
              <a:ext uri="{FF2B5EF4-FFF2-40B4-BE49-F238E27FC236}">
                <a16:creationId xmlns:a16="http://schemas.microsoft.com/office/drawing/2014/main" id="{5B635900-826F-41E9-9489-110B6E7314C5}"/>
              </a:ext>
            </a:extLst>
          </p:cNvPr>
          <p:cNvSpPr/>
          <p:nvPr/>
        </p:nvSpPr>
        <p:spPr>
          <a:xfrm>
            <a:off x="6991001" y="3283883"/>
            <a:ext cx="244198" cy="243164"/>
          </a:xfrm>
          <a:custGeom>
            <a:avLst/>
            <a:gdLst>
              <a:gd name="connsiteX0" fmla="*/ 373131 w 382406"/>
              <a:gd name="connsiteY0" fmla="*/ 167640 h 380787"/>
              <a:gd name="connsiteX1" fmla="*/ 380751 w 382406"/>
              <a:gd name="connsiteY1" fmla="*/ 138113 h 380787"/>
              <a:gd name="connsiteX2" fmla="*/ 355986 w 382406"/>
              <a:gd name="connsiteY2" fmla="*/ 120968 h 380787"/>
              <a:gd name="connsiteX3" fmla="*/ 268356 w 382406"/>
              <a:gd name="connsiteY3" fmla="*/ 120968 h 380787"/>
              <a:gd name="connsiteX4" fmla="*/ 243591 w 382406"/>
              <a:gd name="connsiteY4" fmla="*/ 102870 h 380787"/>
              <a:gd name="connsiteX5" fmla="*/ 215968 w 382406"/>
              <a:gd name="connsiteY5" fmla="*/ 18097 h 380787"/>
              <a:gd name="connsiteX6" fmla="*/ 191203 w 382406"/>
              <a:gd name="connsiteY6" fmla="*/ 0 h 380787"/>
              <a:gd name="connsiteX7" fmla="*/ 166438 w 382406"/>
              <a:gd name="connsiteY7" fmla="*/ 18097 h 380787"/>
              <a:gd name="connsiteX8" fmla="*/ 138816 w 382406"/>
              <a:gd name="connsiteY8" fmla="*/ 102870 h 380787"/>
              <a:gd name="connsiteX9" fmla="*/ 114051 w 382406"/>
              <a:gd name="connsiteY9" fmla="*/ 120968 h 380787"/>
              <a:gd name="connsiteX10" fmla="*/ 26421 w 382406"/>
              <a:gd name="connsiteY10" fmla="*/ 120968 h 380787"/>
              <a:gd name="connsiteX11" fmla="*/ 1656 w 382406"/>
              <a:gd name="connsiteY11" fmla="*/ 138113 h 380787"/>
              <a:gd name="connsiteX12" fmla="*/ 9276 w 382406"/>
              <a:gd name="connsiteY12" fmla="*/ 167640 h 380787"/>
              <a:gd name="connsiteX13" fmla="*/ 39756 w 382406"/>
              <a:gd name="connsiteY13" fmla="*/ 195263 h 380787"/>
              <a:gd name="connsiteX14" fmla="*/ 78808 w 382406"/>
              <a:gd name="connsiteY14" fmla="*/ 229552 h 380787"/>
              <a:gd name="connsiteX15" fmla="*/ 86428 w 382406"/>
              <a:gd name="connsiteY15" fmla="*/ 241935 h 380787"/>
              <a:gd name="connsiteX16" fmla="*/ 86428 w 382406"/>
              <a:gd name="connsiteY16" fmla="*/ 257175 h 380787"/>
              <a:gd name="connsiteX17" fmla="*/ 59758 w 382406"/>
              <a:gd name="connsiteY17" fmla="*/ 346710 h 380787"/>
              <a:gd name="connsiteX18" fmla="*/ 69283 w 382406"/>
              <a:gd name="connsiteY18" fmla="*/ 375285 h 380787"/>
              <a:gd name="connsiteX19" fmla="*/ 99763 w 382406"/>
              <a:gd name="connsiteY19" fmla="*/ 376238 h 380787"/>
              <a:gd name="connsiteX20" fmla="*/ 175963 w 382406"/>
              <a:gd name="connsiteY20" fmla="*/ 322898 h 380787"/>
              <a:gd name="connsiteX21" fmla="*/ 205491 w 382406"/>
              <a:gd name="connsiteY21" fmla="*/ 322898 h 380787"/>
              <a:gd name="connsiteX22" fmla="*/ 281691 w 382406"/>
              <a:gd name="connsiteY22" fmla="*/ 376238 h 380787"/>
              <a:gd name="connsiteX23" fmla="*/ 312171 w 382406"/>
              <a:gd name="connsiteY23" fmla="*/ 375285 h 380787"/>
              <a:gd name="connsiteX24" fmla="*/ 321696 w 382406"/>
              <a:gd name="connsiteY24" fmla="*/ 346710 h 380787"/>
              <a:gd name="connsiteX25" fmla="*/ 295978 w 382406"/>
              <a:gd name="connsiteY25" fmla="*/ 257175 h 380787"/>
              <a:gd name="connsiteX26" fmla="*/ 303598 w 382406"/>
              <a:gd name="connsiteY26" fmla="*/ 229552 h 380787"/>
              <a:gd name="connsiteX27" fmla="*/ 373131 w 382406"/>
              <a:gd name="connsiteY27" fmla="*/ 167640 h 38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82406" h="380787">
                <a:moveTo>
                  <a:pt x="373131" y="167640"/>
                </a:moveTo>
                <a:cubicBezTo>
                  <a:pt x="381703" y="160020"/>
                  <a:pt x="384561" y="148590"/>
                  <a:pt x="380751" y="138113"/>
                </a:cubicBezTo>
                <a:cubicBezTo>
                  <a:pt x="376941" y="127635"/>
                  <a:pt x="367416" y="120968"/>
                  <a:pt x="355986" y="120968"/>
                </a:cubicBezTo>
                <a:lnTo>
                  <a:pt x="268356" y="120968"/>
                </a:lnTo>
                <a:cubicBezTo>
                  <a:pt x="256926" y="120968"/>
                  <a:pt x="247401" y="113348"/>
                  <a:pt x="243591" y="102870"/>
                </a:cubicBezTo>
                <a:lnTo>
                  <a:pt x="215968" y="18097"/>
                </a:lnTo>
                <a:cubicBezTo>
                  <a:pt x="212158" y="7620"/>
                  <a:pt x="202633" y="0"/>
                  <a:pt x="191203" y="0"/>
                </a:cubicBezTo>
                <a:cubicBezTo>
                  <a:pt x="179773" y="0"/>
                  <a:pt x="170248" y="7620"/>
                  <a:pt x="166438" y="18097"/>
                </a:cubicBezTo>
                <a:lnTo>
                  <a:pt x="138816" y="102870"/>
                </a:lnTo>
                <a:cubicBezTo>
                  <a:pt x="135006" y="113348"/>
                  <a:pt x="125481" y="120968"/>
                  <a:pt x="114051" y="120968"/>
                </a:cubicBezTo>
                <a:lnTo>
                  <a:pt x="26421" y="120968"/>
                </a:lnTo>
                <a:cubicBezTo>
                  <a:pt x="15943" y="120968"/>
                  <a:pt x="5466" y="127635"/>
                  <a:pt x="1656" y="138113"/>
                </a:cubicBezTo>
                <a:cubicBezTo>
                  <a:pt x="-2154" y="148590"/>
                  <a:pt x="703" y="160020"/>
                  <a:pt x="9276" y="167640"/>
                </a:cubicBezTo>
                <a:lnTo>
                  <a:pt x="39756" y="195263"/>
                </a:lnTo>
                <a:lnTo>
                  <a:pt x="78808" y="229552"/>
                </a:lnTo>
                <a:cubicBezTo>
                  <a:pt x="82618" y="233363"/>
                  <a:pt x="85476" y="237173"/>
                  <a:pt x="86428" y="241935"/>
                </a:cubicBezTo>
                <a:cubicBezTo>
                  <a:pt x="87381" y="246698"/>
                  <a:pt x="87381" y="252413"/>
                  <a:pt x="86428" y="257175"/>
                </a:cubicBezTo>
                <a:lnTo>
                  <a:pt x="59758" y="346710"/>
                </a:lnTo>
                <a:cubicBezTo>
                  <a:pt x="55948" y="357188"/>
                  <a:pt x="59758" y="368618"/>
                  <a:pt x="69283" y="375285"/>
                </a:cubicBezTo>
                <a:cubicBezTo>
                  <a:pt x="77856" y="381953"/>
                  <a:pt x="90238" y="381953"/>
                  <a:pt x="99763" y="376238"/>
                </a:cubicBezTo>
                <a:lnTo>
                  <a:pt x="175963" y="322898"/>
                </a:lnTo>
                <a:cubicBezTo>
                  <a:pt x="184536" y="316230"/>
                  <a:pt x="196918" y="316230"/>
                  <a:pt x="205491" y="322898"/>
                </a:cubicBezTo>
                <a:lnTo>
                  <a:pt x="281691" y="376238"/>
                </a:lnTo>
                <a:cubicBezTo>
                  <a:pt x="291216" y="382905"/>
                  <a:pt x="302646" y="381953"/>
                  <a:pt x="312171" y="375285"/>
                </a:cubicBezTo>
                <a:cubicBezTo>
                  <a:pt x="320743" y="368618"/>
                  <a:pt x="324553" y="357188"/>
                  <a:pt x="321696" y="346710"/>
                </a:cubicBezTo>
                <a:lnTo>
                  <a:pt x="295978" y="257175"/>
                </a:lnTo>
                <a:cubicBezTo>
                  <a:pt x="293121" y="247650"/>
                  <a:pt x="295978" y="236220"/>
                  <a:pt x="303598" y="229552"/>
                </a:cubicBezTo>
                <a:lnTo>
                  <a:pt x="373131" y="16764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5C1F9AE2-B547-488B-8ED2-DB2DECD62401}"/>
              </a:ext>
            </a:extLst>
          </p:cNvPr>
          <p:cNvGrpSpPr/>
          <p:nvPr/>
        </p:nvGrpSpPr>
        <p:grpSpPr>
          <a:xfrm>
            <a:off x="-528501" y="5225695"/>
            <a:ext cx="13497551" cy="2808108"/>
            <a:chOff x="-528501" y="5225695"/>
            <a:chExt cx="13497551" cy="2808108"/>
          </a:xfrm>
        </p:grpSpPr>
        <p:grpSp>
          <p:nvGrpSpPr>
            <p:cNvPr id="70" name="مجموعة 69">
              <a:extLst>
                <a:ext uri="{FF2B5EF4-FFF2-40B4-BE49-F238E27FC236}">
                  <a16:creationId xmlns:a16="http://schemas.microsoft.com/office/drawing/2014/main" id="{85B1AAFD-3132-4B62-87A3-7571C5792857}"/>
                </a:ext>
              </a:extLst>
            </p:cNvPr>
            <p:cNvGrpSpPr/>
            <p:nvPr/>
          </p:nvGrpSpPr>
          <p:grpSpPr>
            <a:xfrm>
              <a:off x="-528501" y="5225695"/>
              <a:ext cx="13497551" cy="2808108"/>
              <a:chOff x="-533391" y="5030721"/>
              <a:chExt cx="13497551" cy="2808108"/>
            </a:xfrm>
            <a:solidFill>
              <a:srgbClr val="FCEBF1"/>
            </a:solidFill>
          </p:grpSpPr>
          <p:sp>
            <p:nvSpPr>
              <p:cNvPr id="79" name="شكل بيضاوي 78">
                <a:extLst>
                  <a:ext uri="{FF2B5EF4-FFF2-40B4-BE49-F238E27FC236}">
                    <a16:creationId xmlns:a16="http://schemas.microsoft.com/office/drawing/2014/main" id="{1BF2E1A5-2BE0-44BC-8291-3E0432818AAE}"/>
                  </a:ext>
                </a:extLst>
              </p:cNvPr>
              <p:cNvSpPr/>
              <p:nvPr/>
            </p:nvSpPr>
            <p:spPr>
              <a:xfrm>
                <a:off x="11663680" y="503072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0" name="شكل بيضاوي 79">
                <a:extLst>
                  <a:ext uri="{FF2B5EF4-FFF2-40B4-BE49-F238E27FC236}">
                    <a16:creationId xmlns:a16="http://schemas.microsoft.com/office/drawing/2014/main" id="{D62A4FC1-5237-4C0C-8555-6618CBEEB40E}"/>
                  </a:ext>
                </a:extLst>
              </p:cNvPr>
              <p:cNvSpPr/>
              <p:nvPr/>
            </p:nvSpPr>
            <p:spPr>
              <a:xfrm>
                <a:off x="11079961" y="535584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1" name="شكل بيضاوي 80">
                <a:extLst>
                  <a:ext uri="{FF2B5EF4-FFF2-40B4-BE49-F238E27FC236}">
                    <a16:creationId xmlns:a16="http://schemas.microsoft.com/office/drawing/2014/main" id="{2EA23777-FC3B-4490-B014-807D217390EB}"/>
                  </a:ext>
                </a:extLst>
              </p:cNvPr>
              <p:cNvSpPr/>
              <p:nvPr/>
            </p:nvSpPr>
            <p:spPr>
              <a:xfrm>
                <a:off x="10120154" y="5680960"/>
                <a:ext cx="2071845" cy="20718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2" name="شكل بيضاوي 81">
                <a:extLst>
                  <a:ext uri="{FF2B5EF4-FFF2-40B4-BE49-F238E27FC236}">
                    <a16:creationId xmlns:a16="http://schemas.microsoft.com/office/drawing/2014/main" id="{6A61B480-9F1F-4094-9FE1-599DB181821E}"/>
                  </a:ext>
                </a:extLst>
              </p:cNvPr>
              <p:cNvSpPr/>
              <p:nvPr/>
            </p:nvSpPr>
            <p:spPr>
              <a:xfrm>
                <a:off x="9581673" y="574705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3" name="شكل بيضاوي 82">
                <a:extLst>
                  <a:ext uri="{FF2B5EF4-FFF2-40B4-BE49-F238E27FC236}">
                    <a16:creationId xmlns:a16="http://schemas.microsoft.com/office/drawing/2014/main" id="{954FFA82-504A-4148-A57D-2D21178DCB69}"/>
                  </a:ext>
                </a:extLst>
              </p:cNvPr>
              <p:cNvSpPr/>
              <p:nvPr/>
            </p:nvSpPr>
            <p:spPr>
              <a:xfrm>
                <a:off x="8920097" y="6099688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4" name="شكل بيضاوي 83">
                <a:extLst>
                  <a:ext uri="{FF2B5EF4-FFF2-40B4-BE49-F238E27FC236}">
                    <a16:creationId xmlns:a16="http://schemas.microsoft.com/office/drawing/2014/main" id="{FB1A0282-F472-4EE4-B2A6-28418B38ACF2}"/>
                  </a:ext>
                </a:extLst>
              </p:cNvPr>
              <p:cNvSpPr/>
              <p:nvPr/>
            </p:nvSpPr>
            <p:spPr>
              <a:xfrm>
                <a:off x="8476031" y="6422347"/>
                <a:ext cx="1026980" cy="10269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5" name="شكل بيضاوي 84">
                <a:extLst>
                  <a:ext uri="{FF2B5EF4-FFF2-40B4-BE49-F238E27FC236}">
                    <a16:creationId xmlns:a16="http://schemas.microsoft.com/office/drawing/2014/main" id="{0C02E480-EAEA-482C-A25E-17C964DAA233}"/>
                  </a:ext>
                </a:extLst>
              </p:cNvPr>
              <p:cNvSpPr/>
              <p:nvPr/>
            </p:nvSpPr>
            <p:spPr>
              <a:xfrm>
                <a:off x="7214698" y="6137535"/>
                <a:ext cx="1669864" cy="16698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6" name="شكل بيضاوي 85">
                <a:extLst>
                  <a:ext uri="{FF2B5EF4-FFF2-40B4-BE49-F238E27FC236}">
                    <a16:creationId xmlns:a16="http://schemas.microsoft.com/office/drawing/2014/main" id="{49F44DAD-E217-42B0-B168-9CD7CDA296F6}"/>
                  </a:ext>
                </a:extLst>
              </p:cNvPr>
              <p:cNvSpPr/>
              <p:nvPr/>
            </p:nvSpPr>
            <p:spPr>
              <a:xfrm>
                <a:off x="6496281" y="6342093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7" name="شكل بيضاوي 86">
                <a:extLst>
                  <a:ext uri="{FF2B5EF4-FFF2-40B4-BE49-F238E27FC236}">
                    <a16:creationId xmlns:a16="http://schemas.microsoft.com/office/drawing/2014/main" id="{6D94BC8E-A658-4F78-9AE6-ED696C837C26}"/>
                  </a:ext>
                </a:extLst>
              </p:cNvPr>
              <p:cNvSpPr/>
              <p:nvPr/>
            </p:nvSpPr>
            <p:spPr>
              <a:xfrm>
                <a:off x="5724854" y="6610486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8" name="شكل بيضاوي 87">
                <a:extLst>
                  <a:ext uri="{FF2B5EF4-FFF2-40B4-BE49-F238E27FC236}">
                    <a16:creationId xmlns:a16="http://schemas.microsoft.com/office/drawing/2014/main" id="{C170E83F-9041-4893-B6DD-9619BC3AD9AD}"/>
                  </a:ext>
                </a:extLst>
              </p:cNvPr>
              <p:cNvSpPr/>
              <p:nvPr/>
            </p:nvSpPr>
            <p:spPr>
              <a:xfrm>
                <a:off x="4694368" y="5963680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7" name="شكل بيضاوي 96">
                <a:extLst>
                  <a:ext uri="{FF2B5EF4-FFF2-40B4-BE49-F238E27FC236}">
                    <a16:creationId xmlns:a16="http://schemas.microsoft.com/office/drawing/2014/main" id="{A920EB61-BC41-45F1-978F-A42E330428C6}"/>
                  </a:ext>
                </a:extLst>
              </p:cNvPr>
              <p:cNvSpPr/>
              <p:nvPr/>
            </p:nvSpPr>
            <p:spPr>
              <a:xfrm>
                <a:off x="3969966" y="6304707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9" name="شكل بيضاوي 98">
                <a:extLst>
                  <a:ext uri="{FF2B5EF4-FFF2-40B4-BE49-F238E27FC236}">
                    <a16:creationId xmlns:a16="http://schemas.microsoft.com/office/drawing/2014/main" id="{7E47A790-95BE-41E0-AFED-D1E9C68D40D5}"/>
                  </a:ext>
                </a:extLst>
              </p:cNvPr>
              <p:cNvSpPr/>
              <p:nvPr/>
            </p:nvSpPr>
            <p:spPr>
              <a:xfrm>
                <a:off x="2428240" y="5722680"/>
                <a:ext cx="2116149" cy="2116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0" name="شكل بيضاوي 99">
                <a:extLst>
                  <a:ext uri="{FF2B5EF4-FFF2-40B4-BE49-F238E27FC236}">
                    <a16:creationId xmlns:a16="http://schemas.microsoft.com/office/drawing/2014/main" id="{63ABBABD-1BBD-4010-A2E9-1F839DD27123}"/>
                  </a:ext>
                </a:extLst>
              </p:cNvPr>
              <p:cNvSpPr/>
              <p:nvPr/>
            </p:nvSpPr>
            <p:spPr>
              <a:xfrm>
                <a:off x="1646227" y="6099688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1" name="شكل بيضاوي 100">
                <a:extLst>
                  <a:ext uri="{FF2B5EF4-FFF2-40B4-BE49-F238E27FC236}">
                    <a16:creationId xmlns:a16="http://schemas.microsoft.com/office/drawing/2014/main" id="{D51E303A-90D4-40DA-B7EA-B1AA0BEAB0C0}"/>
                  </a:ext>
                </a:extLst>
              </p:cNvPr>
              <p:cNvSpPr/>
              <p:nvPr/>
            </p:nvSpPr>
            <p:spPr>
              <a:xfrm>
                <a:off x="841224" y="5801793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15" name="شكل بيضاوي 114">
                <a:extLst>
                  <a:ext uri="{FF2B5EF4-FFF2-40B4-BE49-F238E27FC236}">
                    <a16:creationId xmlns:a16="http://schemas.microsoft.com/office/drawing/2014/main" id="{53FB2ABD-05AD-4E14-A93F-69358FC9F89C}"/>
                  </a:ext>
                </a:extLst>
              </p:cNvPr>
              <p:cNvSpPr/>
              <p:nvPr/>
            </p:nvSpPr>
            <p:spPr>
              <a:xfrm>
                <a:off x="-533391" y="5496694"/>
                <a:ext cx="1946966" cy="19469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</p:grpSp>
        <p:sp>
          <p:nvSpPr>
            <p:cNvPr id="71" name="شكل حر: شكل 70">
              <a:extLst>
                <a:ext uri="{FF2B5EF4-FFF2-40B4-BE49-F238E27FC236}">
                  <a16:creationId xmlns:a16="http://schemas.microsoft.com/office/drawing/2014/main" id="{69B3C94C-B3FA-47B5-BB41-16238F4DE2D7}"/>
                </a:ext>
              </a:extLst>
            </p:cNvPr>
            <p:cNvSpPr/>
            <p:nvPr/>
          </p:nvSpPr>
          <p:spPr>
            <a:xfrm rot="1330170">
              <a:off x="4982293" y="6345729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01DA3A07-FAD0-46BD-8611-24224E3284D2}"/>
                </a:ext>
              </a:extLst>
            </p:cNvPr>
            <p:cNvSpPr/>
            <p:nvPr/>
          </p:nvSpPr>
          <p:spPr>
            <a:xfrm rot="1330170">
              <a:off x="2005924" y="6398494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77" name="شكل حر: شكل 76">
              <a:extLst>
                <a:ext uri="{FF2B5EF4-FFF2-40B4-BE49-F238E27FC236}">
                  <a16:creationId xmlns:a16="http://schemas.microsoft.com/office/drawing/2014/main" id="{46E76E6D-E577-4EF4-A04F-D41FC9A573C0}"/>
                </a:ext>
              </a:extLst>
            </p:cNvPr>
            <p:cNvSpPr/>
            <p:nvPr/>
          </p:nvSpPr>
          <p:spPr>
            <a:xfrm rot="389822">
              <a:off x="1556004" y="5999470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1F1BDC03-7749-414F-BB41-01BB6ED952AC}"/>
                </a:ext>
              </a:extLst>
            </p:cNvPr>
            <p:cNvSpPr/>
            <p:nvPr/>
          </p:nvSpPr>
          <p:spPr>
            <a:xfrm rot="871710">
              <a:off x="3388550" y="5956265"/>
              <a:ext cx="271522" cy="324900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16" name="مجموعة 115">
            <a:extLst>
              <a:ext uri="{FF2B5EF4-FFF2-40B4-BE49-F238E27FC236}">
                <a16:creationId xmlns:a16="http://schemas.microsoft.com/office/drawing/2014/main" id="{50192236-BDF4-46E8-A3DF-0CBB5F026006}"/>
              </a:ext>
            </a:extLst>
          </p:cNvPr>
          <p:cNvGrpSpPr/>
          <p:nvPr/>
        </p:nvGrpSpPr>
        <p:grpSpPr>
          <a:xfrm>
            <a:off x="10466764" y="3972909"/>
            <a:ext cx="1718082" cy="2830692"/>
            <a:chOff x="9102168" y="2816567"/>
            <a:chExt cx="2673452" cy="4404748"/>
          </a:xfrm>
        </p:grpSpPr>
        <p:grpSp>
          <p:nvGrpSpPr>
            <p:cNvPr id="117" name="مجموعة 116">
              <a:extLst>
                <a:ext uri="{FF2B5EF4-FFF2-40B4-BE49-F238E27FC236}">
                  <a16:creationId xmlns:a16="http://schemas.microsoft.com/office/drawing/2014/main" id="{F1E964D3-A9E7-40BE-AF86-AC36963D2E2D}"/>
                </a:ext>
              </a:extLst>
            </p:cNvPr>
            <p:cNvGrpSpPr/>
            <p:nvPr/>
          </p:nvGrpSpPr>
          <p:grpSpPr>
            <a:xfrm>
              <a:off x="10872413" y="3167257"/>
              <a:ext cx="903207" cy="2788604"/>
              <a:chOff x="10269214" y="2551639"/>
              <a:chExt cx="1147991" cy="3544360"/>
            </a:xfrm>
          </p:grpSpPr>
          <p:sp>
            <p:nvSpPr>
              <p:cNvPr id="128" name="مأذنة">
                <a:extLst>
                  <a:ext uri="{FF2B5EF4-FFF2-40B4-BE49-F238E27FC236}">
                    <a16:creationId xmlns:a16="http://schemas.microsoft.com/office/drawing/2014/main" id="{995DEFBC-61E5-48B5-A6FC-71423C6B10B8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مستطيل 128">
                <a:extLst>
                  <a:ext uri="{FF2B5EF4-FFF2-40B4-BE49-F238E27FC236}">
                    <a16:creationId xmlns:a16="http://schemas.microsoft.com/office/drawing/2014/main" id="{D539DDB8-1750-44C2-B532-E8AC5CE0A24D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30" name="مخطط انسيابي: مهلة 129">
                <a:extLst>
                  <a:ext uri="{FF2B5EF4-FFF2-40B4-BE49-F238E27FC236}">
                    <a16:creationId xmlns:a16="http://schemas.microsoft.com/office/drawing/2014/main" id="{F6DD947B-E219-4AFF-8E36-AF12EE5B8B2D}"/>
                  </a:ext>
                </a:extLst>
              </p:cNvPr>
              <p:cNvSpPr/>
              <p:nvPr/>
            </p:nvSpPr>
            <p:spPr>
              <a:xfrm rot="16200000">
                <a:off x="10673959" y="4745960"/>
                <a:ext cx="338501" cy="338501"/>
              </a:xfrm>
              <a:prstGeom prst="flowChartDelay">
                <a:avLst/>
              </a:prstGeom>
              <a:solidFill>
                <a:srgbClr val="FFF9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31" name="مستطيل 130">
                <a:extLst>
                  <a:ext uri="{FF2B5EF4-FFF2-40B4-BE49-F238E27FC236}">
                    <a16:creationId xmlns:a16="http://schemas.microsoft.com/office/drawing/2014/main" id="{CC20C85D-9F63-480D-BDBB-23C84F86F450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132" name="مستطيل 131">
                <a:extLst>
                  <a:ext uri="{FF2B5EF4-FFF2-40B4-BE49-F238E27FC236}">
                    <a16:creationId xmlns:a16="http://schemas.microsoft.com/office/drawing/2014/main" id="{BC8D862C-FB38-4F02-8447-A7C76A843672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118" name="مجموعة 117">
              <a:extLst>
                <a:ext uri="{FF2B5EF4-FFF2-40B4-BE49-F238E27FC236}">
                  <a16:creationId xmlns:a16="http://schemas.microsoft.com/office/drawing/2014/main" id="{EE84E8B7-3400-4A2B-AE88-CC6E69A85CC8}"/>
                </a:ext>
              </a:extLst>
            </p:cNvPr>
            <p:cNvGrpSpPr/>
            <p:nvPr/>
          </p:nvGrpSpPr>
          <p:grpSpPr>
            <a:xfrm>
              <a:off x="10005375" y="2816567"/>
              <a:ext cx="811991" cy="3274765"/>
              <a:chOff x="10269214" y="2551639"/>
              <a:chExt cx="1147991" cy="4629854"/>
            </a:xfrm>
          </p:grpSpPr>
          <p:sp>
            <p:nvSpPr>
              <p:cNvPr id="124" name="مأذنة">
                <a:extLst>
                  <a:ext uri="{FF2B5EF4-FFF2-40B4-BE49-F238E27FC236}">
                    <a16:creationId xmlns:a16="http://schemas.microsoft.com/office/drawing/2014/main" id="{4AACA97A-89FF-40A2-BB0A-2561264339DF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مستطيل 124">
                <a:extLst>
                  <a:ext uri="{FF2B5EF4-FFF2-40B4-BE49-F238E27FC236}">
                    <a16:creationId xmlns:a16="http://schemas.microsoft.com/office/drawing/2014/main" id="{FDCD87C9-2D37-4571-9ABD-A5408169A819}"/>
                  </a:ext>
                </a:extLst>
              </p:cNvPr>
              <p:cNvSpPr/>
              <p:nvPr/>
            </p:nvSpPr>
            <p:spPr>
              <a:xfrm>
                <a:off x="10387965" y="4137343"/>
                <a:ext cx="914401" cy="3044150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  <p:sp>
            <p:nvSpPr>
              <p:cNvPr id="126" name="مستطيل 125">
                <a:extLst>
                  <a:ext uri="{FF2B5EF4-FFF2-40B4-BE49-F238E27FC236}">
                    <a16:creationId xmlns:a16="http://schemas.microsoft.com/office/drawing/2014/main" id="{F8DC2E2A-B383-45D1-9B49-C352766C1A87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127" name="مستطيل 126">
                <a:extLst>
                  <a:ext uri="{FF2B5EF4-FFF2-40B4-BE49-F238E27FC236}">
                    <a16:creationId xmlns:a16="http://schemas.microsoft.com/office/drawing/2014/main" id="{9B0D4124-1472-42F6-92AB-2D9CAE3951B1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119" name="مجموعة 118">
              <a:extLst>
                <a:ext uri="{FF2B5EF4-FFF2-40B4-BE49-F238E27FC236}">
                  <a16:creationId xmlns:a16="http://schemas.microsoft.com/office/drawing/2014/main" id="{7BE053B0-B502-4E20-B2B1-65DB93ED0EE3}"/>
                </a:ext>
              </a:extLst>
            </p:cNvPr>
            <p:cNvGrpSpPr/>
            <p:nvPr/>
          </p:nvGrpSpPr>
          <p:grpSpPr>
            <a:xfrm>
              <a:off x="9102168" y="4432711"/>
              <a:ext cx="903207" cy="2788604"/>
              <a:chOff x="10269214" y="2551639"/>
              <a:chExt cx="1147991" cy="3544360"/>
            </a:xfrm>
          </p:grpSpPr>
          <p:sp>
            <p:nvSpPr>
              <p:cNvPr id="120" name="مأذنة">
                <a:extLst>
                  <a:ext uri="{FF2B5EF4-FFF2-40B4-BE49-F238E27FC236}">
                    <a16:creationId xmlns:a16="http://schemas.microsoft.com/office/drawing/2014/main" id="{CA81AB02-0A98-4AB2-8833-2DF3F19DF4C6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مستطيل 120">
                <a:extLst>
                  <a:ext uri="{FF2B5EF4-FFF2-40B4-BE49-F238E27FC236}">
                    <a16:creationId xmlns:a16="http://schemas.microsoft.com/office/drawing/2014/main" id="{3A5C50B9-CEA0-452E-ADD3-05767FA375AF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2" name="مستطيل 121">
                <a:extLst>
                  <a:ext uri="{FF2B5EF4-FFF2-40B4-BE49-F238E27FC236}">
                    <a16:creationId xmlns:a16="http://schemas.microsoft.com/office/drawing/2014/main" id="{7EFA353B-1B63-403A-A267-087741FAD150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123" name="مستطيل 122">
                <a:extLst>
                  <a:ext uri="{FF2B5EF4-FFF2-40B4-BE49-F238E27FC236}">
                    <a16:creationId xmlns:a16="http://schemas.microsoft.com/office/drawing/2014/main" id="{113AC1D4-4069-402F-BCB5-CA83D7EC4EE9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</p:grpSp>
      <p:grpSp>
        <p:nvGrpSpPr>
          <p:cNvPr id="133" name="مجموعة 132">
            <a:extLst>
              <a:ext uri="{FF2B5EF4-FFF2-40B4-BE49-F238E27FC236}">
                <a16:creationId xmlns:a16="http://schemas.microsoft.com/office/drawing/2014/main" id="{7CE32360-BEA9-4104-8227-166CE0BD5E13}"/>
              </a:ext>
            </a:extLst>
          </p:cNvPr>
          <p:cNvGrpSpPr/>
          <p:nvPr/>
        </p:nvGrpSpPr>
        <p:grpSpPr>
          <a:xfrm>
            <a:off x="32023" y="4333302"/>
            <a:ext cx="610812" cy="1885850"/>
            <a:chOff x="10269214" y="2551639"/>
            <a:chExt cx="1147991" cy="3544360"/>
          </a:xfrm>
        </p:grpSpPr>
        <p:sp>
          <p:nvSpPr>
            <p:cNvPr id="134" name="مأذنة">
              <a:extLst>
                <a:ext uri="{FF2B5EF4-FFF2-40B4-BE49-F238E27FC236}">
                  <a16:creationId xmlns:a16="http://schemas.microsoft.com/office/drawing/2014/main" id="{2784D22E-B6D9-4BF8-B40F-81C2BE990E83}"/>
                </a:ext>
              </a:extLst>
            </p:cNvPr>
            <p:cNvSpPr/>
            <p:nvPr/>
          </p:nvSpPr>
          <p:spPr>
            <a:xfrm>
              <a:off x="10269214" y="2551639"/>
              <a:ext cx="1147991" cy="1585704"/>
            </a:xfrm>
            <a:custGeom>
              <a:avLst/>
              <a:gdLst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7614 w 33924"/>
                <a:gd name="connsiteY27" fmla="*/ 7956 h 43983"/>
                <a:gd name="connsiteX28" fmla="*/ 18263 w 33924"/>
                <a:gd name="connsiteY28" fmla="*/ 7089 h 43983"/>
                <a:gd name="connsiteX29" fmla="*/ 17614 w 33924"/>
                <a:gd name="connsiteY29" fmla="*/ 7089 h 43983"/>
                <a:gd name="connsiteX30" fmla="*/ 16961 w 33924"/>
                <a:gd name="connsiteY30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8263 w 33924"/>
                <a:gd name="connsiteY27" fmla="*/ 7089 h 43983"/>
                <a:gd name="connsiteX28" fmla="*/ 17614 w 33924"/>
                <a:gd name="connsiteY28" fmla="*/ 7089 h 43983"/>
                <a:gd name="connsiteX29" fmla="*/ 16961 w 33924"/>
                <a:gd name="connsiteY29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9402 h 43983"/>
                <a:gd name="connsiteX5" fmla="*/ 15660 w 33924"/>
                <a:gd name="connsiteY5" fmla="*/ 9402 h 43983"/>
                <a:gd name="connsiteX6" fmla="*/ 15660 w 33924"/>
                <a:gd name="connsiteY6" fmla="*/ 11502 h 43983"/>
                <a:gd name="connsiteX7" fmla="*/ 14721 w 33924"/>
                <a:gd name="connsiteY7" fmla="*/ 11502 h 43983"/>
                <a:gd name="connsiteX8" fmla="*/ 14721 w 33924"/>
                <a:gd name="connsiteY8" fmla="*/ 13815 h 43983"/>
                <a:gd name="connsiteX9" fmla="*/ 3437 w 33924"/>
                <a:gd name="connsiteY9" fmla="*/ 23942 h 43983"/>
                <a:gd name="connsiteX10" fmla="*/ 3437 w 33924"/>
                <a:gd name="connsiteY10" fmla="*/ 36241 h 43983"/>
                <a:gd name="connsiteX11" fmla="*/ 2281 w 33924"/>
                <a:gd name="connsiteY11" fmla="*/ 36241 h 43983"/>
                <a:gd name="connsiteX12" fmla="*/ 2281 w 33924"/>
                <a:gd name="connsiteY12" fmla="*/ 38627 h 43983"/>
                <a:gd name="connsiteX13" fmla="*/ 3437 w 33924"/>
                <a:gd name="connsiteY13" fmla="*/ 38627 h 43983"/>
                <a:gd name="connsiteX14" fmla="*/ 3437 w 33924"/>
                <a:gd name="connsiteY14" fmla="*/ 43983 h 43983"/>
                <a:gd name="connsiteX15" fmla="*/ 30489 w 33924"/>
                <a:gd name="connsiteY15" fmla="*/ 43983 h 43983"/>
                <a:gd name="connsiteX16" fmla="*/ 30489 w 33924"/>
                <a:gd name="connsiteY16" fmla="*/ 38627 h 43983"/>
                <a:gd name="connsiteX17" fmla="*/ 31647 w 33924"/>
                <a:gd name="connsiteY17" fmla="*/ 38627 h 43983"/>
                <a:gd name="connsiteX18" fmla="*/ 31647 w 33924"/>
                <a:gd name="connsiteY18" fmla="*/ 36241 h 43983"/>
                <a:gd name="connsiteX19" fmla="*/ 30489 w 33924"/>
                <a:gd name="connsiteY19" fmla="*/ 36241 h 43983"/>
                <a:gd name="connsiteX20" fmla="*/ 30489 w 33924"/>
                <a:gd name="connsiteY20" fmla="*/ 23942 h 43983"/>
                <a:gd name="connsiteX21" fmla="*/ 19206 w 33924"/>
                <a:gd name="connsiteY21" fmla="*/ 13815 h 43983"/>
                <a:gd name="connsiteX22" fmla="*/ 19206 w 33924"/>
                <a:gd name="connsiteY22" fmla="*/ 11502 h 43983"/>
                <a:gd name="connsiteX23" fmla="*/ 18263 w 33924"/>
                <a:gd name="connsiteY23" fmla="*/ 11502 h 43983"/>
                <a:gd name="connsiteX24" fmla="*/ 18263 w 33924"/>
                <a:gd name="connsiteY24" fmla="*/ 9402 h 43983"/>
                <a:gd name="connsiteX25" fmla="*/ 17614 w 33924"/>
                <a:gd name="connsiteY25" fmla="*/ 9402 h 43983"/>
                <a:gd name="connsiteX26" fmla="*/ 18263 w 33924"/>
                <a:gd name="connsiteY26" fmla="*/ 7089 h 43983"/>
                <a:gd name="connsiteX27" fmla="*/ 17614 w 33924"/>
                <a:gd name="connsiteY27" fmla="*/ 7089 h 43983"/>
                <a:gd name="connsiteX28" fmla="*/ 16961 w 33924"/>
                <a:gd name="connsiteY28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8263 w 33924"/>
                <a:gd name="connsiteY25" fmla="*/ 7089 h 43983"/>
                <a:gd name="connsiteX26" fmla="*/ 17614 w 33924"/>
                <a:gd name="connsiteY26" fmla="*/ 7089 h 43983"/>
                <a:gd name="connsiteX27" fmla="*/ 16961 w 33924"/>
                <a:gd name="connsiteY27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7614 w 33924"/>
                <a:gd name="connsiteY25" fmla="*/ 7089 h 43983"/>
                <a:gd name="connsiteX26" fmla="*/ 16961 w 33924"/>
                <a:gd name="connsiteY26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7614 w 33924"/>
                <a:gd name="connsiteY24" fmla="*/ 7089 h 43983"/>
                <a:gd name="connsiteX25" fmla="*/ 16961 w 33924"/>
                <a:gd name="connsiteY25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6961 w 33924"/>
                <a:gd name="connsiteY24" fmla="*/ 0 h 43983"/>
                <a:gd name="connsiteX0" fmla="*/ 16961 w 33924"/>
                <a:gd name="connsiteY0" fmla="*/ 0 h 43983"/>
                <a:gd name="connsiteX1" fmla="*/ 16312 w 33924"/>
                <a:gd name="connsiteY1" fmla="*/ 9402 h 43983"/>
                <a:gd name="connsiteX2" fmla="*/ 15660 w 33924"/>
                <a:gd name="connsiteY2" fmla="*/ 9402 h 43983"/>
                <a:gd name="connsiteX3" fmla="*/ 15660 w 33924"/>
                <a:gd name="connsiteY3" fmla="*/ 11502 h 43983"/>
                <a:gd name="connsiteX4" fmla="*/ 14721 w 33924"/>
                <a:gd name="connsiteY4" fmla="*/ 11502 h 43983"/>
                <a:gd name="connsiteX5" fmla="*/ 14721 w 33924"/>
                <a:gd name="connsiteY5" fmla="*/ 13815 h 43983"/>
                <a:gd name="connsiteX6" fmla="*/ 3437 w 33924"/>
                <a:gd name="connsiteY6" fmla="*/ 23942 h 43983"/>
                <a:gd name="connsiteX7" fmla="*/ 3437 w 33924"/>
                <a:gd name="connsiteY7" fmla="*/ 36241 h 43983"/>
                <a:gd name="connsiteX8" fmla="*/ 2281 w 33924"/>
                <a:gd name="connsiteY8" fmla="*/ 36241 h 43983"/>
                <a:gd name="connsiteX9" fmla="*/ 2281 w 33924"/>
                <a:gd name="connsiteY9" fmla="*/ 38627 h 43983"/>
                <a:gd name="connsiteX10" fmla="*/ 3437 w 33924"/>
                <a:gd name="connsiteY10" fmla="*/ 38627 h 43983"/>
                <a:gd name="connsiteX11" fmla="*/ 3437 w 33924"/>
                <a:gd name="connsiteY11" fmla="*/ 43983 h 43983"/>
                <a:gd name="connsiteX12" fmla="*/ 30489 w 33924"/>
                <a:gd name="connsiteY12" fmla="*/ 43983 h 43983"/>
                <a:gd name="connsiteX13" fmla="*/ 30489 w 33924"/>
                <a:gd name="connsiteY13" fmla="*/ 38627 h 43983"/>
                <a:gd name="connsiteX14" fmla="*/ 31647 w 33924"/>
                <a:gd name="connsiteY14" fmla="*/ 38627 h 43983"/>
                <a:gd name="connsiteX15" fmla="*/ 31647 w 33924"/>
                <a:gd name="connsiteY15" fmla="*/ 36241 h 43983"/>
                <a:gd name="connsiteX16" fmla="*/ 30489 w 33924"/>
                <a:gd name="connsiteY16" fmla="*/ 36241 h 43983"/>
                <a:gd name="connsiteX17" fmla="*/ 30489 w 33924"/>
                <a:gd name="connsiteY17" fmla="*/ 23942 h 43983"/>
                <a:gd name="connsiteX18" fmla="*/ 19206 w 33924"/>
                <a:gd name="connsiteY18" fmla="*/ 13815 h 43983"/>
                <a:gd name="connsiteX19" fmla="*/ 19206 w 33924"/>
                <a:gd name="connsiteY19" fmla="*/ 11502 h 43983"/>
                <a:gd name="connsiteX20" fmla="*/ 18263 w 33924"/>
                <a:gd name="connsiteY20" fmla="*/ 11502 h 43983"/>
                <a:gd name="connsiteX21" fmla="*/ 18263 w 33924"/>
                <a:gd name="connsiteY21" fmla="*/ 9402 h 43983"/>
                <a:gd name="connsiteX22" fmla="*/ 17614 w 33924"/>
                <a:gd name="connsiteY22" fmla="*/ 9402 h 43983"/>
                <a:gd name="connsiteX23" fmla="*/ 16961 w 33924"/>
                <a:gd name="connsiteY23" fmla="*/ 0 h 4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924" h="43983" extrusionOk="0">
                  <a:moveTo>
                    <a:pt x="16961" y="0"/>
                  </a:moveTo>
                  <a:cubicBezTo>
                    <a:pt x="16744" y="0"/>
                    <a:pt x="16529" y="7835"/>
                    <a:pt x="16312" y="9402"/>
                  </a:cubicBezTo>
                  <a:lnTo>
                    <a:pt x="15660" y="9402"/>
                  </a:lnTo>
                  <a:lnTo>
                    <a:pt x="15660" y="11502"/>
                  </a:lnTo>
                  <a:lnTo>
                    <a:pt x="14721" y="11502"/>
                  </a:lnTo>
                  <a:lnTo>
                    <a:pt x="14721" y="13815"/>
                  </a:lnTo>
                  <a:cubicBezTo>
                    <a:pt x="14721" y="13815"/>
                    <a:pt x="8643" y="19388"/>
                    <a:pt x="3437" y="23942"/>
                  </a:cubicBezTo>
                  <a:cubicBezTo>
                    <a:pt x="-1772" y="28500"/>
                    <a:pt x="-471" y="34722"/>
                    <a:pt x="3437" y="36241"/>
                  </a:cubicBezTo>
                  <a:lnTo>
                    <a:pt x="2281" y="36241"/>
                  </a:lnTo>
                  <a:lnTo>
                    <a:pt x="2281" y="38627"/>
                  </a:lnTo>
                  <a:lnTo>
                    <a:pt x="3437" y="38627"/>
                  </a:lnTo>
                  <a:lnTo>
                    <a:pt x="3437" y="43983"/>
                  </a:lnTo>
                  <a:lnTo>
                    <a:pt x="30489" y="43983"/>
                  </a:lnTo>
                  <a:lnTo>
                    <a:pt x="30489" y="38627"/>
                  </a:lnTo>
                  <a:lnTo>
                    <a:pt x="31647" y="38627"/>
                  </a:lnTo>
                  <a:lnTo>
                    <a:pt x="31647" y="36241"/>
                  </a:lnTo>
                  <a:lnTo>
                    <a:pt x="30489" y="36241"/>
                  </a:lnTo>
                  <a:cubicBezTo>
                    <a:pt x="34395" y="34722"/>
                    <a:pt x="35697" y="28500"/>
                    <a:pt x="30489" y="23942"/>
                  </a:cubicBezTo>
                  <a:cubicBezTo>
                    <a:pt x="25283" y="19388"/>
                    <a:pt x="19206" y="13815"/>
                    <a:pt x="19206" y="13815"/>
                  </a:cubicBezTo>
                  <a:lnTo>
                    <a:pt x="19206" y="11502"/>
                  </a:lnTo>
                  <a:lnTo>
                    <a:pt x="18263" y="11502"/>
                  </a:lnTo>
                  <a:lnTo>
                    <a:pt x="18263" y="9402"/>
                  </a:lnTo>
                  <a:lnTo>
                    <a:pt x="17614" y="9402"/>
                  </a:lnTo>
                  <a:cubicBezTo>
                    <a:pt x="17396" y="6268"/>
                    <a:pt x="17179" y="3134"/>
                    <a:pt x="16961" y="0"/>
                  </a:cubicBezTo>
                  <a:close/>
                </a:path>
              </a:pathLst>
            </a:custGeom>
            <a:solidFill>
              <a:srgbClr val="FCE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مستطيل 134">
              <a:extLst>
                <a:ext uri="{FF2B5EF4-FFF2-40B4-BE49-F238E27FC236}">
                  <a16:creationId xmlns:a16="http://schemas.microsoft.com/office/drawing/2014/main" id="{920DE275-BE69-494D-A408-D5A2CF2389DD}"/>
                </a:ext>
              </a:extLst>
            </p:cNvPr>
            <p:cNvSpPr/>
            <p:nvPr/>
          </p:nvSpPr>
          <p:spPr>
            <a:xfrm>
              <a:off x="10387965" y="4137342"/>
              <a:ext cx="914400" cy="1958657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6" name="مخطط انسيابي: مهلة 135">
              <a:extLst>
                <a:ext uri="{FF2B5EF4-FFF2-40B4-BE49-F238E27FC236}">
                  <a16:creationId xmlns:a16="http://schemas.microsoft.com/office/drawing/2014/main" id="{51491636-D936-4971-B0EF-68EE47809146}"/>
                </a:ext>
              </a:extLst>
            </p:cNvPr>
            <p:cNvSpPr/>
            <p:nvPr/>
          </p:nvSpPr>
          <p:spPr>
            <a:xfrm rot="16200000">
              <a:off x="10673959" y="4745960"/>
              <a:ext cx="338501" cy="338501"/>
            </a:xfrm>
            <a:prstGeom prst="flowChartDelay">
              <a:avLst/>
            </a:prstGeom>
            <a:solidFill>
              <a:srgbClr val="FF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7" name="مستطيل 136">
              <a:extLst>
                <a:ext uri="{FF2B5EF4-FFF2-40B4-BE49-F238E27FC236}">
                  <a16:creationId xmlns:a16="http://schemas.microsoft.com/office/drawing/2014/main" id="{C727ED1D-BCB6-471F-8178-6B5C1FFC4312}"/>
                </a:ext>
              </a:extLst>
            </p:cNvPr>
            <p:cNvSpPr/>
            <p:nvPr/>
          </p:nvSpPr>
          <p:spPr>
            <a:xfrm>
              <a:off x="10342245" y="4306670"/>
              <a:ext cx="1005840" cy="92333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138" name="مستطيل 137">
              <a:extLst>
                <a:ext uri="{FF2B5EF4-FFF2-40B4-BE49-F238E27FC236}">
                  <a16:creationId xmlns:a16="http://schemas.microsoft.com/office/drawing/2014/main" id="{C0F309B7-11F3-479B-A99A-124BD043015A}"/>
                </a:ext>
              </a:extLst>
            </p:cNvPr>
            <p:cNvSpPr/>
            <p:nvPr/>
          </p:nvSpPr>
          <p:spPr>
            <a:xfrm>
              <a:off x="10342245" y="5260348"/>
              <a:ext cx="1005840" cy="92333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</p:grpSp>
    </p:spTree>
    <p:extLst>
      <p:ext uri="{BB962C8B-B14F-4D97-AF65-F5344CB8AC3E}">
        <p14:creationId xmlns:p14="http://schemas.microsoft.com/office/powerpoint/2010/main" val="2060135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صورة 75">
            <a:extLst>
              <a:ext uri="{FF2B5EF4-FFF2-40B4-BE49-F238E27FC236}">
                <a16:creationId xmlns:a16="http://schemas.microsoft.com/office/drawing/2014/main" id="{47F11109-F79F-429B-A751-B503FFF08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96123">
            <a:off x="6876141" y="1517166"/>
            <a:ext cx="3227832" cy="5630711"/>
          </a:xfrm>
          <a:prstGeom prst="rect">
            <a:avLst/>
          </a:prstGeom>
        </p:spPr>
      </p:pic>
      <p:sp>
        <p:nvSpPr>
          <p:cNvPr id="56" name="فقاعة الكلام: بيضاوية 55">
            <a:extLst>
              <a:ext uri="{FF2B5EF4-FFF2-40B4-BE49-F238E27FC236}">
                <a16:creationId xmlns:a16="http://schemas.microsoft.com/office/drawing/2014/main" id="{51717212-1C27-400A-A6A1-CF1C56A439EA}"/>
              </a:ext>
            </a:extLst>
          </p:cNvPr>
          <p:cNvSpPr/>
          <p:nvPr/>
        </p:nvSpPr>
        <p:spPr>
          <a:xfrm flipH="1">
            <a:off x="1515521" y="1028585"/>
            <a:ext cx="5297703" cy="3415977"/>
          </a:xfrm>
          <a:prstGeom prst="wedgeEllipseCallout">
            <a:avLst>
              <a:gd name="adj1" fmla="val -55278"/>
              <a:gd name="adj2" fmla="val 27044"/>
            </a:avLst>
          </a:prstGeom>
          <a:solidFill>
            <a:srgbClr val="FCEBF1"/>
          </a:solidFill>
          <a:ln w="57150">
            <a:solidFill>
              <a:srgbClr val="FA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8DBD42D7-47DE-49F7-9D18-A2F2BD96E57D}"/>
              </a:ext>
            </a:extLst>
          </p:cNvPr>
          <p:cNvGrpSpPr/>
          <p:nvPr/>
        </p:nvGrpSpPr>
        <p:grpSpPr>
          <a:xfrm rot="19507998">
            <a:off x="-1066466" y="-1002497"/>
            <a:ext cx="3825159" cy="2248535"/>
            <a:chOff x="-1981895" y="-1225446"/>
            <a:chExt cx="3825159" cy="2248535"/>
          </a:xfrm>
        </p:grpSpPr>
        <p:sp>
          <p:nvSpPr>
            <p:cNvPr id="7" name="شكل بيضاوي 6">
              <a:extLst>
                <a:ext uri="{FF2B5EF4-FFF2-40B4-BE49-F238E27FC236}">
                  <a16:creationId xmlns:a16="http://schemas.microsoft.com/office/drawing/2014/main" id="{FF962D54-E949-4C72-8B52-B4DA4CFB3B6C}"/>
                </a:ext>
              </a:extLst>
            </p:cNvPr>
            <p:cNvSpPr/>
            <p:nvPr/>
          </p:nvSpPr>
          <p:spPr>
            <a:xfrm>
              <a:off x="197723" y="-622452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شكل بيضاوي 7">
              <a:extLst>
                <a:ext uri="{FF2B5EF4-FFF2-40B4-BE49-F238E27FC236}">
                  <a16:creationId xmlns:a16="http://schemas.microsoft.com/office/drawing/2014/main" id="{0EACFE68-CA98-43D5-831D-039FB0EDAA33}"/>
                </a:ext>
              </a:extLst>
            </p:cNvPr>
            <p:cNvSpPr/>
            <p:nvPr/>
          </p:nvSpPr>
          <p:spPr>
            <a:xfrm>
              <a:off x="-607280" y="-920347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شكل بيضاوي 8">
              <a:extLst>
                <a:ext uri="{FF2B5EF4-FFF2-40B4-BE49-F238E27FC236}">
                  <a16:creationId xmlns:a16="http://schemas.microsoft.com/office/drawing/2014/main" id="{0925EE89-96F0-4531-983F-48CFD21EE54D}"/>
                </a:ext>
              </a:extLst>
            </p:cNvPr>
            <p:cNvSpPr/>
            <p:nvPr/>
          </p:nvSpPr>
          <p:spPr>
            <a:xfrm>
              <a:off x="-1981895" y="-1225446"/>
              <a:ext cx="1946966" cy="1946966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/>
            </a:p>
          </p:txBody>
        </p:sp>
      </p:grpSp>
      <p:sp>
        <p:nvSpPr>
          <p:cNvPr id="72" name="شكل حر: شكل 71">
            <a:extLst>
              <a:ext uri="{FF2B5EF4-FFF2-40B4-BE49-F238E27FC236}">
                <a16:creationId xmlns:a16="http://schemas.microsoft.com/office/drawing/2014/main" id="{FE3D6D91-86B4-446B-BDE8-47AFA3FF3EA7}"/>
              </a:ext>
            </a:extLst>
          </p:cNvPr>
          <p:cNvSpPr/>
          <p:nvPr/>
        </p:nvSpPr>
        <p:spPr>
          <a:xfrm flipH="1">
            <a:off x="319302" y="673560"/>
            <a:ext cx="286757" cy="293224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3" name="شكل حر: شكل 72">
            <a:extLst>
              <a:ext uri="{FF2B5EF4-FFF2-40B4-BE49-F238E27FC236}">
                <a16:creationId xmlns:a16="http://schemas.microsoft.com/office/drawing/2014/main" id="{1DBC0DB7-9179-407D-B48E-F8A0BD852A57}"/>
              </a:ext>
            </a:extLst>
          </p:cNvPr>
          <p:cNvSpPr/>
          <p:nvPr/>
        </p:nvSpPr>
        <p:spPr>
          <a:xfrm flipH="1">
            <a:off x="735509" y="206912"/>
            <a:ext cx="447141" cy="457225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4" name="شكل حر: شكل 73">
            <a:extLst>
              <a:ext uri="{FF2B5EF4-FFF2-40B4-BE49-F238E27FC236}">
                <a16:creationId xmlns:a16="http://schemas.microsoft.com/office/drawing/2014/main" id="{61EF126A-5867-4EC8-ADF4-BCADA5066326}"/>
              </a:ext>
            </a:extLst>
          </p:cNvPr>
          <p:cNvSpPr/>
          <p:nvPr/>
        </p:nvSpPr>
        <p:spPr>
          <a:xfrm flipH="1">
            <a:off x="1354887" y="98131"/>
            <a:ext cx="247612" cy="253196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grpSp>
        <p:nvGrpSpPr>
          <p:cNvPr id="92" name="مجموعة 91">
            <a:extLst>
              <a:ext uri="{FF2B5EF4-FFF2-40B4-BE49-F238E27FC236}">
                <a16:creationId xmlns:a16="http://schemas.microsoft.com/office/drawing/2014/main" id="{2FA62D80-AE1A-4591-A625-D5DB32CBA35F}"/>
              </a:ext>
            </a:extLst>
          </p:cNvPr>
          <p:cNvGrpSpPr/>
          <p:nvPr/>
        </p:nvGrpSpPr>
        <p:grpSpPr>
          <a:xfrm>
            <a:off x="9923504" y="225349"/>
            <a:ext cx="2377152" cy="1290498"/>
            <a:chOff x="9923504" y="225349"/>
            <a:chExt cx="2377152" cy="1290498"/>
          </a:xfrm>
        </p:grpSpPr>
        <p:sp>
          <p:nvSpPr>
            <p:cNvPr id="93" name="شكل بيضاوي 57">
              <a:extLst>
                <a:ext uri="{FF2B5EF4-FFF2-40B4-BE49-F238E27FC236}">
                  <a16:creationId xmlns:a16="http://schemas.microsoft.com/office/drawing/2014/main" id="{B7540E75-5FEF-4EF5-AEB1-6C80C0F1FA9D}"/>
                </a:ext>
              </a:extLst>
            </p:cNvPr>
            <p:cNvSpPr/>
            <p:nvPr/>
          </p:nvSpPr>
          <p:spPr>
            <a:xfrm rot="1628997">
              <a:off x="9923504" y="406936"/>
              <a:ext cx="2377152" cy="866519"/>
            </a:xfrm>
            <a:custGeom>
              <a:avLst/>
              <a:gdLst>
                <a:gd name="connsiteX0" fmla="*/ 0 w 2377152"/>
                <a:gd name="connsiteY0" fmla="*/ 1188576 h 2377152"/>
                <a:gd name="connsiteX1" fmla="*/ 1188576 w 2377152"/>
                <a:gd name="connsiteY1" fmla="*/ 0 h 2377152"/>
                <a:gd name="connsiteX2" fmla="*/ 2377152 w 2377152"/>
                <a:gd name="connsiteY2" fmla="*/ 1188576 h 2377152"/>
                <a:gd name="connsiteX3" fmla="*/ 1188576 w 2377152"/>
                <a:gd name="connsiteY3" fmla="*/ 2377152 h 2377152"/>
                <a:gd name="connsiteX4" fmla="*/ 0 w 2377152"/>
                <a:gd name="connsiteY4" fmla="*/ 1188576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4" fmla="*/ 1280016 w 2377152"/>
                <a:gd name="connsiteY4" fmla="*/ 91440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0" fmla="*/ 2377152 w 2377152"/>
                <a:gd name="connsiteY0" fmla="*/ 0 h 1188576"/>
                <a:gd name="connsiteX1" fmla="*/ 1188576 w 2377152"/>
                <a:gd name="connsiteY1" fmla="*/ 1188576 h 1188576"/>
                <a:gd name="connsiteX2" fmla="*/ 0 w 2377152"/>
                <a:gd name="connsiteY2" fmla="*/ 0 h 118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7152" h="1188576">
                  <a:moveTo>
                    <a:pt x="2377152" y="0"/>
                  </a:moveTo>
                  <a:cubicBezTo>
                    <a:pt x="2377152" y="656432"/>
                    <a:pt x="1845008" y="1188576"/>
                    <a:pt x="1188576" y="1188576"/>
                  </a:cubicBezTo>
                  <a:cubicBezTo>
                    <a:pt x="532144" y="1188576"/>
                    <a:pt x="0" y="656432"/>
                    <a:pt x="0" y="0"/>
                  </a:cubicBezTo>
                </a:path>
              </a:pathLst>
            </a:custGeom>
            <a:noFill/>
            <a:ln>
              <a:solidFill>
                <a:srgbClr val="F9D9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4" name="شكل حر: شكل 93">
              <a:extLst>
                <a:ext uri="{FF2B5EF4-FFF2-40B4-BE49-F238E27FC236}">
                  <a16:creationId xmlns:a16="http://schemas.microsoft.com/office/drawing/2014/main" id="{3736F185-46C0-4A13-A2F6-C1C85D1F45E4}"/>
                </a:ext>
              </a:extLst>
            </p:cNvPr>
            <p:cNvSpPr/>
            <p:nvPr/>
          </p:nvSpPr>
          <p:spPr>
            <a:xfrm rot="7756009" flipH="1">
              <a:off x="11677483" y="1277814"/>
              <a:ext cx="235379" cy="240687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5" name="شكل حر: شكل 94">
              <a:extLst>
                <a:ext uri="{FF2B5EF4-FFF2-40B4-BE49-F238E27FC236}">
                  <a16:creationId xmlns:a16="http://schemas.microsoft.com/office/drawing/2014/main" id="{E3570936-A9C9-4ED4-8DB9-D10A9F189CB9}"/>
                </a:ext>
              </a:extLst>
            </p:cNvPr>
            <p:cNvSpPr/>
            <p:nvPr/>
          </p:nvSpPr>
          <p:spPr>
            <a:xfrm rot="19769915" flipH="1">
              <a:off x="10694967" y="1068978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F3C63C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6" name="شكل حر: شكل 95">
              <a:extLst>
                <a:ext uri="{FF2B5EF4-FFF2-40B4-BE49-F238E27FC236}">
                  <a16:creationId xmlns:a16="http://schemas.microsoft.com/office/drawing/2014/main" id="{7E60EF15-1271-496C-B2FE-FA786092082F}"/>
                </a:ext>
              </a:extLst>
            </p:cNvPr>
            <p:cNvSpPr/>
            <p:nvPr/>
          </p:nvSpPr>
          <p:spPr>
            <a:xfrm flipH="1">
              <a:off x="10089908" y="225349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0F8E8F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</p:grpSp>
      <p:sp>
        <p:nvSpPr>
          <p:cNvPr id="111" name="شكل حر: شكل 110">
            <a:extLst>
              <a:ext uri="{FF2B5EF4-FFF2-40B4-BE49-F238E27FC236}">
                <a16:creationId xmlns:a16="http://schemas.microsoft.com/office/drawing/2014/main" id="{F8FFEB96-8B55-4259-8370-F428ED381F96}"/>
              </a:ext>
            </a:extLst>
          </p:cNvPr>
          <p:cNvSpPr/>
          <p:nvPr/>
        </p:nvSpPr>
        <p:spPr>
          <a:xfrm rot="1330170">
            <a:off x="4982293" y="6345729"/>
            <a:ext cx="120539" cy="144236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112" name="شكل حر: شكل 111">
            <a:extLst>
              <a:ext uri="{FF2B5EF4-FFF2-40B4-BE49-F238E27FC236}">
                <a16:creationId xmlns:a16="http://schemas.microsoft.com/office/drawing/2014/main" id="{BB4866A3-CE5F-4100-AD6F-237C0D2DF231}"/>
              </a:ext>
            </a:extLst>
          </p:cNvPr>
          <p:cNvSpPr/>
          <p:nvPr/>
        </p:nvSpPr>
        <p:spPr>
          <a:xfrm rot="1330170">
            <a:off x="2005924" y="6398494"/>
            <a:ext cx="120539" cy="144236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113" name="شكل حر: شكل 112">
            <a:extLst>
              <a:ext uri="{FF2B5EF4-FFF2-40B4-BE49-F238E27FC236}">
                <a16:creationId xmlns:a16="http://schemas.microsoft.com/office/drawing/2014/main" id="{B7CC4180-8D03-4DE9-BA2E-D0B61C973E85}"/>
              </a:ext>
            </a:extLst>
          </p:cNvPr>
          <p:cNvSpPr/>
          <p:nvPr/>
        </p:nvSpPr>
        <p:spPr>
          <a:xfrm rot="389822">
            <a:off x="1556004" y="5999470"/>
            <a:ext cx="120539" cy="144236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114" name="شكل حر: شكل 113">
            <a:extLst>
              <a:ext uri="{FF2B5EF4-FFF2-40B4-BE49-F238E27FC236}">
                <a16:creationId xmlns:a16="http://schemas.microsoft.com/office/drawing/2014/main" id="{288BECE7-902A-47D3-BBE3-B87231229D8F}"/>
              </a:ext>
            </a:extLst>
          </p:cNvPr>
          <p:cNvSpPr/>
          <p:nvPr/>
        </p:nvSpPr>
        <p:spPr>
          <a:xfrm rot="871710">
            <a:off x="3388550" y="5956265"/>
            <a:ext cx="271522" cy="324900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2AC6F911-28C8-495A-A77F-B3D8D3FB4B88}"/>
              </a:ext>
            </a:extLst>
          </p:cNvPr>
          <p:cNvSpPr txBox="1"/>
          <p:nvPr/>
        </p:nvSpPr>
        <p:spPr>
          <a:xfrm>
            <a:off x="1430593" y="1849754"/>
            <a:ext cx="5308122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dirty="0">
                <a:solidFill>
                  <a:srgbClr val="8D4A9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أفضل الأعمال </a:t>
            </a:r>
            <a:r>
              <a:rPr lang="ar-SA" sz="6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في شهر رمضان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5C1F9AE2-B547-488B-8ED2-DB2DECD62401}"/>
              </a:ext>
            </a:extLst>
          </p:cNvPr>
          <p:cNvGrpSpPr/>
          <p:nvPr/>
        </p:nvGrpSpPr>
        <p:grpSpPr>
          <a:xfrm>
            <a:off x="-528501" y="5225695"/>
            <a:ext cx="13497551" cy="2808108"/>
            <a:chOff x="-528501" y="5225695"/>
            <a:chExt cx="13497551" cy="2808108"/>
          </a:xfrm>
        </p:grpSpPr>
        <p:grpSp>
          <p:nvGrpSpPr>
            <p:cNvPr id="70" name="مجموعة 69">
              <a:extLst>
                <a:ext uri="{FF2B5EF4-FFF2-40B4-BE49-F238E27FC236}">
                  <a16:creationId xmlns:a16="http://schemas.microsoft.com/office/drawing/2014/main" id="{85B1AAFD-3132-4B62-87A3-7571C5792857}"/>
                </a:ext>
              </a:extLst>
            </p:cNvPr>
            <p:cNvGrpSpPr/>
            <p:nvPr/>
          </p:nvGrpSpPr>
          <p:grpSpPr>
            <a:xfrm>
              <a:off x="-528501" y="5225695"/>
              <a:ext cx="13497551" cy="2808108"/>
              <a:chOff x="-533391" y="5030721"/>
              <a:chExt cx="13497551" cy="2808108"/>
            </a:xfrm>
            <a:solidFill>
              <a:srgbClr val="FCEBF1"/>
            </a:solidFill>
          </p:grpSpPr>
          <p:sp>
            <p:nvSpPr>
              <p:cNvPr id="79" name="شكل بيضاوي 78">
                <a:extLst>
                  <a:ext uri="{FF2B5EF4-FFF2-40B4-BE49-F238E27FC236}">
                    <a16:creationId xmlns:a16="http://schemas.microsoft.com/office/drawing/2014/main" id="{1BF2E1A5-2BE0-44BC-8291-3E0432818AAE}"/>
                  </a:ext>
                </a:extLst>
              </p:cNvPr>
              <p:cNvSpPr/>
              <p:nvPr/>
            </p:nvSpPr>
            <p:spPr>
              <a:xfrm>
                <a:off x="11663680" y="503072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0" name="شكل بيضاوي 79">
                <a:extLst>
                  <a:ext uri="{FF2B5EF4-FFF2-40B4-BE49-F238E27FC236}">
                    <a16:creationId xmlns:a16="http://schemas.microsoft.com/office/drawing/2014/main" id="{D62A4FC1-5237-4C0C-8555-6618CBEEB40E}"/>
                  </a:ext>
                </a:extLst>
              </p:cNvPr>
              <p:cNvSpPr/>
              <p:nvPr/>
            </p:nvSpPr>
            <p:spPr>
              <a:xfrm>
                <a:off x="11079961" y="535584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1" name="شكل بيضاوي 80">
                <a:extLst>
                  <a:ext uri="{FF2B5EF4-FFF2-40B4-BE49-F238E27FC236}">
                    <a16:creationId xmlns:a16="http://schemas.microsoft.com/office/drawing/2014/main" id="{2EA23777-FC3B-4490-B014-807D217390EB}"/>
                  </a:ext>
                </a:extLst>
              </p:cNvPr>
              <p:cNvSpPr/>
              <p:nvPr/>
            </p:nvSpPr>
            <p:spPr>
              <a:xfrm>
                <a:off x="10120154" y="5680960"/>
                <a:ext cx="2071845" cy="20718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2" name="شكل بيضاوي 81">
                <a:extLst>
                  <a:ext uri="{FF2B5EF4-FFF2-40B4-BE49-F238E27FC236}">
                    <a16:creationId xmlns:a16="http://schemas.microsoft.com/office/drawing/2014/main" id="{6A61B480-9F1F-4094-9FE1-599DB181821E}"/>
                  </a:ext>
                </a:extLst>
              </p:cNvPr>
              <p:cNvSpPr/>
              <p:nvPr/>
            </p:nvSpPr>
            <p:spPr>
              <a:xfrm>
                <a:off x="9581673" y="574705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3" name="شكل بيضاوي 82">
                <a:extLst>
                  <a:ext uri="{FF2B5EF4-FFF2-40B4-BE49-F238E27FC236}">
                    <a16:creationId xmlns:a16="http://schemas.microsoft.com/office/drawing/2014/main" id="{954FFA82-504A-4148-A57D-2D21178DCB69}"/>
                  </a:ext>
                </a:extLst>
              </p:cNvPr>
              <p:cNvSpPr/>
              <p:nvPr/>
            </p:nvSpPr>
            <p:spPr>
              <a:xfrm>
                <a:off x="8920097" y="6099688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4" name="شكل بيضاوي 83">
                <a:extLst>
                  <a:ext uri="{FF2B5EF4-FFF2-40B4-BE49-F238E27FC236}">
                    <a16:creationId xmlns:a16="http://schemas.microsoft.com/office/drawing/2014/main" id="{FB1A0282-F472-4EE4-B2A6-28418B38ACF2}"/>
                  </a:ext>
                </a:extLst>
              </p:cNvPr>
              <p:cNvSpPr/>
              <p:nvPr/>
            </p:nvSpPr>
            <p:spPr>
              <a:xfrm>
                <a:off x="8476031" y="6422347"/>
                <a:ext cx="1026980" cy="10269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5" name="شكل بيضاوي 84">
                <a:extLst>
                  <a:ext uri="{FF2B5EF4-FFF2-40B4-BE49-F238E27FC236}">
                    <a16:creationId xmlns:a16="http://schemas.microsoft.com/office/drawing/2014/main" id="{0C02E480-EAEA-482C-A25E-17C964DAA233}"/>
                  </a:ext>
                </a:extLst>
              </p:cNvPr>
              <p:cNvSpPr/>
              <p:nvPr/>
            </p:nvSpPr>
            <p:spPr>
              <a:xfrm>
                <a:off x="7214698" y="6137535"/>
                <a:ext cx="1669864" cy="16698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6" name="شكل بيضاوي 85">
                <a:extLst>
                  <a:ext uri="{FF2B5EF4-FFF2-40B4-BE49-F238E27FC236}">
                    <a16:creationId xmlns:a16="http://schemas.microsoft.com/office/drawing/2014/main" id="{49F44DAD-E217-42B0-B168-9CD7CDA296F6}"/>
                  </a:ext>
                </a:extLst>
              </p:cNvPr>
              <p:cNvSpPr/>
              <p:nvPr/>
            </p:nvSpPr>
            <p:spPr>
              <a:xfrm>
                <a:off x="6496281" y="6342093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7" name="شكل بيضاوي 86">
                <a:extLst>
                  <a:ext uri="{FF2B5EF4-FFF2-40B4-BE49-F238E27FC236}">
                    <a16:creationId xmlns:a16="http://schemas.microsoft.com/office/drawing/2014/main" id="{6D94BC8E-A658-4F78-9AE6-ED696C837C26}"/>
                  </a:ext>
                </a:extLst>
              </p:cNvPr>
              <p:cNvSpPr/>
              <p:nvPr/>
            </p:nvSpPr>
            <p:spPr>
              <a:xfrm>
                <a:off x="5724854" y="6610486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8" name="شكل بيضاوي 87">
                <a:extLst>
                  <a:ext uri="{FF2B5EF4-FFF2-40B4-BE49-F238E27FC236}">
                    <a16:creationId xmlns:a16="http://schemas.microsoft.com/office/drawing/2014/main" id="{C170E83F-9041-4893-B6DD-9619BC3AD9AD}"/>
                  </a:ext>
                </a:extLst>
              </p:cNvPr>
              <p:cNvSpPr/>
              <p:nvPr/>
            </p:nvSpPr>
            <p:spPr>
              <a:xfrm>
                <a:off x="4694368" y="5963680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7" name="شكل بيضاوي 96">
                <a:extLst>
                  <a:ext uri="{FF2B5EF4-FFF2-40B4-BE49-F238E27FC236}">
                    <a16:creationId xmlns:a16="http://schemas.microsoft.com/office/drawing/2014/main" id="{A920EB61-BC41-45F1-978F-A42E330428C6}"/>
                  </a:ext>
                </a:extLst>
              </p:cNvPr>
              <p:cNvSpPr/>
              <p:nvPr/>
            </p:nvSpPr>
            <p:spPr>
              <a:xfrm>
                <a:off x="3969966" y="6304707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9" name="شكل بيضاوي 98">
                <a:extLst>
                  <a:ext uri="{FF2B5EF4-FFF2-40B4-BE49-F238E27FC236}">
                    <a16:creationId xmlns:a16="http://schemas.microsoft.com/office/drawing/2014/main" id="{7E47A790-95BE-41E0-AFED-D1E9C68D40D5}"/>
                  </a:ext>
                </a:extLst>
              </p:cNvPr>
              <p:cNvSpPr/>
              <p:nvPr/>
            </p:nvSpPr>
            <p:spPr>
              <a:xfrm>
                <a:off x="2428240" y="5722680"/>
                <a:ext cx="2116149" cy="2116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0" name="شكل بيضاوي 99">
                <a:extLst>
                  <a:ext uri="{FF2B5EF4-FFF2-40B4-BE49-F238E27FC236}">
                    <a16:creationId xmlns:a16="http://schemas.microsoft.com/office/drawing/2014/main" id="{63ABBABD-1BBD-4010-A2E9-1F839DD27123}"/>
                  </a:ext>
                </a:extLst>
              </p:cNvPr>
              <p:cNvSpPr/>
              <p:nvPr/>
            </p:nvSpPr>
            <p:spPr>
              <a:xfrm>
                <a:off x="1646227" y="6099688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1" name="شكل بيضاوي 100">
                <a:extLst>
                  <a:ext uri="{FF2B5EF4-FFF2-40B4-BE49-F238E27FC236}">
                    <a16:creationId xmlns:a16="http://schemas.microsoft.com/office/drawing/2014/main" id="{D51E303A-90D4-40DA-B7EA-B1AA0BEAB0C0}"/>
                  </a:ext>
                </a:extLst>
              </p:cNvPr>
              <p:cNvSpPr/>
              <p:nvPr/>
            </p:nvSpPr>
            <p:spPr>
              <a:xfrm>
                <a:off x="841224" y="5801793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15" name="شكل بيضاوي 114">
                <a:extLst>
                  <a:ext uri="{FF2B5EF4-FFF2-40B4-BE49-F238E27FC236}">
                    <a16:creationId xmlns:a16="http://schemas.microsoft.com/office/drawing/2014/main" id="{53FB2ABD-05AD-4E14-A93F-69358FC9F89C}"/>
                  </a:ext>
                </a:extLst>
              </p:cNvPr>
              <p:cNvSpPr/>
              <p:nvPr/>
            </p:nvSpPr>
            <p:spPr>
              <a:xfrm>
                <a:off x="-533391" y="5496694"/>
                <a:ext cx="1946966" cy="19469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</p:grpSp>
        <p:sp>
          <p:nvSpPr>
            <p:cNvPr id="71" name="شكل حر: شكل 70">
              <a:extLst>
                <a:ext uri="{FF2B5EF4-FFF2-40B4-BE49-F238E27FC236}">
                  <a16:creationId xmlns:a16="http://schemas.microsoft.com/office/drawing/2014/main" id="{69B3C94C-B3FA-47B5-BB41-16238F4DE2D7}"/>
                </a:ext>
              </a:extLst>
            </p:cNvPr>
            <p:cNvSpPr/>
            <p:nvPr/>
          </p:nvSpPr>
          <p:spPr>
            <a:xfrm rot="1330170">
              <a:off x="4982293" y="6345729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01DA3A07-FAD0-46BD-8611-24224E3284D2}"/>
                </a:ext>
              </a:extLst>
            </p:cNvPr>
            <p:cNvSpPr/>
            <p:nvPr/>
          </p:nvSpPr>
          <p:spPr>
            <a:xfrm rot="1330170">
              <a:off x="2005924" y="6398494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77" name="شكل حر: شكل 76">
              <a:extLst>
                <a:ext uri="{FF2B5EF4-FFF2-40B4-BE49-F238E27FC236}">
                  <a16:creationId xmlns:a16="http://schemas.microsoft.com/office/drawing/2014/main" id="{46E76E6D-E577-4EF4-A04F-D41FC9A573C0}"/>
                </a:ext>
              </a:extLst>
            </p:cNvPr>
            <p:cNvSpPr/>
            <p:nvPr/>
          </p:nvSpPr>
          <p:spPr>
            <a:xfrm rot="389822">
              <a:off x="1556004" y="5999470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1F1BDC03-7749-414F-BB41-01BB6ED952AC}"/>
                </a:ext>
              </a:extLst>
            </p:cNvPr>
            <p:cNvSpPr/>
            <p:nvPr/>
          </p:nvSpPr>
          <p:spPr>
            <a:xfrm rot="871710">
              <a:off x="3388550" y="5956265"/>
              <a:ext cx="271522" cy="324900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16" name="مجموعة 115">
            <a:extLst>
              <a:ext uri="{FF2B5EF4-FFF2-40B4-BE49-F238E27FC236}">
                <a16:creationId xmlns:a16="http://schemas.microsoft.com/office/drawing/2014/main" id="{50192236-BDF4-46E8-A3DF-0CBB5F026006}"/>
              </a:ext>
            </a:extLst>
          </p:cNvPr>
          <p:cNvGrpSpPr/>
          <p:nvPr/>
        </p:nvGrpSpPr>
        <p:grpSpPr>
          <a:xfrm>
            <a:off x="10466764" y="3972909"/>
            <a:ext cx="1718082" cy="2830692"/>
            <a:chOff x="9102168" y="2816567"/>
            <a:chExt cx="2673452" cy="4404748"/>
          </a:xfrm>
        </p:grpSpPr>
        <p:grpSp>
          <p:nvGrpSpPr>
            <p:cNvPr id="117" name="مجموعة 116">
              <a:extLst>
                <a:ext uri="{FF2B5EF4-FFF2-40B4-BE49-F238E27FC236}">
                  <a16:creationId xmlns:a16="http://schemas.microsoft.com/office/drawing/2014/main" id="{F1E964D3-A9E7-40BE-AF86-AC36963D2E2D}"/>
                </a:ext>
              </a:extLst>
            </p:cNvPr>
            <p:cNvGrpSpPr/>
            <p:nvPr/>
          </p:nvGrpSpPr>
          <p:grpSpPr>
            <a:xfrm>
              <a:off x="10872413" y="3167257"/>
              <a:ext cx="903207" cy="2788604"/>
              <a:chOff x="10269214" y="2551639"/>
              <a:chExt cx="1147991" cy="3544360"/>
            </a:xfrm>
          </p:grpSpPr>
          <p:sp>
            <p:nvSpPr>
              <p:cNvPr id="128" name="مأذنة">
                <a:extLst>
                  <a:ext uri="{FF2B5EF4-FFF2-40B4-BE49-F238E27FC236}">
                    <a16:creationId xmlns:a16="http://schemas.microsoft.com/office/drawing/2014/main" id="{995DEFBC-61E5-48B5-A6FC-71423C6B10B8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مستطيل 128">
                <a:extLst>
                  <a:ext uri="{FF2B5EF4-FFF2-40B4-BE49-F238E27FC236}">
                    <a16:creationId xmlns:a16="http://schemas.microsoft.com/office/drawing/2014/main" id="{D539DDB8-1750-44C2-B532-E8AC5CE0A24D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30" name="مخطط انسيابي: مهلة 129">
                <a:extLst>
                  <a:ext uri="{FF2B5EF4-FFF2-40B4-BE49-F238E27FC236}">
                    <a16:creationId xmlns:a16="http://schemas.microsoft.com/office/drawing/2014/main" id="{F6DD947B-E219-4AFF-8E36-AF12EE5B8B2D}"/>
                  </a:ext>
                </a:extLst>
              </p:cNvPr>
              <p:cNvSpPr/>
              <p:nvPr/>
            </p:nvSpPr>
            <p:spPr>
              <a:xfrm rot="16200000">
                <a:off x="10673959" y="4745960"/>
                <a:ext cx="338501" cy="338501"/>
              </a:xfrm>
              <a:prstGeom prst="flowChartDelay">
                <a:avLst/>
              </a:prstGeom>
              <a:solidFill>
                <a:srgbClr val="FFF9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31" name="مستطيل 130">
                <a:extLst>
                  <a:ext uri="{FF2B5EF4-FFF2-40B4-BE49-F238E27FC236}">
                    <a16:creationId xmlns:a16="http://schemas.microsoft.com/office/drawing/2014/main" id="{CC20C85D-9F63-480D-BDBB-23C84F86F450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132" name="مستطيل 131">
                <a:extLst>
                  <a:ext uri="{FF2B5EF4-FFF2-40B4-BE49-F238E27FC236}">
                    <a16:creationId xmlns:a16="http://schemas.microsoft.com/office/drawing/2014/main" id="{BC8D862C-FB38-4F02-8447-A7C76A843672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118" name="مجموعة 117">
              <a:extLst>
                <a:ext uri="{FF2B5EF4-FFF2-40B4-BE49-F238E27FC236}">
                  <a16:creationId xmlns:a16="http://schemas.microsoft.com/office/drawing/2014/main" id="{EE84E8B7-3400-4A2B-AE88-CC6E69A85CC8}"/>
                </a:ext>
              </a:extLst>
            </p:cNvPr>
            <p:cNvGrpSpPr/>
            <p:nvPr/>
          </p:nvGrpSpPr>
          <p:grpSpPr>
            <a:xfrm>
              <a:off x="10005375" y="2816567"/>
              <a:ext cx="811991" cy="3274765"/>
              <a:chOff x="10269214" y="2551639"/>
              <a:chExt cx="1147991" cy="4629854"/>
            </a:xfrm>
          </p:grpSpPr>
          <p:sp>
            <p:nvSpPr>
              <p:cNvPr id="124" name="مأذنة">
                <a:extLst>
                  <a:ext uri="{FF2B5EF4-FFF2-40B4-BE49-F238E27FC236}">
                    <a16:creationId xmlns:a16="http://schemas.microsoft.com/office/drawing/2014/main" id="{4AACA97A-89FF-40A2-BB0A-2561264339DF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مستطيل 124">
                <a:extLst>
                  <a:ext uri="{FF2B5EF4-FFF2-40B4-BE49-F238E27FC236}">
                    <a16:creationId xmlns:a16="http://schemas.microsoft.com/office/drawing/2014/main" id="{FDCD87C9-2D37-4571-9ABD-A5408169A819}"/>
                  </a:ext>
                </a:extLst>
              </p:cNvPr>
              <p:cNvSpPr/>
              <p:nvPr/>
            </p:nvSpPr>
            <p:spPr>
              <a:xfrm>
                <a:off x="10387965" y="4137343"/>
                <a:ext cx="914401" cy="3044150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  <p:sp>
            <p:nvSpPr>
              <p:cNvPr id="126" name="مستطيل 125">
                <a:extLst>
                  <a:ext uri="{FF2B5EF4-FFF2-40B4-BE49-F238E27FC236}">
                    <a16:creationId xmlns:a16="http://schemas.microsoft.com/office/drawing/2014/main" id="{F8DC2E2A-B383-45D1-9B49-C352766C1A87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127" name="مستطيل 126">
                <a:extLst>
                  <a:ext uri="{FF2B5EF4-FFF2-40B4-BE49-F238E27FC236}">
                    <a16:creationId xmlns:a16="http://schemas.microsoft.com/office/drawing/2014/main" id="{9B0D4124-1472-42F6-92AB-2D9CAE3951B1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119" name="مجموعة 118">
              <a:extLst>
                <a:ext uri="{FF2B5EF4-FFF2-40B4-BE49-F238E27FC236}">
                  <a16:creationId xmlns:a16="http://schemas.microsoft.com/office/drawing/2014/main" id="{7BE053B0-B502-4E20-B2B1-65DB93ED0EE3}"/>
                </a:ext>
              </a:extLst>
            </p:cNvPr>
            <p:cNvGrpSpPr/>
            <p:nvPr/>
          </p:nvGrpSpPr>
          <p:grpSpPr>
            <a:xfrm>
              <a:off x="9102168" y="4432711"/>
              <a:ext cx="903207" cy="2788604"/>
              <a:chOff x="10269214" y="2551639"/>
              <a:chExt cx="1147991" cy="3544360"/>
            </a:xfrm>
          </p:grpSpPr>
          <p:sp>
            <p:nvSpPr>
              <p:cNvPr id="120" name="مأذنة">
                <a:extLst>
                  <a:ext uri="{FF2B5EF4-FFF2-40B4-BE49-F238E27FC236}">
                    <a16:creationId xmlns:a16="http://schemas.microsoft.com/office/drawing/2014/main" id="{CA81AB02-0A98-4AB2-8833-2DF3F19DF4C6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مستطيل 120">
                <a:extLst>
                  <a:ext uri="{FF2B5EF4-FFF2-40B4-BE49-F238E27FC236}">
                    <a16:creationId xmlns:a16="http://schemas.microsoft.com/office/drawing/2014/main" id="{3A5C50B9-CEA0-452E-ADD3-05767FA375AF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2" name="مستطيل 121">
                <a:extLst>
                  <a:ext uri="{FF2B5EF4-FFF2-40B4-BE49-F238E27FC236}">
                    <a16:creationId xmlns:a16="http://schemas.microsoft.com/office/drawing/2014/main" id="{7EFA353B-1B63-403A-A267-087741FAD150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123" name="مستطيل 122">
                <a:extLst>
                  <a:ext uri="{FF2B5EF4-FFF2-40B4-BE49-F238E27FC236}">
                    <a16:creationId xmlns:a16="http://schemas.microsoft.com/office/drawing/2014/main" id="{113AC1D4-4069-402F-BCB5-CA83D7EC4EE9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</p:grpSp>
      <p:grpSp>
        <p:nvGrpSpPr>
          <p:cNvPr id="133" name="مجموعة 132">
            <a:extLst>
              <a:ext uri="{FF2B5EF4-FFF2-40B4-BE49-F238E27FC236}">
                <a16:creationId xmlns:a16="http://schemas.microsoft.com/office/drawing/2014/main" id="{7CE32360-BEA9-4104-8227-166CE0BD5E13}"/>
              </a:ext>
            </a:extLst>
          </p:cNvPr>
          <p:cNvGrpSpPr/>
          <p:nvPr/>
        </p:nvGrpSpPr>
        <p:grpSpPr>
          <a:xfrm>
            <a:off x="32023" y="4333302"/>
            <a:ext cx="610812" cy="1885850"/>
            <a:chOff x="10269214" y="2551639"/>
            <a:chExt cx="1147991" cy="3544360"/>
          </a:xfrm>
        </p:grpSpPr>
        <p:sp>
          <p:nvSpPr>
            <p:cNvPr id="134" name="مأذنة">
              <a:extLst>
                <a:ext uri="{FF2B5EF4-FFF2-40B4-BE49-F238E27FC236}">
                  <a16:creationId xmlns:a16="http://schemas.microsoft.com/office/drawing/2014/main" id="{2784D22E-B6D9-4BF8-B40F-81C2BE990E83}"/>
                </a:ext>
              </a:extLst>
            </p:cNvPr>
            <p:cNvSpPr/>
            <p:nvPr/>
          </p:nvSpPr>
          <p:spPr>
            <a:xfrm>
              <a:off x="10269214" y="2551639"/>
              <a:ext cx="1147991" cy="1585704"/>
            </a:xfrm>
            <a:custGeom>
              <a:avLst/>
              <a:gdLst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7614 w 33924"/>
                <a:gd name="connsiteY27" fmla="*/ 7956 h 43983"/>
                <a:gd name="connsiteX28" fmla="*/ 18263 w 33924"/>
                <a:gd name="connsiteY28" fmla="*/ 7089 h 43983"/>
                <a:gd name="connsiteX29" fmla="*/ 17614 w 33924"/>
                <a:gd name="connsiteY29" fmla="*/ 7089 h 43983"/>
                <a:gd name="connsiteX30" fmla="*/ 16961 w 33924"/>
                <a:gd name="connsiteY30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8263 w 33924"/>
                <a:gd name="connsiteY27" fmla="*/ 7089 h 43983"/>
                <a:gd name="connsiteX28" fmla="*/ 17614 w 33924"/>
                <a:gd name="connsiteY28" fmla="*/ 7089 h 43983"/>
                <a:gd name="connsiteX29" fmla="*/ 16961 w 33924"/>
                <a:gd name="connsiteY29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9402 h 43983"/>
                <a:gd name="connsiteX5" fmla="*/ 15660 w 33924"/>
                <a:gd name="connsiteY5" fmla="*/ 9402 h 43983"/>
                <a:gd name="connsiteX6" fmla="*/ 15660 w 33924"/>
                <a:gd name="connsiteY6" fmla="*/ 11502 h 43983"/>
                <a:gd name="connsiteX7" fmla="*/ 14721 w 33924"/>
                <a:gd name="connsiteY7" fmla="*/ 11502 h 43983"/>
                <a:gd name="connsiteX8" fmla="*/ 14721 w 33924"/>
                <a:gd name="connsiteY8" fmla="*/ 13815 h 43983"/>
                <a:gd name="connsiteX9" fmla="*/ 3437 w 33924"/>
                <a:gd name="connsiteY9" fmla="*/ 23942 h 43983"/>
                <a:gd name="connsiteX10" fmla="*/ 3437 w 33924"/>
                <a:gd name="connsiteY10" fmla="*/ 36241 h 43983"/>
                <a:gd name="connsiteX11" fmla="*/ 2281 w 33924"/>
                <a:gd name="connsiteY11" fmla="*/ 36241 h 43983"/>
                <a:gd name="connsiteX12" fmla="*/ 2281 w 33924"/>
                <a:gd name="connsiteY12" fmla="*/ 38627 h 43983"/>
                <a:gd name="connsiteX13" fmla="*/ 3437 w 33924"/>
                <a:gd name="connsiteY13" fmla="*/ 38627 h 43983"/>
                <a:gd name="connsiteX14" fmla="*/ 3437 w 33924"/>
                <a:gd name="connsiteY14" fmla="*/ 43983 h 43983"/>
                <a:gd name="connsiteX15" fmla="*/ 30489 w 33924"/>
                <a:gd name="connsiteY15" fmla="*/ 43983 h 43983"/>
                <a:gd name="connsiteX16" fmla="*/ 30489 w 33924"/>
                <a:gd name="connsiteY16" fmla="*/ 38627 h 43983"/>
                <a:gd name="connsiteX17" fmla="*/ 31647 w 33924"/>
                <a:gd name="connsiteY17" fmla="*/ 38627 h 43983"/>
                <a:gd name="connsiteX18" fmla="*/ 31647 w 33924"/>
                <a:gd name="connsiteY18" fmla="*/ 36241 h 43983"/>
                <a:gd name="connsiteX19" fmla="*/ 30489 w 33924"/>
                <a:gd name="connsiteY19" fmla="*/ 36241 h 43983"/>
                <a:gd name="connsiteX20" fmla="*/ 30489 w 33924"/>
                <a:gd name="connsiteY20" fmla="*/ 23942 h 43983"/>
                <a:gd name="connsiteX21" fmla="*/ 19206 w 33924"/>
                <a:gd name="connsiteY21" fmla="*/ 13815 h 43983"/>
                <a:gd name="connsiteX22" fmla="*/ 19206 w 33924"/>
                <a:gd name="connsiteY22" fmla="*/ 11502 h 43983"/>
                <a:gd name="connsiteX23" fmla="*/ 18263 w 33924"/>
                <a:gd name="connsiteY23" fmla="*/ 11502 h 43983"/>
                <a:gd name="connsiteX24" fmla="*/ 18263 w 33924"/>
                <a:gd name="connsiteY24" fmla="*/ 9402 h 43983"/>
                <a:gd name="connsiteX25" fmla="*/ 17614 w 33924"/>
                <a:gd name="connsiteY25" fmla="*/ 9402 h 43983"/>
                <a:gd name="connsiteX26" fmla="*/ 18263 w 33924"/>
                <a:gd name="connsiteY26" fmla="*/ 7089 h 43983"/>
                <a:gd name="connsiteX27" fmla="*/ 17614 w 33924"/>
                <a:gd name="connsiteY27" fmla="*/ 7089 h 43983"/>
                <a:gd name="connsiteX28" fmla="*/ 16961 w 33924"/>
                <a:gd name="connsiteY28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8263 w 33924"/>
                <a:gd name="connsiteY25" fmla="*/ 7089 h 43983"/>
                <a:gd name="connsiteX26" fmla="*/ 17614 w 33924"/>
                <a:gd name="connsiteY26" fmla="*/ 7089 h 43983"/>
                <a:gd name="connsiteX27" fmla="*/ 16961 w 33924"/>
                <a:gd name="connsiteY27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7614 w 33924"/>
                <a:gd name="connsiteY25" fmla="*/ 7089 h 43983"/>
                <a:gd name="connsiteX26" fmla="*/ 16961 w 33924"/>
                <a:gd name="connsiteY26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7614 w 33924"/>
                <a:gd name="connsiteY24" fmla="*/ 7089 h 43983"/>
                <a:gd name="connsiteX25" fmla="*/ 16961 w 33924"/>
                <a:gd name="connsiteY25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6961 w 33924"/>
                <a:gd name="connsiteY24" fmla="*/ 0 h 43983"/>
                <a:gd name="connsiteX0" fmla="*/ 16961 w 33924"/>
                <a:gd name="connsiteY0" fmla="*/ 0 h 43983"/>
                <a:gd name="connsiteX1" fmla="*/ 16312 w 33924"/>
                <a:gd name="connsiteY1" fmla="*/ 9402 h 43983"/>
                <a:gd name="connsiteX2" fmla="*/ 15660 w 33924"/>
                <a:gd name="connsiteY2" fmla="*/ 9402 h 43983"/>
                <a:gd name="connsiteX3" fmla="*/ 15660 w 33924"/>
                <a:gd name="connsiteY3" fmla="*/ 11502 h 43983"/>
                <a:gd name="connsiteX4" fmla="*/ 14721 w 33924"/>
                <a:gd name="connsiteY4" fmla="*/ 11502 h 43983"/>
                <a:gd name="connsiteX5" fmla="*/ 14721 w 33924"/>
                <a:gd name="connsiteY5" fmla="*/ 13815 h 43983"/>
                <a:gd name="connsiteX6" fmla="*/ 3437 w 33924"/>
                <a:gd name="connsiteY6" fmla="*/ 23942 h 43983"/>
                <a:gd name="connsiteX7" fmla="*/ 3437 w 33924"/>
                <a:gd name="connsiteY7" fmla="*/ 36241 h 43983"/>
                <a:gd name="connsiteX8" fmla="*/ 2281 w 33924"/>
                <a:gd name="connsiteY8" fmla="*/ 36241 h 43983"/>
                <a:gd name="connsiteX9" fmla="*/ 2281 w 33924"/>
                <a:gd name="connsiteY9" fmla="*/ 38627 h 43983"/>
                <a:gd name="connsiteX10" fmla="*/ 3437 w 33924"/>
                <a:gd name="connsiteY10" fmla="*/ 38627 h 43983"/>
                <a:gd name="connsiteX11" fmla="*/ 3437 w 33924"/>
                <a:gd name="connsiteY11" fmla="*/ 43983 h 43983"/>
                <a:gd name="connsiteX12" fmla="*/ 30489 w 33924"/>
                <a:gd name="connsiteY12" fmla="*/ 43983 h 43983"/>
                <a:gd name="connsiteX13" fmla="*/ 30489 w 33924"/>
                <a:gd name="connsiteY13" fmla="*/ 38627 h 43983"/>
                <a:gd name="connsiteX14" fmla="*/ 31647 w 33924"/>
                <a:gd name="connsiteY14" fmla="*/ 38627 h 43983"/>
                <a:gd name="connsiteX15" fmla="*/ 31647 w 33924"/>
                <a:gd name="connsiteY15" fmla="*/ 36241 h 43983"/>
                <a:gd name="connsiteX16" fmla="*/ 30489 w 33924"/>
                <a:gd name="connsiteY16" fmla="*/ 36241 h 43983"/>
                <a:gd name="connsiteX17" fmla="*/ 30489 w 33924"/>
                <a:gd name="connsiteY17" fmla="*/ 23942 h 43983"/>
                <a:gd name="connsiteX18" fmla="*/ 19206 w 33924"/>
                <a:gd name="connsiteY18" fmla="*/ 13815 h 43983"/>
                <a:gd name="connsiteX19" fmla="*/ 19206 w 33924"/>
                <a:gd name="connsiteY19" fmla="*/ 11502 h 43983"/>
                <a:gd name="connsiteX20" fmla="*/ 18263 w 33924"/>
                <a:gd name="connsiteY20" fmla="*/ 11502 h 43983"/>
                <a:gd name="connsiteX21" fmla="*/ 18263 w 33924"/>
                <a:gd name="connsiteY21" fmla="*/ 9402 h 43983"/>
                <a:gd name="connsiteX22" fmla="*/ 17614 w 33924"/>
                <a:gd name="connsiteY22" fmla="*/ 9402 h 43983"/>
                <a:gd name="connsiteX23" fmla="*/ 16961 w 33924"/>
                <a:gd name="connsiteY23" fmla="*/ 0 h 4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924" h="43983" extrusionOk="0">
                  <a:moveTo>
                    <a:pt x="16961" y="0"/>
                  </a:moveTo>
                  <a:cubicBezTo>
                    <a:pt x="16744" y="0"/>
                    <a:pt x="16529" y="7835"/>
                    <a:pt x="16312" y="9402"/>
                  </a:cubicBezTo>
                  <a:lnTo>
                    <a:pt x="15660" y="9402"/>
                  </a:lnTo>
                  <a:lnTo>
                    <a:pt x="15660" y="11502"/>
                  </a:lnTo>
                  <a:lnTo>
                    <a:pt x="14721" y="11502"/>
                  </a:lnTo>
                  <a:lnTo>
                    <a:pt x="14721" y="13815"/>
                  </a:lnTo>
                  <a:cubicBezTo>
                    <a:pt x="14721" y="13815"/>
                    <a:pt x="8643" y="19388"/>
                    <a:pt x="3437" y="23942"/>
                  </a:cubicBezTo>
                  <a:cubicBezTo>
                    <a:pt x="-1772" y="28500"/>
                    <a:pt x="-471" y="34722"/>
                    <a:pt x="3437" y="36241"/>
                  </a:cubicBezTo>
                  <a:lnTo>
                    <a:pt x="2281" y="36241"/>
                  </a:lnTo>
                  <a:lnTo>
                    <a:pt x="2281" y="38627"/>
                  </a:lnTo>
                  <a:lnTo>
                    <a:pt x="3437" y="38627"/>
                  </a:lnTo>
                  <a:lnTo>
                    <a:pt x="3437" y="43983"/>
                  </a:lnTo>
                  <a:lnTo>
                    <a:pt x="30489" y="43983"/>
                  </a:lnTo>
                  <a:lnTo>
                    <a:pt x="30489" y="38627"/>
                  </a:lnTo>
                  <a:lnTo>
                    <a:pt x="31647" y="38627"/>
                  </a:lnTo>
                  <a:lnTo>
                    <a:pt x="31647" y="36241"/>
                  </a:lnTo>
                  <a:lnTo>
                    <a:pt x="30489" y="36241"/>
                  </a:lnTo>
                  <a:cubicBezTo>
                    <a:pt x="34395" y="34722"/>
                    <a:pt x="35697" y="28500"/>
                    <a:pt x="30489" y="23942"/>
                  </a:cubicBezTo>
                  <a:cubicBezTo>
                    <a:pt x="25283" y="19388"/>
                    <a:pt x="19206" y="13815"/>
                    <a:pt x="19206" y="13815"/>
                  </a:cubicBezTo>
                  <a:lnTo>
                    <a:pt x="19206" y="11502"/>
                  </a:lnTo>
                  <a:lnTo>
                    <a:pt x="18263" y="11502"/>
                  </a:lnTo>
                  <a:lnTo>
                    <a:pt x="18263" y="9402"/>
                  </a:lnTo>
                  <a:lnTo>
                    <a:pt x="17614" y="9402"/>
                  </a:lnTo>
                  <a:cubicBezTo>
                    <a:pt x="17396" y="6268"/>
                    <a:pt x="17179" y="3134"/>
                    <a:pt x="16961" y="0"/>
                  </a:cubicBezTo>
                  <a:close/>
                </a:path>
              </a:pathLst>
            </a:custGeom>
            <a:solidFill>
              <a:srgbClr val="FCE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مستطيل 134">
              <a:extLst>
                <a:ext uri="{FF2B5EF4-FFF2-40B4-BE49-F238E27FC236}">
                  <a16:creationId xmlns:a16="http://schemas.microsoft.com/office/drawing/2014/main" id="{920DE275-BE69-494D-A408-D5A2CF2389DD}"/>
                </a:ext>
              </a:extLst>
            </p:cNvPr>
            <p:cNvSpPr/>
            <p:nvPr/>
          </p:nvSpPr>
          <p:spPr>
            <a:xfrm>
              <a:off x="10387965" y="4137342"/>
              <a:ext cx="914400" cy="1958657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6" name="مخطط انسيابي: مهلة 135">
              <a:extLst>
                <a:ext uri="{FF2B5EF4-FFF2-40B4-BE49-F238E27FC236}">
                  <a16:creationId xmlns:a16="http://schemas.microsoft.com/office/drawing/2014/main" id="{51491636-D936-4971-B0EF-68EE47809146}"/>
                </a:ext>
              </a:extLst>
            </p:cNvPr>
            <p:cNvSpPr/>
            <p:nvPr/>
          </p:nvSpPr>
          <p:spPr>
            <a:xfrm rot="16200000">
              <a:off x="10673959" y="4745960"/>
              <a:ext cx="338501" cy="338501"/>
            </a:xfrm>
            <a:prstGeom prst="flowChartDelay">
              <a:avLst/>
            </a:prstGeom>
            <a:solidFill>
              <a:srgbClr val="FF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7" name="مستطيل 136">
              <a:extLst>
                <a:ext uri="{FF2B5EF4-FFF2-40B4-BE49-F238E27FC236}">
                  <a16:creationId xmlns:a16="http://schemas.microsoft.com/office/drawing/2014/main" id="{C727ED1D-BCB6-471F-8178-6B5C1FFC4312}"/>
                </a:ext>
              </a:extLst>
            </p:cNvPr>
            <p:cNvSpPr/>
            <p:nvPr/>
          </p:nvSpPr>
          <p:spPr>
            <a:xfrm>
              <a:off x="10342245" y="4306670"/>
              <a:ext cx="1005840" cy="92333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138" name="مستطيل 137">
              <a:extLst>
                <a:ext uri="{FF2B5EF4-FFF2-40B4-BE49-F238E27FC236}">
                  <a16:creationId xmlns:a16="http://schemas.microsoft.com/office/drawing/2014/main" id="{C0F309B7-11F3-479B-A99A-124BD043015A}"/>
                </a:ext>
              </a:extLst>
            </p:cNvPr>
            <p:cNvSpPr/>
            <p:nvPr/>
          </p:nvSpPr>
          <p:spPr>
            <a:xfrm>
              <a:off x="10342245" y="5260348"/>
              <a:ext cx="1005840" cy="92333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</p:grpSp>
      <p:sp>
        <p:nvSpPr>
          <p:cNvPr id="89" name="شكل حر: شكل 88">
            <a:extLst>
              <a:ext uri="{FF2B5EF4-FFF2-40B4-BE49-F238E27FC236}">
                <a16:creationId xmlns:a16="http://schemas.microsoft.com/office/drawing/2014/main" id="{4F65D938-0D12-4B7E-9671-2593BF4B54EA}"/>
              </a:ext>
            </a:extLst>
          </p:cNvPr>
          <p:cNvSpPr/>
          <p:nvPr/>
        </p:nvSpPr>
        <p:spPr>
          <a:xfrm flipH="1">
            <a:off x="10887043" y="3041083"/>
            <a:ext cx="535853" cy="627141"/>
          </a:xfrm>
          <a:custGeom>
            <a:avLst/>
            <a:gdLst>
              <a:gd name="connsiteX0" fmla="*/ 404813 w 599568"/>
              <a:gd name="connsiteY0" fmla="*/ 33338 h 701710"/>
              <a:gd name="connsiteX1" fmla="*/ 297180 w 599568"/>
              <a:gd name="connsiteY1" fmla="*/ 0 h 701710"/>
              <a:gd name="connsiteX2" fmla="*/ 363855 w 599568"/>
              <a:gd name="connsiteY2" fmla="*/ 406718 h 701710"/>
              <a:gd name="connsiteX3" fmla="*/ 0 w 599568"/>
              <a:gd name="connsiteY3" fmla="*/ 599123 h 701710"/>
              <a:gd name="connsiteX4" fmla="*/ 91440 w 599568"/>
              <a:gd name="connsiteY4" fmla="*/ 664845 h 701710"/>
              <a:gd name="connsiteX5" fmla="*/ 562928 w 599568"/>
              <a:gd name="connsiteY5" fmla="*/ 505778 h 701710"/>
              <a:gd name="connsiteX6" fmla="*/ 404813 w 599568"/>
              <a:gd name="connsiteY6" fmla="*/ 33338 h 70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68" h="701710">
                <a:moveTo>
                  <a:pt x="404813" y="33338"/>
                </a:moveTo>
                <a:cubicBezTo>
                  <a:pt x="369570" y="16192"/>
                  <a:pt x="333375" y="4763"/>
                  <a:pt x="297180" y="0"/>
                </a:cubicBezTo>
                <a:cubicBezTo>
                  <a:pt x="401955" y="103823"/>
                  <a:pt x="433388" y="266700"/>
                  <a:pt x="363855" y="406718"/>
                </a:cubicBezTo>
                <a:cubicBezTo>
                  <a:pt x="295275" y="546735"/>
                  <a:pt x="144780" y="619125"/>
                  <a:pt x="0" y="599123"/>
                </a:cubicBezTo>
                <a:cubicBezTo>
                  <a:pt x="25717" y="624840"/>
                  <a:pt x="57150" y="647700"/>
                  <a:pt x="91440" y="664845"/>
                </a:cubicBezTo>
                <a:cubicBezTo>
                  <a:pt x="265748" y="751523"/>
                  <a:pt x="477203" y="680085"/>
                  <a:pt x="562928" y="505778"/>
                </a:cubicBezTo>
                <a:cubicBezTo>
                  <a:pt x="648653" y="331470"/>
                  <a:pt x="579120" y="120968"/>
                  <a:pt x="404813" y="33338"/>
                </a:cubicBezTo>
                <a:close/>
              </a:path>
            </a:pathLst>
          </a:custGeom>
          <a:solidFill>
            <a:srgbClr val="FCEBF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88744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8DBD42D7-47DE-49F7-9D18-A2F2BD96E57D}"/>
              </a:ext>
            </a:extLst>
          </p:cNvPr>
          <p:cNvGrpSpPr/>
          <p:nvPr/>
        </p:nvGrpSpPr>
        <p:grpSpPr>
          <a:xfrm rot="19507998">
            <a:off x="-1066466" y="-1002497"/>
            <a:ext cx="3825159" cy="2248535"/>
            <a:chOff x="-1981895" y="-1225446"/>
            <a:chExt cx="3825159" cy="2248535"/>
          </a:xfrm>
        </p:grpSpPr>
        <p:sp>
          <p:nvSpPr>
            <p:cNvPr id="7" name="شكل بيضاوي 6">
              <a:extLst>
                <a:ext uri="{FF2B5EF4-FFF2-40B4-BE49-F238E27FC236}">
                  <a16:creationId xmlns:a16="http://schemas.microsoft.com/office/drawing/2014/main" id="{FF962D54-E949-4C72-8B52-B4DA4CFB3B6C}"/>
                </a:ext>
              </a:extLst>
            </p:cNvPr>
            <p:cNvSpPr/>
            <p:nvPr/>
          </p:nvSpPr>
          <p:spPr>
            <a:xfrm>
              <a:off x="197723" y="-622452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شكل بيضاوي 7">
              <a:extLst>
                <a:ext uri="{FF2B5EF4-FFF2-40B4-BE49-F238E27FC236}">
                  <a16:creationId xmlns:a16="http://schemas.microsoft.com/office/drawing/2014/main" id="{0EACFE68-CA98-43D5-831D-039FB0EDAA33}"/>
                </a:ext>
              </a:extLst>
            </p:cNvPr>
            <p:cNvSpPr/>
            <p:nvPr/>
          </p:nvSpPr>
          <p:spPr>
            <a:xfrm>
              <a:off x="-607280" y="-920347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شكل بيضاوي 8">
              <a:extLst>
                <a:ext uri="{FF2B5EF4-FFF2-40B4-BE49-F238E27FC236}">
                  <a16:creationId xmlns:a16="http://schemas.microsoft.com/office/drawing/2014/main" id="{0925EE89-96F0-4531-983F-48CFD21EE54D}"/>
                </a:ext>
              </a:extLst>
            </p:cNvPr>
            <p:cNvSpPr/>
            <p:nvPr/>
          </p:nvSpPr>
          <p:spPr>
            <a:xfrm>
              <a:off x="-1981895" y="-1225446"/>
              <a:ext cx="1946966" cy="1946966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/>
            </a:p>
          </p:txBody>
        </p:sp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80701A7B-4B0D-401D-A515-05E109BB3712}"/>
              </a:ext>
            </a:extLst>
          </p:cNvPr>
          <p:cNvGrpSpPr/>
          <p:nvPr/>
        </p:nvGrpSpPr>
        <p:grpSpPr>
          <a:xfrm>
            <a:off x="-528501" y="5225695"/>
            <a:ext cx="13497551" cy="2808108"/>
            <a:chOff x="-528501" y="5225695"/>
            <a:chExt cx="13497551" cy="2808108"/>
          </a:xfrm>
        </p:grpSpPr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9A0F1C98-F76A-4FED-9532-E6C16051FCFF}"/>
                </a:ext>
              </a:extLst>
            </p:cNvPr>
            <p:cNvGrpSpPr/>
            <p:nvPr/>
          </p:nvGrpSpPr>
          <p:grpSpPr>
            <a:xfrm>
              <a:off x="-528501" y="5225695"/>
              <a:ext cx="13497551" cy="2808108"/>
              <a:chOff x="-533391" y="5030721"/>
              <a:chExt cx="13497551" cy="2808108"/>
            </a:xfrm>
            <a:solidFill>
              <a:srgbClr val="FCEBF1"/>
            </a:solidFill>
          </p:grpSpPr>
          <p:sp>
            <p:nvSpPr>
              <p:cNvPr id="17" name="شكل بيضاوي 16">
                <a:extLst>
                  <a:ext uri="{FF2B5EF4-FFF2-40B4-BE49-F238E27FC236}">
                    <a16:creationId xmlns:a16="http://schemas.microsoft.com/office/drawing/2014/main" id="{6D2F9DD9-2B0C-49C2-AA2A-332C974D8D3F}"/>
                  </a:ext>
                </a:extLst>
              </p:cNvPr>
              <p:cNvSpPr/>
              <p:nvPr/>
            </p:nvSpPr>
            <p:spPr>
              <a:xfrm>
                <a:off x="11663680" y="503072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8" name="شكل بيضاوي 17">
                <a:extLst>
                  <a:ext uri="{FF2B5EF4-FFF2-40B4-BE49-F238E27FC236}">
                    <a16:creationId xmlns:a16="http://schemas.microsoft.com/office/drawing/2014/main" id="{326AD356-4A56-46C7-9132-17F99D37B4DB}"/>
                  </a:ext>
                </a:extLst>
              </p:cNvPr>
              <p:cNvSpPr/>
              <p:nvPr/>
            </p:nvSpPr>
            <p:spPr>
              <a:xfrm>
                <a:off x="11079961" y="535584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9" name="شكل بيضاوي 18">
                <a:extLst>
                  <a:ext uri="{FF2B5EF4-FFF2-40B4-BE49-F238E27FC236}">
                    <a16:creationId xmlns:a16="http://schemas.microsoft.com/office/drawing/2014/main" id="{2C656A1F-102D-4A0C-BE4F-2194312F7123}"/>
                  </a:ext>
                </a:extLst>
              </p:cNvPr>
              <p:cNvSpPr/>
              <p:nvPr/>
            </p:nvSpPr>
            <p:spPr>
              <a:xfrm>
                <a:off x="10120154" y="5680960"/>
                <a:ext cx="2071845" cy="20718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0" name="شكل بيضاوي 19">
                <a:extLst>
                  <a:ext uri="{FF2B5EF4-FFF2-40B4-BE49-F238E27FC236}">
                    <a16:creationId xmlns:a16="http://schemas.microsoft.com/office/drawing/2014/main" id="{64C311E6-26A2-4CB0-AF06-54BAE0EC7ABF}"/>
                  </a:ext>
                </a:extLst>
              </p:cNvPr>
              <p:cNvSpPr/>
              <p:nvPr/>
            </p:nvSpPr>
            <p:spPr>
              <a:xfrm>
                <a:off x="9581673" y="574705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1" name="شكل بيضاوي 20">
                <a:extLst>
                  <a:ext uri="{FF2B5EF4-FFF2-40B4-BE49-F238E27FC236}">
                    <a16:creationId xmlns:a16="http://schemas.microsoft.com/office/drawing/2014/main" id="{60C85007-B8EE-47FC-BE8F-C3CC0C26B0BB}"/>
                  </a:ext>
                </a:extLst>
              </p:cNvPr>
              <p:cNvSpPr/>
              <p:nvPr/>
            </p:nvSpPr>
            <p:spPr>
              <a:xfrm>
                <a:off x="8920097" y="6099688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2" name="شكل بيضاوي 21">
                <a:extLst>
                  <a:ext uri="{FF2B5EF4-FFF2-40B4-BE49-F238E27FC236}">
                    <a16:creationId xmlns:a16="http://schemas.microsoft.com/office/drawing/2014/main" id="{AAD15043-256F-422B-8272-FAEB84262CA4}"/>
                  </a:ext>
                </a:extLst>
              </p:cNvPr>
              <p:cNvSpPr/>
              <p:nvPr/>
            </p:nvSpPr>
            <p:spPr>
              <a:xfrm>
                <a:off x="8476031" y="6422347"/>
                <a:ext cx="1026980" cy="10269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3" name="شكل بيضاوي 22">
                <a:extLst>
                  <a:ext uri="{FF2B5EF4-FFF2-40B4-BE49-F238E27FC236}">
                    <a16:creationId xmlns:a16="http://schemas.microsoft.com/office/drawing/2014/main" id="{0E54A8FD-4E7A-4394-9280-DAD4EFC659C1}"/>
                  </a:ext>
                </a:extLst>
              </p:cNvPr>
              <p:cNvSpPr/>
              <p:nvPr/>
            </p:nvSpPr>
            <p:spPr>
              <a:xfrm>
                <a:off x="7214698" y="6137535"/>
                <a:ext cx="1669864" cy="16698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4" name="شكل بيضاوي 23">
                <a:extLst>
                  <a:ext uri="{FF2B5EF4-FFF2-40B4-BE49-F238E27FC236}">
                    <a16:creationId xmlns:a16="http://schemas.microsoft.com/office/drawing/2014/main" id="{F8D5A993-4829-45C4-9E27-50E0B9CA37E7}"/>
                  </a:ext>
                </a:extLst>
              </p:cNvPr>
              <p:cNvSpPr/>
              <p:nvPr/>
            </p:nvSpPr>
            <p:spPr>
              <a:xfrm>
                <a:off x="6496281" y="6342093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5" name="شكل بيضاوي 24">
                <a:extLst>
                  <a:ext uri="{FF2B5EF4-FFF2-40B4-BE49-F238E27FC236}">
                    <a16:creationId xmlns:a16="http://schemas.microsoft.com/office/drawing/2014/main" id="{04C54F63-6BFB-4738-B7B5-D1000069B269}"/>
                  </a:ext>
                </a:extLst>
              </p:cNvPr>
              <p:cNvSpPr/>
              <p:nvPr/>
            </p:nvSpPr>
            <p:spPr>
              <a:xfrm>
                <a:off x="5724854" y="6610486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6" name="شكل بيضاوي 25">
                <a:extLst>
                  <a:ext uri="{FF2B5EF4-FFF2-40B4-BE49-F238E27FC236}">
                    <a16:creationId xmlns:a16="http://schemas.microsoft.com/office/drawing/2014/main" id="{8988D700-E7B6-484E-B1F0-F671E7DA3137}"/>
                  </a:ext>
                </a:extLst>
              </p:cNvPr>
              <p:cNvSpPr/>
              <p:nvPr/>
            </p:nvSpPr>
            <p:spPr>
              <a:xfrm>
                <a:off x="4694368" y="5963680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7" name="شكل بيضاوي 26">
                <a:extLst>
                  <a:ext uri="{FF2B5EF4-FFF2-40B4-BE49-F238E27FC236}">
                    <a16:creationId xmlns:a16="http://schemas.microsoft.com/office/drawing/2014/main" id="{A264F116-A6BA-401A-9DB0-7D9419101D93}"/>
                  </a:ext>
                </a:extLst>
              </p:cNvPr>
              <p:cNvSpPr/>
              <p:nvPr/>
            </p:nvSpPr>
            <p:spPr>
              <a:xfrm>
                <a:off x="3969966" y="6304707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8" name="شكل بيضاوي 27">
                <a:extLst>
                  <a:ext uri="{FF2B5EF4-FFF2-40B4-BE49-F238E27FC236}">
                    <a16:creationId xmlns:a16="http://schemas.microsoft.com/office/drawing/2014/main" id="{C959F49C-0F78-45CF-811C-C57C246F7699}"/>
                  </a:ext>
                </a:extLst>
              </p:cNvPr>
              <p:cNvSpPr/>
              <p:nvPr/>
            </p:nvSpPr>
            <p:spPr>
              <a:xfrm>
                <a:off x="2428240" y="5722680"/>
                <a:ext cx="2116149" cy="2116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9" name="شكل بيضاوي 28">
                <a:extLst>
                  <a:ext uri="{FF2B5EF4-FFF2-40B4-BE49-F238E27FC236}">
                    <a16:creationId xmlns:a16="http://schemas.microsoft.com/office/drawing/2014/main" id="{E548A95C-321B-4F43-90D9-CA5F7432E880}"/>
                  </a:ext>
                </a:extLst>
              </p:cNvPr>
              <p:cNvSpPr/>
              <p:nvPr/>
            </p:nvSpPr>
            <p:spPr>
              <a:xfrm>
                <a:off x="1646227" y="6099688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0" name="شكل بيضاوي 29">
                <a:extLst>
                  <a:ext uri="{FF2B5EF4-FFF2-40B4-BE49-F238E27FC236}">
                    <a16:creationId xmlns:a16="http://schemas.microsoft.com/office/drawing/2014/main" id="{065B7408-05A0-4DEC-8E52-471831DD6AB6}"/>
                  </a:ext>
                </a:extLst>
              </p:cNvPr>
              <p:cNvSpPr/>
              <p:nvPr/>
            </p:nvSpPr>
            <p:spPr>
              <a:xfrm>
                <a:off x="841224" y="5801793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1" name="شكل بيضاوي 30">
                <a:extLst>
                  <a:ext uri="{FF2B5EF4-FFF2-40B4-BE49-F238E27FC236}">
                    <a16:creationId xmlns:a16="http://schemas.microsoft.com/office/drawing/2014/main" id="{0E2218AC-DEF9-47AF-BEE1-0CCDAAB0F754}"/>
                  </a:ext>
                </a:extLst>
              </p:cNvPr>
              <p:cNvSpPr/>
              <p:nvPr/>
            </p:nvSpPr>
            <p:spPr>
              <a:xfrm>
                <a:off x="-533391" y="5496694"/>
                <a:ext cx="1946966" cy="19469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</p:grpSp>
        <p:sp>
          <p:nvSpPr>
            <p:cNvPr id="12" name="شكل حر: شكل 11">
              <a:extLst>
                <a:ext uri="{FF2B5EF4-FFF2-40B4-BE49-F238E27FC236}">
                  <a16:creationId xmlns:a16="http://schemas.microsoft.com/office/drawing/2014/main" id="{393D0FB6-A705-4D91-AC8A-A3E3C69F527F}"/>
                </a:ext>
              </a:extLst>
            </p:cNvPr>
            <p:cNvSpPr/>
            <p:nvPr/>
          </p:nvSpPr>
          <p:spPr>
            <a:xfrm rot="1330170">
              <a:off x="4982293" y="6345729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3" name="شكل حر: شكل 12">
              <a:extLst>
                <a:ext uri="{FF2B5EF4-FFF2-40B4-BE49-F238E27FC236}">
                  <a16:creationId xmlns:a16="http://schemas.microsoft.com/office/drawing/2014/main" id="{015CA733-E262-430C-88EA-729BA7B6DBDB}"/>
                </a:ext>
              </a:extLst>
            </p:cNvPr>
            <p:cNvSpPr/>
            <p:nvPr/>
          </p:nvSpPr>
          <p:spPr>
            <a:xfrm rot="1330170">
              <a:off x="2005924" y="6398494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4" name="شكل حر: شكل 13">
              <a:extLst>
                <a:ext uri="{FF2B5EF4-FFF2-40B4-BE49-F238E27FC236}">
                  <a16:creationId xmlns:a16="http://schemas.microsoft.com/office/drawing/2014/main" id="{97E9CEC6-7DD0-430D-B8CF-41D063436E4C}"/>
                </a:ext>
              </a:extLst>
            </p:cNvPr>
            <p:cNvSpPr/>
            <p:nvPr/>
          </p:nvSpPr>
          <p:spPr>
            <a:xfrm rot="389822">
              <a:off x="1556004" y="5999470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5" name="شكل حر: شكل 14">
              <a:extLst>
                <a:ext uri="{FF2B5EF4-FFF2-40B4-BE49-F238E27FC236}">
                  <a16:creationId xmlns:a16="http://schemas.microsoft.com/office/drawing/2014/main" id="{300DA2EC-C90A-4EF4-9102-74A9D8764444}"/>
                </a:ext>
              </a:extLst>
            </p:cNvPr>
            <p:cNvSpPr/>
            <p:nvPr/>
          </p:nvSpPr>
          <p:spPr>
            <a:xfrm rot="871710">
              <a:off x="3388550" y="5956265"/>
              <a:ext cx="271522" cy="324900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DB664FE0-9C4B-47D0-8F9B-F87F6B33612A}"/>
              </a:ext>
            </a:extLst>
          </p:cNvPr>
          <p:cNvGrpSpPr/>
          <p:nvPr/>
        </p:nvGrpSpPr>
        <p:grpSpPr>
          <a:xfrm>
            <a:off x="10466764" y="3972909"/>
            <a:ext cx="1718082" cy="2830692"/>
            <a:chOff x="9102168" y="2816567"/>
            <a:chExt cx="2673452" cy="4404748"/>
          </a:xfrm>
        </p:grpSpPr>
        <p:grpSp>
          <p:nvGrpSpPr>
            <p:cNvPr id="33" name="مجموعة 32">
              <a:extLst>
                <a:ext uri="{FF2B5EF4-FFF2-40B4-BE49-F238E27FC236}">
                  <a16:creationId xmlns:a16="http://schemas.microsoft.com/office/drawing/2014/main" id="{F2C67245-C0AE-46B4-891F-6807AF91E329}"/>
                </a:ext>
              </a:extLst>
            </p:cNvPr>
            <p:cNvGrpSpPr/>
            <p:nvPr/>
          </p:nvGrpSpPr>
          <p:grpSpPr>
            <a:xfrm>
              <a:off x="10872413" y="3167257"/>
              <a:ext cx="903207" cy="2788604"/>
              <a:chOff x="10269214" y="2551639"/>
              <a:chExt cx="1147991" cy="3544360"/>
            </a:xfrm>
          </p:grpSpPr>
          <p:sp>
            <p:nvSpPr>
              <p:cNvPr id="44" name="مأذنة">
                <a:extLst>
                  <a:ext uri="{FF2B5EF4-FFF2-40B4-BE49-F238E27FC236}">
                    <a16:creationId xmlns:a16="http://schemas.microsoft.com/office/drawing/2014/main" id="{8EF9C87A-6E94-4F11-ABD2-E20034CD7533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مستطيل 44">
                <a:extLst>
                  <a:ext uri="{FF2B5EF4-FFF2-40B4-BE49-F238E27FC236}">
                    <a16:creationId xmlns:a16="http://schemas.microsoft.com/office/drawing/2014/main" id="{8467C51C-AD5E-45D8-B967-D5D06E3E2293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6" name="مخطط انسيابي: مهلة 45">
                <a:extLst>
                  <a:ext uri="{FF2B5EF4-FFF2-40B4-BE49-F238E27FC236}">
                    <a16:creationId xmlns:a16="http://schemas.microsoft.com/office/drawing/2014/main" id="{D81F7D27-3C2D-4F82-BD1A-67AD6DF6CA44}"/>
                  </a:ext>
                </a:extLst>
              </p:cNvPr>
              <p:cNvSpPr/>
              <p:nvPr/>
            </p:nvSpPr>
            <p:spPr>
              <a:xfrm rot="16200000">
                <a:off x="10673959" y="4745960"/>
                <a:ext cx="338501" cy="338501"/>
              </a:xfrm>
              <a:prstGeom prst="flowChartDelay">
                <a:avLst/>
              </a:prstGeom>
              <a:solidFill>
                <a:srgbClr val="FFF9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7" name="مستطيل 46">
                <a:extLst>
                  <a:ext uri="{FF2B5EF4-FFF2-40B4-BE49-F238E27FC236}">
                    <a16:creationId xmlns:a16="http://schemas.microsoft.com/office/drawing/2014/main" id="{FADB204C-8303-4CB0-A324-D59DBAD9699B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48" name="مستطيل 47">
                <a:extLst>
                  <a:ext uri="{FF2B5EF4-FFF2-40B4-BE49-F238E27FC236}">
                    <a16:creationId xmlns:a16="http://schemas.microsoft.com/office/drawing/2014/main" id="{3D916B41-833A-4324-9A4D-3A8F3453C3B0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34" name="مجموعة 33">
              <a:extLst>
                <a:ext uri="{FF2B5EF4-FFF2-40B4-BE49-F238E27FC236}">
                  <a16:creationId xmlns:a16="http://schemas.microsoft.com/office/drawing/2014/main" id="{9749EFBA-E37E-425C-8C59-168F787D2E09}"/>
                </a:ext>
              </a:extLst>
            </p:cNvPr>
            <p:cNvGrpSpPr/>
            <p:nvPr/>
          </p:nvGrpSpPr>
          <p:grpSpPr>
            <a:xfrm>
              <a:off x="10005375" y="2816567"/>
              <a:ext cx="811991" cy="3274765"/>
              <a:chOff x="10269214" y="2551639"/>
              <a:chExt cx="1147991" cy="4629854"/>
            </a:xfrm>
          </p:grpSpPr>
          <p:sp>
            <p:nvSpPr>
              <p:cNvPr id="40" name="مأذنة">
                <a:extLst>
                  <a:ext uri="{FF2B5EF4-FFF2-40B4-BE49-F238E27FC236}">
                    <a16:creationId xmlns:a16="http://schemas.microsoft.com/office/drawing/2014/main" id="{04E87EB1-C8CC-4AC9-AAEC-6EA14CB1A0D0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مستطيل 40">
                <a:extLst>
                  <a:ext uri="{FF2B5EF4-FFF2-40B4-BE49-F238E27FC236}">
                    <a16:creationId xmlns:a16="http://schemas.microsoft.com/office/drawing/2014/main" id="{3EF9AFED-3162-4996-B3AD-EACD4CF15975}"/>
                  </a:ext>
                </a:extLst>
              </p:cNvPr>
              <p:cNvSpPr/>
              <p:nvPr/>
            </p:nvSpPr>
            <p:spPr>
              <a:xfrm>
                <a:off x="10387965" y="4137343"/>
                <a:ext cx="914401" cy="3044150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  <p:sp>
            <p:nvSpPr>
              <p:cNvPr id="42" name="مستطيل 41">
                <a:extLst>
                  <a:ext uri="{FF2B5EF4-FFF2-40B4-BE49-F238E27FC236}">
                    <a16:creationId xmlns:a16="http://schemas.microsoft.com/office/drawing/2014/main" id="{CCFBD049-6C9F-4C23-9410-AF5F504DFA20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43" name="مستطيل 42">
                <a:extLst>
                  <a:ext uri="{FF2B5EF4-FFF2-40B4-BE49-F238E27FC236}">
                    <a16:creationId xmlns:a16="http://schemas.microsoft.com/office/drawing/2014/main" id="{29634733-A395-4BF6-A2DE-DECAB66A2C6F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35" name="مجموعة 34">
              <a:extLst>
                <a:ext uri="{FF2B5EF4-FFF2-40B4-BE49-F238E27FC236}">
                  <a16:creationId xmlns:a16="http://schemas.microsoft.com/office/drawing/2014/main" id="{F34AB865-0C3D-405D-B42C-47F4164AD855}"/>
                </a:ext>
              </a:extLst>
            </p:cNvPr>
            <p:cNvGrpSpPr/>
            <p:nvPr/>
          </p:nvGrpSpPr>
          <p:grpSpPr>
            <a:xfrm>
              <a:off x="9102168" y="4432711"/>
              <a:ext cx="903207" cy="2788604"/>
              <a:chOff x="10269214" y="2551639"/>
              <a:chExt cx="1147991" cy="3544360"/>
            </a:xfrm>
          </p:grpSpPr>
          <p:sp>
            <p:nvSpPr>
              <p:cNvPr id="36" name="مأذنة">
                <a:extLst>
                  <a:ext uri="{FF2B5EF4-FFF2-40B4-BE49-F238E27FC236}">
                    <a16:creationId xmlns:a16="http://schemas.microsoft.com/office/drawing/2014/main" id="{E829B54A-9411-4C92-B33B-C545011D8B82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مستطيل 36">
                <a:extLst>
                  <a:ext uri="{FF2B5EF4-FFF2-40B4-BE49-F238E27FC236}">
                    <a16:creationId xmlns:a16="http://schemas.microsoft.com/office/drawing/2014/main" id="{5201BB3F-B5F4-463E-AE43-0CC414869D24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8" name="مستطيل 37">
                <a:extLst>
                  <a:ext uri="{FF2B5EF4-FFF2-40B4-BE49-F238E27FC236}">
                    <a16:creationId xmlns:a16="http://schemas.microsoft.com/office/drawing/2014/main" id="{1A2C9A71-19AC-448F-AE82-50648E7DC8B6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39" name="مستطيل 38">
                <a:extLst>
                  <a:ext uri="{FF2B5EF4-FFF2-40B4-BE49-F238E27FC236}">
                    <a16:creationId xmlns:a16="http://schemas.microsoft.com/office/drawing/2014/main" id="{55C218B0-A83F-45FB-9171-90971809E3FE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</p:grpSp>
      <p:grpSp>
        <p:nvGrpSpPr>
          <p:cNvPr id="49" name="مجموعة 48">
            <a:extLst>
              <a:ext uri="{FF2B5EF4-FFF2-40B4-BE49-F238E27FC236}">
                <a16:creationId xmlns:a16="http://schemas.microsoft.com/office/drawing/2014/main" id="{7E3A35C1-CD94-4729-AE98-648ACC592156}"/>
              </a:ext>
            </a:extLst>
          </p:cNvPr>
          <p:cNvGrpSpPr/>
          <p:nvPr/>
        </p:nvGrpSpPr>
        <p:grpSpPr>
          <a:xfrm>
            <a:off x="32023" y="4333302"/>
            <a:ext cx="610812" cy="1885850"/>
            <a:chOff x="10269214" y="2551639"/>
            <a:chExt cx="1147991" cy="3544360"/>
          </a:xfrm>
        </p:grpSpPr>
        <p:sp>
          <p:nvSpPr>
            <p:cNvPr id="50" name="مأذنة">
              <a:extLst>
                <a:ext uri="{FF2B5EF4-FFF2-40B4-BE49-F238E27FC236}">
                  <a16:creationId xmlns:a16="http://schemas.microsoft.com/office/drawing/2014/main" id="{58118F69-1BF6-4620-B78E-F3D481372CAA}"/>
                </a:ext>
              </a:extLst>
            </p:cNvPr>
            <p:cNvSpPr/>
            <p:nvPr/>
          </p:nvSpPr>
          <p:spPr>
            <a:xfrm>
              <a:off x="10269214" y="2551639"/>
              <a:ext cx="1147991" cy="1585704"/>
            </a:xfrm>
            <a:custGeom>
              <a:avLst/>
              <a:gdLst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7614 w 33924"/>
                <a:gd name="connsiteY27" fmla="*/ 7956 h 43983"/>
                <a:gd name="connsiteX28" fmla="*/ 18263 w 33924"/>
                <a:gd name="connsiteY28" fmla="*/ 7089 h 43983"/>
                <a:gd name="connsiteX29" fmla="*/ 17614 w 33924"/>
                <a:gd name="connsiteY29" fmla="*/ 7089 h 43983"/>
                <a:gd name="connsiteX30" fmla="*/ 16961 w 33924"/>
                <a:gd name="connsiteY30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8263 w 33924"/>
                <a:gd name="connsiteY27" fmla="*/ 7089 h 43983"/>
                <a:gd name="connsiteX28" fmla="*/ 17614 w 33924"/>
                <a:gd name="connsiteY28" fmla="*/ 7089 h 43983"/>
                <a:gd name="connsiteX29" fmla="*/ 16961 w 33924"/>
                <a:gd name="connsiteY29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9402 h 43983"/>
                <a:gd name="connsiteX5" fmla="*/ 15660 w 33924"/>
                <a:gd name="connsiteY5" fmla="*/ 9402 h 43983"/>
                <a:gd name="connsiteX6" fmla="*/ 15660 w 33924"/>
                <a:gd name="connsiteY6" fmla="*/ 11502 h 43983"/>
                <a:gd name="connsiteX7" fmla="*/ 14721 w 33924"/>
                <a:gd name="connsiteY7" fmla="*/ 11502 h 43983"/>
                <a:gd name="connsiteX8" fmla="*/ 14721 w 33924"/>
                <a:gd name="connsiteY8" fmla="*/ 13815 h 43983"/>
                <a:gd name="connsiteX9" fmla="*/ 3437 w 33924"/>
                <a:gd name="connsiteY9" fmla="*/ 23942 h 43983"/>
                <a:gd name="connsiteX10" fmla="*/ 3437 w 33924"/>
                <a:gd name="connsiteY10" fmla="*/ 36241 h 43983"/>
                <a:gd name="connsiteX11" fmla="*/ 2281 w 33924"/>
                <a:gd name="connsiteY11" fmla="*/ 36241 h 43983"/>
                <a:gd name="connsiteX12" fmla="*/ 2281 w 33924"/>
                <a:gd name="connsiteY12" fmla="*/ 38627 h 43983"/>
                <a:gd name="connsiteX13" fmla="*/ 3437 w 33924"/>
                <a:gd name="connsiteY13" fmla="*/ 38627 h 43983"/>
                <a:gd name="connsiteX14" fmla="*/ 3437 w 33924"/>
                <a:gd name="connsiteY14" fmla="*/ 43983 h 43983"/>
                <a:gd name="connsiteX15" fmla="*/ 30489 w 33924"/>
                <a:gd name="connsiteY15" fmla="*/ 43983 h 43983"/>
                <a:gd name="connsiteX16" fmla="*/ 30489 w 33924"/>
                <a:gd name="connsiteY16" fmla="*/ 38627 h 43983"/>
                <a:gd name="connsiteX17" fmla="*/ 31647 w 33924"/>
                <a:gd name="connsiteY17" fmla="*/ 38627 h 43983"/>
                <a:gd name="connsiteX18" fmla="*/ 31647 w 33924"/>
                <a:gd name="connsiteY18" fmla="*/ 36241 h 43983"/>
                <a:gd name="connsiteX19" fmla="*/ 30489 w 33924"/>
                <a:gd name="connsiteY19" fmla="*/ 36241 h 43983"/>
                <a:gd name="connsiteX20" fmla="*/ 30489 w 33924"/>
                <a:gd name="connsiteY20" fmla="*/ 23942 h 43983"/>
                <a:gd name="connsiteX21" fmla="*/ 19206 w 33924"/>
                <a:gd name="connsiteY21" fmla="*/ 13815 h 43983"/>
                <a:gd name="connsiteX22" fmla="*/ 19206 w 33924"/>
                <a:gd name="connsiteY22" fmla="*/ 11502 h 43983"/>
                <a:gd name="connsiteX23" fmla="*/ 18263 w 33924"/>
                <a:gd name="connsiteY23" fmla="*/ 11502 h 43983"/>
                <a:gd name="connsiteX24" fmla="*/ 18263 w 33924"/>
                <a:gd name="connsiteY24" fmla="*/ 9402 h 43983"/>
                <a:gd name="connsiteX25" fmla="*/ 17614 w 33924"/>
                <a:gd name="connsiteY25" fmla="*/ 9402 h 43983"/>
                <a:gd name="connsiteX26" fmla="*/ 18263 w 33924"/>
                <a:gd name="connsiteY26" fmla="*/ 7089 h 43983"/>
                <a:gd name="connsiteX27" fmla="*/ 17614 w 33924"/>
                <a:gd name="connsiteY27" fmla="*/ 7089 h 43983"/>
                <a:gd name="connsiteX28" fmla="*/ 16961 w 33924"/>
                <a:gd name="connsiteY28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8263 w 33924"/>
                <a:gd name="connsiteY25" fmla="*/ 7089 h 43983"/>
                <a:gd name="connsiteX26" fmla="*/ 17614 w 33924"/>
                <a:gd name="connsiteY26" fmla="*/ 7089 h 43983"/>
                <a:gd name="connsiteX27" fmla="*/ 16961 w 33924"/>
                <a:gd name="connsiteY27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7614 w 33924"/>
                <a:gd name="connsiteY25" fmla="*/ 7089 h 43983"/>
                <a:gd name="connsiteX26" fmla="*/ 16961 w 33924"/>
                <a:gd name="connsiteY26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7614 w 33924"/>
                <a:gd name="connsiteY24" fmla="*/ 7089 h 43983"/>
                <a:gd name="connsiteX25" fmla="*/ 16961 w 33924"/>
                <a:gd name="connsiteY25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6961 w 33924"/>
                <a:gd name="connsiteY24" fmla="*/ 0 h 43983"/>
                <a:gd name="connsiteX0" fmla="*/ 16961 w 33924"/>
                <a:gd name="connsiteY0" fmla="*/ 0 h 43983"/>
                <a:gd name="connsiteX1" fmla="*/ 16312 w 33924"/>
                <a:gd name="connsiteY1" fmla="*/ 9402 h 43983"/>
                <a:gd name="connsiteX2" fmla="*/ 15660 w 33924"/>
                <a:gd name="connsiteY2" fmla="*/ 9402 h 43983"/>
                <a:gd name="connsiteX3" fmla="*/ 15660 w 33924"/>
                <a:gd name="connsiteY3" fmla="*/ 11502 h 43983"/>
                <a:gd name="connsiteX4" fmla="*/ 14721 w 33924"/>
                <a:gd name="connsiteY4" fmla="*/ 11502 h 43983"/>
                <a:gd name="connsiteX5" fmla="*/ 14721 w 33924"/>
                <a:gd name="connsiteY5" fmla="*/ 13815 h 43983"/>
                <a:gd name="connsiteX6" fmla="*/ 3437 w 33924"/>
                <a:gd name="connsiteY6" fmla="*/ 23942 h 43983"/>
                <a:gd name="connsiteX7" fmla="*/ 3437 w 33924"/>
                <a:gd name="connsiteY7" fmla="*/ 36241 h 43983"/>
                <a:gd name="connsiteX8" fmla="*/ 2281 w 33924"/>
                <a:gd name="connsiteY8" fmla="*/ 36241 h 43983"/>
                <a:gd name="connsiteX9" fmla="*/ 2281 w 33924"/>
                <a:gd name="connsiteY9" fmla="*/ 38627 h 43983"/>
                <a:gd name="connsiteX10" fmla="*/ 3437 w 33924"/>
                <a:gd name="connsiteY10" fmla="*/ 38627 h 43983"/>
                <a:gd name="connsiteX11" fmla="*/ 3437 w 33924"/>
                <a:gd name="connsiteY11" fmla="*/ 43983 h 43983"/>
                <a:gd name="connsiteX12" fmla="*/ 30489 w 33924"/>
                <a:gd name="connsiteY12" fmla="*/ 43983 h 43983"/>
                <a:gd name="connsiteX13" fmla="*/ 30489 w 33924"/>
                <a:gd name="connsiteY13" fmla="*/ 38627 h 43983"/>
                <a:gd name="connsiteX14" fmla="*/ 31647 w 33924"/>
                <a:gd name="connsiteY14" fmla="*/ 38627 h 43983"/>
                <a:gd name="connsiteX15" fmla="*/ 31647 w 33924"/>
                <a:gd name="connsiteY15" fmla="*/ 36241 h 43983"/>
                <a:gd name="connsiteX16" fmla="*/ 30489 w 33924"/>
                <a:gd name="connsiteY16" fmla="*/ 36241 h 43983"/>
                <a:gd name="connsiteX17" fmla="*/ 30489 w 33924"/>
                <a:gd name="connsiteY17" fmla="*/ 23942 h 43983"/>
                <a:gd name="connsiteX18" fmla="*/ 19206 w 33924"/>
                <a:gd name="connsiteY18" fmla="*/ 13815 h 43983"/>
                <a:gd name="connsiteX19" fmla="*/ 19206 w 33924"/>
                <a:gd name="connsiteY19" fmla="*/ 11502 h 43983"/>
                <a:gd name="connsiteX20" fmla="*/ 18263 w 33924"/>
                <a:gd name="connsiteY20" fmla="*/ 11502 h 43983"/>
                <a:gd name="connsiteX21" fmla="*/ 18263 w 33924"/>
                <a:gd name="connsiteY21" fmla="*/ 9402 h 43983"/>
                <a:gd name="connsiteX22" fmla="*/ 17614 w 33924"/>
                <a:gd name="connsiteY22" fmla="*/ 9402 h 43983"/>
                <a:gd name="connsiteX23" fmla="*/ 16961 w 33924"/>
                <a:gd name="connsiteY23" fmla="*/ 0 h 4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924" h="43983" extrusionOk="0">
                  <a:moveTo>
                    <a:pt x="16961" y="0"/>
                  </a:moveTo>
                  <a:cubicBezTo>
                    <a:pt x="16744" y="0"/>
                    <a:pt x="16529" y="7835"/>
                    <a:pt x="16312" y="9402"/>
                  </a:cubicBezTo>
                  <a:lnTo>
                    <a:pt x="15660" y="9402"/>
                  </a:lnTo>
                  <a:lnTo>
                    <a:pt x="15660" y="11502"/>
                  </a:lnTo>
                  <a:lnTo>
                    <a:pt x="14721" y="11502"/>
                  </a:lnTo>
                  <a:lnTo>
                    <a:pt x="14721" y="13815"/>
                  </a:lnTo>
                  <a:cubicBezTo>
                    <a:pt x="14721" y="13815"/>
                    <a:pt x="8643" y="19388"/>
                    <a:pt x="3437" y="23942"/>
                  </a:cubicBezTo>
                  <a:cubicBezTo>
                    <a:pt x="-1772" y="28500"/>
                    <a:pt x="-471" y="34722"/>
                    <a:pt x="3437" y="36241"/>
                  </a:cubicBezTo>
                  <a:lnTo>
                    <a:pt x="2281" y="36241"/>
                  </a:lnTo>
                  <a:lnTo>
                    <a:pt x="2281" y="38627"/>
                  </a:lnTo>
                  <a:lnTo>
                    <a:pt x="3437" y="38627"/>
                  </a:lnTo>
                  <a:lnTo>
                    <a:pt x="3437" y="43983"/>
                  </a:lnTo>
                  <a:lnTo>
                    <a:pt x="30489" y="43983"/>
                  </a:lnTo>
                  <a:lnTo>
                    <a:pt x="30489" y="38627"/>
                  </a:lnTo>
                  <a:lnTo>
                    <a:pt x="31647" y="38627"/>
                  </a:lnTo>
                  <a:lnTo>
                    <a:pt x="31647" y="36241"/>
                  </a:lnTo>
                  <a:lnTo>
                    <a:pt x="30489" y="36241"/>
                  </a:lnTo>
                  <a:cubicBezTo>
                    <a:pt x="34395" y="34722"/>
                    <a:pt x="35697" y="28500"/>
                    <a:pt x="30489" y="23942"/>
                  </a:cubicBezTo>
                  <a:cubicBezTo>
                    <a:pt x="25283" y="19388"/>
                    <a:pt x="19206" y="13815"/>
                    <a:pt x="19206" y="13815"/>
                  </a:cubicBezTo>
                  <a:lnTo>
                    <a:pt x="19206" y="11502"/>
                  </a:lnTo>
                  <a:lnTo>
                    <a:pt x="18263" y="11502"/>
                  </a:lnTo>
                  <a:lnTo>
                    <a:pt x="18263" y="9402"/>
                  </a:lnTo>
                  <a:lnTo>
                    <a:pt x="17614" y="9402"/>
                  </a:lnTo>
                  <a:cubicBezTo>
                    <a:pt x="17396" y="6268"/>
                    <a:pt x="17179" y="3134"/>
                    <a:pt x="16961" y="0"/>
                  </a:cubicBezTo>
                  <a:close/>
                </a:path>
              </a:pathLst>
            </a:custGeom>
            <a:solidFill>
              <a:srgbClr val="FCE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مستطيل 50">
              <a:extLst>
                <a:ext uri="{FF2B5EF4-FFF2-40B4-BE49-F238E27FC236}">
                  <a16:creationId xmlns:a16="http://schemas.microsoft.com/office/drawing/2014/main" id="{20808E25-9EE2-48B0-BE82-09A2938B28AB}"/>
                </a:ext>
              </a:extLst>
            </p:cNvPr>
            <p:cNvSpPr/>
            <p:nvPr/>
          </p:nvSpPr>
          <p:spPr>
            <a:xfrm>
              <a:off x="10387965" y="4137342"/>
              <a:ext cx="914400" cy="1958657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2" name="مخطط انسيابي: مهلة 51">
              <a:extLst>
                <a:ext uri="{FF2B5EF4-FFF2-40B4-BE49-F238E27FC236}">
                  <a16:creationId xmlns:a16="http://schemas.microsoft.com/office/drawing/2014/main" id="{DF291130-13A6-4585-960A-E7A085F3EEB9}"/>
                </a:ext>
              </a:extLst>
            </p:cNvPr>
            <p:cNvSpPr/>
            <p:nvPr/>
          </p:nvSpPr>
          <p:spPr>
            <a:xfrm rot="16200000">
              <a:off x="10673959" y="4745960"/>
              <a:ext cx="338501" cy="338501"/>
            </a:xfrm>
            <a:prstGeom prst="flowChartDelay">
              <a:avLst/>
            </a:prstGeom>
            <a:solidFill>
              <a:srgbClr val="FF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3" name="مستطيل 52">
              <a:extLst>
                <a:ext uri="{FF2B5EF4-FFF2-40B4-BE49-F238E27FC236}">
                  <a16:creationId xmlns:a16="http://schemas.microsoft.com/office/drawing/2014/main" id="{095E96DE-E4FF-449A-8E5A-D7E5A67D0F68}"/>
                </a:ext>
              </a:extLst>
            </p:cNvPr>
            <p:cNvSpPr/>
            <p:nvPr/>
          </p:nvSpPr>
          <p:spPr>
            <a:xfrm>
              <a:off x="10342245" y="4306670"/>
              <a:ext cx="1005840" cy="92333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54" name="مستطيل 53">
              <a:extLst>
                <a:ext uri="{FF2B5EF4-FFF2-40B4-BE49-F238E27FC236}">
                  <a16:creationId xmlns:a16="http://schemas.microsoft.com/office/drawing/2014/main" id="{620C7CAD-2A94-48CC-8DCC-60AE037D01B2}"/>
                </a:ext>
              </a:extLst>
            </p:cNvPr>
            <p:cNvSpPr/>
            <p:nvPr/>
          </p:nvSpPr>
          <p:spPr>
            <a:xfrm>
              <a:off x="10342245" y="5260348"/>
              <a:ext cx="1005840" cy="92333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</p:grpSp>
      <p:sp>
        <p:nvSpPr>
          <p:cNvPr id="72" name="شكل حر: شكل 71">
            <a:extLst>
              <a:ext uri="{FF2B5EF4-FFF2-40B4-BE49-F238E27FC236}">
                <a16:creationId xmlns:a16="http://schemas.microsoft.com/office/drawing/2014/main" id="{FE3D6D91-86B4-446B-BDE8-47AFA3FF3EA7}"/>
              </a:ext>
            </a:extLst>
          </p:cNvPr>
          <p:cNvSpPr/>
          <p:nvPr/>
        </p:nvSpPr>
        <p:spPr>
          <a:xfrm flipH="1">
            <a:off x="319302" y="673560"/>
            <a:ext cx="286757" cy="293224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3" name="شكل حر: شكل 72">
            <a:extLst>
              <a:ext uri="{FF2B5EF4-FFF2-40B4-BE49-F238E27FC236}">
                <a16:creationId xmlns:a16="http://schemas.microsoft.com/office/drawing/2014/main" id="{1DBC0DB7-9179-407D-B48E-F8A0BD852A57}"/>
              </a:ext>
            </a:extLst>
          </p:cNvPr>
          <p:cNvSpPr/>
          <p:nvPr/>
        </p:nvSpPr>
        <p:spPr>
          <a:xfrm flipH="1">
            <a:off x="735509" y="206912"/>
            <a:ext cx="447141" cy="457225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4" name="شكل حر: شكل 73">
            <a:extLst>
              <a:ext uri="{FF2B5EF4-FFF2-40B4-BE49-F238E27FC236}">
                <a16:creationId xmlns:a16="http://schemas.microsoft.com/office/drawing/2014/main" id="{61EF126A-5867-4EC8-ADF4-BCADA5066326}"/>
              </a:ext>
            </a:extLst>
          </p:cNvPr>
          <p:cNvSpPr/>
          <p:nvPr/>
        </p:nvSpPr>
        <p:spPr>
          <a:xfrm flipH="1">
            <a:off x="1354887" y="98131"/>
            <a:ext cx="247612" cy="253196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76" name="شكل حر: شكل 75">
            <a:extLst>
              <a:ext uri="{FF2B5EF4-FFF2-40B4-BE49-F238E27FC236}">
                <a16:creationId xmlns:a16="http://schemas.microsoft.com/office/drawing/2014/main" id="{C26BE971-5F4A-4ECD-898E-4E4D78D64E6E}"/>
              </a:ext>
            </a:extLst>
          </p:cNvPr>
          <p:cNvSpPr/>
          <p:nvPr/>
        </p:nvSpPr>
        <p:spPr>
          <a:xfrm flipH="1">
            <a:off x="10887043" y="3041083"/>
            <a:ext cx="535853" cy="627141"/>
          </a:xfrm>
          <a:custGeom>
            <a:avLst/>
            <a:gdLst>
              <a:gd name="connsiteX0" fmla="*/ 404813 w 599568"/>
              <a:gd name="connsiteY0" fmla="*/ 33338 h 701710"/>
              <a:gd name="connsiteX1" fmla="*/ 297180 w 599568"/>
              <a:gd name="connsiteY1" fmla="*/ 0 h 701710"/>
              <a:gd name="connsiteX2" fmla="*/ 363855 w 599568"/>
              <a:gd name="connsiteY2" fmla="*/ 406718 h 701710"/>
              <a:gd name="connsiteX3" fmla="*/ 0 w 599568"/>
              <a:gd name="connsiteY3" fmla="*/ 599123 h 701710"/>
              <a:gd name="connsiteX4" fmla="*/ 91440 w 599568"/>
              <a:gd name="connsiteY4" fmla="*/ 664845 h 701710"/>
              <a:gd name="connsiteX5" fmla="*/ 562928 w 599568"/>
              <a:gd name="connsiteY5" fmla="*/ 505778 h 701710"/>
              <a:gd name="connsiteX6" fmla="*/ 404813 w 599568"/>
              <a:gd name="connsiteY6" fmla="*/ 33338 h 70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68" h="701710">
                <a:moveTo>
                  <a:pt x="404813" y="33338"/>
                </a:moveTo>
                <a:cubicBezTo>
                  <a:pt x="369570" y="16192"/>
                  <a:pt x="333375" y="4763"/>
                  <a:pt x="297180" y="0"/>
                </a:cubicBezTo>
                <a:cubicBezTo>
                  <a:pt x="401955" y="103823"/>
                  <a:pt x="433388" y="266700"/>
                  <a:pt x="363855" y="406718"/>
                </a:cubicBezTo>
                <a:cubicBezTo>
                  <a:pt x="295275" y="546735"/>
                  <a:pt x="144780" y="619125"/>
                  <a:pt x="0" y="599123"/>
                </a:cubicBezTo>
                <a:cubicBezTo>
                  <a:pt x="25717" y="624840"/>
                  <a:pt x="57150" y="647700"/>
                  <a:pt x="91440" y="664845"/>
                </a:cubicBezTo>
                <a:cubicBezTo>
                  <a:pt x="265748" y="751523"/>
                  <a:pt x="477203" y="680085"/>
                  <a:pt x="562928" y="505778"/>
                </a:cubicBezTo>
                <a:cubicBezTo>
                  <a:pt x="648653" y="331470"/>
                  <a:pt x="579120" y="120968"/>
                  <a:pt x="404813" y="33338"/>
                </a:cubicBezTo>
                <a:close/>
              </a:path>
            </a:pathLst>
          </a:custGeom>
          <a:solidFill>
            <a:srgbClr val="FCEBF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B9D52C9B-2A4F-4D72-8A65-EDC24EC16F6A}"/>
              </a:ext>
            </a:extLst>
          </p:cNvPr>
          <p:cNvGrpSpPr/>
          <p:nvPr/>
        </p:nvGrpSpPr>
        <p:grpSpPr>
          <a:xfrm>
            <a:off x="4918189" y="-117296"/>
            <a:ext cx="6124931" cy="6344638"/>
            <a:chOff x="1699851" y="1297314"/>
            <a:chExt cx="4357298" cy="4513598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86263EBB-456C-4045-9351-44E65C074B7F}"/>
                </a:ext>
              </a:extLst>
            </p:cNvPr>
            <p:cNvSpPr/>
            <p:nvPr/>
          </p:nvSpPr>
          <p:spPr>
            <a:xfrm>
              <a:off x="1699851" y="1813150"/>
              <a:ext cx="4177755" cy="3997762"/>
            </a:xfrm>
            <a:custGeom>
              <a:avLst/>
              <a:gdLst>
                <a:gd name="connsiteX0" fmla="*/ 3792764 w 4030553"/>
                <a:gd name="connsiteY0" fmla="*/ 578597 h 3856902"/>
                <a:gd name="connsiteX1" fmla="*/ 3355884 w 4030553"/>
                <a:gd name="connsiteY1" fmla="*/ 172197 h 3856902"/>
                <a:gd name="connsiteX2" fmla="*/ 2299244 w 4030553"/>
                <a:gd name="connsiteY2" fmla="*/ 162037 h 3856902"/>
                <a:gd name="connsiteX3" fmla="*/ 1273084 w 4030553"/>
                <a:gd name="connsiteY3" fmla="*/ 9637 h 3856902"/>
                <a:gd name="connsiteX4" fmla="*/ 399324 w 4030553"/>
                <a:gd name="connsiteY4" fmla="*/ 476997 h 3856902"/>
                <a:gd name="connsiteX5" fmla="*/ 3084 w 4030553"/>
                <a:gd name="connsiteY5" fmla="*/ 1371077 h 3856902"/>
                <a:gd name="connsiteX6" fmla="*/ 236764 w 4030553"/>
                <a:gd name="connsiteY6" fmla="*/ 2742677 h 3856902"/>
                <a:gd name="connsiteX7" fmla="*/ 622844 w 4030553"/>
                <a:gd name="connsiteY7" fmla="*/ 3778997 h 3856902"/>
                <a:gd name="connsiteX8" fmla="*/ 2146844 w 4030553"/>
                <a:gd name="connsiteY8" fmla="*/ 3778997 h 3856902"/>
                <a:gd name="connsiteX9" fmla="*/ 2990124 w 4030553"/>
                <a:gd name="connsiteY9" fmla="*/ 3748517 h 3856902"/>
                <a:gd name="connsiteX10" fmla="*/ 3711484 w 4030553"/>
                <a:gd name="connsiteY10" fmla="*/ 3281157 h 3856902"/>
                <a:gd name="connsiteX11" fmla="*/ 3924844 w 4030553"/>
                <a:gd name="connsiteY11" fmla="*/ 2265157 h 3856902"/>
                <a:gd name="connsiteX12" fmla="*/ 4026444 w 4030553"/>
                <a:gd name="connsiteY12" fmla="*/ 1523477 h 3856902"/>
                <a:gd name="connsiteX13" fmla="*/ 3792764 w 4030553"/>
                <a:gd name="connsiteY13" fmla="*/ 578597 h 3856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0553" h="3856902">
                  <a:moveTo>
                    <a:pt x="3792764" y="578597"/>
                  </a:moveTo>
                  <a:cubicBezTo>
                    <a:pt x="3681004" y="353384"/>
                    <a:pt x="3604804" y="241624"/>
                    <a:pt x="3355884" y="172197"/>
                  </a:cubicBezTo>
                  <a:cubicBezTo>
                    <a:pt x="3106964" y="102770"/>
                    <a:pt x="2646377" y="189130"/>
                    <a:pt x="2299244" y="162037"/>
                  </a:cubicBezTo>
                  <a:cubicBezTo>
                    <a:pt x="1952111" y="134944"/>
                    <a:pt x="1589737" y="-42856"/>
                    <a:pt x="1273084" y="9637"/>
                  </a:cubicBezTo>
                  <a:cubicBezTo>
                    <a:pt x="956431" y="62130"/>
                    <a:pt x="610991" y="250090"/>
                    <a:pt x="399324" y="476997"/>
                  </a:cubicBezTo>
                  <a:cubicBezTo>
                    <a:pt x="187657" y="703904"/>
                    <a:pt x="30177" y="993464"/>
                    <a:pt x="3084" y="1371077"/>
                  </a:cubicBezTo>
                  <a:cubicBezTo>
                    <a:pt x="-24009" y="1748690"/>
                    <a:pt x="133471" y="2341357"/>
                    <a:pt x="236764" y="2742677"/>
                  </a:cubicBezTo>
                  <a:cubicBezTo>
                    <a:pt x="340057" y="3143997"/>
                    <a:pt x="304497" y="3606277"/>
                    <a:pt x="622844" y="3778997"/>
                  </a:cubicBezTo>
                  <a:cubicBezTo>
                    <a:pt x="941191" y="3951717"/>
                    <a:pt x="1752297" y="3784077"/>
                    <a:pt x="2146844" y="3778997"/>
                  </a:cubicBezTo>
                  <a:cubicBezTo>
                    <a:pt x="2541391" y="3773917"/>
                    <a:pt x="2729351" y="3831490"/>
                    <a:pt x="2990124" y="3748517"/>
                  </a:cubicBezTo>
                  <a:cubicBezTo>
                    <a:pt x="3250897" y="3665544"/>
                    <a:pt x="3555697" y="3528384"/>
                    <a:pt x="3711484" y="3281157"/>
                  </a:cubicBezTo>
                  <a:cubicBezTo>
                    <a:pt x="3867271" y="3033930"/>
                    <a:pt x="3872351" y="2558104"/>
                    <a:pt x="3924844" y="2265157"/>
                  </a:cubicBezTo>
                  <a:cubicBezTo>
                    <a:pt x="3977337" y="1972210"/>
                    <a:pt x="4048457" y="1804570"/>
                    <a:pt x="4026444" y="1523477"/>
                  </a:cubicBezTo>
                  <a:cubicBezTo>
                    <a:pt x="4004431" y="1242384"/>
                    <a:pt x="3904524" y="803810"/>
                    <a:pt x="3792764" y="578597"/>
                  </a:cubicBezTo>
                  <a:close/>
                </a:path>
              </a:pathLst>
            </a:custGeom>
            <a:solidFill>
              <a:srgbClr val="FCEBF1"/>
            </a:solidFill>
            <a:ln w="57150">
              <a:solidFill>
                <a:srgbClr val="FADE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1" name="شكل حر: شكل 70">
              <a:extLst>
                <a:ext uri="{FF2B5EF4-FFF2-40B4-BE49-F238E27FC236}">
                  <a16:creationId xmlns:a16="http://schemas.microsoft.com/office/drawing/2014/main" id="{0BC91E25-0215-4AC3-98D5-E466052E372F}"/>
                </a:ext>
              </a:extLst>
            </p:cNvPr>
            <p:cNvSpPr/>
            <p:nvPr/>
          </p:nvSpPr>
          <p:spPr>
            <a:xfrm>
              <a:off x="3136034" y="1297314"/>
              <a:ext cx="271522" cy="324900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1D130D49-2814-4589-9BE5-76BA302E0B12}"/>
                </a:ext>
              </a:extLst>
            </p:cNvPr>
            <p:cNvSpPr/>
            <p:nvPr/>
          </p:nvSpPr>
          <p:spPr>
            <a:xfrm>
              <a:off x="3710586" y="1445199"/>
              <a:ext cx="1342707" cy="302863"/>
            </a:xfrm>
            <a:custGeom>
              <a:avLst/>
              <a:gdLst>
                <a:gd name="connsiteX0" fmla="*/ 1314544 w 1343711"/>
                <a:gd name="connsiteY0" fmla="*/ 104820 h 348212"/>
                <a:gd name="connsiteX1" fmla="*/ 909430 w 1343711"/>
                <a:gd name="connsiteY1" fmla="*/ 648 h 348212"/>
                <a:gd name="connsiteX2" fmla="*/ 515891 w 1343711"/>
                <a:gd name="connsiteY2" fmla="*/ 58522 h 348212"/>
                <a:gd name="connsiteX3" fmla="*/ 330696 w 1343711"/>
                <a:gd name="connsiteY3" fmla="*/ 12223 h 348212"/>
                <a:gd name="connsiteX4" fmla="*/ 18179 w 1343711"/>
                <a:gd name="connsiteY4" fmla="*/ 23798 h 348212"/>
                <a:gd name="connsiteX5" fmla="*/ 87628 w 1343711"/>
                <a:gd name="connsiteY5" fmla="*/ 232142 h 348212"/>
                <a:gd name="connsiteX6" fmla="*/ 504316 w 1343711"/>
                <a:gd name="connsiteY6" fmla="*/ 243717 h 348212"/>
                <a:gd name="connsiteX7" fmla="*/ 735810 w 1343711"/>
                <a:gd name="connsiteY7" fmla="*/ 208993 h 348212"/>
                <a:gd name="connsiteX8" fmla="*/ 921005 w 1343711"/>
                <a:gd name="connsiteY8" fmla="*/ 347889 h 348212"/>
                <a:gd name="connsiteX9" fmla="*/ 1268245 w 1343711"/>
                <a:gd name="connsiteY9" fmla="*/ 243717 h 348212"/>
                <a:gd name="connsiteX10" fmla="*/ 1314544 w 1343711"/>
                <a:gd name="connsiteY10" fmla="*/ 104820 h 348212"/>
                <a:gd name="connsiteX0" fmla="*/ 1314544 w 1342707"/>
                <a:gd name="connsiteY0" fmla="*/ 104820 h 302863"/>
                <a:gd name="connsiteX1" fmla="*/ 909430 w 1342707"/>
                <a:gd name="connsiteY1" fmla="*/ 648 h 302863"/>
                <a:gd name="connsiteX2" fmla="*/ 515891 w 1342707"/>
                <a:gd name="connsiteY2" fmla="*/ 58522 h 302863"/>
                <a:gd name="connsiteX3" fmla="*/ 330696 w 1342707"/>
                <a:gd name="connsiteY3" fmla="*/ 12223 h 302863"/>
                <a:gd name="connsiteX4" fmla="*/ 18179 w 1342707"/>
                <a:gd name="connsiteY4" fmla="*/ 23798 h 302863"/>
                <a:gd name="connsiteX5" fmla="*/ 87628 w 1342707"/>
                <a:gd name="connsiteY5" fmla="*/ 232142 h 302863"/>
                <a:gd name="connsiteX6" fmla="*/ 504316 w 1342707"/>
                <a:gd name="connsiteY6" fmla="*/ 243717 h 302863"/>
                <a:gd name="connsiteX7" fmla="*/ 735810 w 1342707"/>
                <a:gd name="connsiteY7" fmla="*/ 208993 h 302863"/>
                <a:gd name="connsiteX8" fmla="*/ 947675 w 1342707"/>
                <a:gd name="connsiteY8" fmla="*/ 302169 h 302863"/>
                <a:gd name="connsiteX9" fmla="*/ 1268245 w 1342707"/>
                <a:gd name="connsiteY9" fmla="*/ 243717 h 302863"/>
                <a:gd name="connsiteX10" fmla="*/ 1314544 w 1342707"/>
                <a:gd name="connsiteY10" fmla="*/ 104820 h 30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42707" h="302863">
                  <a:moveTo>
                    <a:pt x="1314544" y="104820"/>
                  </a:moveTo>
                  <a:cubicBezTo>
                    <a:pt x="1254742" y="64309"/>
                    <a:pt x="1042539" y="8364"/>
                    <a:pt x="909430" y="648"/>
                  </a:cubicBezTo>
                  <a:cubicBezTo>
                    <a:pt x="776321" y="-7068"/>
                    <a:pt x="612347" y="56593"/>
                    <a:pt x="515891" y="58522"/>
                  </a:cubicBezTo>
                  <a:cubicBezTo>
                    <a:pt x="419435" y="60451"/>
                    <a:pt x="413648" y="18010"/>
                    <a:pt x="330696" y="12223"/>
                  </a:cubicBezTo>
                  <a:cubicBezTo>
                    <a:pt x="247744" y="6436"/>
                    <a:pt x="58690" y="-12855"/>
                    <a:pt x="18179" y="23798"/>
                  </a:cubicBezTo>
                  <a:cubicBezTo>
                    <a:pt x="-22332" y="60451"/>
                    <a:pt x="6605" y="195489"/>
                    <a:pt x="87628" y="232142"/>
                  </a:cubicBezTo>
                  <a:cubicBezTo>
                    <a:pt x="168651" y="268795"/>
                    <a:pt x="396286" y="247575"/>
                    <a:pt x="504316" y="243717"/>
                  </a:cubicBezTo>
                  <a:cubicBezTo>
                    <a:pt x="612346" y="239859"/>
                    <a:pt x="661917" y="199251"/>
                    <a:pt x="735810" y="208993"/>
                  </a:cubicBezTo>
                  <a:cubicBezTo>
                    <a:pt x="809703" y="218735"/>
                    <a:pt x="858936" y="296382"/>
                    <a:pt x="947675" y="302169"/>
                  </a:cubicBezTo>
                  <a:cubicBezTo>
                    <a:pt x="1036414" y="307956"/>
                    <a:pt x="1207100" y="276609"/>
                    <a:pt x="1268245" y="243717"/>
                  </a:cubicBezTo>
                  <a:cubicBezTo>
                    <a:pt x="1329390" y="210825"/>
                    <a:pt x="1374346" y="145331"/>
                    <a:pt x="1314544" y="104820"/>
                  </a:cubicBezTo>
                  <a:close/>
                </a:path>
              </a:pathLst>
            </a:cu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7" name="شكل حر: شكل 76">
              <a:extLst>
                <a:ext uri="{FF2B5EF4-FFF2-40B4-BE49-F238E27FC236}">
                  <a16:creationId xmlns:a16="http://schemas.microsoft.com/office/drawing/2014/main" id="{C6B3931E-12BF-4B5A-AAA5-32707F7E0CBC}"/>
                </a:ext>
              </a:extLst>
            </p:cNvPr>
            <p:cNvSpPr/>
            <p:nvPr/>
          </p:nvSpPr>
          <p:spPr>
            <a:xfrm rot="20521120">
              <a:off x="2033553" y="1489891"/>
              <a:ext cx="861306" cy="223201"/>
            </a:xfrm>
            <a:custGeom>
              <a:avLst/>
              <a:gdLst>
                <a:gd name="connsiteX0" fmla="*/ 1314544 w 1343711"/>
                <a:gd name="connsiteY0" fmla="*/ 104820 h 348212"/>
                <a:gd name="connsiteX1" fmla="*/ 909430 w 1343711"/>
                <a:gd name="connsiteY1" fmla="*/ 648 h 348212"/>
                <a:gd name="connsiteX2" fmla="*/ 515891 w 1343711"/>
                <a:gd name="connsiteY2" fmla="*/ 58522 h 348212"/>
                <a:gd name="connsiteX3" fmla="*/ 330696 w 1343711"/>
                <a:gd name="connsiteY3" fmla="*/ 12223 h 348212"/>
                <a:gd name="connsiteX4" fmla="*/ 18179 w 1343711"/>
                <a:gd name="connsiteY4" fmla="*/ 23798 h 348212"/>
                <a:gd name="connsiteX5" fmla="*/ 87628 w 1343711"/>
                <a:gd name="connsiteY5" fmla="*/ 232142 h 348212"/>
                <a:gd name="connsiteX6" fmla="*/ 504316 w 1343711"/>
                <a:gd name="connsiteY6" fmla="*/ 243717 h 348212"/>
                <a:gd name="connsiteX7" fmla="*/ 735810 w 1343711"/>
                <a:gd name="connsiteY7" fmla="*/ 208993 h 348212"/>
                <a:gd name="connsiteX8" fmla="*/ 921005 w 1343711"/>
                <a:gd name="connsiteY8" fmla="*/ 347889 h 348212"/>
                <a:gd name="connsiteX9" fmla="*/ 1268245 w 1343711"/>
                <a:gd name="connsiteY9" fmla="*/ 243717 h 348212"/>
                <a:gd name="connsiteX10" fmla="*/ 1314544 w 1343711"/>
                <a:gd name="connsiteY10" fmla="*/ 104820 h 348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43711" h="348212">
                  <a:moveTo>
                    <a:pt x="1314544" y="104820"/>
                  </a:moveTo>
                  <a:cubicBezTo>
                    <a:pt x="1254742" y="64309"/>
                    <a:pt x="1042539" y="8364"/>
                    <a:pt x="909430" y="648"/>
                  </a:cubicBezTo>
                  <a:cubicBezTo>
                    <a:pt x="776321" y="-7068"/>
                    <a:pt x="612347" y="56593"/>
                    <a:pt x="515891" y="58522"/>
                  </a:cubicBezTo>
                  <a:cubicBezTo>
                    <a:pt x="419435" y="60451"/>
                    <a:pt x="413648" y="18010"/>
                    <a:pt x="330696" y="12223"/>
                  </a:cubicBezTo>
                  <a:cubicBezTo>
                    <a:pt x="247744" y="6436"/>
                    <a:pt x="58690" y="-12855"/>
                    <a:pt x="18179" y="23798"/>
                  </a:cubicBezTo>
                  <a:cubicBezTo>
                    <a:pt x="-22332" y="60451"/>
                    <a:pt x="6605" y="195489"/>
                    <a:pt x="87628" y="232142"/>
                  </a:cubicBezTo>
                  <a:cubicBezTo>
                    <a:pt x="168651" y="268795"/>
                    <a:pt x="396286" y="247575"/>
                    <a:pt x="504316" y="243717"/>
                  </a:cubicBezTo>
                  <a:cubicBezTo>
                    <a:pt x="612346" y="239859"/>
                    <a:pt x="666362" y="191631"/>
                    <a:pt x="735810" y="208993"/>
                  </a:cubicBezTo>
                  <a:cubicBezTo>
                    <a:pt x="805258" y="226355"/>
                    <a:pt x="832266" y="342102"/>
                    <a:pt x="921005" y="347889"/>
                  </a:cubicBezTo>
                  <a:cubicBezTo>
                    <a:pt x="1009744" y="353676"/>
                    <a:pt x="1202655" y="280370"/>
                    <a:pt x="1268245" y="243717"/>
                  </a:cubicBezTo>
                  <a:cubicBezTo>
                    <a:pt x="1333835" y="207064"/>
                    <a:pt x="1374346" y="145331"/>
                    <a:pt x="1314544" y="104820"/>
                  </a:cubicBezTo>
                  <a:close/>
                </a:path>
              </a:pathLst>
            </a:cu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1CEBB7F9-23AE-4355-9C92-31C349108E6C}"/>
                </a:ext>
              </a:extLst>
            </p:cNvPr>
            <p:cNvSpPr/>
            <p:nvPr/>
          </p:nvSpPr>
          <p:spPr>
            <a:xfrm rot="19332253">
              <a:off x="5278260" y="5422537"/>
              <a:ext cx="543007" cy="186648"/>
            </a:xfrm>
            <a:custGeom>
              <a:avLst/>
              <a:gdLst>
                <a:gd name="connsiteX0" fmla="*/ 1314544 w 1343711"/>
                <a:gd name="connsiteY0" fmla="*/ 104820 h 348212"/>
                <a:gd name="connsiteX1" fmla="*/ 909430 w 1343711"/>
                <a:gd name="connsiteY1" fmla="*/ 648 h 348212"/>
                <a:gd name="connsiteX2" fmla="*/ 515891 w 1343711"/>
                <a:gd name="connsiteY2" fmla="*/ 58522 h 348212"/>
                <a:gd name="connsiteX3" fmla="*/ 330696 w 1343711"/>
                <a:gd name="connsiteY3" fmla="*/ 12223 h 348212"/>
                <a:gd name="connsiteX4" fmla="*/ 18179 w 1343711"/>
                <a:gd name="connsiteY4" fmla="*/ 23798 h 348212"/>
                <a:gd name="connsiteX5" fmla="*/ 87628 w 1343711"/>
                <a:gd name="connsiteY5" fmla="*/ 232142 h 348212"/>
                <a:gd name="connsiteX6" fmla="*/ 504316 w 1343711"/>
                <a:gd name="connsiteY6" fmla="*/ 243717 h 348212"/>
                <a:gd name="connsiteX7" fmla="*/ 735810 w 1343711"/>
                <a:gd name="connsiteY7" fmla="*/ 208993 h 348212"/>
                <a:gd name="connsiteX8" fmla="*/ 921005 w 1343711"/>
                <a:gd name="connsiteY8" fmla="*/ 347889 h 348212"/>
                <a:gd name="connsiteX9" fmla="*/ 1268245 w 1343711"/>
                <a:gd name="connsiteY9" fmla="*/ 243717 h 348212"/>
                <a:gd name="connsiteX10" fmla="*/ 1314544 w 1343711"/>
                <a:gd name="connsiteY10" fmla="*/ 104820 h 348212"/>
                <a:gd name="connsiteX0" fmla="*/ 1298614 w 1327781"/>
                <a:gd name="connsiteY0" fmla="*/ 104820 h 348212"/>
                <a:gd name="connsiteX1" fmla="*/ 893500 w 1327781"/>
                <a:gd name="connsiteY1" fmla="*/ 648 h 348212"/>
                <a:gd name="connsiteX2" fmla="*/ 499961 w 1327781"/>
                <a:gd name="connsiteY2" fmla="*/ 58522 h 348212"/>
                <a:gd name="connsiteX3" fmla="*/ 314766 w 1327781"/>
                <a:gd name="connsiteY3" fmla="*/ 12223 h 348212"/>
                <a:gd name="connsiteX4" fmla="*/ 2249 w 1327781"/>
                <a:gd name="connsiteY4" fmla="*/ 23798 h 348212"/>
                <a:gd name="connsiteX5" fmla="*/ 488386 w 1327781"/>
                <a:gd name="connsiteY5" fmla="*/ 243717 h 348212"/>
                <a:gd name="connsiteX6" fmla="*/ 719880 w 1327781"/>
                <a:gd name="connsiteY6" fmla="*/ 208993 h 348212"/>
                <a:gd name="connsiteX7" fmla="*/ 905075 w 1327781"/>
                <a:gd name="connsiteY7" fmla="*/ 347889 h 348212"/>
                <a:gd name="connsiteX8" fmla="*/ 1252315 w 1327781"/>
                <a:gd name="connsiteY8" fmla="*/ 243717 h 348212"/>
                <a:gd name="connsiteX9" fmla="*/ 1298614 w 1327781"/>
                <a:gd name="connsiteY9" fmla="*/ 104820 h 348212"/>
                <a:gd name="connsiteX0" fmla="*/ 983874 w 1013041"/>
                <a:gd name="connsiteY0" fmla="*/ 104820 h 348212"/>
                <a:gd name="connsiteX1" fmla="*/ 578760 w 1013041"/>
                <a:gd name="connsiteY1" fmla="*/ 648 h 348212"/>
                <a:gd name="connsiteX2" fmla="*/ 185221 w 1013041"/>
                <a:gd name="connsiteY2" fmla="*/ 58522 h 348212"/>
                <a:gd name="connsiteX3" fmla="*/ 26 w 1013041"/>
                <a:gd name="connsiteY3" fmla="*/ 12223 h 348212"/>
                <a:gd name="connsiteX4" fmla="*/ 173646 w 1013041"/>
                <a:gd name="connsiteY4" fmla="*/ 243717 h 348212"/>
                <a:gd name="connsiteX5" fmla="*/ 405140 w 1013041"/>
                <a:gd name="connsiteY5" fmla="*/ 208993 h 348212"/>
                <a:gd name="connsiteX6" fmla="*/ 590335 w 1013041"/>
                <a:gd name="connsiteY6" fmla="*/ 347889 h 348212"/>
                <a:gd name="connsiteX7" fmla="*/ 937575 w 1013041"/>
                <a:gd name="connsiteY7" fmla="*/ 243717 h 348212"/>
                <a:gd name="connsiteX8" fmla="*/ 983874 w 1013041"/>
                <a:gd name="connsiteY8" fmla="*/ 104820 h 348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3041" h="348212">
                  <a:moveTo>
                    <a:pt x="983874" y="104820"/>
                  </a:moveTo>
                  <a:cubicBezTo>
                    <a:pt x="924072" y="64309"/>
                    <a:pt x="711869" y="8364"/>
                    <a:pt x="578760" y="648"/>
                  </a:cubicBezTo>
                  <a:cubicBezTo>
                    <a:pt x="445651" y="-7068"/>
                    <a:pt x="281677" y="56593"/>
                    <a:pt x="185221" y="58522"/>
                  </a:cubicBezTo>
                  <a:cubicBezTo>
                    <a:pt x="88765" y="60451"/>
                    <a:pt x="1955" y="-18643"/>
                    <a:pt x="26" y="12223"/>
                  </a:cubicBezTo>
                  <a:cubicBezTo>
                    <a:pt x="-1903" y="43089"/>
                    <a:pt x="106127" y="210922"/>
                    <a:pt x="173646" y="243717"/>
                  </a:cubicBezTo>
                  <a:cubicBezTo>
                    <a:pt x="241165" y="276512"/>
                    <a:pt x="335692" y="191631"/>
                    <a:pt x="405140" y="208993"/>
                  </a:cubicBezTo>
                  <a:cubicBezTo>
                    <a:pt x="474588" y="226355"/>
                    <a:pt x="501596" y="342102"/>
                    <a:pt x="590335" y="347889"/>
                  </a:cubicBezTo>
                  <a:cubicBezTo>
                    <a:pt x="679074" y="353676"/>
                    <a:pt x="871985" y="280370"/>
                    <a:pt x="937575" y="243717"/>
                  </a:cubicBezTo>
                  <a:cubicBezTo>
                    <a:pt x="1003165" y="207064"/>
                    <a:pt x="1043676" y="145331"/>
                    <a:pt x="983874" y="104820"/>
                  </a:cubicBezTo>
                  <a:close/>
                </a:path>
              </a:pathLst>
            </a:cu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79" name="شكل حر: شكل 78">
              <a:extLst>
                <a:ext uri="{FF2B5EF4-FFF2-40B4-BE49-F238E27FC236}">
                  <a16:creationId xmlns:a16="http://schemas.microsoft.com/office/drawing/2014/main" id="{CBEF874F-F9D4-44F0-B200-8420CD8CAA46}"/>
                </a:ext>
              </a:extLst>
            </p:cNvPr>
            <p:cNvSpPr/>
            <p:nvPr/>
          </p:nvSpPr>
          <p:spPr>
            <a:xfrm rot="1330170">
              <a:off x="5936610" y="1968609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7984A9FE-7645-47AC-8E85-477D818C7245}"/>
                </a:ext>
              </a:extLst>
            </p:cNvPr>
            <p:cNvSpPr/>
            <p:nvPr/>
          </p:nvSpPr>
          <p:spPr>
            <a:xfrm>
              <a:off x="2846112" y="2312911"/>
              <a:ext cx="271522" cy="324900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81" name="شكل حر: شكل 80">
              <a:extLst>
                <a:ext uri="{FF2B5EF4-FFF2-40B4-BE49-F238E27FC236}">
                  <a16:creationId xmlns:a16="http://schemas.microsoft.com/office/drawing/2014/main" id="{DFF37D13-A8C7-4160-94C0-0B432887B255}"/>
                </a:ext>
              </a:extLst>
            </p:cNvPr>
            <p:cNvSpPr/>
            <p:nvPr/>
          </p:nvSpPr>
          <p:spPr>
            <a:xfrm flipH="1">
              <a:off x="2042624" y="2815397"/>
              <a:ext cx="585295" cy="685005"/>
            </a:xfrm>
            <a:custGeom>
              <a:avLst/>
              <a:gdLst>
                <a:gd name="connsiteX0" fmla="*/ 404813 w 599568"/>
                <a:gd name="connsiteY0" fmla="*/ 33338 h 701710"/>
                <a:gd name="connsiteX1" fmla="*/ 297180 w 599568"/>
                <a:gd name="connsiteY1" fmla="*/ 0 h 701710"/>
                <a:gd name="connsiteX2" fmla="*/ 363855 w 599568"/>
                <a:gd name="connsiteY2" fmla="*/ 406718 h 701710"/>
                <a:gd name="connsiteX3" fmla="*/ 0 w 599568"/>
                <a:gd name="connsiteY3" fmla="*/ 599123 h 701710"/>
                <a:gd name="connsiteX4" fmla="*/ 91440 w 599568"/>
                <a:gd name="connsiteY4" fmla="*/ 664845 h 701710"/>
                <a:gd name="connsiteX5" fmla="*/ 562928 w 599568"/>
                <a:gd name="connsiteY5" fmla="*/ 505778 h 701710"/>
                <a:gd name="connsiteX6" fmla="*/ 404813 w 599568"/>
                <a:gd name="connsiteY6" fmla="*/ 33338 h 701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9568" h="701710">
                  <a:moveTo>
                    <a:pt x="404813" y="33338"/>
                  </a:moveTo>
                  <a:cubicBezTo>
                    <a:pt x="369570" y="16192"/>
                    <a:pt x="333375" y="4763"/>
                    <a:pt x="297180" y="0"/>
                  </a:cubicBezTo>
                  <a:cubicBezTo>
                    <a:pt x="401955" y="103823"/>
                    <a:pt x="433388" y="266700"/>
                    <a:pt x="363855" y="406718"/>
                  </a:cubicBezTo>
                  <a:cubicBezTo>
                    <a:pt x="295275" y="546735"/>
                    <a:pt x="144780" y="619125"/>
                    <a:pt x="0" y="599123"/>
                  </a:cubicBezTo>
                  <a:cubicBezTo>
                    <a:pt x="25717" y="624840"/>
                    <a:pt x="57150" y="647700"/>
                    <a:pt x="91440" y="664845"/>
                  </a:cubicBezTo>
                  <a:cubicBezTo>
                    <a:pt x="265748" y="751523"/>
                    <a:pt x="477203" y="680085"/>
                    <a:pt x="562928" y="505778"/>
                  </a:cubicBezTo>
                  <a:cubicBezTo>
                    <a:pt x="648653" y="331470"/>
                    <a:pt x="579120" y="120968"/>
                    <a:pt x="404813" y="3333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82" name="شكل حر: شكل 81">
              <a:extLst>
                <a:ext uri="{FF2B5EF4-FFF2-40B4-BE49-F238E27FC236}">
                  <a16:creationId xmlns:a16="http://schemas.microsoft.com/office/drawing/2014/main" id="{425FC7E1-C565-44B4-883E-832D9080DDD1}"/>
                </a:ext>
              </a:extLst>
            </p:cNvPr>
            <p:cNvSpPr/>
            <p:nvPr/>
          </p:nvSpPr>
          <p:spPr>
            <a:xfrm>
              <a:off x="2335272" y="3138096"/>
              <a:ext cx="184184" cy="220392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63313213-32BB-4F62-8B37-A8095A75C460}"/>
                </a:ext>
              </a:extLst>
            </p:cNvPr>
            <p:cNvSpPr/>
            <p:nvPr/>
          </p:nvSpPr>
          <p:spPr>
            <a:xfrm>
              <a:off x="5003099" y="3248292"/>
              <a:ext cx="271522" cy="324900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84" name="شكل حر: شكل 83">
              <a:extLst>
                <a:ext uri="{FF2B5EF4-FFF2-40B4-BE49-F238E27FC236}">
                  <a16:creationId xmlns:a16="http://schemas.microsoft.com/office/drawing/2014/main" id="{329452D2-8F60-47E8-9BB9-C8534A229343}"/>
                </a:ext>
              </a:extLst>
            </p:cNvPr>
            <p:cNvSpPr/>
            <p:nvPr/>
          </p:nvSpPr>
          <p:spPr>
            <a:xfrm>
              <a:off x="4793001" y="4693389"/>
              <a:ext cx="99828" cy="119453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85" name="شكل حر: شكل 84">
              <a:extLst>
                <a:ext uri="{FF2B5EF4-FFF2-40B4-BE49-F238E27FC236}">
                  <a16:creationId xmlns:a16="http://schemas.microsoft.com/office/drawing/2014/main" id="{8339E404-1952-4467-969F-85C916743B6B}"/>
                </a:ext>
              </a:extLst>
            </p:cNvPr>
            <p:cNvSpPr/>
            <p:nvPr/>
          </p:nvSpPr>
          <p:spPr>
            <a:xfrm>
              <a:off x="3793894" y="4949432"/>
              <a:ext cx="230876" cy="276263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86" name="شكل حر: شكل 85">
              <a:extLst>
                <a:ext uri="{FF2B5EF4-FFF2-40B4-BE49-F238E27FC236}">
                  <a16:creationId xmlns:a16="http://schemas.microsoft.com/office/drawing/2014/main" id="{05386428-E5C3-45E1-905B-D08F7F4A35B2}"/>
                </a:ext>
              </a:extLst>
            </p:cNvPr>
            <p:cNvSpPr/>
            <p:nvPr/>
          </p:nvSpPr>
          <p:spPr>
            <a:xfrm>
              <a:off x="2615236" y="4444335"/>
              <a:ext cx="230876" cy="276263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87" name="شكل حر: شكل 86">
              <a:extLst>
                <a:ext uri="{FF2B5EF4-FFF2-40B4-BE49-F238E27FC236}">
                  <a16:creationId xmlns:a16="http://schemas.microsoft.com/office/drawing/2014/main" id="{7B81F3FA-0057-4053-B2D6-980BA3B5CFEE}"/>
                </a:ext>
              </a:extLst>
            </p:cNvPr>
            <p:cNvSpPr/>
            <p:nvPr/>
          </p:nvSpPr>
          <p:spPr>
            <a:xfrm rot="20161420">
              <a:off x="1776173" y="2087544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</p:grpSp>
      <p:sp>
        <p:nvSpPr>
          <p:cNvPr id="88" name="مربع نص 87">
            <a:extLst>
              <a:ext uri="{FF2B5EF4-FFF2-40B4-BE49-F238E27FC236}">
                <a16:creationId xmlns:a16="http://schemas.microsoft.com/office/drawing/2014/main" id="{E0B5B321-51FB-4E92-9D85-83C417682691}"/>
              </a:ext>
            </a:extLst>
          </p:cNvPr>
          <p:cNvSpPr txBox="1"/>
          <p:nvPr/>
        </p:nvSpPr>
        <p:spPr>
          <a:xfrm>
            <a:off x="5115530" y="1485893"/>
            <a:ext cx="5623761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4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قراءة</a:t>
            </a:r>
          </a:p>
          <a:p>
            <a:pPr algn="ctr"/>
            <a:r>
              <a:rPr lang="ar-SA" sz="9400" dirty="0">
                <a:solidFill>
                  <a:srgbClr val="944799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القرآن الكريم</a:t>
            </a:r>
          </a:p>
        </p:txBody>
      </p:sp>
      <p:grpSp>
        <p:nvGrpSpPr>
          <p:cNvPr id="92" name="مجموعة 91">
            <a:extLst>
              <a:ext uri="{FF2B5EF4-FFF2-40B4-BE49-F238E27FC236}">
                <a16:creationId xmlns:a16="http://schemas.microsoft.com/office/drawing/2014/main" id="{2FA62D80-AE1A-4591-A625-D5DB32CBA35F}"/>
              </a:ext>
            </a:extLst>
          </p:cNvPr>
          <p:cNvGrpSpPr/>
          <p:nvPr/>
        </p:nvGrpSpPr>
        <p:grpSpPr>
          <a:xfrm>
            <a:off x="9923504" y="225349"/>
            <a:ext cx="2377152" cy="1290498"/>
            <a:chOff x="9923504" y="225349"/>
            <a:chExt cx="2377152" cy="1290498"/>
          </a:xfrm>
        </p:grpSpPr>
        <p:sp>
          <p:nvSpPr>
            <p:cNvPr id="93" name="شكل بيضاوي 57">
              <a:extLst>
                <a:ext uri="{FF2B5EF4-FFF2-40B4-BE49-F238E27FC236}">
                  <a16:creationId xmlns:a16="http://schemas.microsoft.com/office/drawing/2014/main" id="{B7540E75-5FEF-4EF5-AEB1-6C80C0F1FA9D}"/>
                </a:ext>
              </a:extLst>
            </p:cNvPr>
            <p:cNvSpPr/>
            <p:nvPr/>
          </p:nvSpPr>
          <p:spPr>
            <a:xfrm rot="1628997">
              <a:off x="9923504" y="406936"/>
              <a:ext cx="2377152" cy="866519"/>
            </a:xfrm>
            <a:custGeom>
              <a:avLst/>
              <a:gdLst>
                <a:gd name="connsiteX0" fmla="*/ 0 w 2377152"/>
                <a:gd name="connsiteY0" fmla="*/ 1188576 h 2377152"/>
                <a:gd name="connsiteX1" fmla="*/ 1188576 w 2377152"/>
                <a:gd name="connsiteY1" fmla="*/ 0 h 2377152"/>
                <a:gd name="connsiteX2" fmla="*/ 2377152 w 2377152"/>
                <a:gd name="connsiteY2" fmla="*/ 1188576 h 2377152"/>
                <a:gd name="connsiteX3" fmla="*/ 1188576 w 2377152"/>
                <a:gd name="connsiteY3" fmla="*/ 2377152 h 2377152"/>
                <a:gd name="connsiteX4" fmla="*/ 0 w 2377152"/>
                <a:gd name="connsiteY4" fmla="*/ 1188576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4" fmla="*/ 1280016 w 2377152"/>
                <a:gd name="connsiteY4" fmla="*/ 91440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0" fmla="*/ 2377152 w 2377152"/>
                <a:gd name="connsiteY0" fmla="*/ 0 h 1188576"/>
                <a:gd name="connsiteX1" fmla="*/ 1188576 w 2377152"/>
                <a:gd name="connsiteY1" fmla="*/ 1188576 h 1188576"/>
                <a:gd name="connsiteX2" fmla="*/ 0 w 2377152"/>
                <a:gd name="connsiteY2" fmla="*/ 0 h 118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7152" h="1188576">
                  <a:moveTo>
                    <a:pt x="2377152" y="0"/>
                  </a:moveTo>
                  <a:cubicBezTo>
                    <a:pt x="2377152" y="656432"/>
                    <a:pt x="1845008" y="1188576"/>
                    <a:pt x="1188576" y="1188576"/>
                  </a:cubicBezTo>
                  <a:cubicBezTo>
                    <a:pt x="532144" y="1188576"/>
                    <a:pt x="0" y="656432"/>
                    <a:pt x="0" y="0"/>
                  </a:cubicBezTo>
                </a:path>
              </a:pathLst>
            </a:custGeom>
            <a:noFill/>
            <a:ln>
              <a:solidFill>
                <a:srgbClr val="F9D9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4" name="شكل حر: شكل 93">
              <a:extLst>
                <a:ext uri="{FF2B5EF4-FFF2-40B4-BE49-F238E27FC236}">
                  <a16:creationId xmlns:a16="http://schemas.microsoft.com/office/drawing/2014/main" id="{3736F185-46C0-4A13-A2F6-C1C85D1F45E4}"/>
                </a:ext>
              </a:extLst>
            </p:cNvPr>
            <p:cNvSpPr/>
            <p:nvPr/>
          </p:nvSpPr>
          <p:spPr>
            <a:xfrm rot="7756009" flipH="1">
              <a:off x="11677483" y="1277814"/>
              <a:ext cx="235379" cy="240687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5" name="شكل حر: شكل 94">
              <a:extLst>
                <a:ext uri="{FF2B5EF4-FFF2-40B4-BE49-F238E27FC236}">
                  <a16:creationId xmlns:a16="http://schemas.microsoft.com/office/drawing/2014/main" id="{E3570936-A9C9-4ED4-8DB9-D10A9F189CB9}"/>
                </a:ext>
              </a:extLst>
            </p:cNvPr>
            <p:cNvSpPr/>
            <p:nvPr/>
          </p:nvSpPr>
          <p:spPr>
            <a:xfrm rot="19769915" flipH="1">
              <a:off x="10694967" y="1068978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F3C63C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6" name="شكل حر: شكل 95">
              <a:extLst>
                <a:ext uri="{FF2B5EF4-FFF2-40B4-BE49-F238E27FC236}">
                  <a16:creationId xmlns:a16="http://schemas.microsoft.com/office/drawing/2014/main" id="{7E60EF15-1271-496C-B2FE-FA786092082F}"/>
                </a:ext>
              </a:extLst>
            </p:cNvPr>
            <p:cNvSpPr/>
            <p:nvPr/>
          </p:nvSpPr>
          <p:spPr>
            <a:xfrm flipH="1">
              <a:off x="10089908" y="225349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0F8E8F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</p:grpSp>
      <p:sp>
        <p:nvSpPr>
          <p:cNvPr id="97" name="شكل حر: شكل 96">
            <a:extLst>
              <a:ext uri="{FF2B5EF4-FFF2-40B4-BE49-F238E27FC236}">
                <a16:creationId xmlns:a16="http://schemas.microsoft.com/office/drawing/2014/main" id="{1E6D12DA-E07A-466B-9935-38617F1C23F6}"/>
              </a:ext>
            </a:extLst>
          </p:cNvPr>
          <p:cNvSpPr/>
          <p:nvPr/>
        </p:nvSpPr>
        <p:spPr>
          <a:xfrm>
            <a:off x="1478693" y="3924161"/>
            <a:ext cx="381972" cy="457063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98" name="شكل حر: شكل 97">
            <a:extLst>
              <a:ext uri="{FF2B5EF4-FFF2-40B4-BE49-F238E27FC236}">
                <a16:creationId xmlns:a16="http://schemas.microsoft.com/office/drawing/2014/main" id="{727C9D7B-4ECA-4724-A8E6-45D232631FA3}"/>
              </a:ext>
            </a:extLst>
          </p:cNvPr>
          <p:cNvSpPr/>
          <p:nvPr/>
        </p:nvSpPr>
        <p:spPr>
          <a:xfrm>
            <a:off x="3968382" y="4475001"/>
            <a:ext cx="381972" cy="457063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8F9FCE83-947A-4032-A4BF-1DF303CBF3F3}"/>
              </a:ext>
            </a:extLst>
          </p:cNvPr>
          <p:cNvGrpSpPr/>
          <p:nvPr/>
        </p:nvGrpSpPr>
        <p:grpSpPr>
          <a:xfrm>
            <a:off x="1907477" y="586497"/>
            <a:ext cx="2351123" cy="6264798"/>
            <a:chOff x="1907477" y="586497"/>
            <a:chExt cx="2351123" cy="6264798"/>
          </a:xfrm>
        </p:grpSpPr>
        <p:sp>
          <p:nvSpPr>
            <p:cNvPr id="56" name="شكل بيضاوي 55">
              <a:extLst>
                <a:ext uri="{FF2B5EF4-FFF2-40B4-BE49-F238E27FC236}">
                  <a16:creationId xmlns:a16="http://schemas.microsoft.com/office/drawing/2014/main" id="{E234EB2D-3381-4AA0-913E-9C5F26F74FB0}"/>
                </a:ext>
              </a:extLst>
            </p:cNvPr>
            <p:cNvSpPr/>
            <p:nvPr/>
          </p:nvSpPr>
          <p:spPr>
            <a:xfrm>
              <a:off x="2270241" y="6421522"/>
              <a:ext cx="1712288" cy="429773"/>
            </a:xfrm>
            <a:prstGeom prst="ellipse">
              <a:avLst/>
            </a:prstGeom>
            <a:solidFill>
              <a:srgbClr val="F9D9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214CFAFC-BE0A-4B7A-A29C-12B556212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7477" y="586497"/>
              <a:ext cx="2351123" cy="6097932"/>
            </a:xfrm>
            <a:prstGeom prst="rect">
              <a:avLst/>
            </a:prstGeom>
          </p:spPr>
        </p:pic>
      </p:grpSp>
      <p:pic>
        <p:nvPicPr>
          <p:cNvPr id="61" name="صورة 60">
            <a:extLst>
              <a:ext uri="{FF2B5EF4-FFF2-40B4-BE49-F238E27FC236}">
                <a16:creationId xmlns:a16="http://schemas.microsoft.com/office/drawing/2014/main" id="{55B6440A-3412-4FC8-B77A-8CD5F1C0B0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6197" y="4301156"/>
            <a:ext cx="2131058" cy="1718534"/>
          </a:xfrm>
          <a:prstGeom prst="rect">
            <a:avLst/>
          </a:prstGeom>
        </p:spPr>
      </p:pic>
      <p:sp>
        <p:nvSpPr>
          <p:cNvPr id="89" name="مربع نص 88">
            <a:extLst>
              <a:ext uri="{FF2B5EF4-FFF2-40B4-BE49-F238E27FC236}">
                <a16:creationId xmlns:a16="http://schemas.microsoft.com/office/drawing/2014/main" id="{D381B4DA-3BD6-447E-929D-F54DAB218759}"/>
              </a:ext>
            </a:extLst>
          </p:cNvPr>
          <p:cNvSpPr txBox="1"/>
          <p:nvPr/>
        </p:nvSpPr>
        <p:spPr>
          <a:xfrm>
            <a:off x="5938767" y="1265853"/>
            <a:ext cx="386654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8D4A9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أفضل الأعمال </a:t>
            </a:r>
            <a:r>
              <a:rPr lang="ar-SA" sz="2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في شهر رمضان</a:t>
            </a:r>
          </a:p>
        </p:txBody>
      </p:sp>
    </p:spTree>
    <p:extLst>
      <p:ext uri="{BB962C8B-B14F-4D97-AF65-F5344CB8AC3E}">
        <p14:creationId xmlns:p14="http://schemas.microsoft.com/office/powerpoint/2010/main" val="2735844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مجموعة 123">
            <a:extLst>
              <a:ext uri="{FF2B5EF4-FFF2-40B4-BE49-F238E27FC236}">
                <a16:creationId xmlns:a16="http://schemas.microsoft.com/office/drawing/2014/main" id="{31506184-EFAD-4CE0-A70D-D05CD9776324}"/>
              </a:ext>
            </a:extLst>
          </p:cNvPr>
          <p:cNvGrpSpPr/>
          <p:nvPr/>
        </p:nvGrpSpPr>
        <p:grpSpPr>
          <a:xfrm>
            <a:off x="2360781" y="273180"/>
            <a:ext cx="5682800" cy="5792124"/>
            <a:chOff x="1706403" y="1297314"/>
            <a:chExt cx="4350746" cy="443444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90FDB2DD-308B-478C-8FB3-9D7088403E6A}"/>
                </a:ext>
              </a:extLst>
            </p:cNvPr>
            <p:cNvSpPr/>
            <p:nvPr/>
          </p:nvSpPr>
          <p:spPr>
            <a:xfrm>
              <a:off x="1706403" y="1733996"/>
              <a:ext cx="4177755" cy="3997762"/>
            </a:xfrm>
            <a:custGeom>
              <a:avLst/>
              <a:gdLst>
                <a:gd name="connsiteX0" fmla="*/ 3792764 w 4030553"/>
                <a:gd name="connsiteY0" fmla="*/ 578597 h 3856902"/>
                <a:gd name="connsiteX1" fmla="*/ 3355884 w 4030553"/>
                <a:gd name="connsiteY1" fmla="*/ 172197 h 3856902"/>
                <a:gd name="connsiteX2" fmla="*/ 2299244 w 4030553"/>
                <a:gd name="connsiteY2" fmla="*/ 162037 h 3856902"/>
                <a:gd name="connsiteX3" fmla="*/ 1273084 w 4030553"/>
                <a:gd name="connsiteY3" fmla="*/ 9637 h 3856902"/>
                <a:gd name="connsiteX4" fmla="*/ 399324 w 4030553"/>
                <a:gd name="connsiteY4" fmla="*/ 476997 h 3856902"/>
                <a:gd name="connsiteX5" fmla="*/ 3084 w 4030553"/>
                <a:gd name="connsiteY5" fmla="*/ 1371077 h 3856902"/>
                <a:gd name="connsiteX6" fmla="*/ 236764 w 4030553"/>
                <a:gd name="connsiteY6" fmla="*/ 2742677 h 3856902"/>
                <a:gd name="connsiteX7" fmla="*/ 622844 w 4030553"/>
                <a:gd name="connsiteY7" fmla="*/ 3778997 h 3856902"/>
                <a:gd name="connsiteX8" fmla="*/ 2146844 w 4030553"/>
                <a:gd name="connsiteY8" fmla="*/ 3778997 h 3856902"/>
                <a:gd name="connsiteX9" fmla="*/ 2990124 w 4030553"/>
                <a:gd name="connsiteY9" fmla="*/ 3748517 h 3856902"/>
                <a:gd name="connsiteX10" fmla="*/ 3711484 w 4030553"/>
                <a:gd name="connsiteY10" fmla="*/ 3281157 h 3856902"/>
                <a:gd name="connsiteX11" fmla="*/ 3924844 w 4030553"/>
                <a:gd name="connsiteY11" fmla="*/ 2265157 h 3856902"/>
                <a:gd name="connsiteX12" fmla="*/ 4026444 w 4030553"/>
                <a:gd name="connsiteY12" fmla="*/ 1523477 h 3856902"/>
                <a:gd name="connsiteX13" fmla="*/ 3792764 w 4030553"/>
                <a:gd name="connsiteY13" fmla="*/ 578597 h 3856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0553" h="3856902">
                  <a:moveTo>
                    <a:pt x="3792764" y="578597"/>
                  </a:moveTo>
                  <a:cubicBezTo>
                    <a:pt x="3681004" y="353384"/>
                    <a:pt x="3604804" y="241624"/>
                    <a:pt x="3355884" y="172197"/>
                  </a:cubicBezTo>
                  <a:cubicBezTo>
                    <a:pt x="3106964" y="102770"/>
                    <a:pt x="2646377" y="189130"/>
                    <a:pt x="2299244" y="162037"/>
                  </a:cubicBezTo>
                  <a:cubicBezTo>
                    <a:pt x="1952111" y="134944"/>
                    <a:pt x="1589737" y="-42856"/>
                    <a:pt x="1273084" y="9637"/>
                  </a:cubicBezTo>
                  <a:cubicBezTo>
                    <a:pt x="956431" y="62130"/>
                    <a:pt x="610991" y="250090"/>
                    <a:pt x="399324" y="476997"/>
                  </a:cubicBezTo>
                  <a:cubicBezTo>
                    <a:pt x="187657" y="703904"/>
                    <a:pt x="30177" y="993464"/>
                    <a:pt x="3084" y="1371077"/>
                  </a:cubicBezTo>
                  <a:cubicBezTo>
                    <a:pt x="-24009" y="1748690"/>
                    <a:pt x="133471" y="2341357"/>
                    <a:pt x="236764" y="2742677"/>
                  </a:cubicBezTo>
                  <a:cubicBezTo>
                    <a:pt x="340057" y="3143997"/>
                    <a:pt x="304497" y="3606277"/>
                    <a:pt x="622844" y="3778997"/>
                  </a:cubicBezTo>
                  <a:cubicBezTo>
                    <a:pt x="941191" y="3951717"/>
                    <a:pt x="1752297" y="3784077"/>
                    <a:pt x="2146844" y="3778997"/>
                  </a:cubicBezTo>
                  <a:cubicBezTo>
                    <a:pt x="2541391" y="3773917"/>
                    <a:pt x="2729351" y="3831490"/>
                    <a:pt x="2990124" y="3748517"/>
                  </a:cubicBezTo>
                  <a:cubicBezTo>
                    <a:pt x="3250897" y="3665544"/>
                    <a:pt x="3555697" y="3528384"/>
                    <a:pt x="3711484" y="3281157"/>
                  </a:cubicBezTo>
                  <a:cubicBezTo>
                    <a:pt x="3867271" y="3033930"/>
                    <a:pt x="3872351" y="2558104"/>
                    <a:pt x="3924844" y="2265157"/>
                  </a:cubicBezTo>
                  <a:cubicBezTo>
                    <a:pt x="3977337" y="1972210"/>
                    <a:pt x="4048457" y="1804570"/>
                    <a:pt x="4026444" y="1523477"/>
                  </a:cubicBezTo>
                  <a:cubicBezTo>
                    <a:pt x="4004431" y="1242384"/>
                    <a:pt x="3904524" y="803810"/>
                    <a:pt x="3792764" y="578597"/>
                  </a:cubicBezTo>
                  <a:close/>
                </a:path>
              </a:pathLst>
            </a:custGeom>
            <a:solidFill>
              <a:srgbClr val="FCEBF1"/>
            </a:solidFill>
            <a:ln w="57150">
              <a:solidFill>
                <a:srgbClr val="FADE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D7B3C7F2-8AF4-4820-9251-DC194B7DE720}"/>
                </a:ext>
              </a:extLst>
            </p:cNvPr>
            <p:cNvSpPr/>
            <p:nvPr/>
          </p:nvSpPr>
          <p:spPr>
            <a:xfrm>
              <a:off x="3136034" y="1297314"/>
              <a:ext cx="271522" cy="324900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51" name="شكل حر: شكل 50">
              <a:extLst>
                <a:ext uri="{FF2B5EF4-FFF2-40B4-BE49-F238E27FC236}">
                  <a16:creationId xmlns:a16="http://schemas.microsoft.com/office/drawing/2014/main" id="{C5963315-C7E9-4831-93FF-21D4EC497636}"/>
                </a:ext>
              </a:extLst>
            </p:cNvPr>
            <p:cNvSpPr/>
            <p:nvPr/>
          </p:nvSpPr>
          <p:spPr>
            <a:xfrm>
              <a:off x="3710586" y="1445199"/>
              <a:ext cx="1342707" cy="302863"/>
            </a:xfrm>
            <a:custGeom>
              <a:avLst/>
              <a:gdLst>
                <a:gd name="connsiteX0" fmla="*/ 1314544 w 1343711"/>
                <a:gd name="connsiteY0" fmla="*/ 104820 h 348212"/>
                <a:gd name="connsiteX1" fmla="*/ 909430 w 1343711"/>
                <a:gd name="connsiteY1" fmla="*/ 648 h 348212"/>
                <a:gd name="connsiteX2" fmla="*/ 515891 w 1343711"/>
                <a:gd name="connsiteY2" fmla="*/ 58522 h 348212"/>
                <a:gd name="connsiteX3" fmla="*/ 330696 w 1343711"/>
                <a:gd name="connsiteY3" fmla="*/ 12223 h 348212"/>
                <a:gd name="connsiteX4" fmla="*/ 18179 w 1343711"/>
                <a:gd name="connsiteY4" fmla="*/ 23798 h 348212"/>
                <a:gd name="connsiteX5" fmla="*/ 87628 w 1343711"/>
                <a:gd name="connsiteY5" fmla="*/ 232142 h 348212"/>
                <a:gd name="connsiteX6" fmla="*/ 504316 w 1343711"/>
                <a:gd name="connsiteY6" fmla="*/ 243717 h 348212"/>
                <a:gd name="connsiteX7" fmla="*/ 735810 w 1343711"/>
                <a:gd name="connsiteY7" fmla="*/ 208993 h 348212"/>
                <a:gd name="connsiteX8" fmla="*/ 921005 w 1343711"/>
                <a:gd name="connsiteY8" fmla="*/ 347889 h 348212"/>
                <a:gd name="connsiteX9" fmla="*/ 1268245 w 1343711"/>
                <a:gd name="connsiteY9" fmla="*/ 243717 h 348212"/>
                <a:gd name="connsiteX10" fmla="*/ 1314544 w 1343711"/>
                <a:gd name="connsiteY10" fmla="*/ 104820 h 348212"/>
                <a:gd name="connsiteX0" fmla="*/ 1314544 w 1342707"/>
                <a:gd name="connsiteY0" fmla="*/ 104820 h 302863"/>
                <a:gd name="connsiteX1" fmla="*/ 909430 w 1342707"/>
                <a:gd name="connsiteY1" fmla="*/ 648 h 302863"/>
                <a:gd name="connsiteX2" fmla="*/ 515891 w 1342707"/>
                <a:gd name="connsiteY2" fmla="*/ 58522 h 302863"/>
                <a:gd name="connsiteX3" fmla="*/ 330696 w 1342707"/>
                <a:gd name="connsiteY3" fmla="*/ 12223 h 302863"/>
                <a:gd name="connsiteX4" fmla="*/ 18179 w 1342707"/>
                <a:gd name="connsiteY4" fmla="*/ 23798 h 302863"/>
                <a:gd name="connsiteX5" fmla="*/ 87628 w 1342707"/>
                <a:gd name="connsiteY5" fmla="*/ 232142 h 302863"/>
                <a:gd name="connsiteX6" fmla="*/ 504316 w 1342707"/>
                <a:gd name="connsiteY6" fmla="*/ 243717 h 302863"/>
                <a:gd name="connsiteX7" fmla="*/ 735810 w 1342707"/>
                <a:gd name="connsiteY7" fmla="*/ 208993 h 302863"/>
                <a:gd name="connsiteX8" fmla="*/ 947675 w 1342707"/>
                <a:gd name="connsiteY8" fmla="*/ 302169 h 302863"/>
                <a:gd name="connsiteX9" fmla="*/ 1268245 w 1342707"/>
                <a:gd name="connsiteY9" fmla="*/ 243717 h 302863"/>
                <a:gd name="connsiteX10" fmla="*/ 1314544 w 1342707"/>
                <a:gd name="connsiteY10" fmla="*/ 104820 h 30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42707" h="302863">
                  <a:moveTo>
                    <a:pt x="1314544" y="104820"/>
                  </a:moveTo>
                  <a:cubicBezTo>
                    <a:pt x="1254742" y="64309"/>
                    <a:pt x="1042539" y="8364"/>
                    <a:pt x="909430" y="648"/>
                  </a:cubicBezTo>
                  <a:cubicBezTo>
                    <a:pt x="776321" y="-7068"/>
                    <a:pt x="612347" y="56593"/>
                    <a:pt x="515891" y="58522"/>
                  </a:cubicBezTo>
                  <a:cubicBezTo>
                    <a:pt x="419435" y="60451"/>
                    <a:pt x="413648" y="18010"/>
                    <a:pt x="330696" y="12223"/>
                  </a:cubicBezTo>
                  <a:cubicBezTo>
                    <a:pt x="247744" y="6436"/>
                    <a:pt x="58690" y="-12855"/>
                    <a:pt x="18179" y="23798"/>
                  </a:cubicBezTo>
                  <a:cubicBezTo>
                    <a:pt x="-22332" y="60451"/>
                    <a:pt x="6605" y="195489"/>
                    <a:pt x="87628" y="232142"/>
                  </a:cubicBezTo>
                  <a:cubicBezTo>
                    <a:pt x="168651" y="268795"/>
                    <a:pt x="396286" y="247575"/>
                    <a:pt x="504316" y="243717"/>
                  </a:cubicBezTo>
                  <a:cubicBezTo>
                    <a:pt x="612346" y="239859"/>
                    <a:pt x="661917" y="199251"/>
                    <a:pt x="735810" y="208993"/>
                  </a:cubicBezTo>
                  <a:cubicBezTo>
                    <a:pt x="809703" y="218735"/>
                    <a:pt x="858936" y="296382"/>
                    <a:pt x="947675" y="302169"/>
                  </a:cubicBezTo>
                  <a:cubicBezTo>
                    <a:pt x="1036414" y="307956"/>
                    <a:pt x="1207100" y="276609"/>
                    <a:pt x="1268245" y="243717"/>
                  </a:cubicBezTo>
                  <a:cubicBezTo>
                    <a:pt x="1329390" y="210825"/>
                    <a:pt x="1374346" y="145331"/>
                    <a:pt x="1314544" y="104820"/>
                  </a:cubicBezTo>
                  <a:close/>
                </a:path>
              </a:pathLst>
            </a:cu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2" name="شكل حر: شكل 51">
              <a:extLst>
                <a:ext uri="{FF2B5EF4-FFF2-40B4-BE49-F238E27FC236}">
                  <a16:creationId xmlns:a16="http://schemas.microsoft.com/office/drawing/2014/main" id="{0E113DF8-9615-4A17-B909-744D1A073641}"/>
                </a:ext>
              </a:extLst>
            </p:cNvPr>
            <p:cNvSpPr/>
            <p:nvPr/>
          </p:nvSpPr>
          <p:spPr>
            <a:xfrm rot="20521120">
              <a:off x="2033553" y="1489891"/>
              <a:ext cx="861306" cy="223201"/>
            </a:xfrm>
            <a:custGeom>
              <a:avLst/>
              <a:gdLst>
                <a:gd name="connsiteX0" fmla="*/ 1314544 w 1343711"/>
                <a:gd name="connsiteY0" fmla="*/ 104820 h 348212"/>
                <a:gd name="connsiteX1" fmla="*/ 909430 w 1343711"/>
                <a:gd name="connsiteY1" fmla="*/ 648 h 348212"/>
                <a:gd name="connsiteX2" fmla="*/ 515891 w 1343711"/>
                <a:gd name="connsiteY2" fmla="*/ 58522 h 348212"/>
                <a:gd name="connsiteX3" fmla="*/ 330696 w 1343711"/>
                <a:gd name="connsiteY3" fmla="*/ 12223 h 348212"/>
                <a:gd name="connsiteX4" fmla="*/ 18179 w 1343711"/>
                <a:gd name="connsiteY4" fmla="*/ 23798 h 348212"/>
                <a:gd name="connsiteX5" fmla="*/ 87628 w 1343711"/>
                <a:gd name="connsiteY5" fmla="*/ 232142 h 348212"/>
                <a:gd name="connsiteX6" fmla="*/ 504316 w 1343711"/>
                <a:gd name="connsiteY6" fmla="*/ 243717 h 348212"/>
                <a:gd name="connsiteX7" fmla="*/ 735810 w 1343711"/>
                <a:gd name="connsiteY7" fmla="*/ 208993 h 348212"/>
                <a:gd name="connsiteX8" fmla="*/ 921005 w 1343711"/>
                <a:gd name="connsiteY8" fmla="*/ 347889 h 348212"/>
                <a:gd name="connsiteX9" fmla="*/ 1268245 w 1343711"/>
                <a:gd name="connsiteY9" fmla="*/ 243717 h 348212"/>
                <a:gd name="connsiteX10" fmla="*/ 1314544 w 1343711"/>
                <a:gd name="connsiteY10" fmla="*/ 104820 h 348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43711" h="348212">
                  <a:moveTo>
                    <a:pt x="1314544" y="104820"/>
                  </a:moveTo>
                  <a:cubicBezTo>
                    <a:pt x="1254742" y="64309"/>
                    <a:pt x="1042539" y="8364"/>
                    <a:pt x="909430" y="648"/>
                  </a:cubicBezTo>
                  <a:cubicBezTo>
                    <a:pt x="776321" y="-7068"/>
                    <a:pt x="612347" y="56593"/>
                    <a:pt x="515891" y="58522"/>
                  </a:cubicBezTo>
                  <a:cubicBezTo>
                    <a:pt x="419435" y="60451"/>
                    <a:pt x="413648" y="18010"/>
                    <a:pt x="330696" y="12223"/>
                  </a:cubicBezTo>
                  <a:cubicBezTo>
                    <a:pt x="247744" y="6436"/>
                    <a:pt x="58690" y="-12855"/>
                    <a:pt x="18179" y="23798"/>
                  </a:cubicBezTo>
                  <a:cubicBezTo>
                    <a:pt x="-22332" y="60451"/>
                    <a:pt x="6605" y="195489"/>
                    <a:pt x="87628" y="232142"/>
                  </a:cubicBezTo>
                  <a:cubicBezTo>
                    <a:pt x="168651" y="268795"/>
                    <a:pt x="396286" y="247575"/>
                    <a:pt x="504316" y="243717"/>
                  </a:cubicBezTo>
                  <a:cubicBezTo>
                    <a:pt x="612346" y="239859"/>
                    <a:pt x="666362" y="191631"/>
                    <a:pt x="735810" y="208993"/>
                  </a:cubicBezTo>
                  <a:cubicBezTo>
                    <a:pt x="805258" y="226355"/>
                    <a:pt x="832266" y="342102"/>
                    <a:pt x="921005" y="347889"/>
                  </a:cubicBezTo>
                  <a:cubicBezTo>
                    <a:pt x="1009744" y="353676"/>
                    <a:pt x="1202655" y="280370"/>
                    <a:pt x="1268245" y="243717"/>
                  </a:cubicBezTo>
                  <a:cubicBezTo>
                    <a:pt x="1333835" y="207064"/>
                    <a:pt x="1374346" y="145331"/>
                    <a:pt x="1314544" y="104820"/>
                  </a:cubicBezTo>
                  <a:close/>
                </a:path>
              </a:pathLst>
            </a:cu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53" name="شكل حر: شكل 52">
              <a:extLst>
                <a:ext uri="{FF2B5EF4-FFF2-40B4-BE49-F238E27FC236}">
                  <a16:creationId xmlns:a16="http://schemas.microsoft.com/office/drawing/2014/main" id="{51F9520F-36DB-4F6F-9D19-DA2258C924F6}"/>
                </a:ext>
              </a:extLst>
            </p:cNvPr>
            <p:cNvSpPr/>
            <p:nvPr/>
          </p:nvSpPr>
          <p:spPr>
            <a:xfrm rot="19332253">
              <a:off x="5278260" y="5422537"/>
              <a:ext cx="543007" cy="186648"/>
            </a:xfrm>
            <a:custGeom>
              <a:avLst/>
              <a:gdLst>
                <a:gd name="connsiteX0" fmla="*/ 1314544 w 1343711"/>
                <a:gd name="connsiteY0" fmla="*/ 104820 h 348212"/>
                <a:gd name="connsiteX1" fmla="*/ 909430 w 1343711"/>
                <a:gd name="connsiteY1" fmla="*/ 648 h 348212"/>
                <a:gd name="connsiteX2" fmla="*/ 515891 w 1343711"/>
                <a:gd name="connsiteY2" fmla="*/ 58522 h 348212"/>
                <a:gd name="connsiteX3" fmla="*/ 330696 w 1343711"/>
                <a:gd name="connsiteY3" fmla="*/ 12223 h 348212"/>
                <a:gd name="connsiteX4" fmla="*/ 18179 w 1343711"/>
                <a:gd name="connsiteY4" fmla="*/ 23798 h 348212"/>
                <a:gd name="connsiteX5" fmla="*/ 87628 w 1343711"/>
                <a:gd name="connsiteY5" fmla="*/ 232142 h 348212"/>
                <a:gd name="connsiteX6" fmla="*/ 504316 w 1343711"/>
                <a:gd name="connsiteY6" fmla="*/ 243717 h 348212"/>
                <a:gd name="connsiteX7" fmla="*/ 735810 w 1343711"/>
                <a:gd name="connsiteY7" fmla="*/ 208993 h 348212"/>
                <a:gd name="connsiteX8" fmla="*/ 921005 w 1343711"/>
                <a:gd name="connsiteY8" fmla="*/ 347889 h 348212"/>
                <a:gd name="connsiteX9" fmla="*/ 1268245 w 1343711"/>
                <a:gd name="connsiteY9" fmla="*/ 243717 h 348212"/>
                <a:gd name="connsiteX10" fmla="*/ 1314544 w 1343711"/>
                <a:gd name="connsiteY10" fmla="*/ 104820 h 348212"/>
                <a:gd name="connsiteX0" fmla="*/ 1298614 w 1327781"/>
                <a:gd name="connsiteY0" fmla="*/ 104820 h 348212"/>
                <a:gd name="connsiteX1" fmla="*/ 893500 w 1327781"/>
                <a:gd name="connsiteY1" fmla="*/ 648 h 348212"/>
                <a:gd name="connsiteX2" fmla="*/ 499961 w 1327781"/>
                <a:gd name="connsiteY2" fmla="*/ 58522 h 348212"/>
                <a:gd name="connsiteX3" fmla="*/ 314766 w 1327781"/>
                <a:gd name="connsiteY3" fmla="*/ 12223 h 348212"/>
                <a:gd name="connsiteX4" fmla="*/ 2249 w 1327781"/>
                <a:gd name="connsiteY4" fmla="*/ 23798 h 348212"/>
                <a:gd name="connsiteX5" fmla="*/ 488386 w 1327781"/>
                <a:gd name="connsiteY5" fmla="*/ 243717 h 348212"/>
                <a:gd name="connsiteX6" fmla="*/ 719880 w 1327781"/>
                <a:gd name="connsiteY6" fmla="*/ 208993 h 348212"/>
                <a:gd name="connsiteX7" fmla="*/ 905075 w 1327781"/>
                <a:gd name="connsiteY7" fmla="*/ 347889 h 348212"/>
                <a:gd name="connsiteX8" fmla="*/ 1252315 w 1327781"/>
                <a:gd name="connsiteY8" fmla="*/ 243717 h 348212"/>
                <a:gd name="connsiteX9" fmla="*/ 1298614 w 1327781"/>
                <a:gd name="connsiteY9" fmla="*/ 104820 h 348212"/>
                <a:gd name="connsiteX0" fmla="*/ 983874 w 1013041"/>
                <a:gd name="connsiteY0" fmla="*/ 104820 h 348212"/>
                <a:gd name="connsiteX1" fmla="*/ 578760 w 1013041"/>
                <a:gd name="connsiteY1" fmla="*/ 648 h 348212"/>
                <a:gd name="connsiteX2" fmla="*/ 185221 w 1013041"/>
                <a:gd name="connsiteY2" fmla="*/ 58522 h 348212"/>
                <a:gd name="connsiteX3" fmla="*/ 26 w 1013041"/>
                <a:gd name="connsiteY3" fmla="*/ 12223 h 348212"/>
                <a:gd name="connsiteX4" fmla="*/ 173646 w 1013041"/>
                <a:gd name="connsiteY4" fmla="*/ 243717 h 348212"/>
                <a:gd name="connsiteX5" fmla="*/ 405140 w 1013041"/>
                <a:gd name="connsiteY5" fmla="*/ 208993 h 348212"/>
                <a:gd name="connsiteX6" fmla="*/ 590335 w 1013041"/>
                <a:gd name="connsiteY6" fmla="*/ 347889 h 348212"/>
                <a:gd name="connsiteX7" fmla="*/ 937575 w 1013041"/>
                <a:gd name="connsiteY7" fmla="*/ 243717 h 348212"/>
                <a:gd name="connsiteX8" fmla="*/ 983874 w 1013041"/>
                <a:gd name="connsiteY8" fmla="*/ 104820 h 348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3041" h="348212">
                  <a:moveTo>
                    <a:pt x="983874" y="104820"/>
                  </a:moveTo>
                  <a:cubicBezTo>
                    <a:pt x="924072" y="64309"/>
                    <a:pt x="711869" y="8364"/>
                    <a:pt x="578760" y="648"/>
                  </a:cubicBezTo>
                  <a:cubicBezTo>
                    <a:pt x="445651" y="-7068"/>
                    <a:pt x="281677" y="56593"/>
                    <a:pt x="185221" y="58522"/>
                  </a:cubicBezTo>
                  <a:cubicBezTo>
                    <a:pt x="88765" y="60451"/>
                    <a:pt x="1955" y="-18643"/>
                    <a:pt x="26" y="12223"/>
                  </a:cubicBezTo>
                  <a:cubicBezTo>
                    <a:pt x="-1903" y="43089"/>
                    <a:pt x="106127" y="210922"/>
                    <a:pt x="173646" y="243717"/>
                  </a:cubicBezTo>
                  <a:cubicBezTo>
                    <a:pt x="241165" y="276512"/>
                    <a:pt x="335692" y="191631"/>
                    <a:pt x="405140" y="208993"/>
                  </a:cubicBezTo>
                  <a:cubicBezTo>
                    <a:pt x="474588" y="226355"/>
                    <a:pt x="501596" y="342102"/>
                    <a:pt x="590335" y="347889"/>
                  </a:cubicBezTo>
                  <a:cubicBezTo>
                    <a:pt x="679074" y="353676"/>
                    <a:pt x="871985" y="280370"/>
                    <a:pt x="937575" y="243717"/>
                  </a:cubicBezTo>
                  <a:cubicBezTo>
                    <a:pt x="1003165" y="207064"/>
                    <a:pt x="1043676" y="145331"/>
                    <a:pt x="983874" y="104820"/>
                  </a:cubicBezTo>
                  <a:close/>
                </a:path>
              </a:pathLst>
            </a:cu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54" name="شكل حر: شكل 53">
              <a:extLst>
                <a:ext uri="{FF2B5EF4-FFF2-40B4-BE49-F238E27FC236}">
                  <a16:creationId xmlns:a16="http://schemas.microsoft.com/office/drawing/2014/main" id="{FCB92273-F63B-4676-AFA5-5C5137321DDE}"/>
                </a:ext>
              </a:extLst>
            </p:cNvPr>
            <p:cNvSpPr/>
            <p:nvPr/>
          </p:nvSpPr>
          <p:spPr>
            <a:xfrm rot="1330170">
              <a:off x="5936610" y="1968609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15" name="شكل حر: شكل 114">
              <a:extLst>
                <a:ext uri="{FF2B5EF4-FFF2-40B4-BE49-F238E27FC236}">
                  <a16:creationId xmlns:a16="http://schemas.microsoft.com/office/drawing/2014/main" id="{F769329D-33E0-48DC-B26C-060FFC7DE2DF}"/>
                </a:ext>
              </a:extLst>
            </p:cNvPr>
            <p:cNvSpPr/>
            <p:nvPr/>
          </p:nvSpPr>
          <p:spPr>
            <a:xfrm>
              <a:off x="2846112" y="2312911"/>
              <a:ext cx="271522" cy="324900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14" name="شكل حر: شكل 113">
              <a:extLst>
                <a:ext uri="{FF2B5EF4-FFF2-40B4-BE49-F238E27FC236}">
                  <a16:creationId xmlns:a16="http://schemas.microsoft.com/office/drawing/2014/main" id="{A07656E8-7E72-4A2A-99EE-569758982C8E}"/>
                </a:ext>
              </a:extLst>
            </p:cNvPr>
            <p:cNvSpPr/>
            <p:nvPr/>
          </p:nvSpPr>
          <p:spPr>
            <a:xfrm flipH="1">
              <a:off x="3482579" y="2083532"/>
              <a:ext cx="585295" cy="685005"/>
            </a:xfrm>
            <a:custGeom>
              <a:avLst/>
              <a:gdLst>
                <a:gd name="connsiteX0" fmla="*/ 404813 w 599568"/>
                <a:gd name="connsiteY0" fmla="*/ 33338 h 701710"/>
                <a:gd name="connsiteX1" fmla="*/ 297180 w 599568"/>
                <a:gd name="connsiteY1" fmla="*/ 0 h 701710"/>
                <a:gd name="connsiteX2" fmla="*/ 363855 w 599568"/>
                <a:gd name="connsiteY2" fmla="*/ 406718 h 701710"/>
                <a:gd name="connsiteX3" fmla="*/ 0 w 599568"/>
                <a:gd name="connsiteY3" fmla="*/ 599123 h 701710"/>
                <a:gd name="connsiteX4" fmla="*/ 91440 w 599568"/>
                <a:gd name="connsiteY4" fmla="*/ 664845 h 701710"/>
                <a:gd name="connsiteX5" fmla="*/ 562928 w 599568"/>
                <a:gd name="connsiteY5" fmla="*/ 505778 h 701710"/>
                <a:gd name="connsiteX6" fmla="*/ 404813 w 599568"/>
                <a:gd name="connsiteY6" fmla="*/ 33338 h 701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9568" h="701710">
                  <a:moveTo>
                    <a:pt x="404813" y="33338"/>
                  </a:moveTo>
                  <a:cubicBezTo>
                    <a:pt x="369570" y="16192"/>
                    <a:pt x="333375" y="4763"/>
                    <a:pt x="297180" y="0"/>
                  </a:cubicBezTo>
                  <a:cubicBezTo>
                    <a:pt x="401955" y="103823"/>
                    <a:pt x="433388" y="266700"/>
                    <a:pt x="363855" y="406718"/>
                  </a:cubicBezTo>
                  <a:cubicBezTo>
                    <a:pt x="295275" y="546735"/>
                    <a:pt x="144780" y="619125"/>
                    <a:pt x="0" y="599123"/>
                  </a:cubicBezTo>
                  <a:cubicBezTo>
                    <a:pt x="25717" y="624840"/>
                    <a:pt x="57150" y="647700"/>
                    <a:pt x="91440" y="664845"/>
                  </a:cubicBezTo>
                  <a:cubicBezTo>
                    <a:pt x="265748" y="751523"/>
                    <a:pt x="477203" y="680085"/>
                    <a:pt x="562928" y="505778"/>
                  </a:cubicBezTo>
                  <a:cubicBezTo>
                    <a:pt x="648653" y="331470"/>
                    <a:pt x="579120" y="120968"/>
                    <a:pt x="404813" y="3333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16" name="شكل حر: شكل 115">
              <a:extLst>
                <a:ext uri="{FF2B5EF4-FFF2-40B4-BE49-F238E27FC236}">
                  <a16:creationId xmlns:a16="http://schemas.microsoft.com/office/drawing/2014/main" id="{79D3C06B-76D0-42CD-A286-E574CAF0D4F0}"/>
                </a:ext>
              </a:extLst>
            </p:cNvPr>
            <p:cNvSpPr/>
            <p:nvPr/>
          </p:nvSpPr>
          <p:spPr>
            <a:xfrm>
              <a:off x="2335272" y="3138096"/>
              <a:ext cx="184184" cy="220392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17" name="شكل حر: شكل 116">
              <a:extLst>
                <a:ext uri="{FF2B5EF4-FFF2-40B4-BE49-F238E27FC236}">
                  <a16:creationId xmlns:a16="http://schemas.microsoft.com/office/drawing/2014/main" id="{D207E091-4A7E-4B03-ADAD-94E8929E4292}"/>
                </a:ext>
              </a:extLst>
            </p:cNvPr>
            <p:cNvSpPr/>
            <p:nvPr/>
          </p:nvSpPr>
          <p:spPr>
            <a:xfrm>
              <a:off x="5003099" y="3248292"/>
              <a:ext cx="271522" cy="324900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18" name="شكل حر: شكل 117">
              <a:extLst>
                <a:ext uri="{FF2B5EF4-FFF2-40B4-BE49-F238E27FC236}">
                  <a16:creationId xmlns:a16="http://schemas.microsoft.com/office/drawing/2014/main" id="{6604E8C9-D156-4FC8-89A9-BF90C7477E5E}"/>
                </a:ext>
              </a:extLst>
            </p:cNvPr>
            <p:cNvSpPr/>
            <p:nvPr/>
          </p:nvSpPr>
          <p:spPr>
            <a:xfrm>
              <a:off x="4793001" y="4693389"/>
              <a:ext cx="99828" cy="119453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19" name="شكل حر: شكل 118">
              <a:extLst>
                <a:ext uri="{FF2B5EF4-FFF2-40B4-BE49-F238E27FC236}">
                  <a16:creationId xmlns:a16="http://schemas.microsoft.com/office/drawing/2014/main" id="{4C8E20CD-3EA1-42F1-A8A8-27FF0127D489}"/>
                </a:ext>
              </a:extLst>
            </p:cNvPr>
            <p:cNvSpPr/>
            <p:nvPr/>
          </p:nvSpPr>
          <p:spPr>
            <a:xfrm>
              <a:off x="3793894" y="4949432"/>
              <a:ext cx="230876" cy="276263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20" name="شكل حر: شكل 119">
              <a:extLst>
                <a:ext uri="{FF2B5EF4-FFF2-40B4-BE49-F238E27FC236}">
                  <a16:creationId xmlns:a16="http://schemas.microsoft.com/office/drawing/2014/main" id="{543E4B17-15BC-44AA-ADA2-DBFCE4F8CBB9}"/>
                </a:ext>
              </a:extLst>
            </p:cNvPr>
            <p:cNvSpPr/>
            <p:nvPr/>
          </p:nvSpPr>
          <p:spPr>
            <a:xfrm>
              <a:off x="2615236" y="4444335"/>
              <a:ext cx="230876" cy="276263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21" name="شكل حر: شكل 120">
              <a:extLst>
                <a:ext uri="{FF2B5EF4-FFF2-40B4-BE49-F238E27FC236}">
                  <a16:creationId xmlns:a16="http://schemas.microsoft.com/office/drawing/2014/main" id="{D2A6FDDA-70F8-4B1D-B531-00EFA056D92D}"/>
                </a:ext>
              </a:extLst>
            </p:cNvPr>
            <p:cNvSpPr/>
            <p:nvPr/>
          </p:nvSpPr>
          <p:spPr>
            <a:xfrm rot="20161420">
              <a:off x="1776173" y="2087544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</p:grpSp>
      <p:grpSp>
        <p:nvGrpSpPr>
          <p:cNvPr id="125" name="مجموعة 124">
            <a:extLst>
              <a:ext uri="{FF2B5EF4-FFF2-40B4-BE49-F238E27FC236}">
                <a16:creationId xmlns:a16="http://schemas.microsoft.com/office/drawing/2014/main" id="{27B21D03-6C4B-46F8-B6D4-5AC0064E7F94}"/>
              </a:ext>
            </a:extLst>
          </p:cNvPr>
          <p:cNvGrpSpPr/>
          <p:nvPr/>
        </p:nvGrpSpPr>
        <p:grpSpPr>
          <a:xfrm>
            <a:off x="-528501" y="5225695"/>
            <a:ext cx="13497551" cy="2808108"/>
            <a:chOff x="-528501" y="5225695"/>
            <a:chExt cx="13497551" cy="2808108"/>
          </a:xfrm>
        </p:grpSpPr>
        <p:grpSp>
          <p:nvGrpSpPr>
            <p:cNvPr id="25" name="مجموعة 24">
              <a:extLst>
                <a:ext uri="{FF2B5EF4-FFF2-40B4-BE49-F238E27FC236}">
                  <a16:creationId xmlns:a16="http://schemas.microsoft.com/office/drawing/2014/main" id="{FBFBA37B-2494-4C32-831B-3F9E9F223387}"/>
                </a:ext>
              </a:extLst>
            </p:cNvPr>
            <p:cNvGrpSpPr/>
            <p:nvPr/>
          </p:nvGrpSpPr>
          <p:grpSpPr>
            <a:xfrm>
              <a:off x="-528501" y="5225695"/>
              <a:ext cx="13497551" cy="2808108"/>
              <a:chOff x="-533391" y="5030721"/>
              <a:chExt cx="13497551" cy="2808108"/>
            </a:xfrm>
            <a:solidFill>
              <a:srgbClr val="FCEBF1"/>
            </a:solidFill>
          </p:grpSpPr>
          <p:sp>
            <p:nvSpPr>
              <p:cNvPr id="26" name="شكل بيضاوي 25">
                <a:extLst>
                  <a:ext uri="{FF2B5EF4-FFF2-40B4-BE49-F238E27FC236}">
                    <a16:creationId xmlns:a16="http://schemas.microsoft.com/office/drawing/2014/main" id="{9EC7EB5D-111D-4CBF-A06C-28801987C913}"/>
                  </a:ext>
                </a:extLst>
              </p:cNvPr>
              <p:cNvSpPr/>
              <p:nvPr/>
            </p:nvSpPr>
            <p:spPr>
              <a:xfrm>
                <a:off x="11663680" y="503072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7" name="شكل بيضاوي 26">
                <a:extLst>
                  <a:ext uri="{FF2B5EF4-FFF2-40B4-BE49-F238E27FC236}">
                    <a16:creationId xmlns:a16="http://schemas.microsoft.com/office/drawing/2014/main" id="{B38845B3-B462-4B3F-821A-73573C801A69}"/>
                  </a:ext>
                </a:extLst>
              </p:cNvPr>
              <p:cNvSpPr/>
              <p:nvPr/>
            </p:nvSpPr>
            <p:spPr>
              <a:xfrm>
                <a:off x="11079961" y="535584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8" name="شكل بيضاوي 27">
                <a:extLst>
                  <a:ext uri="{FF2B5EF4-FFF2-40B4-BE49-F238E27FC236}">
                    <a16:creationId xmlns:a16="http://schemas.microsoft.com/office/drawing/2014/main" id="{51111E88-5DB2-4D80-A670-503F942F08C1}"/>
                  </a:ext>
                </a:extLst>
              </p:cNvPr>
              <p:cNvSpPr/>
              <p:nvPr/>
            </p:nvSpPr>
            <p:spPr>
              <a:xfrm>
                <a:off x="10120154" y="5680960"/>
                <a:ext cx="2071845" cy="20718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9" name="شكل بيضاوي 28">
                <a:extLst>
                  <a:ext uri="{FF2B5EF4-FFF2-40B4-BE49-F238E27FC236}">
                    <a16:creationId xmlns:a16="http://schemas.microsoft.com/office/drawing/2014/main" id="{EEF46E91-60B6-41E2-AD6B-24E3B50D402F}"/>
                  </a:ext>
                </a:extLst>
              </p:cNvPr>
              <p:cNvSpPr/>
              <p:nvPr/>
            </p:nvSpPr>
            <p:spPr>
              <a:xfrm>
                <a:off x="9581673" y="574705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0" name="شكل بيضاوي 29">
                <a:extLst>
                  <a:ext uri="{FF2B5EF4-FFF2-40B4-BE49-F238E27FC236}">
                    <a16:creationId xmlns:a16="http://schemas.microsoft.com/office/drawing/2014/main" id="{9C5F1300-CA00-48BC-B3C4-9D52BFEDF679}"/>
                  </a:ext>
                </a:extLst>
              </p:cNvPr>
              <p:cNvSpPr/>
              <p:nvPr/>
            </p:nvSpPr>
            <p:spPr>
              <a:xfrm>
                <a:off x="8920097" y="6099688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1" name="شكل بيضاوي 30">
                <a:extLst>
                  <a:ext uri="{FF2B5EF4-FFF2-40B4-BE49-F238E27FC236}">
                    <a16:creationId xmlns:a16="http://schemas.microsoft.com/office/drawing/2014/main" id="{318A80DF-5932-435A-80F8-104FBAE75BE6}"/>
                  </a:ext>
                </a:extLst>
              </p:cNvPr>
              <p:cNvSpPr/>
              <p:nvPr/>
            </p:nvSpPr>
            <p:spPr>
              <a:xfrm>
                <a:off x="8476031" y="6422347"/>
                <a:ext cx="1026980" cy="10269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2" name="شكل بيضاوي 31">
                <a:extLst>
                  <a:ext uri="{FF2B5EF4-FFF2-40B4-BE49-F238E27FC236}">
                    <a16:creationId xmlns:a16="http://schemas.microsoft.com/office/drawing/2014/main" id="{C304F999-8AFF-4920-BF7A-D200322001FD}"/>
                  </a:ext>
                </a:extLst>
              </p:cNvPr>
              <p:cNvSpPr/>
              <p:nvPr/>
            </p:nvSpPr>
            <p:spPr>
              <a:xfrm>
                <a:off x="7214698" y="6137535"/>
                <a:ext cx="1669864" cy="16698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3" name="شكل بيضاوي 32">
                <a:extLst>
                  <a:ext uri="{FF2B5EF4-FFF2-40B4-BE49-F238E27FC236}">
                    <a16:creationId xmlns:a16="http://schemas.microsoft.com/office/drawing/2014/main" id="{1489A390-5279-48C5-9021-7715E54D51EC}"/>
                  </a:ext>
                </a:extLst>
              </p:cNvPr>
              <p:cNvSpPr/>
              <p:nvPr/>
            </p:nvSpPr>
            <p:spPr>
              <a:xfrm>
                <a:off x="6496281" y="6342093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4" name="شكل بيضاوي 33">
                <a:extLst>
                  <a:ext uri="{FF2B5EF4-FFF2-40B4-BE49-F238E27FC236}">
                    <a16:creationId xmlns:a16="http://schemas.microsoft.com/office/drawing/2014/main" id="{A3DB160A-DA1D-4492-9E04-174EC7C4EE25}"/>
                  </a:ext>
                </a:extLst>
              </p:cNvPr>
              <p:cNvSpPr/>
              <p:nvPr/>
            </p:nvSpPr>
            <p:spPr>
              <a:xfrm>
                <a:off x="5724854" y="6610486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5" name="شكل بيضاوي 34">
                <a:extLst>
                  <a:ext uri="{FF2B5EF4-FFF2-40B4-BE49-F238E27FC236}">
                    <a16:creationId xmlns:a16="http://schemas.microsoft.com/office/drawing/2014/main" id="{B280593A-461C-40CE-B7B5-C79FB33F3AAF}"/>
                  </a:ext>
                </a:extLst>
              </p:cNvPr>
              <p:cNvSpPr/>
              <p:nvPr/>
            </p:nvSpPr>
            <p:spPr>
              <a:xfrm>
                <a:off x="4694368" y="5963680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6" name="شكل بيضاوي 35">
                <a:extLst>
                  <a:ext uri="{FF2B5EF4-FFF2-40B4-BE49-F238E27FC236}">
                    <a16:creationId xmlns:a16="http://schemas.microsoft.com/office/drawing/2014/main" id="{BAD3B4B0-289D-43FB-A748-E506B4EB8088}"/>
                  </a:ext>
                </a:extLst>
              </p:cNvPr>
              <p:cNvSpPr/>
              <p:nvPr/>
            </p:nvSpPr>
            <p:spPr>
              <a:xfrm>
                <a:off x="3969966" y="6304707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7" name="شكل بيضاوي 36">
                <a:extLst>
                  <a:ext uri="{FF2B5EF4-FFF2-40B4-BE49-F238E27FC236}">
                    <a16:creationId xmlns:a16="http://schemas.microsoft.com/office/drawing/2014/main" id="{7FFCEB8E-EDFC-451C-897C-BE9C4DC69EC5}"/>
                  </a:ext>
                </a:extLst>
              </p:cNvPr>
              <p:cNvSpPr/>
              <p:nvPr/>
            </p:nvSpPr>
            <p:spPr>
              <a:xfrm>
                <a:off x="2428240" y="5722680"/>
                <a:ext cx="2116149" cy="2116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8" name="شكل بيضاوي 37">
                <a:extLst>
                  <a:ext uri="{FF2B5EF4-FFF2-40B4-BE49-F238E27FC236}">
                    <a16:creationId xmlns:a16="http://schemas.microsoft.com/office/drawing/2014/main" id="{E65E6731-5A1B-48C4-9583-2CBEF83D86EC}"/>
                  </a:ext>
                </a:extLst>
              </p:cNvPr>
              <p:cNvSpPr/>
              <p:nvPr/>
            </p:nvSpPr>
            <p:spPr>
              <a:xfrm>
                <a:off x="1646227" y="6099688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9" name="شكل بيضاوي 38">
                <a:extLst>
                  <a:ext uri="{FF2B5EF4-FFF2-40B4-BE49-F238E27FC236}">
                    <a16:creationId xmlns:a16="http://schemas.microsoft.com/office/drawing/2014/main" id="{0D68DA3A-F5E0-4001-A390-09996EC19137}"/>
                  </a:ext>
                </a:extLst>
              </p:cNvPr>
              <p:cNvSpPr/>
              <p:nvPr/>
            </p:nvSpPr>
            <p:spPr>
              <a:xfrm>
                <a:off x="841224" y="5801793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0" name="شكل بيضاوي 39">
                <a:extLst>
                  <a:ext uri="{FF2B5EF4-FFF2-40B4-BE49-F238E27FC236}">
                    <a16:creationId xmlns:a16="http://schemas.microsoft.com/office/drawing/2014/main" id="{EE2D27B7-83E1-4265-B5BA-A270C2FB62F5}"/>
                  </a:ext>
                </a:extLst>
              </p:cNvPr>
              <p:cNvSpPr/>
              <p:nvPr/>
            </p:nvSpPr>
            <p:spPr>
              <a:xfrm>
                <a:off x="-533391" y="5496694"/>
                <a:ext cx="1946966" cy="19469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</p:grpSp>
        <p:sp>
          <p:nvSpPr>
            <p:cNvPr id="55" name="شكل حر: شكل 54">
              <a:extLst>
                <a:ext uri="{FF2B5EF4-FFF2-40B4-BE49-F238E27FC236}">
                  <a16:creationId xmlns:a16="http://schemas.microsoft.com/office/drawing/2014/main" id="{24538B5B-FB96-4913-8C9D-BB308AE232DF}"/>
                </a:ext>
              </a:extLst>
            </p:cNvPr>
            <p:cNvSpPr/>
            <p:nvPr/>
          </p:nvSpPr>
          <p:spPr>
            <a:xfrm rot="1330170">
              <a:off x="5020729" y="6593033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752D173F-C810-4633-98BA-BE2C2BFA8805}"/>
                </a:ext>
              </a:extLst>
            </p:cNvPr>
            <p:cNvSpPr/>
            <p:nvPr/>
          </p:nvSpPr>
          <p:spPr>
            <a:xfrm rot="1330170">
              <a:off x="2082978" y="6300354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57" name="شكل حر: شكل 56">
              <a:extLst>
                <a:ext uri="{FF2B5EF4-FFF2-40B4-BE49-F238E27FC236}">
                  <a16:creationId xmlns:a16="http://schemas.microsoft.com/office/drawing/2014/main" id="{69B74D0C-2C67-41D5-9A27-76333154BD28}"/>
                </a:ext>
              </a:extLst>
            </p:cNvPr>
            <p:cNvSpPr/>
            <p:nvPr/>
          </p:nvSpPr>
          <p:spPr>
            <a:xfrm rot="389822">
              <a:off x="1746778" y="6375420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22" name="شكل حر: شكل 121">
              <a:extLst>
                <a:ext uri="{FF2B5EF4-FFF2-40B4-BE49-F238E27FC236}">
                  <a16:creationId xmlns:a16="http://schemas.microsoft.com/office/drawing/2014/main" id="{9D8E27BD-B86E-4C28-92E2-7895449773B6}"/>
                </a:ext>
              </a:extLst>
            </p:cNvPr>
            <p:cNvSpPr/>
            <p:nvPr/>
          </p:nvSpPr>
          <p:spPr>
            <a:xfrm rot="871710">
              <a:off x="3382292" y="6298428"/>
              <a:ext cx="271522" cy="324900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23" name="شكل حر: شكل 122">
              <a:extLst>
                <a:ext uri="{FF2B5EF4-FFF2-40B4-BE49-F238E27FC236}">
                  <a16:creationId xmlns:a16="http://schemas.microsoft.com/office/drawing/2014/main" id="{555E3DC3-8D1F-49D4-85D0-2758D4E23667}"/>
                </a:ext>
              </a:extLst>
            </p:cNvPr>
            <p:cNvSpPr/>
            <p:nvPr/>
          </p:nvSpPr>
          <p:spPr>
            <a:xfrm rot="20478722">
              <a:off x="2246226" y="6576485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</p:grpSp>
      <p:sp>
        <p:nvSpPr>
          <p:cNvPr id="42" name="شكل حر: شكل 41">
            <a:extLst>
              <a:ext uri="{FF2B5EF4-FFF2-40B4-BE49-F238E27FC236}">
                <a16:creationId xmlns:a16="http://schemas.microsoft.com/office/drawing/2014/main" id="{B3CBD2A0-9619-4456-9767-BF536083593D}"/>
              </a:ext>
            </a:extLst>
          </p:cNvPr>
          <p:cNvSpPr/>
          <p:nvPr/>
        </p:nvSpPr>
        <p:spPr>
          <a:xfrm flipH="1">
            <a:off x="10887043" y="3041083"/>
            <a:ext cx="535853" cy="627141"/>
          </a:xfrm>
          <a:custGeom>
            <a:avLst/>
            <a:gdLst>
              <a:gd name="connsiteX0" fmla="*/ 404813 w 599568"/>
              <a:gd name="connsiteY0" fmla="*/ 33338 h 701710"/>
              <a:gd name="connsiteX1" fmla="*/ 297180 w 599568"/>
              <a:gd name="connsiteY1" fmla="*/ 0 h 701710"/>
              <a:gd name="connsiteX2" fmla="*/ 363855 w 599568"/>
              <a:gd name="connsiteY2" fmla="*/ 406718 h 701710"/>
              <a:gd name="connsiteX3" fmla="*/ 0 w 599568"/>
              <a:gd name="connsiteY3" fmla="*/ 599123 h 701710"/>
              <a:gd name="connsiteX4" fmla="*/ 91440 w 599568"/>
              <a:gd name="connsiteY4" fmla="*/ 664845 h 701710"/>
              <a:gd name="connsiteX5" fmla="*/ 562928 w 599568"/>
              <a:gd name="connsiteY5" fmla="*/ 505778 h 701710"/>
              <a:gd name="connsiteX6" fmla="*/ 404813 w 599568"/>
              <a:gd name="connsiteY6" fmla="*/ 33338 h 70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68" h="701710">
                <a:moveTo>
                  <a:pt x="404813" y="33338"/>
                </a:moveTo>
                <a:cubicBezTo>
                  <a:pt x="369570" y="16192"/>
                  <a:pt x="333375" y="4763"/>
                  <a:pt x="297180" y="0"/>
                </a:cubicBezTo>
                <a:cubicBezTo>
                  <a:pt x="401955" y="103823"/>
                  <a:pt x="433388" y="266700"/>
                  <a:pt x="363855" y="406718"/>
                </a:cubicBezTo>
                <a:cubicBezTo>
                  <a:pt x="295275" y="546735"/>
                  <a:pt x="144780" y="619125"/>
                  <a:pt x="0" y="599123"/>
                </a:cubicBezTo>
                <a:cubicBezTo>
                  <a:pt x="25717" y="624840"/>
                  <a:pt x="57150" y="647700"/>
                  <a:pt x="91440" y="664845"/>
                </a:cubicBezTo>
                <a:cubicBezTo>
                  <a:pt x="265748" y="751523"/>
                  <a:pt x="477203" y="680085"/>
                  <a:pt x="562928" y="505778"/>
                </a:cubicBezTo>
                <a:cubicBezTo>
                  <a:pt x="648653" y="331470"/>
                  <a:pt x="579120" y="120968"/>
                  <a:pt x="404813" y="33338"/>
                </a:cubicBezTo>
                <a:close/>
              </a:path>
            </a:pathLst>
          </a:custGeom>
          <a:solidFill>
            <a:srgbClr val="FCEBF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grpSp>
        <p:nvGrpSpPr>
          <p:cNvPr id="50" name="مجموعة 49">
            <a:extLst>
              <a:ext uri="{FF2B5EF4-FFF2-40B4-BE49-F238E27FC236}">
                <a16:creationId xmlns:a16="http://schemas.microsoft.com/office/drawing/2014/main" id="{838EC206-5A5C-4934-9BD3-A8E14901B907}"/>
              </a:ext>
            </a:extLst>
          </p:cNvPr>
          <p:cNvGrpSpPr/>
          <p:nvPr/>
        </p:nvGrpSpPr>
        <p:grpSpPr>
          <a:xfrm rot="19507998">
            <a:off x="-1066466" y="-1002497"/>
            <a:ext cx="3825159" cy="2248535"/>
            <a:chOff x="-1981895" y="-1225446"/>
            <a:chExt cx="3825159" cy="2248535"/>
          </a:xfrm>
        </p:grpSpPr>
        <p:sp>
          <p:nvSpPr>
            <p:cNvPr id="47" name="شكل بيضاوي 46">
              <a:extLst>
                <a:ext uri="{FF2B5EF4-FFF2-40B4-BE49-F238E27FC236}">
                  <a16:creationId xmlns:a16="http://schemas.microsoft.com/office/drawing/2014/main" id="{65F26A49-48FD-4AAA-84CC-5F0D9AC872C7}"/>
                </a:ext>
              </a:extLst>
            </p:cNvPr>
            <p:cNvSpPr/>
            <p:nvPr/>
          </p:nvSpPr>
          <p:spPr>
            <a:xfrm>
              <a:off x="197723" y="-622452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8" name="شكل بيضاوي 47">
              <a:extLst>
                <a:ext uri="{FF2B5EF4-FFF2-40B4-BE49-F238E27FC236}">
                  <a16:creationId xmlns:a16="http://schemas.microsoft.com/office/drawing/2014/main" id="{BBCD67DC-6E4A-4855-B32A-2657AF239980}"/>
                </a:ext>
              </a:extLst>
            </p:cNvPr>
            <p:cNvSpPr/>
            <p:nvPr/>
          </p:nvSpPr>
          <p:spPr>
            <a:xfrm>
              <a:off x="-607280" y="-920347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9" name="شكل بيضاوي 48">
              <a:extLst>
                <a:ext uri="{FF2B5EF4-FFF2-40B4-BE49-F238E27FC236}">
                  <a16:creationId xmlns:a16="http://schemas.microsoft.com/office/drawing/2014/main" id="{F8B59E1A-5FB6-498D-8148-3FD2FAE636F9}"/>
                </a:ext>
              </a:extLst>
            </p:cNvPr>
            <p:cNvSpPr/>
            <p:nvPr/>
          </p:nvSpPr>
          <p:spPr>
            <a:xfrm>
              <a:off x="-1981895" y="-1225446"/>
              <a:ext cx="1946966" cy="1946966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/>
            </a:p>
          </p:txBody>
        </p:sp>
      </p:grpSp>
      <p:grpSp>
        <p:nvGrpSpPr>
          <p:cNvPr id="59" name="مجموعة 58">
            <a:extLst>
              <a:ext uri="{FF2B5EF4-FFF2-40B4-BE49-F238E27FC236}">
                <a16:creationId xmlns:a16="http://schemas.microsoft.com/office/drawing/2014/main" id="{C2BE40E8-5299-4EB7-BC86-827BBEBA3C2B}"/>
              </a:ext>
            </a:extLst>
          </p:cNvPr>
          <p:cNvGrpSpPr/>
          <p:nvPr/>
        </p:nvGrpSpPr>
        <p:grpSpPr>
          <a:xfrm>
            <a:off x="9923504" y="225349"/>
            <a:ext cx="2377152" cy="1290498"/>
            <a:chOff x="9923504" y="225349"/>
            <a:chExt cx="2377152" cy="1290498"/>
          </a:xfrm>
        </p:grpSpPr>
        <p:sp>
          <p:nvSpPr>
            <p:cNvPr id="58" name="شكل بيضاوي 57">
              <a:extLst>
                <a:ext uri="{FF2B5EF4-FFF2-40B4-BE49-F238E27FC236}">
                  <a16:creationId xmlns:a16="http://schemas.microsoft.com/office/drawing/2014/main" id="{17DD4F1D-EA09-4D77-9F4C-29223633C1B8}"/>
                </a:ext>
              </a:extLst>
            </p:cNvPr>
            <p:cNvSpPr/>
            <p:nvPr/>
          </p:nvSpPr>
          <p:spPr>
            <a:xfrm rot="1628997">
              <a:off x="9923504" y="406936"/>
              <a:ext cx="2377152" cy="866519"/>
            </a:xfrm>
            <a:custGeom>
              <a:avLst/>
              <a:gdLst>
                <a:gd name="connsiteX0" fmla="*/ 0 w 2377152"/>
                <a:gd name="connsiteY0" fmla="*/ 1188576 h 2377152"/>
                <a:gd name="connsiteX1" fmla="*/ 1188576 w 2377152"/>
                <a:gd name="connsiteY1" fmla="*/ 0 h 2377152"/>
                <a:gd name="connsiteX2" fmla="*/ 2377152 w 2377152"/>
                <a:gd name="connsiteY2" fmla="*/ 1188576 h 2377152"/>
                <a:gd name="connsiteX3" fmla="*/ 1188576 w 2377152"/>
                <a:gd name="connsiteY3" fmla="*/ 2377152 h 2377152"/>
                <a:gd name="connsiteX4" fmla="*/ 0 w 2377152"/>
                <a:gd name="connsiteY4" fmla="*/ 1188576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4" fmla="*/ 1280016 w 2377152"/>
                <a:gd name="connsiteY4" fmla="*/ 91440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0" fmla="*/ 2377152 w 2377152"/>
                <a:gd name="connsiteY0" fmla="*/ 0 h 1188576"/>
                <a:gd name="connsiteX1" fmla="*/ 1188576 w 2377152"/>
                <a:gd name="connsiteY1" fmla="*/ 1188576 h 1188576"/>
                <a:gd name="connsiteX2" fmla="*/ 0 w 2377152"/>
                <a:gd name="connsiteY2" fmla="*/ 0 h 118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7152" h="1188576">
                  <a:moveTo>
                    <a:pt x="2377152" y="0"/>
                  </a:moveTo>
                  <a:cubicBezTo>
                    <a:pt x="2377152" y="656432"/>
                    <a:pt x="1845008" y="1188576"/>
                    <a:pt x="1188576" y="1188576"/>
                  </a:cubicBezTo>
                  <a:cubicBezTo>
                    <a:pt x="532144" y="1188576"/>
                    <a:pt x="0" y="656432"/>
                    <a:pt x="0" y="0"/>
                  </a:cubicBezTo>
                </a:path>
              </a:pathLst>
            </a:custGeom>
            <a:noFill/>
            <a:ln>
              <a:solidFill>
                <a:srgbClr val="F9D9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3" name="شكل حر: شكل 42">
              <a:extLst>
                <a:ext uri="{FF2B5EF4-FFF2-40B4-BE49-F238E27FC236}">
                  <a16:creationId xmlns:a16="http://schemas.microsoft.com/office/drawing/2014/main" id="{46D8E27B-0EE8-4EDE-8D0B-03D9CBCA1ED0}"/>
                </a:ext>
              </a:extLst>
            </p:cNvPr>
            <p:cNvSpPr/>
            <p:nvPr/>
          </p:nvSpPr>
          <p:spPr>
            <a:xfrm rot="7756009" flipH="1">
              <a:off x="11677483" y="1277814"/>
              <a:ext cx="235379" cy="240687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45" name="شكل حر: شكل 44">
              <a:extLst>
                <a:ext uri="{FF2B5EF4-FFF2-40B4-BE49-F238E27FC236}">
                  <a16:creationId xmlns:a16="http://schemas.microsoft.com/office/drawing/2014/main" id="{E6CB4ED1-3635-4CC5-9CC2-E0302E884FE5}"/>
                </a:ext>
              </a:extLst>
            </p:cNvPr>
            <p:cNvSpPr/>
            <p:nvPr/>
          </p:nvSpPr>
          <p:spPr>
            <a:xfrm rot="19769915" flipH="1">
              <a:off x="10694967" y="1068978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F3C63C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46" name="شكل حر: شكل 45">
              <a:extLst>
                <a:ext uri="{FF2B5EF4-FFF2-40B4-BE49-F238E27FC236}">
                  <a16:creationId xmlns:a16="http://schemas.microsoft.com/office/drawing/2014/main" id="{CE798509-63E2-4221-9693-B722ACF9FC5F}"/>
                </a:ext>
              </a:extLst>
            </p:cNvPr>
            <p:cNvSpPr/>
            <p:nvPr/>
          </p:nvSpPr>
          <p:spPr>
            <a:xfrm flipH="1">
              <a:off x="10089908" y="225349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0F8E8F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</p:grpSp>
      <p:pic>
        <p:nvPicPr>
          <p:cNvPr id="112" name="صورة 111">
            <a:extLst>
              <a:ext uri="{FF2B5EF4-FFF2-40B4-BE49-F238E27FC236}">
                <a16:creationId xmlns:a16="http://schemas.microsoft.com/office/drawing/2014/main" id="{0E4B6B27-2914-40FC-99A2-18BA50F10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074" y="2378878"/>
            <a:ext cx="2569787" cy="4830612"/>
          </a:xfrm>
          <a:prstGeom prst="rect">
            <a:avLst/>
          </a:prstGeom>
        </p:spPr>
      </p:pic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A38F9399-0168-4013-A0A7-B05E31466972}"/>
              </a:ext>
            </a:extLst>
          </p:cNvPr>
          <p:cNvGrpSpPr/>
          <p:nvPr/>
        </p:nvGrpSpPr>
        <p:grpSpPr>
          <a:xfrm>
            <a:off x="10466764" y="3972909"/>
            <a:ext cx="1718082" cy="2830692"/>
            <a:chOff x="9102168" y="2816567"/>
            <a:chExt cx="2673452" cy="4404748"/>
          </a:xfrm>
        </p:grpSpPr>
        <p:grpSp>
          <p:nvGrpSpPr>
            <p:cNvPr id="130" name="مجموعة 129">
              <a:extLst>
                <a:ext uri="{FF2B5EF4-FFF2-40B4-BE49-F238E27FC236}">
                  <a16:creationId xmlns:a16="http://schemas.microsoft.com/office/drawing/2014/main" id="{1C725CCB-EC05-49D3-8EBB-210B6DF5BF9E}"/>
                </a:ext>
              </a:extLst>
            </p:cNvPr>
            <p:cNvGrpSpPr/>
            <p:nvPr/>
          </p:nvGrpSpPr>
          <p:grpSpPr>
            <a:xfrm>
              <a:off x="10872413" y="3167257"/>
              <a:ext cx="903207" cy="2788604"/>
              <a:chOff x="10269214" y="2551639"/>
              <a:chExt cx="1147991" cy="3544360"/>
            </a:xfrm>
          </p:grpSpPr>
          <p:sp>
            <p:nvSpPr>
              <p:cNvPr id="126" name="مأذنة">
                <a:extLst>
                  <a:ext uri="{FF2B5EF4-FFF2-40B4-BE49-F238E27FC236}">
                    <a16:creationId xmlns:a16="http://schemas.microsoft.com/office/drawing/2014/main" id="{3FE41529-C68C-4562-A0E5-453D8E51E7E4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مستطيل 126">
                <a:extLst>
                  <a:ext uri="{FF2B5EF4-FFF2-40B4-BE49-F238E27FC236}">
                    <a16:creationId xmlns:a16="http://schemas.microsoft.com/office/drawing/2014/main" id="{51A71792-0AE6-4456-A3BC-C603C2919E0F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8" name="مخطط انسيابي: مهلة 127">
                <a:extLst>
                  <a:ext uri="{FF2B5EF4-FFF2-40B4-BE49-F238E27FC236}">
                    <a16:creationId xmlns:a16="http://schemas.microsoft.com/office/drawing/2014/main" id="{005F6C72-9CD4-4A99-BFC9-1A624B1E1F19}"/>
                  </a:ext>
                </a:extLst>
              </p:cNvPr>
              <p:cNvSpPr/>
              <p:nvPr/>
            </p:nvSpPr>
            <p:spPr>
              <a:xfrm rot="16200000">
                <a:off x="10673959" y="4745960"/>
                <a:ext cx="338501" cy="338501"/>
              </a:xfrm>
              <a:prstGeom prst="flowChartDelay">
                <a:avLst/>
              </a:prstGeom>
              <a:solidFill>
                <a:srgbClr val="FFF9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9" name="مستطيل 128">
                <a:extLst>
                  <a:ext uri="{FF2B5EF4-FFF2-40B4-BE49-F238E27FC236}">
                    <a16:creationId xmlns:a16="http://schemas.microsoft.com/office/drawing/2014/main" id="{6BF11873-3D19-4077-9941-17C213D1A3A5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131" name="مستطيل 130">
                <a:extLst>
                  <a:ext uri="{FF2B5EF4-FFF2-40B4-BE49-F238E27FC236}">
                    <a16:creationId xmlns:a16="http://schemas.microsoft.com/office/drawing/2014/main" id="{F4302A43-0902-4B82-ADB0-0254ED7F3BE4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132" name="مجموعة 131">
              <a:extLst>
                <a:ext uri="{FF2B5EF4-FFF2-40B4-BE49-F238E27FC236}">
                  <a16:creationId xmlns:a16="http://schemas.microsoft.com/office/drawing/2014/main" id="{0FB7DD3C-8483-4B08-9141-0DC881635856}"/>
                </a:ext>
              </a:extLst>
            </p:cNvPr>
            <p:cNvGrpSpPr/>
            <p:nvPr/>
          </p:nvGrpSpPr>
          <p:grpSpPr>
            <a:xfrm>
              <a:off x="10005375" y="2816567"/>
              <a:ext cx="811991" cy="3274765"/>
              <a:chOff x="10269214" y="2551639"/>
              <a:chExt cx="1147991" cy="4629854"/>
            </a:xfrm>
          </p:grpSpPr>
          <p:sp>
            <p:nvSpPr>
              <p:cNvPr id="133" name="مأذنة">
                <a:extLst>
                  <a:ext uri="{FF2B5EF4-FFF2-40B4-BE49-F238E27FC236}">
                    <a16:creationId xmlns:a16="http://schemas.microsoft.com/office/drawing/2014/main" id="{D20A82D1-33D6-40CB-B59B-176D1E89E88B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مستطيل 133">
                <a:extLst>
                  <a:ext uri="{FF2B5EF4-FFF2-40B4-BE49-F238E27FC236}">
                    <a16:creationId xmlns:a16="http://schemas.microsoft.com/office/drawing/2014/main" id="{7737ECA7-DFB4-4E72-ACDF-458869ABAD08}"/>
                  </a:ext>
                </a:extLst>
              </p:cNvPr>
              <p:cNvSpPr/>
              <p:nvPr/>
            </p:nvSpPr>
            <p:spPr>
              <a:xfrm>
                <a:off x="10387965" y="4137343"/>
                <a:ext cx="914401" cy="3044150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  <p:sp>
            <p:nvSpPr>
              <p:cNvPr id="136" name="مستطيل 135">
                <a:extLst>
                  <a:ext uri="{FF2B5EF4-FFF2-40B4-BE49-F238E27FC236}">
                    <a16:creationId xmlns:a16="http://schemas.microsoft.com/office/drawing/2014/main" id="{9C941511-81B6-4DC2-804B-FAE1FF25AEA4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137" name="مستطيل 136">
                <a:extLst>
                  <a:ext uri="{FF2B5EF4-FFF2-40B4-BE49-F238E27FC236}">
                    <a16:creationId xmlns:a16="http://schemas.microsoft.com/office/drawing/2014/main" id="{E666E48C-455F-44DE-9AC8-FC7F1F43E0EE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138" name="مجموعة 137">
              <a:extLst>
                <a:ext uri="{FF2B5EF4-FFF2-40B4-BE49-F238E27FC236}">
                  <a16:creationId xmlns:a16="http://schemas.microsoft.com/office/drawing/2014/main" id="{E02E2F10-D89A-4B83-8AA9-E2C7DCD4F48B}"/>
                </a:ext>
              </a:extLst>
            </p:cNvPr>
            <p:cNvGrpSpPr/>
            <p:nvPr/>
          </p:nvGrpSpPr>
          <p:grpSpPr>
            <a:xfrm>
              <a:off x="9102168" y="4432711"/>
              <a:ext cx="903207" cy="2788604"/>
              <a:chOff x="10269214" y="2551639"/>
              <a:chExt cx="1147991" cy="3544360"/>
            </a:xfrm>
          </p:grpSpPr>
          <p:sp>
            <p:nvSpPr>
              <p:cNvPr id="139" name="مأذنة">
                <a:extLst>
                  <a:ext uri="{FF2B5EF4-FFF2-40B4-BE49-F238E27FC236}">
                    <a16:creationId xmlns:a16="http://schemas.microsoft.com/office/drawing/2014/main" id="{2C9CA7A4-F1F0-4D46-B971-45CAB752D724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مستطيل 139">
                <a:extLst>
                  <a:ext uri="{FF2B5EF4-FFF2-40B4-BE49-F238E27FC236}">
                    <a16:creationId xmlns:a16="http://schemas.microsoft.com/office/drawing/2014/main" id="{A9A5AE66-2BAE-45FE-BBAA-53386E89987D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42" name="مستطيل 141">
                <a:extLst>
                  <a:ext uri="{FF2B5EF4-FFF2-40B4-BE49-F238E27FC236}">
                    <a16:creationId xmlns:a16="http://schemas.microsoft.com/office/drawing/2014/main" id="{F50C47EE-F2CB-457A-A27D-EC214F96B0F9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143" name="مستطيل 142">
                <a:extLst>
                  <a:ext uri="{FF2B5EF4-FFF2-40B4-BE49-F238E27FC236}">
                    <a16:creationId xmlns:a16="http://schemas.microsoft.com/office/drawing/2014/main" id="{B7D88087-89D7-4C01-A4D3-7A8DF338725A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</p:grpSp>
      <p:grpSp>
        <p:nvGrpSpPr>
          <p:cNvPr id="145" name="مجموعة 144">
            <a:extLst>
              <a:ext uri="{FF2B5EF4-FFF2-40B4-BE49-F238E27FC236}">
                <a16:creationId xmlns:a16="http://schemas.microsoft.com/office/drawing/2014/main" id="{0DE90284-57E6-43A7-A118-5BE5C24B2267}"/>
              </a:ext>
            </a:extLst>
          </p:cNvPr>
          <p:cNvGrpSpPr/>
          <p:nvPr/>
        </p:nvGrpSpPr>
        <p:grpSpPr>
          <a:xfrm>
            <a:off x="32023" y="4333302"/>
            <a:ext cx="610812" cy="1885850"/>
            <a:chOff x="10269214" y="2551639"/>
            <a:chExt cx="1147991" cy="3544360"/>
          </a:xfrm>
        </p:grpSpPr>
        <p:sp>
          <p:nvSpPr>
            <p:cNvPr id="146" name="مأذنة">
              <a:extLst>
                <a:ext uri="{FF2B5EF4-FFF2-40B4-BE49-F238E27FC236}">
                  <a16:creationId xmlns:a16="http://schemas.microsoft.com/office/drawing/2014/main" id="{A1761E29-41E9-4FBE-8D1B-98287454F92C}"/>
                </a:ext>
              </a:extLst>
            </p:cNvPr>
            <p:cNvSpPr/>
            <p:nvPr/>
          </p:nvSpPr>
          <p:spPr>
            <a:xfrm>
              <a:off x="10269214" y="2551639"/>
              <a:ext cx="1147991" cy="1585704"/>
            </a:xfrm>
            <a:custGeom>
              <a:avLst/>
              <a:gdLst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7614 w 33924"/>
                <a:gd name="connsiteY27" fmla="*/ 7956 h 43983"/>
                <a:gd name="connsiteX28" fmla="*/ 18263 w 33924"/>
                <a:gd name="connsiteY28" fmla="*/ 7089 h 43983"/>
                <a:gd name="connsiteX29" fmla="*/ 17614 w 33924"/>
                <a:gd name="connsiteY29" fmla="*/ 7089 h 43983"/>
                <a:gd name="connsiteX30" fmla="*/ 16961 w 33924"/>
                <a:gd name="connsiteY30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8263 w 33924"/>
                <a:gd name="connsiteY27" fmla="*/ 7089 h 43983"/>
                <a:gd name="connsiteX28" fmla="*/ 17614 w 33924"/>
                <a:gd name="connsiteY28" fmla="*/ 7089 h 43983"/>
                <a:gd name="connsiteX29" fmla="*/ 16961 w 33924"/>
                <a:gd name="connsiteY29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9402 h 43983"/>
                <a:gd name="connsiteX5" fmla="*/ 15660 w 33924"/>
                <a:gd name="connsiteY5" fmla="*/ 9402 h 43983"/>
                <a:gd name="connsiteX6" fmla="*/ 15660 w 33924"/>
                <a:gd name="connsiteY6" fmla="*/ 11502 h 43983"/>
                <a:gd name="connsiteX7" fmla="*/ 14721 w 33924"/>
                <a:gd name="connsiteY7" fmla="*/ 11502 h 43983"/>
                <a:gd name="connsiteX8" fmla="*/ 14721 w 33924"/>
                <a:gd name="connsiteY8" fmla="*/ 13815 h 43983"/>
                <a:gd name="connsiteX9" fmla="*/ 3437 w 33924"/>
                <a:gd name="connsiteY9" fmla="*/ 23942 h 43983"/>
                <a:gd name="connsiteX10" fmla="*/ 3437 w 33924"/>
                <a:gd name="connsiteY10" fmla="*/ 36241 h 43983"/>
                <a:gd name="connsiteX11" fmla="*/ 2281 w 33924"/>
                <a:gd name="connsiteY11" fmla="*/ 36241 h 43983"/>
                <a:gd name="connsiteX12" fmla="*/ 2281 w 33924"/>
                <a:gd name="connsiteY12" fmla="*/ 38627 h 43983"/>
                <a:gd name="connsiteX13" fmla="*/ 3437 w 33924"/>
                <a:gd name="connsiteY13" fmla="*/ 38627 h 43983"/>
                <a:gd name="connsiteX14" fmla="*/ 3437 w 33924"/>
                <a:gd name="connsiteY14" fmla="*/ 43983 h 43983"/>
                <a:gd name="connsiteX15" fmla="*/ 30489 w 33924"/>
                <a:gd name="connsiteY15" fmla="*/ 43983 h 43983"/>
                <a:gd name="connsiteX16" fmla="*/ 30489 w 33924"/>
                <a:gd name="connsiteY16" fmla="*/ 38627 h 43983"/>
                <a:gd name="connsiteX17" fmla="*/ 31647 w 33924"/>
                <a:gd name="connsiteY17" fmla="*/ 38627 h 43983"/>
                <a:gd name="connsiteX18" fmla="*/ 31647 w 33924"/>
                <a:gd name="connsiteY18" fmla="*/ 36241 h 43983"/>
                <a:gd name="connsiteX19" fmla="*/ 30489 w 33924"/>
                <a:gd name="connsiteY19" fmla="*/ 36241 h 43983"/>
                <a:gd name="connsiteX20" fmla="*/ 30489 w 33924"/>
                <a:gd name="connsiteY20" fmla="*/ 23942 h 43983"/>
                <a:gd name="connsiteX21" fmla="*/ 19206 w 33924"/>
                <a:gd name="connsiteY21" fmla="*/ 13815 h 43983"/>
                <a:gd name="connsiteX22" fmla="*/ 19206 w 33924"/>
                <a:gd name="connsiteY22" fmla="*/ 11502 h 43983"/>
                <a:gd name="connsiteX23" fmla="*/ 18263 w 33924"/>
                <a:gd name="connsiteY23" fmla="*/ 11502 h 43983"/>
                <a:gd name="connsiteX24" fmla="*/ 18263 w 33924"/>
                <a:gd name="connsiteY24" fmla="*/ 9402 h 43983"/>
                <a:gd name="connsiteX25" fmla="*/ 17614 w 33924"/>
                <a:gd name="connsiteY25" fmla="*/ 9402 h 43983"/>
                <a:gd name="connsiteX26" fmla="*/ 18263 w 33924"/>
                <a:gd name="connsiteY26" fmla="*/ 7089 h 43983"/>
                <a:gd name="connsiteX27" fmla="*/ 17614 w 33924"/>
                <a:gd name="connsiteY27" fmla="*/ 7089 h 43983"/>
                <a:gd name="connsiteX28" fmla="*/ 16961 w 33924"/>
                <a:gd name="connsiteY28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8263 w 33924"/>
                <a:gd name="connsiteY25" fmla="*/ 7089 h 43983"/>
                <a:gd name="connsiteX26" fmla="*/ 17614 w 33924"/>
                <a:gd name="connsiteY26" fmla="*/ 7089 h 43983"/>
                <a:gd name="connsiteX27" fmla="*/ 16961 w 33924"/>
                <a:gd name="connsiteY27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7614 w 33924"/>
                <a:gd name="connsiteY25" fmla="*/ 7089 h 43983"/>
                <a:gd name="connsiteX26" fmla="*/ 16961 w 33924"/>
                <a:gd name="connsiteY26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7614 w 33924"/>
                <a:gd name="connsiteY24" fmla="*/ 7089 h 43983"/>
                <a:gd name="connsiteX25" fmla="*/ 16961 w 33924"/>
                <a:gd name="connsiteY25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6961 w 33924"/>
                <a:gd name="connsiteY24" fmla="*/ 0 h 43983"/>
                <a:gd name="connsiteX0" fmla="*/ 16961 w 33924"/>
                <a:gd name="connsiteY0" fmla="*/ 0 h 43983"/>
                <a:gd name="connsiteX1" fmla="*/ 16312 w 33924"/>
                <a:gd name="connsiteY1" fmla="*/ 9402 h 43983"/>
                <a:gd name="connsiteX2" fmla="*/ 15660 w 33924"/>
                <a:gd name="connsiteY2" fmla="*/ 9402 h 43983"/>
                <a:gd name="connsiteX3" fmla="*/ 15660 w 33924"/>
                <a:gd name="connsiteY3" fmla="*/ 11502 h 43983"/>
                <a:gd name="connsiteX4" fmla="*/ 14721 w 33924"/>
                <a:gd name="connsiteY4" fmla="*/ 11502 h 43983"/>
                <a:gd name="connsiteX5" fmla="*/ 14721 w 33924"/>
                <a:gd name="connsiteY5" fmla="*/ 13815 h 43983"/>
                <a:gd name="connsiteX6" fmla="*/ 3437 w 33924"/>
                <a:gd name="connsiteY6" fmla="*/ 23942 h 43983"/>
                <a:gd name="connsiteX7" fmla="*/ 3437 w 33924"/>
                <a:gd name="connsiteY7" fmla="*/ 36241 h 43983"/>
                <a:gd name="connsiteX8" fmla="*/ 2281 w 33924"/>
                <a:gd name="connsiteY8" fmla="*/ 36241 h 43983"/>
                <a:gd name="connsiteX9" fmla="*/ 2281 w 33924"/>
                <a:gd name="connsiteY9" fmla="*/ 38627 h 43983"/>
                <a:gd name="connsiteX10" fmla="*/ 3437 w 33924"/>
                <a:gd name="connsiteY10" fmla="*/ 38627 h 43983"/>
                <a:gd name="connsiteX11" fmla="*/ 3437 w 33924"/>
                <a:gd name="connsiteY11" fmla="*/ 43983 h 43983"/>
                <a:gd name="connsiteX12" fmla="*/ 30489 w 33924"/>
                <a:gd name="connsiteY12" fmla="*/ 43983 h 43983"/>
                <a:gd name="connsiteX13" fmla="*/ 30489 w 33924"/>
                <a:gd name="connsiteY13" fmla="*/ 38627 h 43983"/>
                <a:gd name="connsiteX14" fmla="*/ 31647 w 33924"/>
                <a:gd name="connsiteY14" fmla="*/ 38627 h 43983"/>
                <a:gd name="connsiteX15" fmla="*/ 31647 w 33924"/>
                <a:gd name="connsiteY15" fmla="*/ 36241 h 43983"/>
                <a:gd name="connsiteX16" fmla="*/ 30489 w 33924"/>
                <a:gd name="connsiteY16" fmla="*/ 36241 h 43983"/>
                <a:gd name="connsiteX17" fmla="*/ 30489 w 33924"/>
                <a:gd name="connsiteY17" fmla="*/ 23942 h 43983"/>
                <a:gd name="connsiteX18" fmla="*/ 19206 w 33924"/>
                <a:gd name="connsiteY18" fmla="*/ 13815 h 43983"/>
                <a:gd name="connsiteX19" fmla="*/ 19206 w 33924"/>
                <a:gd name="connsiteY19" fmla="*/ 11502 h 43983"/>
                <a:gd name="connsiteX20" fmla="*/ 18263 w 33924"/>
                <a:gd name="connsiteY20" fmla="*/ 11502 h 43983"/>
                <a:gd name="connsiteX21" fmla="*/ 18263 w 33924"/>
                <a:gd name="connsiteY21" fmla="*/ 9402 h 43983"/>
                <a:gd name="connsiteX22" fmla="*/ 17614 w 33924"/>
                <a:gd name="connsiteY22" fmla="*/ 9402 h 43983"/>
                <a:gd name="connsiteX23" fmla="*/ 16961 w 33924"/>
                <a:gd name="connsiteY23" fmla="*/ 0 h 4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924" h="43983" extrusionOk="0">
                  <a:moveTo>
                    <a:pt x="16961" y="0"/>
                  </a:moveTo>
                  <a:cubicBezTo>
                    <a:pt x="16744" y="0"/>
                    <a:pt x="16529" y="7835"/>
                    <a:pt x="16312" y="9402"/>
                  </a:cubicBezTo>
                  <a:lnTo>
                    <a:pt x="15660" y="9402"/>
                  </a:lnTo>
                  <a:lnTo>
                    <a:pt x="15660" y="11502"/>
                  </a:lnTo>
                  <a:lnTo>
                    <a:pt x="14721" y="11502"/>
                  </a:lnTo>
                  <a:lnTo>
                    <a:pt x="14721" y="13815"/>
                  </a:lnTo>
                  <a:cubicBezTo>
                    <a:pt x="14721" y="13815"/>
                    <a:pt x="8643" y="19388"/>
                    <a:pt x="3437" y="23942"/>
                  </a:cubicBezTo>
                  <a:cubicBezTo>
                    <a:pt x="-1772" y="28500"/>
                    <a:pt x="-471" y="34722"/>
                    <a:pt x="3437" y="36241"/>
                  </a:cubicBezTo>
                  <a:lnTo>
                    <a:pt x="2281" y="36241"/>
                  </a:lnTo>
                  <a:lnTo>
                    <a:pt x="2281" y="38627"/>
                  </a:lnTo>
                  <a:lnTo>
                    <a:pt x="3437" y="38627"/>
                  </a:lnTo>
                  <a:lnTo>
                    <a:pt x="3437" y="43983"/>
                  </a:lnTo>
                  <a:lnTo>
                    <a:pt x="30489" y="43983"/>
                  </a:lnTo>
                  <a:lnTo>
                    <a:pt x="30489" y="38627"/>
                  </a:lnTo>
                  <a:lnTo>
                    <a:pt x="31647" y="38627"/>
                  </a:lnTo>
                  <a:lnTo>
                    <a:pt x="31647" y="36241"/>
                  </a:lnTo>
                  <a:lnTo>
                    <a:pt x="30489" y="36241"/>
                  </a:lnTo>
                  <a:cubicBezTo>
                    <a:pt x="34395" y="34722"/>
                    <a:pt x="35697" y="28500"/>
                    <a:pt x="30489" y="23942"/>
                  </a:cubicBezTo>
                  <a:cubicBezTo>
                    <a:pt x="25283" y="19388"/>
                    <a:pt x="19206" y="13815"/>
                    <a:pt x="19206" y="13815"/>
                  </a:cubicBezTo>
                  <a:lnTo>
                    <a:pt x="19206" y="11502"/>
                  </a:lnTo>
                  <a:lnTo>
                    <a:pt x="18263" y="11502"/>
                  </a:lnTo>
                  <a:lnTo>
                    <a:pt x="18263" y="9402"/>
                  </a:lnTo>
                  <a:lnTo>
                    <a:pt x="17614" y="9402"/>
                  </a:lnTo>
                  <a:cubicBezTo>
                    <a:pt x="17396" y="6268"/>
                    <a:pt x="17179" y="3134"/>
                    <a:pt x="16961" y="0"/>
                  </a:cubicBezTo>
                  <a:close/>
                </a:path>
              </a:pathLst>
            </a:custGeom>
            <a:solidFill>
              <a:srgbClr val="FCE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مستطيل 146">
              <a:extLst>
                <a:ext uri="{FF2B5EF4-FFF2-40B4-BE49-F238E27FC236}">
                  <a16:creationId xmlns:a16="http://schemas.microsoft.com/office/drawing/2014/main" id="{5688D2E5-DFAE-40AA-9D36-C22A69DEDCAC}"/>
                </a:ext>
              </a:extLst>
            </p:cNvPr>
            <p:cNvSpPr/>
            <p:nvPr/>
          </p:nvSpPr>
          <p:spPr>
            <a:xfrm>
              <a:off x="10387965" y="4137342"/>
              <a:ext cx="914400" cy="1958657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8" name="مخطط انسيابي: مهلة 147">
              <a:extLst>
                <a:ext uri="{FF2B5EF4-FFF2-40B4-BE49-F238E27FC236}">
                  <a16:creationId xmlns:a16="http://schemas.microsoft.com/office/drawing/2014/main" id="{3A26680B-A3D7-40B2-A617-D2A70CCB93C1}"/>
                </a:ext>
              </a:extLst>
            </p:cNvPr>
            <p:cNvSpPr/>
            <p:nvPr/>
          </p:nvSpPr>
          <p:spPr>
            <a:xfrm rot="16200000">
              <a:off x="10673959" y="4745960"/>
              <a:ext cx="338501" cy="338501"/>
            </a:xfrm>
            <a:prstGeom prst="flowChartDelay">
              <a:avLst/>
            </a:prstGeom>
            <a:solidFill>
              <a:srgbClr val="FF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9" name="مستطيل 148">
              <a:extLst>
                <a:ext uri="{FF2B5EF4-FFF2-40B4-BE49-F238E27FC236}">
                  <a16:creationId xmlns:a16="http://schemas.microsoft.com/office/drawing/2014/main" id="{E088F5B1-A10B-477A-9F3B-7B02F36F1118}"/>
                </a:ext>
              </a:extLst>
            </p:cNvPr>
            <p:cNvSpPr/>
            <p:nvPr/>
          </p:nvSpPr>
          <p:spPr>
            <a:xfrm>
              <a:off x="10342245" y="4306670"/>
              <a:ext cx="1005840" cy="92333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150" name="مستطيل 149">
              <a:extLst>
                <a:ext uri="{FF2B5EF4-FFF2-40B4-BE49-F238E27FC236}">
                  <a16:creationId xmlns:a16="http://schemas.microsoft.com/office/drawing/2014/main" id="{DAA09B04-4C11-4BEA-8076-3D7E30B4E7E9}"/>
                </a:ext>
              </a:extLst>
            </p:cNvPr>
            <p:cNvSpPr/>
            <p:nvPr/>
          </p:nvSpPr>
          <p:spPr>
            <a:xfrm>
              <a:off x="10342245" y="5260348"/>
              <a:ext cx="1005840" cy="92333"/>
            </a:xfrm>
            <a:prstGeom prst="rect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</p:grpSp>
      <p:sp>
        <p:nvSpPr>
          <p:cNvPr id="77" name="شكل حر: شكل 76">
            <a:extLst>
              <a:ext uri="{FF2B5EF4-FFF2-40B4-BE49-F238E27FC236}">
                <a16:creationId xmlns:a16="http://schemas.microsoft.com/office/drawing/2014/main" id="{A7D52A94-A589-4211-8F9C-5756ABC2A919}"/>
              </a:ext>
            </a:extLst>
          </p:cNvPr>
          <p:cNvSpPr/>
          <p:nvPr/>
        </p:nvSpPr>
        <p:spPr>
          <a:xfrm flipH="1">
            <a:off x="319302" y="673560"/>
            <a:ext cx="286757" cy="293224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8" name="شكل حر: شكل 77">
            <a:extLst>
              <a:ext uri="{FF2B5EF4-FFF2-40B4-BE49-F238E27FC236}">
                <a16:creationId xmlns:a16="http://schemas.microsoft.com/office/drawing/2014/main" id="{B244D3CD-0D05-4B20-AD54-DFA8559B2B51}"/>
              </a:ext>
            </a:extLst>
          </p:cNvPr>
          <p:cNvSpPr/>
          <p:nvPr/>
        </p:nvSpPr>
        <p:spPr>
          <a:xfrm flipH="1">
            <a:off x="735509" y="206912"/>
            <a:ext cx="447141" cy="457225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9" name="شكل حر: شكل 78">
            <a:extLst>
              <a:ext uri="{FF2B5EF4-FFF2-40B4-BE49-F238E27FC236}">
                <a16:creationId xmlns:a16="http://schemas.microsoft.com/office/drawing/2014/main" id="{A455724E-615E-4A1B-B561-66B0B850F873}"/>
              </a:ext>
            </a:extLst>
          </p:cNvPr>
          <p:cNvSpPr/>
          <p:nvPr/>
        </p:nvSpPr>
        <p:spPr>
          <a:xfrm flipH="1">
            <a:off x="1354887" y="98131"/>
            <a:ext cx="247612" cy="253196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9DF3EFB7-CE43-46D5-969D-9A8397A18ECF}"/>
              </a:ext>
            </a:extLst>
          </p:cNvPr>
          <p:cNvSpPr txBox="1"/>
          <p:nvPr/>
        </p:nvSpPr>
        <p:spPr>
          <a:xfrm>
            <a:off x="2163562" y="2447784"/>
            <a:ext cx="5737824" cy="26468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6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الدّعاء</a:t>
            </a:r>
          </a:p>
        </p:txBody>
      </p:sp>
      <p:sp>
        <p:nvSpPr>
          <p:cNvPr id="80" name="مربع نص 79">
            <a:extLst>
              <a:ext uri="{FF2B5EF4-FFF2-40B4-BE49-F238E27FC236}">
                <a16:creationId xmlns:a16="http://schemas.microsoft.com/office/drawing/2014/main" id="{28D26BB2-9C3A-4164-A9FC-7D60F614EE12}"/>
              </a:ext>
            </a:extLst>
          </p:cNvPr>
          <p:cNvSpPr txBox="1"/>
          <p:nvPr/>
        </p:nvSpPr>
        <p:spPr>
          <a:xfrm>
            <a:off x="3160699" y="2234808"/>
            <a:ext cx="386654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8D4A9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أفضل الأعمال </a:t>
            </a:r>
            <a:r>
              <a:rPr lang="ar-SA" sz="2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في شهر رمضان</a:t>
            </a:r>
          </a:p>
        </p:txBody>
      </p:sp>
    </p:spTree>
    <p:extLst>
      <p:ext uri="{BB962C8B-B14F-4D97-AF65-F5344CB8AC3E}">
        <p14:creationId xmlns:p14="http://schemas.microsoft.com/office/powerpoint/2010/main" val="3171556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مجموعة 54">
            <a:extLst>
              <a:ext uri="{FF2B5EF4-FFF2-40B4-BE49-F238E27FC236}">
                <a16:creationId xmlns:a16="http://schemas.microsoft.com/office/drawing/2014/main" id="{E9936C0A-D6EB-448E-8AE7-EF841B79F613}"/>
              </a:ext>
            </a:extLst>
          </p:cNvPr>
          <p:cNvGrpSpPr/>
          <p:nvPr/>
        </p:nvGrpSpPr>
        <p:grpSpPr>
          <a:xfrm>
            <a:off x="7254909" y="255630"/>
            <a:ext cx="1929485" cy="6567396"/>
            <a:chOff x="7254909" y="255630"/>
            <a:chExt cx="1929485" cy="6567396"/>
          </a:xfrm>
          <a:solidFill>
            <a:srgbClr val="F9D9E4"/>
          </a:solidFill>
        </p:grpSpPr>
        <p:sp>
          <p:nvSpPr>
            <p:cNvPr id="101" name="مأذنة">
              <a:extLst>
                <a:ext uri="{FF2B5EF4-FFF2-40B4-BE49-F238E27FC236}">
                  <a16:creationId xmlns:a16="http://schemas.microsoft.com/office/drawing/2014/main" id="{8F7636BD-DC4E-4246-BE34-1207389C92A3}"/>
                </a:ext>
              </a:extLst>
            </p:cNvPr>
            <p:cNvSpPr/>
            <p:nvPr/>
          </p:nvSpPr>
          <p:spPr>
            <a:xfrm>
              <a:off x="7254909" y="255630"/>
              <a:ext cx="1929485" cy="2481723"/>
            </a:xfrm>
            <a:custGeom>
              <a:avLst/>
              <a:gdLst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7614 w 33924"/>
                <a:gd name="connsiteY27" fmla="*/ 7956 h 43983"/>
                <a:gd name="connsiteX28" fmla="*/ 18263 w 33924"/>
                <a:gd name="connsiteY28" fmla="*/ 7089 h 43983"/>
                <a:gd name="connsiteX29" fmla="*/ 17614 w 33924"/>
                <a:gd name="connsiteY29" fmla="*/ 7089 h 43983"/>
                <a:gd name="connsiteX30" fmla="*/ 16961 w 33924"/>
                <a:gd name="connsiteY30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8263 w 33924"/>
                <a:gd name="connsiteY27" fmla="*/ 7089 h 43983"/>
                <a:gd name="connsiteX28" fmla="*/ 17614 w 33924"/>
                <a:gd name="connsiteY28" fmla="*/ 7089 h 43983"/>
                <a:gd name="connsiteX29" fmla="*/ 16961 w 33924"/>
                <a:gd name="connsiteY29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9402 h 43983"/>
                <a:gd name="connsiteX5" fmla="*/ 15660 w 33924"/>
                <a:gd name="connsiteY5" fmla="*/ 9402 h 43983"/>
                <a:gd name="connsiteX6" fmla="*/ 15660 w 33924"/>
                <a:gd name="connsiteY6" fmla="*/ 11502 h 43983"/>
                <a:gd name="connsiteX7" fmla="*/ 14721 w 33924"/>
                <a:gd name="connsiteY7" fmla="*/ 11502 h 43983"/>
                <a:gd name="connsiteX8" fmla="*/ 14721 w 33924"/>
                <a:gd name="connsiteY8" fmla="*/ 13815 h 43983"/>
                <a:gd name="connsiteX9" fmla="*/ 3437 w 33924"/>
                <a:gd name="connsiteY9" fmla="*/ 23942 h 43983"/>
                <a:gd name="connsiteX10" fmla="*/ 3437 w 33924"/>
                <a:gd name="connsiteY10" fmla="*/ 36241 h 43983"/>
                <a:gd name="connsiteX11" fmla="*/ 2281 w 33924"/>
                <a:gd name="connsiteY11" fmla="*/ 36241 h 43983"/>
                <a:gd name="connsiteX12" fmla="*/ 2281 w 33924"/>
                <a:gd name="connsiteY12" fmla="*/ 38627 h 43983"/>
                <a:gd name="connsiteX13" fmla="*/ 3437 w 33924"/>
                <a:gd name="connsiteY13" fmla="*/ 38627 h 43983"/>
                <a:gd name="connsiteX14" fmla="*/ 3437 w 33924"/>
                <a:gd name="connsiteY14" fmla="*/ 43983 h 43983"/>
                <a:gd name="connsiteX15" fmla="*/ 30489 w 33924"/>
                <a:gd name="connsiteY15" fmla="*/ 43983 h 43983"/>
                <a:gd name="connsiteX16" fmla="*/ 30489 w 33924"/>
                <a:gd name="connsiteY16" fmla="*/ 38627 h 43983"/>
                <a:gd name="connsiteX17" fmla="*/ 31647 w 33924"/>
                <a:gd name="connsiteY17" fmla="*/ 38627 h 43983"/>
                <a:gd name="connsiteX18" fmla="*/ 31647 w 33924"/>
                <a:gd name="connsiteY18" fmla="*/ 36241 h 43983"/>
                <a:gd name="connsiteX19" fmla="*/ 30489 w 33924"/>
                <a:gd name="connsiteY19" fmla="*/ 36241 h 43983"/>
                <a:gd name="connsiteX20" fmla="*/ 30489 w 33924"/>
                <a:gd name="connsiteY20" fmla="*/ 23942 h 43983"/>
                <a:gd name="connsiteX21" fmla="*/ 19206 w 33924"/>
                <a:gd name="connsiteY21" fmla="*/ 13815 h 43983"/>
                <a:gd name="connsiteX22" fmla="*/ 19206 w 33924"/>
                <a:gd name="connsiteY22" fmla="*/ 11502 h 43983"/>
                <a:gd name="connsiteX23" fmla="*/ 18263 w 33924"/>
                <a:gd name="connsiteY23" fmla="*/ 11502 h 43983"/>
                <a:gd name="connsiteX24" fmla="*/ 18263 w 33924"/>
                <a:gd name="connsiteY24" fmla="*/ 9402 h 43983"/>
                <a:gd name="connsiteX25" fmla="*/ 17614 w 33924"/>
                <a:gd name="connsiteY25" fmla="*/ 9402 h 43983"/>
                <a:gd name="connsiteX26" fmla="*/ 18263 w 33924"/>
                <a:gd name="connsiteY26" fmla="*/ 7089 h 43983"/>
                <a:gd name="connsiteX27" fmla="*/ 17614 w 33924"/>
                <a:gd name="connsiteY27" fmla="*/ 7089 h 43983"/>
                <a:gd name="connsiteX28" fmla="*/ 16961 w 33924"/>
                <a:gd name="connsiteY28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8263 w 33924"/>
                <a:gd name="connsiteY25" fmla="*/ 7089 h 43983"/>
                <a:gd name="connsiteX26" fmla="*/ 17614 w 33924"/>
                <a:gd name="connsiteY26" fmla="*/ 7089 h 43983"/>
                <a:gd name="connsiteX27" fmla="*/ 16961 w 33924"/>
                <a:gd name="connsiteY27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7614 w 33924"/>
                <a:gd name="connsiteY25" fmla="*/ 7089 h 43983"/>
                <a:gd name="connsiteX26" fmla="*/ 16961 w 33924"/>
                <a:gd name="connsiteY26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7614 w 33924"/>
                <a:gd name="connsiteY24" fmla="*/ 7089 h 43983"/>
                <a:gd name="connsiteX25" fmla="*/ 16961 w 33924"/>
                <a:gd name="connsiteY25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6961 w 33924"/>
                <a:gd name="connsiteY24" fmla="*/ 0 h 43983"/>
                <a:gd name="connsiteX0" fmla="*/ 16961 w 33924"/>
                <a:gd name="connsiteY0" fmla="*/ 0 h 43983"/>
                <a:gd name="connsiteX1" fmla="*/ 16312 w 33924"/>
                <a:gd name="connsiteY1" fmla="*/ 9402 h 43983"/>
                <a:gd name="connsiteX2" fmla="*/ 15660 w 33924"/>
                <a:gd name="connsiteY2" fmla="*/ 9402 h 43983"/>
                <a:gd name="connsiteX3" fmla="*/ 15660 w 33924"/>
                <a:gd name="connsiteY3" fmla="*/ 11502 h 43983"/>
                <a:gd name="connsiteX4" fmla="*/ 14721 w 33924"/>
                <a:gd name="connsiteY4" fmla="*/ 11502 h 43983"/>
                <a:gd name="connsiteX5" fmla="*/ 14721 w 33924"/>
                <a:gd name="connsiteY5" fmla="*/ 13815 h 43983"/>
                <a:gd name="connsiteX6" fmla="*/ 3437 w 33924"/>
                <a:gd name="connsiteY6" fmla="*/ 23942 h 43983"/>
                <a:gd name="connsiteX7" fmla="*/ 3437 w 33924"/>
                <a:gd name="connsiteY7" fmla="*/ 36241 h 43983"/>
                <a:gd name="connsiteX8" fmla="*/ 2281 w 33924"/>
                <a:gd name="connsiteY8" fmla="*/ 36241 h 43983"/>
                <a:gd name="connsiteX9" fmla="*/ 2281 w 33924"/>
                <a:gd name="connsiteY9" fmla="*/ 38627 h 43983"/>
                <a:gd name="connsiteX10" fmla="*/ 3437 w 33924"/>
                <a:gd name="connsiteY10" fmla="*/ 38627 h 43983"/>
                <a:gd name="connsiteX11" fmla="*/ 3437 w 33924"/>
                <a:gd name="connsiteY11" fmla="*/ 43983 h 43983"/>
                <a:gd name="connsiteX12" fmla="*/ 30489 w 33924"/>
                <a:gd name="connsiteY12" fmla="*/ 43983 h 43983"/>
                <a:gd name="connsiteX13" fmla="*/ 30489 w 33924"/>
                <a:gd name="connsiteY13" fmla="*/ 38627 h 43983"/>
                <a:gd name="connsiteX14" fmla="*/ 31647 w 33924"/>
                <a:gd name="connsiteY14" fmla="*/ 38627 h 43983"/>
                <a:gd name="connsiteX15" fmla="*/ 31647 w 33924"/>
                <a:gd name="connsiteY15" fmla="*/ 36241 h 43983"/>
                <a:gd name="connsiteX16" fmla="*/ 30489 w 33924"/>
                <a:gd name="connsiteY16" fmla="*/ 36241 h 43983"/>
                <a:gd name="connsiteX17" fmla="*/ 30489 w 33924"/>
                <a:gd name="connsiteY17" fmla="*/ 23942 h 43983"/>
                <a:gd name="connsiteX18" fmla="*/ 19206 w 33924"/>
                <a:gd name="connsiteY18" fmla="*/ 13815 h 43983"/>
                <a:gd name="connsiteX19" fmla="*/ 19206 w 33924"/>
                <a:gd name="connsiteY19" fmla="*/ 11502 h 43983"/>
                <a:gd name="connsiteX20" fmla="*/ 18263 w 33924"/>
                <a:gd name="connsiteY20" fmla="*/ 11502 h 43983"/>
                <a:gd name="connsiteX21" fmla="*/ 18263 w 33924"/>
                <a:gd name="connsiteY21" fmla="*/ 9402 h 43983"/>
                <a:gd name="connsiteX22" fmla="*/ 17614 w 33924"/>
                <a:gd name="connsiteY22" fmla="*/ 9402 h 43983"/>
                <a:gd name="connsiteX23" fmla="*/ 16961 w 33924"/>
                <a:gd name="connsiteY23" fmla="*/ 0 h 4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924" h="43983" extrusionOk="0">
                  <a:moveTo>
                    <a:pt x="16961" y="0"/>
                  </a:moveTo>
                  <a:cubicBezTo>
                    <a:pt x="16744" y="0"/>
                    <a:pt x="16529" y="7835"/>
                    <a:pt x="16312" y="9402"/>
                  </a:cubicBezTo>
                  <a:lnTo>
                    <a:pt x="15660" y="9402"/>
                  </a:lnTo>
                  <a:lnTo>
                    <a:pt x="15660" y="11502"/>
                  </a:lnTo>
                  <a:lnTo>
                    <a:pt x="14721" y="11502"/>
                  </a:lnTo>
                  <a:lnTo>
                    <a:pt x="14721" y="13815"/>
                  </a:lnTo>
                  <a:cubicBezTo>
                    <a:pt x="14721" y="13815"/>
                    <a:pt x="8643" y="19388"/>
                    <a:pt x="3437" y="23942"/>
                  </a:cubicBezTo>
                  <a:cubicBezTo>
                    <a:pt x="-1772" y="28500"/>
                    <a:pt x="-471" y="34722"/>
                    <a:pt x="3437" y="36241"/>
                  </a:cubicBezTo>
                  <a:lnTo>
                    <a:pt x="2281" y="36241"/>
                  </a:lnTo>
                  <a:lnTo>
                    <a:pt x="2281" y="38627"/>
                  </a:lnTo>
                  <a:lnTo>
                    <a:pt x="3437" y="38627"/>
                  </a:lnTo>
                  <a:lnTo>
                    <a:pt x="3437" y="43983"/>
                  </a:lnTo>
                  <a:lnTo>
                    <a:pt x="30489" y="43983"/>
                  </a:lnTo>
                  <a:lnTo>
                    <a:pt x="30489" y="38627"/>
                  </a:lnTo>
                  <a:lnTo>
                    <a:pt x="31647" y="38627"/>
                  </a:lnTo>
                  <a:lnTo>
                    <a:pt x="31647" y="36241"/>
                  </a:lnTo>
                  <a:lnTo>
                    <a:pt x="30489" y="36241"/>
                  </a:lnTo>
                  <a:cubicBezTo>
                    <a:pt x="34395" y="34722"/>
                    <a:pt x="35697" y="28500"/>
                    <a:pt x="30489" y="23942"/>
                  </a:cubicBezTo>
                  <a:cubicBezTo>
                    <a:pt x="25283" y="19388"/>
                    <a:pt x="19206" y="13815"/>
                    <a:pt x="19206" y="13815"/>
                  </a:cubicBezTo>
                  <a:lnTo>
                    <a:pt x="19206" y="11502"/>
                  </a:lnTo>
                  <a:lnTo>
                    <a:pt x="18263" y="11502"/>
                  </a:lnTo>
                  <a:lnTo>
                    <a:pt x="18263" y="9402"/>
                  </a:lnTo>
                  <a:lnTo>
                    <a:pt x="17614" y="9402"/>
                  </a:lnTo>
                  <a:cubicBezTo>
                    <a:pt x="17396" y="6268"/>
                    <a:pt x="17179" y="3134"/>
                    <a:pt x="169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" name="مستطيل 4">
              <a:extLst>
                <a:ext uri="{FF2B5EF4-FFF2-40B4-BE49-F238E27FC236}">
                  <a16:creationId xmlns:a16="http://schemas.microsoft.com/office/drawing/2014/main" id="{B6BC7239-52CE-45F1-BA71-6FD33999F050}"/>
                </a:ext>
              </a:extLst>
            </p:cNvPr>
            <p:cNvSpPr/>
            <p:nvPr/>
          </p:nvSpPr>
          <p:spPr>
            <a:xfrm>
              <a:off x="7460700" y="4550408"/>
              <a:ext cx="1523280" cy="22726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90" name="شكل حر: شكل 89">
            <a:extLst>
              <a:ext uri="{FF2B5EF4-FFF2-40B4-BE49-F238E27FC236}">
                <a16:creationId xmlns:a16="http://schemas.microsoft.com/office/drawing/2014/main" id="{7652E4B6-9DEC-43A7-8C6C-E7357603CB65}"/>
              </a:ext>
            </a:extLst>
          </p:cNvPr>
          <p:cNvSpPr/>
          <p:nvPr/>
        </p:nvSpPr>
        <p:spPr>
          <a:xfrm flipH="1">
            <a:off x="0" y="868522"/>
            <a:ext cx="5834756" cy="5989478"/>
          </a:xfrm>
          <a:custGeom>
            <a:avLst/>
            <a:gdLst>
              <a:gd name="connsiteX0" fmla="*/ 2691820 w 5901939"/>
              <a:gd name="connsiteY0" fmla="*/ 190 h 5989478"/>
              <a:gd name="connsiteX1" fmla="*/ 4561440 w 5901939"/>
              <a:gd name="connsiteY1" fmla="*/ 493747 h 5989478"/>
              <a:gd name="connsiteX2" fmla="*/ 4608093 w 5901939"/>
              <a:gd name="connsiteY2" fmla="*/ 1408147 h 5989478"/>
              <a:gd name="connsiteX3" fmla="*/ 5457179 w 5901939"/>
              <a:gd name="connsiteY3" fmla="*/ 1893339 h 5989478"/>
              <a:gd name="connsiteX4" fmla="*/ 5838341 w 5901939"/>
              <a:gd name="connsiteY4" fmla="*/ 2191559 h 5989478"/>
              <a:gd name="connsiteX5" fmla="*/ 5901939 w 5901939"/>
              <a:gd name="connsiteY5" fmla="*/ 2243252 h 5989478"/>
              <a:gd name="connsiteX6" fmla="*/ 5901939 w 5901939"/>
              <a:gd name="connsiteY6" fmla="*/ 5989478 h 5989478"/>
              <a:gd name="connsiteX7" fmla="*/ 1543210 w 5901939"/>
              <a:gd name="connsiteY7" fmla="*/ 5989478 h 5989478"/>
              <a:gd name="connsiteX8" fmla="*/ 1536130 w 5901939"/>
              <a:gd name="connsiteY8" fmla="*/ 5905163 h 5989478"/>
              <a:gd name="connsiteX9" fmla="*/ 1417024 w 5901939"/>
              <a:gd name="connsiteY9" fmla="*/ 5243029 h 5989478"/>
              <a:gd name="connsiteX10" fmla="*/ 26762 w 5901939"/>
              <a:gd name="connsiteY10" fmla="*/ 4291307 h 5989478"/>
              <a:gd name="connsiteX11" fmla="*/ 474632 w 5901939"/>
              <a:gd name="connsiteY11" fmla="*/ 3050335 h 5989478"/>
              <a:gd name="connsiteX12" fmla="*/ 148060 w 5901939"/>
              <a:gd name="connsiteY12" fmla="*/ 1585429 h 5989478"/>
              <a:gd name="connsiteX13" fmla="*/ 2238118 w 5901939"/>
              <a:gd name="connsiteY13" fmla="*/ 45878 h 5989478"/>
              <a:gd name="connsiteX14" fmla="*/ 2691820 w 5901939"/>
              <a:gd name="connsiteY14" fmla="*/ 190 h 5989478"/>
              <a:gd name="connsiteX0" fmla="*/ 2624637 w 5834756"/>
              <a:gd name="connsiteY0" fmla="*/ 190 h 5989478"/>
              <a:gd name="connsiteX1" fmla="*/ 4494257 w 5834756"/>
              <a:gd name="connsiteY1" fmla="*/ 493747 h 5989478"/>
              <a:gd name="connsiteX2" fmla="*/ 4540910 w 5834756"/>
              <a:gd name="connsiteY2" fmla="*/ 1408147 h 5989478"/>
              <a:gd name="connsiteX3" fmla="*/ 5389996 w 5834756"/>
              <a:gd name="connsiteY3" fmla="*/ 1893339 h 5989478"/>
              <a:gd name="connsiteX4" fmla="*/ 5771158 w 5834756"/>
              <a:gd name="connsiteY4" fmla="*/ 2191559 h 5989478"/>
              <a:gd name="connsiteX5" fmla="*/ 5834756 w 5834756"/>
              <a:gd name="connsiteY5" fmla="*/ 2243252 h 5989478"/>
              <a:gd name="connsiteX6" fmla="*/ 5834756 w 5834756"/>
              <a:gd name="connsiteY6" fmla="*/ 5989478 h 5989478"/>
              <a:gd name="connsiteX7" fmla="*/ 1476027 w 5834756"/>
              <a:gd name="connsiteY7" fmla="*/ 5989478 h 5989478"/>
              <a:gd name="connsiteX8" fmla="*/ 1468947 w 5834756"/>
              <a:gd name="connsiteY8" fmla="*/ 5905163 h 5989478"/>
              <a:gd name="connsiteX9" fmla="*/ 1349841 w 5834756"/>
              <a:gd name="connsiteY9" fmla="*/ 5243029 h 5989478"/>
              <a:gd name="connsiteX10" fmla="*/ 202648 w 5834756"/>
              <a:gd name="connsiteY10" fmla="*/ 4476502 h 5989478"/>
              <a:gd name="connsiteX11" fmla="*/ 407449 w 5834756"/>
              <a:gd name="connsiteY11" fmla="*/ 3050335 h 5989478"/>
              <a:gd name="connsiteX12" fmla="*/ 80877 w 5834756"/>
              <a:gd name="connsiteY12" fmla="*/ 1585429 h 5989478"/>
              <a:gd name="connsiteX13" fmla="*/ 2170935 w 5834756"/>
              <a:gd name="connsiteY13" fmla="*/ 45878 h 5989478"/>
              <a:gd name="connsiteX14" fmla="*/ 2624637 w 5834756"/>
              <a:gd name="connsiteY14" fmla="*/ 190 h 5989478"/>
              <a:gd name="connsiteX0" fmla="*/ 2624637 w 5834756"/>
              <a:gd name="connsiteY0" fmla="*/ 190 h 5989478"/>
              <a:gd name="connsiteX1" fmla="*/ 4402817 w 5834756"/>
              <a:gd name="connsiteY1" fmla="*/ 326107 h 5989478"/>
              <a:gd name="connsiteX2" fmla="*/ 4540910 w 5834756"/>
              <a:gd name="connsiteY2" fmla="*/ 1408147 h 5989478"/>
              <a:gd name="connsiteX3" fmla="*/ 5389996 w 5834756"/>
              <a:gd name="connsiteY3" fmla="*/ 1893339 h 5989478"/>
              <a:gd name="connsiteX4" fmla="*/ 5771158 w 5834756"/>
              <a:gd name="connsiteY4" fmla="*/ 2191559 h 5989478"/>
              <a:gd name="connsiteX5" fmla="*/ 5834756 w 5834756"/>
              <a:gd name="connsiteY5" fmla="*/ 2243252 h 5989478"/>
              <a:gd name="connsiteX6" fmla="*/ 5834756 w 5834756"/>
              <a:gd name="connsiteY6" fmla="*/ 5989478 h 5989478"/>
              <a:gd name="connsiteX7" fmla="*/ 1476027 w 5834756"/>
              <a:gd name="connsiteY7" fmla="*/ 5989478 h 5989478"/>
              <a:gd name="connsiteX8" fmla="*/ 1468947 w 5834756"/>
              <a:gd name="connsiteY8" fmla="*/ 5905163 h 5989478"/>
              <a:gd name="connsiteX9" fmla="*/ 1349841 w 5834756"/>
              <a:gd name="connsiteY9" fmla="*/ 5243029 h 5989478"/>
              <a:gd name="connsiteX10" fmla="*/ 202648 w 5834756"/>
              <a:gd name="connsiteY10" fmla="*/ 4476502 h 5989478"/>
              <a:gd name="connsiteX11" fmla="*/ 407449 w 5834756"/>
              <a:gd name="connsiteY11" fmla="*/ 3050335 h 5989478"/>
              <a:gd name="connsiteX12" fmla="*/ 80877 w 5834756"/>
              <a:gd name="connsiteY12" fmla="*/ 1585429 h 5989478"/>
              <a:gd name="connsiteX13" fmla="*/ 2170935 w 5834756"/>
              <a:gd name="connsiteY13" fmla="*/ 45878 h 5989478"/>
              <a:gd name="connsiteX14" fmla="*/ 2624637 w 5834756"/>
              <a:gd name="connsiteY14" fmla="*/ 190 h 5989478"/>
              <a:gd name="connsiteX0" fmla="*/ 2624637 w 5834756"/>
              <a:gd name="connsiteY0" fmla="*/ 190 h 5989478"/>
              <a:gd name="connsiteX1" fmla="*/ 4402817 w 5834756"/>
              <a:gd name="connsiteY1" fmla="*/ 326107 h 5989478"/>
              <a:gd name="connsiteX2" fmla="*/ 4540910 w 5834756"/>
              <a:gd name="connsiteY2" fmla="*/ 1408147 h 5989478"/>
              <a:gd name="connsiteX3" fmla="*/ 5389996 w 5834756"/>
              <a:gd name="connsiteY3" fmla="*/ 1893339 h 5989478"/>
              <a:gd name="connsiteX4" fmla="*/ 5771158 w 5834756"/>
              <a:gd name="connsiteY4" fmla="*/ 2191559 h 5989478"/>
              <a:gd name="connsiteX5" fmla="*/ 5834756 w 5834756"/>
              <a:gd name="connsiteY5" fmla="*/ 2243252 h 5989478"/>
              <a:gd name="connsiteX6" fmla="*/ 5834756 w 5834756"/>
              <a:gd name="connsiteY6" fmla="*/ 5989478 h 5989478"/>
              <a:gd name="connsiteX7" fmla="*/ 1476027 w 5834756"/>
              <a:gd name="connsiteY7" fmla="*/ 5989478 h 5989478"/>
              <a:gd name="connsiteX8" fmla="*/ 1468947 w 5834756"/>
              <a:gd name="connsiteY8" fmla="*/ 5905163 h 5989478"/>
              <a:gd name="connsiteX9" fmla="*/ 1349841 w 5834756"/>
              <a:gd name="connsiteY9" fmla="*/ 5243029 h 5989478"/>
              <a:gd name="connsiteX10" fmla="*/ 202648 w 5834756"/>
              <a:gd name="connsiteY10" fmla="*/ 4476502 h 5989478"/>
              <a:gd name="connsiteX11" fmla="*/ 407449 w 5834756"/>
              <a:gd name="connsiteY11" fmla="*/ 3050335 h 5989478"/>
              <a:gd name="connsiteX12" fmla="*/ 80877 w 5834756"/>
              <a:gd name="connsiteY12" fmla="*/ 1585429 h 5989478"/>
              <a:gd name="connsiteX13" fmla="*/ 2170935 w 5834756"/>
              <a:gd name="connsiteY13" fmla="*/ 45878 h 5989478"/>
              <a:gd name="connsiteX14" fmla="*/ 2624637 w 5834756"/>
              <a:gd name="connsiteY14" fmla="*/ 190 h 5989478"/>
              <a:gd name="connsiteX0" fmla="*/ 2624637 w 5834756"/>
              <a:gd name="connsiteY0" fmla="*/ 190 h 5989478"/>
              <a:gd name="connsiteX1" fmla="*/ 4402817 w 5834756"/>
              <a:gd name="connsiteY1" fmla="*/ 326107 h 5989478"/>
              <a:gd name="connsiteX2" fmla="*/ 4540910 w 5834756"/>
              <a:gd name="connsiteY2" fmla="*/ 1408147 h 5989478"/>
              <a:gd name="connsiteX3" fmla="*/ 5389996 w 5834756"/>
              <a:gd name="connsiteY3" fmla="*/ 1893339 h 5989478"/>
              <a:gd name="connsiteX4" fmla="*/ 5771158 w 5834756"/>
              <a:gd name="connsiteY4" fmla="*/ 2191559 h 5989478"/>
              <a:gd name="connsiteX5" fmla="*/ 5834756 w 5834756"/>
              <a:gd name="connsiteY5" fmla="*/ 2243252 h 5989478"/>
              <a:gd name="connsiteX6" fmla="*/ 5834756 w 5834756"/>
              <a:gd name="connsiteY6" fmla="*/ 5989478 h 5989478"/>
              <a:gd name="connsiteX7" fmla="*/ 1476027 w 5834756"/>
              <a:gd name="connsiteY7" fmla="*/ 5989478 h 5989478"/>
              <a:gd name="connsiteX8" fmla="*/ 1468947 w 5834756"/>
              <a:gd name="connsiteY8" fmla="*/ 5905163 h 5989478"/>
              <a:gd name="connsiteX9" fmla="*/ 1349841 w 5834756"/>
              <a:gd name="connsiteY9" fmla="*/ 5243029 h 5989478"/>
              <a:gd name="connsiteX10" fmla="*/ 202648 w 5834756"/>
              <a:gd name="connsiteY10" fmla="*/ 4476502 h 5989478"/>
              <a:gd name="connsiteX11" fmla="*/ 407449 w 5834756"/>
              <a:gd name="connsiteY11" fmla="*/ 3050335 h 5989478"/>
              <a:gd name="connsiteX12" fmla="*/ 80877 w 5834756"/>
              <a:gd name="connsiteY12" fmla="*/ 1585429 h 5989478"/>
              <a:gd name="connsiteX13" fmla="*/ 2170935 w 5834756"/>
              <a:gd name="connsiteY13" fmla="*/ 45878 h 5989478"/>
              <a:gd name="connsiteX14" fmla="*/ 2624637 w 5834756"/>
              <a:gd name="connsiteY14" fmla="*/ 190 h 5989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834756" h="5989478">
                <a:moveTo>
                  <a:pt x="2624637" y="190"/>
                </a:moveTo>
                <a:cubicBezTo>
                  <a:pt x="3325738" y="8792"/>
                  <a:pt x="4112363" y="-56487"/>
                  <a:pt x="4402817" y="326107"/>
                </a:cubicBezTo>
                <a:cubicBezTo>
                  <a:pt x="4678302" y="688983"/>
                  <a:pt x="4376380" y="1146942"/>
                  <a:pt x="4540910" y="1408147"/>
                </a:cubicBezTo>
                <a:cubicBezTo>
                  <a:pt x="4705440" y="1669352"/>
                  <a:pt x="4987874" y="1591807"/>
                  <a:pt x="5389996" y="1893339"/>
                </a:cubicBezTo>
                <a:cubicBezTo>
                  <a:pt x="5490526" y="1968722"/>
                  <a:pt x="5623940" y="2073224"/>
                  <a:pt x="5771158" y="2191559"/>
                </a:cubicBezTo>
                <a:lnTo>
                  <a:pt x="5834756" y="2243252"/>
                </a:lnTo>
                <a:lnTo>
                  <a:pt x="5834756" y="5989478"/>
                </a:lnTo>
                <a:lnTo>
                  <a:pt x="1476027" y="5989478"/>
                </a:lnTo>
                <a:lnTo>
                  <a:pt x="1468947" y="5905163"/>
                </a:lnTo>
                <a:cubicBezTo>
                  <a:pt x="1457311" y="5657100"/>
                  <a:pt x="1560891" y="5481139"/>
                  <a:pt x="1349841" y="5243029"/>
                </a:cubicBezTo>
                <a:cubicBezTo>
                  <a:pt x="1138791" y="5004919"/>
                  <a:pt x="359713" y="4841951"/>
                  <a:pt x="202648" y="4476502"/>
                </a:cubicBezTo>
                <a:cubicBezTo>
                  <a:pt x="45583" y="4111053"/>
                  <a:pt x="427744" y="3532181"/>
                  <a:pt x="407449" y="3050335"/>
                </a:cubicBezTo>
                <a:cubicBezTo>
                  <a:pt x="387154" y="2568490"/>
                  <a:pt x="-213037" y="2086172"/>
                  <a:pt x="80877" y="1585429"/>
                </a:cubicBezTo>
                <a:cubicBezTo>
                  <a:pt x="374791" y="1084686"/>
                  <a:pt x="1435372" y="227825"/>
                  <a:pt x="2170935" y="45878"/>
                </a:cubicBezTo>
                <a:cubicBezTo>
                  <a:pt x="2308853" y="11763"/>
                  <a:pt x="2462845" y="-1796"/>
                  <a:pt x="2624637" y="190"/>
                </a:cubicBezTo>
                <a:close/>
              </a:path>
            </a:pathLst>
          </a:custGeom>
          <a:solidFill>
            <a:srgbClr val="FCE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8DBD42D7-47DE-49F7-9D18-A2F2BD96E57D}"/>
              </a:ext>
            </a:extLst>
          </p:cNvPr>
          <p:cNvGrpSpPr/>
          <p:nvPr/>
        </p:nvGrpSpPr>
        <p:grpSpPr>
          <a:xfrm rot="19507998">
            <a:off x="-1066466" y="-1002497"/>
            <a:ext cx="3825159" cy="2248535"/>
            <a:chOff x="-1981895" y="-1225446"/>
            <a:chExt cx="3825159" cy="2248535"/>
          </a:xfrm>
        </p:grpSpPr>
        <p:sp>
          <p:nvSpPr>
            <p:cNvPr id="7" name="شكل بيضاوي 6">
              <a:extLst>
                <a:ext uri="{FF2B5EF4-FFF2-40B4-BE49-F238E27FC236}">
                  <a16:creationId xmlns:a16="http://schemas.microsoft.com/office/drawing/2014/main" id="{FF962D54-E949-4C72-8B52-B4DA4CFB3B6C}"/>
                </a:ext>
              </a:extLst>
            </p:cNvPr>
            <p:cNvSpPr/>
            <p:nvPr/>
          </p:nvSpPr>
          <p:spPr>
            <a:xfrm>
              <a:off x="197723" y="-622452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شكل بيضاوي 7">
              <a:extLst>
                <a:ext uri="{FF2B5EF4-FFF2-40B4-BE49-F238E27FC236}">
                  <a16:creationId xmlns:a16="http://schemas.microsoft.com/office/drawing/2014/main" id="{0EACFE68-CA98-43D5-831D-039FB0EDAA33}"/>
                </a:ext>
              </a:extLst>
            </p:cNvPr>
            <p:cNvSpPr/>
            <p:nvPr/>
          </p:nvSpPr>
          <p:spPr>
            <a:xfrm>
              <a:off x="-607280" y="-920347"/>
              <a:ext cx="1645541" cy="1645541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شكل بيضاوي 8">
              <a:extLst>
                <a:ext uri="{FF2B5EF4-FFF2-40B4-BE49-F238E27FC236}">
                  <a16:creationId xmlns:a16="http://schemas.microsoft.com/office/drawing/2014/main" id="{0925EE89-96F0-4531-983F-48CFD21EE54D}"/>
                </a:ext>
              </a:extLst>
            </p:cNvPr>
            <p:cNvSpPr/>
            <p:nvPr/>
          </p:nvSpPr>
          <p:spPr>
            <a:xfrm>
              <a:off x="-1981895" y="-1225446"/>
              <a:ext cx="1946966" cy="1946966"/>
            </a:xfrm>
            <a:prstGeom prst="ellipse">
              <a:avLst/>
            </a:prstGeom>
            <a:solidFill>
              <a:srgbClr val="FCE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/>
            </a:p>
          </p:txBody>
        </p:sp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80701A7B-4B0D-401D-A515-05E109BB3712}"/>
              </a:ext>
            </a:extLst>
          </p:cNvPr>
          <p:cNvGrpSpPr/>
          <p:nvPr/>
        </p:nvGrpSpPr>
        <p:grpSpPr>
          <a:xfrm>
            <a:off x="-528501" y="5225695"/>
            <a:ext cx="13497551" cy="2808108"/>
            <a:chOff x="-528501" y="5225695"/>
            <a:chExt cx="13497551" cy="2808108"/>
          </a:xfrm>
        </p:grpSpPr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9A0F1C98-F76A-4FED-9532-E6C16051FCFF}"/>
                </a:ext>
              </a:extLst>
            </p:cNvPr>
            <p:cNvGrpSpPr/>
            <p:nvPr/>
          </p:nvGrpSpPr>
          <p:grpSpPr>
            <a:xfrm>
              <a:off x="-528501" y="5225695"/>
              <a:ext cx="13497551" cy="2808108"/>
              <a:chOff x="-533391" y="5030721"/>
              <a:chExt cx="13497551" cy="2808108"/>
            </a:xfrm>
            <a:solidFill>
              <a:srgbClr val="FCEBF1"/>
            </a:solidFill>
          </p:grpSpPr>
          <p:sp>
            <p:nvSpPr>
              <p:cNvPr id="17" name="شكل بيضاوي 16">
                <a:extLst>
                  <a:ext uri="{FF2B5EF4-FFF2-40B4-BE49-F238E27FC236}">
                    <a16:creationId xmlns:a16="http://schemas.microsoft.com/office/drawing/2014/main" id="{6D2F9DD9-2B0C-49C2-AA2A-332C974D8D3F}"/>
                  </a:ext>
                </a:extLst>
              </p:cNvPr>
              <p:cNvSpPr/>
              <p:nvPr/>
            </p:nvSpPr>
            <p:spPr>
              <a:xfrm>
                <a:off x="11663680" y="503072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8" name="شكل بيضاوي 17">
                <a:extLst>
                  <a:ext uri="{FF2B5EF4-FFF2-40B4-BE49-F238E27FC236}">
                    <a16:creationId xmlns:a16="http://schemas.microsoft.com/office/drawing/2014/main" id="{326AD356-4A56-46C7-9132-17F99D37B4DB}"/>
                  </a:ext>
                </a:extLst>
              </p:cNvPr>
              <p:cNvSpPr/>
              <p:nvPr/>
            </p:nvSpPr>
            <p:spPr>
              <a:xfrm>
                <a:off x="11079961" y="535584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9" name="شكل بيضاوي 18">
                <a:extLst>
                  <a:ext uri="{FF2B5EF4-FFF2-40B4-BE49-F238E27FC236}">
                    <a16:creationId xmlns:a16="http://schemas.microsoft.com/office/drawing/2014/main" id="{2C656A1F-102D-4A0C-BE4F-2194312F7123}"/>
                  </a:ext>
                </a:extLst>
              </p:cNvPr>
              <p:cNvSpPr/>
              <p:nvPr/>
            </p:nvSpPr>
            <p:spPr>
              <a:xfrm>
                <a:off x="10120154" y="5680960"/>
                <a:ext cx="2071845" cy="20718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0" name="شكل بيضاوي 19">
                <a:extLst>
                  <a:ext uri="{FF2B5EF4-FFF2-40B4-BE49-F238E27FC236}">
                    <a16:creationId xmlns:a16="http://schemas.microsoft.com/office/drawing/2014/main" id="{64C311E6-26A2-4CB0-AF06-54BAE0EC7ABF}"/>
                  </a:ext>
                </a:extLst>
              </p:cNvPr>
              <p:cNvSpPr/>
              <p:nvPr/>
            </p:nvSpPr>
            <p:spPr>
              <a:xfrm>
                <a:off x="9581673" y="5747051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1" name="شكل بيضاوي 20">
                <a:extLst>
                  <a:ext uri="{FF2B5EF4-FFF2-40B4-BE49-F238E27FC236}">
                    <a16:creationId xmlns:a16="http://schemas.microsoft.com/office/drawing/2014/main" id="{60C85007-B8EE-47FC-BE8F-C3CC0C26B0BB}"/>
                  </a:ext>
                </a:extLst>
              </p:cNvPr>
              <p:cNvSpPr/>
              <p:nvPr/>
            </p:nvSpPr>
            <p:spPr>
              <a:xfrm>
                <a:off x="8920097" y="6099688"/>
                <a:ext cx="1300480" cy="13004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2" name="شكل بيضاوي 21">
                <a:extLst>
                  <a:ext uri="{FF2B5EF4-FFF2-40B4-BE49-F238E27FC236}">
                    <a16:creationId xmlns:a16="http://schemas.microsoft.com/office/drawing/2014/main" id="{AAD15043-256F-422B-8272-FAEB84262CA4}"/>
                  </a:ext>
                </a:extLst>
              </p:cNvPr>
              <p:cNvSpPr/>
              <p:nvPr/>
            </p:nvSpPr>
            <p:spPr>
              <a:xfrm>
                <a:off x="8476031" y="6422347"/>
                <a:ext cx="1026980" cy="10269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3" name="شكل بيضاوي 22">
                <a:extLst>
                  <a:ext uri="{FF2B5EF4-FFF2-40B4-BE49-F238E27FC236}">
                    <a16:creationId xmlns:a16="http://schemas.microsoft.com/office/drawing/2014/main" id="{0E54A8FD-4E7A-4394-9280-DAD4EFC659C1}"/>
                  </a:ext>
                </a:extLst>
              </p:cNvPr>
              <p:cNvSpPr/>
              <p:nvPr/>
            </p:nvSpPr>
            <p:spPr>
              <a:xfrm>
                <a:off x="7214698" y="6137535"/>
                <a:ext cx="1669864" cy="16698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4" name="شكل بيضاوي 23">
                <a:extLst>
                  <a:ext uri="{FF2B5EF4-FFF2-40B4-BE49-F238E27FC236}">
                    <a16:creationId xmlns:a16="http://schemas.microsoft.com/office/drawing/2014/main" id="{F8D5A993-4829-45C4-9E27-50E0B9CA37E7}"/>
                  </a:ext>
                </a:extLst>
              </p:cNvPr>
              <p:cNvSpPr/>
              <p:nvPr/>
            </p:nvSpPr>
            <p:spPr>
              <a:xfrm>
                <a:off x="6496281" y="6342093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5" name="شكل بيضاوي 24">
                <a:extLst>
                  <a:ext uri="{FF2B5EF4-FFF2-40B4-BE49-F238E27FC236}">
                    <a16:creationId xmlns:a16="http://schemas.microsoft.com/office/drawing/2014/main" id="{04C54F63-6BFB-4738-B7B5-D1000069B269}"/>
                  </a:ext>
                </a:extLst>
              </p:cNvPr>
              <p:cNvSpPr/>
              <p:nvPr/>
            </p:nvSpPr>
            <p:spPr>
              <a:xfrm>
                <a:off x="5724854" y="6610486"/>
                <a:ext cx="1147237" cy="11472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6" name="شكل بيضاوي 25">
                <a:extLst>
                  <a:ext uri="{FF2B5EF4-FFF2-40B4-BE49-F238E27FC236}">
                    <a16:creationId xmlns:a16="http://schemas.microsoft.com/office/drawing/2014/main" id="{8988D700-E7B6-484E-B1F0-F671E7DA3137}"/>
                  </a:ext>
                </a:extLst>
              </p:cNvPr>
              <p:cNvSpPr/>
              <p:nvPr/>
            </p:nvSpPr>
            <p:spPr>
              <a:xfrm>
                <a:off x="4694368" y="5963680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7" name="شكل بيضاوي 26">
                <a:extLst>
                  <a:ext uri="{FF2B5EF4-FFF2-40B4-BE49-F238E27FC236}">
                    <a16:creationId xmlns:a16="http://schemas.microsoft.com/office/drawing/2014/main" id="{A264F116-A6BA-401A-9DB0-7D9419101D93}"/>
                  </a:ext>
                </a:extLst>
              </p:cNvPr>
              <p:cNvSpPr/>
              <p:nvPr/>
            </p:nvSpPr>
            <p:spPr>
              <a:xfrm>
                <a:off x="3969966" y="6304707"/>
                <a:ext cx="1485647" cy="14856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8" name="شكل بيضاوي 27">
                <a:extLst>
                  <a:ext uri="{FF2B5EF4-FFF2-40B4-BE49-F238E27FC236}">
                    <a16:creationId xmlns:a16="http://schemas.microsoft.com/office/drawing/2014/main" id="{C959F49C-0F78-45CF-811C-C57C246F7699}"/>
                  </a:ext>
                </a:extLst>
              </p:cNvPr>
              <p:cNvSpPr/>
              <p:nvPr/>
            </p:nvSpPr>
            <p:spPr>
              <a:xfrm>
                <a:off x="2428240" y="5722680"/>
                <a:ext cx="2116149" cy="2116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9" name="شكل بيضاوي 28">
                <a:extLst>
                  <a:ext uri="{FF2B5EF4-FFF2-40B4-BE49-F238E27FC236}">
                    <a16:creationId xmlns:a16="http://schemas.microsoft.com/office/drawing/2014/main" id="{E548A95C-321B-4F43-90D9-CA5F7432E880}"/>
                  </a:ext>
                </a:extLst>
              </p:cNvPr>
              <p:cNvSpPr/>
              <p:nvPr/>
            </p:nvSpPr>
            <p:spPr>
              <a:xfrm>
                <a:off x="1646227" y="6099688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0" name="شكل بيضاوي 29">
                <a:extLst>
                  <a:ext uri="{FF2B5EF4-FFF2-40B4-BE49-F238E27FC236}">
                    <a16:creationId xmlns:a16="http://schemas.microsoft.com/office/drawing/2014/main" id="{065B7408-05A0-4DEC-8E52-471831DD6AB6}"/>
                  </a:ext>
                </a:extLst>
              </p:cNvPr>
              <p:cNvSpPr/>
              <p:nvPr/>
            </p:nvSpPr>
            <p:spPr>
              <a:xfrm>
                <a:off x="841224" y="5801793"/>
                <a:ext cx="1645541" cy="16455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1" name="شكل بيضاوي 30">
                <a:extLst>
                  <a:ext uri="{FF2B5EF4-FFF2-40B4-BE49-F238E27FC236}">
                    <a16:creationId xmlns:a16="http://schemas.microsoft.com/office/drawing/2014/main" id="{0E2218AC-DEF9-47AF-BEE1-0CCDAAB0F754}"/>
                  </a:ext>
                </a:extLst>
              </p:cNvPr>
              <p:cNvSpPr/>
              <p:nvPr/>
            </p:nvSpPr>
            <p:spPr>
              <a:xfrm>
                <a:off x="-533391" y="5496694"/>
                <a:ext cx="1946966" cy="19469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</p:grpSp>
        <p:sp>
          <p:nvSpPr>
            <p:cNvPr id="12" name="شكل حر: شكل 11">
              <a:extLst>
                <a:ext uri="{FF2B5EF4-FFF2-40B4-BE49-F238E27FC236}">
                  <a16:creationId xmlns:a16="http://schemas.microsoft.com/office/drawing/2014/main" id="{393D0FB6-A705-4D91-AC8A-A3E3C69F527F}"/>
                </a:ext>
              </a:extLst>
            </p:cNvPr>
            <p:cNvSpPr/>
            <p:nvPr/>
          </p:nvSpPr>
          <p:spPr>
            <a:xfrm rot="1330170">
              <a:off x="4982293" y="6345729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3" name="شكل حر: شكل 12">
              <a:extLst>
                <a:ext uri="{FF2B5EF4-FFF2-40B4-BE49-F238E27FC236}">
                  <a16:creationId xmlns:a16="http://schemas.microsoft.com/office/drawing/2014/main" id="{015CA733-E262-430C-88EA-729BA7B6DBDB}"/>
                </a:ext>
              </a:extLst>
            </p:cNvPr>
            <p:cNvSpPr/>
            <p:nvPr/>
          </p:nvSpPr>
          <p:spPr>
            <a:xfrm rot="1330170">
              <a:off x="2005924" y="6398494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4" name="شكل حر: شكل 13">
              <a:extLst>
                <a:ext uri="{FF2B5EF4-FFF2-40B4-BE49-F238E27FC236}">
                  <a16:creationId xmlns:a16="http://schemas.microsoft.com/office/drawing/2014/main" id="{97E9CEC6-7DD0-430D-B8CF-41D063436E4C}"/>
                </a:ext>
              </a:extLst>
            </p:cNvPr>
            <p:cNvSpPr/>
            <p:nvPr/>
          </p:nvSpPr>
          <p:spPr>
            <a:xfrm rot="389822">
              <a:off x="1556004" y="5999470"/>
              <a:ext cx="120539" cy="144236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  <p:sp>
          <p:nvSpPr>
            <p:cNvPr id="15" name="شكل حر: شكل 14">
              <a:extLst>
                <a:ext uri="{FF2B5EF4-FFF2-40B4-BE49-F238E27FC236}">
                  <a16:creationId xmlns:a16="http://schemas.microsoft.com/office/drawing/2014/main" id="{300DA2EC-C90A-4EF4-9102-74A9D8764444}"/>
                </a:ext>
              </a:extLst>
            </p:cNvPr>
            <p:cNvSpPr/>
            <p:nvPr/>
          </p:nvSpPr>
          <p:spPr>
            <a:xfrm rot="871710">
              <a:off x="3388550" y="5956265"/>
              <a:ext cx="271522" cy="324900"/>
            </a:xfrm>
            <a:custGeom>
              <a:avLst/>
              <a:gdLst>
                <a:gd name="connsiteX0" fmla="*/ 55702 w 111442"/>
                <a:gd name="connsiteY0" fmla="*/ 0 h 133350"/>
                <a:gd name="connsiteX1" fmla="*/ 0 w 111442"/>
                <a:gd name="connsiteY1" fmla="*/ 66675 h 133350"/>
                <a:gd name="connsiteX2" fmla="*/ 55702 w 111442"/>
                <a:gd name="connsiteY2" fmla="*/ 133350 h 133350"/>
                <a:gd name="connsiteX3" fmla="*/ 111443 w 111442"/>
                <a:gd name="connsiteY3" fmla="*/ 66675 h 133350"/>
                <a:gd name="connsiteX4" fmla="*/ 55702 w 111442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2" h="133350">
                  <a:moveTo>
                    <a:pt x="55702" y="0"/>
                  </a:moveTo>
                  <a:cubicBezTo>
                    <a:pt x="47546" y="29180"/>
                    <a:pt x="27263" y="53458"/>
                    <a:pt x="0" y="66675"/>
                  </a:cubicBezTo>
                  <a:cubicBezTo>
                    <a:pt x="27263" y="79892"/>
                    <a:pt x="47546" y="104170"/>
                    <a:pt x="55702" y="133350"/>
                  </a:cubicBezTo>
                  <a:cubicBezTo>
                    <a:pt x="63876" y="104168"/>
                    <a:pt x="84171" y="79892"/>
                    <a:pt x="111443" y="66675"/>
                  </a:cubicBezTo>
                  <a:cubicBezTo>
                    <a:pt x="84133" y="53507"/>
                    <a:pt x="63822" y="29210"/>
                    <a:pt x="55702" y="0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DB664FE0-9C4B-47D0-8F9B-F87F6B33612A}"/>
              </a:ext>
            </a:extLst>
          </p:cNvPr>
          <p:cNvGrpSpPr/>
          <p:nvPr/>
        </p:nvGrpSpPr>
        <p:grpSpPr>
          <a:xfrm>
            <a:off x="10466764" y="3972909"/>
            <a:ext cx="1718082" cy="2830692"/>
            <a:chOff x="9102168" y="2816567"/>
            <a:chExt cx="2673452" cy="4404748"/>
          </a:xfrm>
        </p:grpSpPr>
        <p:grpSp>
          <p:nvGrpSpPr>
            <p:cNvPr id="33" name="مجموعة 32">
              <a:extLst>
                <a:ext uri="{FF2B5EF4-FFF2-40B4-BE49-F238E27FC236}">
                  <a16:creationId xmlns:a16="http://schemas.microsoft.com/office/drawing/2014/main" id="{F2C67245-C0AE-46B4-891F-6807AF91E329}"/>
                </a:ext>
              </a:extLst>
            </p:cNvPr>
            <p:cNvGrpSpPr/>
            <p:nvPr/>
          </p:nvGrpSpPr>
          <p:grpSpPr>
            <a:xfrm>
              <a:off x="10872413" y="3167257"/>
              <a:ext cx="903207" cy="2788604"/>
              <a:chOff x="10269214" y="2551639"/>
              <a:chExt cx="1147991" cy="3544360"/>
            </a:xfrm>
          </p:grpSpPr>
          <p:sp>
            <p:nvSpPr>
              <p:cNvPr id="44" name="مأذنة">
                <a:extLst>
                  <a:ext uri="{FF2B5EF4-FFF2-40B4-BE49-F238E27FC236}">
                    <a16:creationId xmlns:a16="http://schemas.microsoft.com/office/drawing/2014/main" id="{8EF9C87A-6E94-4F11-ABD2-E20034CD7533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مستطيل 44">
                <a:extLst>
                  <a:ext uri="{FF2B5EF4-FFF2-40B4-BE49-F238E27FC236}">
                    <a16:creationId xmlns:a16="http://schemas.microsoft.com/office/drawing/2014/main" id="{8467C51C-AD5E-45D8-B967-D5D06E3E2293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6" name="مخطط انسيابي: مهلة 45">
                <a:extLst>
                  <a:ext uri="{FF2B5EF4-FFF2-40B4-BE49-F238E27FC236}">
                    <a16:creationId xmlns:a16="http://schemas.microsoft.com/office/drawing/2014/main" id="{D81F7D27-3C2D-4F82-BD1A-67AD6DF6CA44}"/>
                  </a:ext>
                </a:extLst>
              </p:cNvPr>
              <p:cNvSpPr/>
              <p:nvPr/>
            </p:nvSpPr>
            <p:spPr>
              <a:xfrm rot="16200000">
                <a:off x="10673959" y="4745960"/>
                <a:ext cx="338501" cy="338501"/>
              </a:xfrm>
              <a:prstGeom prst="flowChartDelay">
                <a:avLst/>
              </a:prstGeom>
              <a:solidFill>
                <a:srgbClr val="FFF9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7" name="مستطيل 46">
                <a:extLst>
                  <a:ext uri="{FF2B5EF4-FFF2-40B4-BE49-F238E27FC236}">
                    <a16:creationId xmlns:a16="http://schemas.microsoft.com/office/drawing/2014/main" id="{FADB204C-8303-4CB0-A324-D59DBAD9699B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48" name="مستطيل 47">
                <a:extLst>
                  <a:ext uri="{FF2B5EF4-FFF2-40B4-BE49-F238E27FC236}">
                    <a16:creationId xmlns:a16="http://schemas.microsoft.com/office/drawing/2014/main" id="{3D916B41-833A-4324-9A4D-3A8F3453C3B0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34" name="مجموعة 33">
              <a:extLst>
                <a:ext uri="{FF2B5EF4-FFF2-40B4-BE49-F238E27FC236}">
                  <a16:creationId xmlns:a16="http://schemas.microsoft.com/office/drawing/2014/main" id="{9749EFBA-E37E-425C-8C59-168F787D2E09}"/>
                </a:ext>
              </a:extLst>
            </p:cNvPr>
            <p:cNvGrpSpPr/>
            <p:nvPr/>
          </p:nvGrpSpPr>
          <p:grpSpPr>
            <a:xfrm>
              <a:off x="10005375" y="2816567"/>
              <a:ext cx="811991" cy="3274765"/>
              <a:chOff x="10269214" y="2551639"/>
              <a:chExt cx="1147991" cy="4629854"/>
            </a:xfrm>
          </p:grpSpPr>
          <p:sp>
            <p:nvSpPr>
              <p:cNvPr id="40" name="مأذنة">
                <a:extLst>
                  <a:ext uri="{FF2B5EF4-FFF2-40B4-BE49-F238E27FC236}">
                    <a16:creationId xmlns:a16="http://schemas.microsoft.com/office/drawing/2014/main" id="{04E87EB1-C8CC-4AC9-AAEC-6EA14CB1A0D0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مستطيل 40">
                <a:extLst>
                  <a:ext uri="{FF2B5EF4-FFF2-40B4-BE49-F238E27FC236}">
                    <a16:creationId xmlns:a16="http://schemas.microsoft.com/office/drawing/2014/main" id="{3EF9AFED-3162-4996-B3AD-EACD4CF15975}"/>
                  </a:ext>
                </a:extLst>
              </p:cNvPr>
              <p:cNvSpPr/>
              <p:nvPr/>
            </p:nvSpPr>
            <p:spPr>
              <a:xfrm>
                <a:off x="10387965" y="4137343"/>
                <a:ext cx="914401" cy="3044150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  <p:sp>
            <p:nvSpPr>
              <p:cNvPr id="42" name="مستطيل 41">
                <a:extLst>
                  <a:ext uri="{FF2B5EF4-FFF2-40B4-BE49-F238E27FC236}">
                    <a16:creationId xmlns:a16="http://schemas.microsoft.com/office/drawing/2014/main" id="{CCFBD049-6C9F-4C23-9410-AF5F504DFA20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43" name="مستطيل 42">
                <a:extLst>
                  <a:ext uri="{FF2B5EF4-FFF2-40B4-BE49-F238E27FC236}">
                    <a16:creationId xmlns:a16="http://schemas.microsoft.com/office/drawing/2014/main" id="{29634733-A395-4BF6-A2DE-DECAB66A2C6F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35" name="مجموعة 34">
              <a:extLst>
                <a:ext uri="{FF2B5EF4-FFF2-40B4-BE49-F238E27FC236}">
                  <a16:creationId xmlns:a16="http://schemas.microsoft.com/office/drawing/2014/main" id="{F34AB865-0C3D-405D-B42C-47F4164AD855}"/>
                </a:ext>
              </a:extLst>
            </p:cNvPr>
            <p:cNvGrpSpPr/>
            <p:nvPr/>
          </p:nvGrpSpPr>
          <p:grpSpPr>
            <a:xfrm>
              <a:off x="9102168" y="4432711"/>
              <a:ext cx="903207" cy="2788604"/>
              <a:chOff x="10269214" y="2551639"/>
              <a:chExt cx="1147991" cy="3544360"/>
            </a:xfrm>
          </p:grpSpPr>
          <p:sp>
            <p:nvSpPr>
              <p:cNvPr id="36" name="مأذنة">
                <a:extLst>
                  <a:ext uri="{FF2B5EF4-FFF2-40B4-BE49-F238E27FC236}">
                    <a16:creationId xmlns:a16="http://schemas.microsoft.com/office/drawing/2014/main" id="{E829B54A-9411-4C92-B33B-C545011D8B82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E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مستطيل 36">
                <a:extLst>
                  <a:ext uri="{FF2B5EF4-FFF2-40B4-BE49-F238E27FC236}">
                    <a16:creationId xmlns:a16="http://schemas.microsoft.com/office/drawing/2014/main" id="{5201BB3F-B5F4-463E-AE43-0CC414869D24}"/>
                  </a:ext>
                </a:extLst>
              </p:cNvPr>
              <p:cNvSpPr/>
              <p:nvPr/>
            </p:nvSpPr>
            <p:spPr>
              <a:xfrm>
                <a:off x="10387965" y="4137342"/>
                <a:ext cx="914400" cy="1958657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8" name="مستطيل 37">
                <a:extLst>
                  <a:ext uri="{FF2B5EF4-FFF2-40B4-BE49-F238E27FC236}">
                    <a16:creationId xmlns:a16="http://schemas.microsoft.com/office/drawing/2014/main" id="{1A2C9A71-19AC-448F-AE82-50648E7DC8B6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39" name="مستطيل 38">
                <a:extLst>
                  <a:ext uri="{FF2B5EF4-FFF2-40B4-BE49-F238E27FC236}">
                    <a16:creationId xmlns:a16="http://schemas.microsoft.com/office/drawing/2014/main" id="{55C218B0-A83F-45FB-9171-90971809E3FE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FCEB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</p:grpSp>
      <p:sp>
        <p:nvSpPr>
          <p:cNvPr id="72" name="شكل حر: شكل 71">
            <a:extLst>
              <a:ext uri="{FF2B5EF4-FFF2-40B4-BE49-F238E27FC236}">
                <a16:creationId xmlns:a16="http://schemas.microsoft.com/office/drawing/2014/main" id="{FE3D6D91-86B4-446B-BDE8-47AFA3FF3EA7}"/>
              </a:ext>
            </a:extLst>
          </p:cNvPr>
          <p:cNvSpPr/>
          <p:nvPr/>
        </p:nvSpPr>
        <p:spPr>
          <a:xfrm flipH="1">
            <a:off x="319302" y="673560"/>
            <a:ext cx="286757" cy="293224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3" name="شكل حر: شكل 72">
            <a:extLst>
              <a:ext uri="{FF2B5EF4-FFF2-40B4-BE49-F238E27FC236}">
                <a16:creationId xmlns:a16="http://schemas.microsoft.com/office/drawing/2014/main" id="{1DBC0DB7-9179-407D-B48E-F8A0BD852A57}"/>
              </a:ext>
            </a:extLst>
          </p:cNvPr>
          <p:cNvSpPr/>
          <p:nvPr/>
        </p:nvSpPr>
        <p:spPr>
          <a:xfrm flipH="1">
            <a:off x="735509" y="206912"/>
            <a:ext cx="447141" cy="457225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74" name="شكل حر: شكل 73">
            <a:extLst>
              <a:ext uri="{FF2B5EF4-FFF2-40B4-BE49-F238E27FC236}">
                <a16:creationId xmlns:a16="http://schemas.microsoft.com/office/drawing/2014/main" id="{61EF126A-5867-4EC8-ADF4-BCADA5066326}"/>
              </a:ext>
            </a:extLst>
          </p:cNvPr>
          <p:cNvSpPr/>
          <p:nvPr/>
        </p:nvSpPr>
        <p:spPr>
          <a:xfrm flipH="1">
            <a:off x="1354887" y="98131"/>
            <a:ext cx="247612" cy="253196"/>
          </a:xfrm>
          <a:custGeom>
            <a:avLst/>
            <a:gdLst>
              <a:gd name="connsiteX0" fmla="*/ 108766 w 219011"/>
              <a:gd name="connsiteY0" fmla="*/ 215232 h 223950"/>
              <a:gd name="connsiteX1" fmla="*/ 134483 w 219011"/>
              <a:gd name="connsiteY1" fmla="*/ 168560 h 223950"/>
              <a:gd name="connsiteX2" fmla="*/ 149723 w 219011"/>
              <a:gd name="connsiteY2" fmla="*/ 160940 h 223950"/>
              <a:gd name="connsiteX3" fmla="*/ 202110 w 219011"/>
              <a:gd name="connsiteY3" fmla="*/ 169512 h 223950"/>
              <a:gd name="connsiteX4" fmla="*/ 217351 w 219011"/>
              <a:gd name="connsiteY4" fmla="*/ 161892 h 223950"/>
              <a:gd name="connsiteX5" fmla="*/ 215445 w 219011"/>
              <a:gd name="connsiteY5" fmla="*/ 144747 h 223950"/>
              <a:gd name="connsiteX6" fmla="*/ 179251 w 219011"/>
              <a:gd name="connsiteY6" fmla="*/ 105695 h 223950"/>
              <a:gd name="connsiteX7" fmla="*/ 176393 w 219011"/>
              <a:gd name="connsiteY7" fmla="*/ 89502 h 223950"/>
              <a:gd name="connsiteX8" fmla="*/ 196395 w 219011"/>
              <a:gd name="connsiteY8" fmla="*/ 40925 h 223950"/>
              <a:gd name="connsiteX9" fmla="*/ 193538 w 219011"/>
              <a:gd name="connsiteY9" fmla="*/ 24732 h 223950"/>
              <a:gd name="connsiteX10" fmla="*/ 177345 w 219011"/>
              <a:gd name="connsiteY10" fmla="*/ 21875 h 223950"/>
              <a:gd name="connsiteX11" fmla="*/ 132578 w 219011"/>
              <a:gd name="connsiteY11" fmla="*/ 43782 h 223950"/>
              <a:gd name="connsiteX12" fmla="*/ 116385 w 219011"/>
              <a:gd name="connsiteY12" fmla="*/ 40925 h 223950"/>
              <a:gd name="connsiteX13" fmla="*/ 80191 w 219011"/>
              <a:gd name="connsiteY13" fmla="*/ 4730 h 223950"/>
              <a:gd name="connsiteX14" fmla="*/ 62093 w 219011"/>
              <a:gd name="connsiteY14" fmla="*/ 920 h 223950"/>
              <a:gd name="connsiteX15" fmla="*/ 53520 w 219011"/>
              <a:gd name="connsiteY15" fmla="*/ 16160 h 223950"/>
              <a:gd name="connsiteX16" fmla="*/ 60188 w 219011"/>
              <a:gd name="connsiteY16" fmla="*/ 66642 h 223950"/>
              <a:gd name="connsiteX17" fmla="*/ 52568 w 219011"/>
              <a:gd name="connsiteY17" fmla="*/ 81882 h 223950"/>
              <a:gd name="connsiteX18" fmla="*/ 7801 w 219011"/>
              <a:gd name="connsiteY18" fmla="*/ 103790 h 223950"/>
              <a:gd name="connsiteX19" fmla="*/ 180 w 219011"/>
              <a:gd name="connsiteY19" fmla="*/ 119030 h 223950"/>
              <a:gd name="connsiteX20" fmla="*/ 11610 w 219011"/>
              <a:gd name="connsiteY20" fmla="*/ 131412 h 223950"/>
              <a:gd name="connsiteX21" fmla="*/ 33518 w 219011"/>
              <a:gd name="connsiteY21" fmla="*/ 138080 h 223950"/>
              <a:gd name="connsiteX22" fmla="*/ 62093 w 219011"/>
              <a:gd name="connsiteY22" fmla="*/ 146652 h 223950"/>
              <a:gd name="connsiteX23" fmla="*/ 69713 w 219011"/>
              <a:gd name="connsiteY23" fmla="*/ 151415 h 223950"/>
              <a:gd name="connsiteX24" fmla="*/ 73523 w 219011"/>
              <a:gd name="connsiteY24" fmla="*/ 159035 h 223950"/>
              <a:gd name="connsiteX25" fmla="*/ 82095 w 219011"/>
              <a:gd name="connsiteY25" fmla="*/ 211422 h 223950"/>
              <a:gd name="connsiteX26" fmla="*/ 94478 w 219011"/>
              <a:gd name="connsiteY26" fmla="*/ 223805 h 223950"/>
              <a:gd name="connsiteX27" fmla="*/ 108766 w 219011"/>
              <a:gd name="connsiteY27" fmla="*/ 215232 h 2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9011" h="223950">
                <a:moveTo>
                  <a:pt x="108766" y="215232"/>
                </a:moveTo>
                <a:lnTo>
                  <a:pt x="134483" y="168560"/>
                </a:lnTo>
                <a:cubicBezTo>
                  <a:pt x="137341" y="162845"/>
                  <a:pt x="143056" y="159987"/>
                  <a:pt x="149723" y="160940"/>
                </a:cubicBezTo>
                <a:lnTo>
                  <a:pt x="202110" y="169512"/>
                </a:lnTo>
                <a:cubicBezTo>
                  <a:pt x="208778" y="170465"/>
                  <a:pt x="214493" y="167607"/>
                  <a:pt x="217351" y="161892"/>
                </a:cubicBezTo>
                <a:cubicBezTo>
                  <a:pt x="220208" y="156177"/>
                  <a:pt x="219256" y="148557"/>
                  <a:pt x="215445" y="144747"/>
                </a:cubicBezTo>
                <a:lnTo>
                  <a:pt x="179251" y="105695"/>
                </a:lnTo>
                <a:cubicBezTo>
                  <a:pt x="175441" y="101885"/>
                  <a:pt x="174488" y="95217"/>
                  <a:pt x="176393" y="89502"/>
                </a:cubicBezTo>
                <a:lnTo>
                  <a:pt x="196395" y="40925"/>
                </a:lnTo>
                <a:cubicBezTo>
                  <a:pt x="198301" y="35210"/>
                  <a:pt x="197348" y="28542"/>
                  <a:pt x="193538" y="24732"/>
                </a:cubicBezTo>
                <a:cubicBezTo>
                  <a:pt x="189728" y="20922"/>
                  <a:pt x="182108" y="19017"/>
                  <a:pt x="177345" y="21875"/>
                </a:cubicBezTo>
                <a:lnTo>
                  <a:pt x="132578" y="43782"/>
                </a:lnTo>
                <a:cubicBezTo>
                  <a:pt x="126863" y="46640"/>
                  <a:pt x="120195" y="44735"/>
                  <a:pt x="116385" y="40925"/>
                </a:cubicBezTo>
                <a:lnTo>
                  <a:pt x="80191" y="4730"/>
                </a:lnTo>
                <a:cubicBezTo>
                  <a:pt x="75428" y="-33"/>
                  <a:pt x="67808" y="-985"/>
                  <a:pt x="62093" y="920"/>
                </a:cubicBezTo>
                <a:cubicBezTo>
                  <a:pt x="56378" y="3777"/>
                  <a:pt x="53520" y="10445"/>
                  <a:pt x="53520" y="16160"/>
                </a:cubicBezTo>
                <a:lnTo>
                  <a:pt x="60188" y="66642"/>
                </a:lnTo>
                <a:cubicBezTo>
                  <a:pt x="61141" y="73310"/>
                  <a:pt x="58283" y="79025"/>
                  <a:pt x="52568" y="81882"/>
                </a:cubicBezTo>
                <a:lnTo>
                  <a:pt x="7801" y="103790"/>
                </a:lnTo>
                <a:cubicBezTo>
                  <a:pt x="2085" y="106647"/>
                  <a:pt x="-772" y="112362"/>
                  <a:pt x="180" y="119030"/>
                </a:cubicBezTo>
                <a:cubicBezTo>
                  <a:pt x="1133" y="124745"/>
                  <a:pt x="5895" y="130460"/>
                  <a:pt x="11610" y="131412"/>
                </a:cubicBezTo>
                <a:lnTo>
                  <a:pt x="33518" y="138080"/>
                </a:lnTo>
                <a:lnTo>
                  <a:pt x="62093" y="146652"/>
                </a:lnTo>
                <a:cubicBezTo>
                  <a:pt x="64951" y="147605"/>
                  <a:pt x="66855" y="149510"/>
                  <a:pt x="69713" y="151415"/>
                </a:cubicBezTo>
                <a:cubicBezTo>
                  <a:pt x="71618" y="153320"/>
                  <a:pt x="72570" y="156177"/>
                  <a:pt x="73523" y="159035"/>
                </a:cubicBezTo>
                <a:lnTo>
                  <a:pt x="82095" y="211422"/>
                </a:lnTo>
                <a:cubicBezTo>
                  <a:pt x="83048" y="218090"/>
                  <a:pt x="87810" y="222852"/>
                  <a:pt x="94478" y="223805"/>
                </a:cubicBezTo>
                <a:cubicBezTo>
                  <a:pt x="101145" y="224757"/>
                  <a:pt x="105908" y="220947"/>
                  <a:pt x="108766" y="215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sp>
        <p:nvSpPr>
          <p:cNvPr id="76" name="شكل حر: شكل 75">
            <a:extLst>
              <a:ext uri="{FF2B5EF4-FFF2-40B4-BE49-F238E27FC236}">
                <a16:creationId xmlns:a16="http://schemas.microsoft.com/office/drawing/2014/main" id="{C26BE971-5F4A-4ECD-898E-4E4D78D64E6E}"/>
              </a:ext>
            </a:extLst>
          </p:cNvPr>
          <p:cNvSpPr/>
          <p:nvPr/>
        </p:nvSpPr>
        <p:spPr>
          <a:xfrm flipH="1">
            <a:off x="10887043" y="3041083"/>
            <a:ext cx="535853" cy="627141"/>
          </a:xfrm>
          <a:custGeom>
            <a:avLst/>
            <a:gdLst>
              <a:gd name="connsiteX0" fmla="*/ 404813 w 599568"/>
              <a:gd name="connsiteY0" fmla="*/ 33338 h 701710"/>
              <a:gd name="connsiteX1" fmla="*/ 297180 w 599568"/>
              <a:gd name="connsiteY1" fmla="*/ 0 h 701710"/>
              <a:gd name="connsiteX2" fmla="*/ 363855 w 599568"/>
              <a:gd name="connsiteY2" fmla="*/ 406718 h 701710"/>
              <a:gd name="connsiteX3" fmla="*/ 0 w 599568"/>
              <a:gd name="connsiteY3" fmla="*/ 599123 h 701710"/>
              <a:gd name="connsiteX4" fmla="*/ 91440 w 599568"/>
              <a:gd name="connsiteY4" fmla="*/ 664845 h 701710"/>
              <a:gd name="connsiteX5" fmla="*/ 562928 w 599568"/>
              <a:gd name="connsiteY5" fmla="*/ 505778 h 701710"/>
              <a:gd name="connsiteX6" fmla="*/ 404813 w 599568"/>
              <a:gd name="connsiteY6" fmla="*/ 33338 h 70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68" h="701710">
                <a:moveTo>
                  <a:pt x="404813" y="33338"/>
                </a:moveTo>
                <a:cubicBezTo>
                  <a:pt x="369570" y="16192"/>
                  <a:pt x="333375" y="4763"/>
                  <a:pt x="297180" y="0"/>
                </a:cubicBezTo>
                <a:cubicBezTo>
                  <a:pt x="401955" y="103823"/>
                  <a:pt x="433388" y="266700"/>
                  <a:pt x="363855" y="406718"/>
                </a:cubicBezTo>
                <a:cubicBezTo>
                  <a:pt x="295275" y="546735"/>
                  <a:pt x="144780" y="619125"/>
                  <a:pt x="0" y="599123"/>
                </a:cubicBezTo>
                <a:cubicBezTo>
                  <a:pt x="25717" y="624840"/>
                  <a:pt x="57150" y="647700"/>
                  <a:pt x="91440" y="664845"/>
                </a:cubicBezTo>
                <a:cubicBezTo>
                  <a:pt x="265748" y="751523"/>
                  <a:pt x="477203" y="680085"/>
                  <a:pt x="562928" y="505778"/>
                </a:cubicBezTo>
                <a:cubicBezTo>
                  <a:pt x="648653" y="331470"/>
                  <a:pt x="579120" y="120968"/>
                  <a:pt x="404813" y="33338"/>
                </a:cubicBezTo>
                <a:close/>
              </a:path>
            </a:pathLst>
          </a:custGeom>
          <a:solidFill>
            <a:srgbClr val="FCEBF1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grpSp>
        <p:nvGrpSpPr>
          <p:cNvPr id="92" name="مجموعة 91">
            <a:extLst>
              <a:ext uri="{FF2B5EF4-FFF2-40B4-BE49-F238E27FC236}">
                <a16:creationId xmlns:a16="http://schemas.microsoft.com/office/drawing/2014/main" id="{2FA62D80-AE1A-4591-A625-D5DB32CBA35F}"/>
              </a:ext>
            </a:extLst>
          </p:cNvPr>
          <p:cNvGrpSpPr/>
          <p:nvPr/>
        </p:nvGrpSpPr>
        <p:grpSpPr>
          <a:xfrm>
            <a:off x="9923504" y="225349"/>
            <a:ext cx="2377152" cy="1290498"/>
            <a:chOff x="9923504" y="225349"/>
            <a:chExt cx="2377152" cy="1290498"/>
          </a:xfrm>
        </p:grpSpPr>
        <p:sp>
          <p:nvSpPr>
            <p:cNvPr id="93" name="شكل بيضاوي 57">
              <a:extLst>
                <a:ext uri="{FF2B5EF4-FFF2-40B4-BE49-F238E27FC236}">
                  <a16:creationId xmlns:a16="http://schemas.microsoft.com/office/drawing/2014/main" id="{B7540E75-5FEF-4EF5-AEB1-6C80C0F1FA9D}"/>
                </a:ext>
              </a:extLst>
            </p:cNvPr>
            <p:cNvSpPr/>
            <p:nvPr/>
          </p:nvSpPr>
          <p:spPr>
            <a:xfrm rot="1628997">
              <a:off x="9923504" y="406936"/>
              <a:ext cx="2377152" cy="866519"/>
            </a:xfrm>
            <a:custGeom>
              <a:avLst/>
              <a:gdLst>
                <a:gd name="connsiteX0" fmla="*/ 0 w 2377152"/>
                <a:gd name="connsiteY0" fmla="*/ 1188576 h 2377152"/>
                <a:gd name="connsiteX1" fmla="*/ 1188576 w 2377152"/>
                <a:gd name="connsiteY1" fmla="*/ 0 h 2377152"/>
                <a:gd name="connsiteX2" fmla="*/ 2377152 w 2377152"/>
                <a:gd name="connsiteY2" fmla="*/ 1188576 h 2377152"/>
                <a:gd name="connsiteX3" fmla="*/ 1188576 w 2377152"/>
                <a:gd name="connsiteY3" fmla="*/ 2377152 h 2377152"/>
                <a:gd name="connsiteX4" fmla="*/ 0 w 2377152"/>
                <a:gd name="connsiteY4" fmla="*/ 1188576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4" fmla="*/ 1280016 w 2377152"/>
                <a:gd name="connsiteY4" fmla="*/ 91440 h 2377152"/>
                <a:gd name="connsiteX0" fmla="*/ 1188576 w 2377152"/>
                <a:gd name="connsiteY0" fmla="*/ 0 h 2377152"/>
                <a:gd name="connsiteX1" fmla="*/ 2377152 w 2377152"/>
                <a:gd name="connsiteY1" fmla="*/ 1188576 h 2377152"/>
                <a:gd name="connsiteX2" fmla="*/ 1188576 w 2377152"/>
                <a:gd name="connsiteY2" fmla="*/ 2377152 h 2377152"/>
                <a:gd name="connsiteX3" fmla="*/ 0 w 2377152"/>
                <a:gd name="connsiteY3" fmla="*/ 1188576 h 2377152"/>
                <a:gd name="connsiteX0" fmla="*/ 2377152 w 2377152"/>
                <a:gd name="connsiteY0" fmla="*/ 0 h 1188576"/>
                <a:gd name="connsiteX1" fmla="*/ 1188576 w 2377152"/>
                <a:gd name="connsiteY1" fmla="*/ 1188576 h 1188576"/>
                <a:gd name="connsiteX2" fmla="*/ 0 w 2377152"/>
                <a:gd name="connsiteY2" fmla="*/ 0 h 118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7152" h="1188576">
                  <a:moveTo>
                    <a:pt x="2377152" y="0"/>
                  </a:moveTo>
                  <a:cubicBezTo>
                    <a:pt x="2377152" y="656432"/>
                    <a:pt x="1845008" y="1188576"/>
                    <a:pt x="1188576" y="1188576"/>
                  </a:cubicBezTo>
                  <a:cubicBezTo>
                    <a:pt x="532144" y="1188576"/>
                    <a:pt x="0" y="656432"/>
                    <a:pt x="0" y="0"/>
                  </a:cubicBezTo>
                </a:path>
              </a:pathLst>
            </a:custGeom>
            <a:noFill/>
            <a:ln>
              <a:solidFill>
                <a:srgbClr val="F9D9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4" name="شكل حر: شكل 93">
              <a:extLst>
                <a:ext uri="{FF2B5EF4-FFF2-40B4-BE49-F238E27FC236}">
                  <a16:creationId xmlns:a16="http://schemas.microsoft.com/office/drawing/2014/main" id="{3736F185-46C0-4A13-A2F6-C1C85D1F45E4}"/>
                </a:ext>
              </a:extLst>
            </p:cNvPr>
            <p:cNvSpPr/>
            <p:nvPr/>
          </p:nvSpPr>
          <p:spPr>
            <a:xfrm rot="7756009" flipH="1">
              <a:off x="11677483" y="1277814"/>
              <a:ext cx="235379" cy="240687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EB608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5" name="شكل حر: شكل 94">
              <a:extLst>
                <a:ext uri="{FF2B5EF4-FFF2-40B4-BE49-F238E27FC236}">
                  <a16:creationId xmlns:a16="http://schemas.microsoft.com/office/drawing/2014/main" id="{E3570936-A9C9-4ED4-8DB9-D10A9F189CB9}"/>
                </a:ext>
              </a:extLst>
            </p:cNvPr>
            <p:cNvSpPr/>
            <p:nvPr/>
          </p:nvSpPr>
          <p:spPr>
            <a:xfrm rot="19769915" flipH="1">
              <a:off x="10694967" y="1068978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F3C63C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96" name="شكل حر: شكل 95">
              <a:extLst>
                <a:ext uri="{FF2B5EF4-FFF2-40B4-BE49-F238E27FC236}">
                  <a16:creationId xmlns:a16="http://schemas.microsoft.com/office/drawing/2014/main" id="{7E60EF15-1271-496C-B2FE-FA786092082F}"/>
                </a:ext>
              </a:extLst>
            </p:cNvPr>
            <p:cNvSpPr/>
            <p:nvPr/>
          </p:nvSpPr>
          <p:spPr>
            <a:xfrm flipH="1">
              <a:off x="10089908" y="225349"/>
              <a:ext cx="223329" cy="228365"/>
            </a:xfrm>
            <a:custGeom>
              <a:avLst/>
              <a:gdLst>
                <a:gd name="connsiteX0" fmla="*/ 108766 w 219011"/>
                <a:gd name="connsiteY0" fmla="*/ 215232 h 223950"/>
                <a:gd name="connsiteX1" fmla="*/ 134483 w 219011"/>
                <a:gd name="connsiteY1" fmla="*/ 168560 h 223950"/>
                <a:gd name="connsiteX2" fmla="*/ 149723 w 219011"/>
                <a:gd name="connsiteY2" fmla="*/ 160940 h 223950"/>
                <a:gd name="connsiteX3" fmla="*/ 202110 w 219011"/>
                <a:gd name="connsiteY3" fmla="*/ 169512 h 223950"/>
                <a:gd name="connsiteX4" fmla="*/ 217351 w 219011"/>
                <a:gd name="connsiteY4" fmla="*/ 161892 h 223950"/>
                <a:gd name="connsiteX5" fmla="*/ 215445 w 219011"/>
                <a:gd name="connsiteY5" fmla="*/ 144747 h 223950"/>
                <a:gd name="connsiteX6" fmla="*/ 179251 w 219011"/>
                <a:gd name="connsiteY6" fmla="*/ 105695 h 223950"/>
                <a:gd name="connsiteX7" fmla="*/ 176393 w 219011"/>
                <a:gd name="connsiteY7" fmla="*/ 89502 h 223950"/>
                <a:gd name="connsiteX8" fmla="*/ 196395 w 219011"/>
                <a:gd name="connsiteY8" fmla="*/ 40925 h 223950"/>
                <a:gd name="connsiteX9" fmla="*/ 193538 w 219011"/>
                <a:gd name="connsiteY9" fmla="*/ 24732 h 223950"/>
                <a:gd name="connsiteX10" fmla="*/ 177345 w 219011"/>
                <a:gd name="connsiteY10" fmla="*/ 21875 h 223950"/>
                <a:gd name="connsiteX11" fmla="*/ 132578 w 219011"/>
                <a:gd name="connsiteY11" fmla="*/ 43782 h 223950"/>
                <a:gd name="connsiteX12" fmla="*/ 116385 w 219011"/>
                <a:gd name="connsiteY12" fmla="*/ 40925 h 223950"/>
                <a:gd name="connsiteX13" fmla="*/ 80191 w 219011"/>
                <a:gd name="connsiteY13" fmla="*/ 4730 h 223950"/>
                <a:gd name="connsiteX14" fmla="*/ 62093 w 219011"/>
                <a:gd name="connsiteY14" fmla="*/ 920 h 223950"/>
                <a:gd name="connsiteX15" fmla="*/ 53520 w 219011"/>
                <a:gd name="connsiteY15" fmla="*/ 16160 h 223950"/>
                <a:gd name="connsiteX16" fmla="*/ 60188 w 219011"/>
                <a:gd name="connsiteY16" fmla="*/ 66642 h 223950"/>
                <a:gd name="connsiteX17" fmla="*/ 52568 w 219011"/>
                <a:gd name="connsiteY17" fmla="*/ 81882 h 223950"/>
                <a:gd name="connsiteX18" fmla="*/ 7801 w 219011"/>
                <a:gd name="connsiteY18" fmla="*/ 103790 h 223950"/>
                <a:gd name="connsiteX19" fmla="*/ 180 w 219011"/>
                <a:gd name="connsiteY19" fmla="*/ 119030 h 223950"/>
                <a:gd name="connsiteX20" fmla="*/ 11610 w 219011"/>
                <a:gd name="connsiteY20" fmla="*/ 131412 h 223950"/>
                <a:gd name="connsiteX21" fmla="*/ 33518 w 219011"/>
                <a:gd name="connsiteY21" fmla="*/ 138080 h 223950"/>
                <a:gd name="connsiteX22" fmla="*/ 62093 w 219011"/>
                <a:gd name="connsiteY22" fmla="*/ 146652 h 223950"/>
                <a:gd name="connsiteX23" fmla="*/ 69713 w 219011"/>
                <a:gd name="connsiteY23" fmla="*/ 151415 h 223950"/>
                <a:gd name="connsiteX24" fmla="*/ 73523 w 219011"/>
                <a:gd name="connsiteY24" fmla="*/ 159035 h 223950"/>
                <a:gd name="connsiteX25" fmla="*/ 82095 w 219011"/>
                <a:gd name="connsiteY25" fmla="*/ 211422 h 223950"/>
                <a:gd name="connsiteX26" fmla="*/ 94478 w 219011"/>
                <a:gd name="connsiteY26" fmla="*/ 223805 h 223950"/>
                <a:gd name="connsiteX27" fmla="*/ 108766 w 219011"/>
                <a:gd name="connsiteY27" fmla="*/ 215232 h 2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011" h="223950">
                  <a:moveTo>
                    <a:pt x="108766" y="215232"/>
                  </a:moveTo>
                  <a:lnTo>
                    <a:pt x="134483" y="168560"/>
                  </a:lnTo>
                  <a:cubicBezTo>
                    <a:pt x="137341" y="162845"/>
                    <a:pt x="143056" y="159987"/>
                    <a:pt x="149723" y="160940"/>
                  </a:cubicBezTo>
                  <a:lnTo>
                    <a:pt x="202110" y="169512"/>
                  </a:lnTo>
                  <a:cubicBezTo>
                    <a:pt x="208778" y="170465"/>
                    <a:pt x="214493" y="167607"/>
                    <a:pt x="217351" y="161892"/>
                  </a:cubicBezTo>
                  <a:cubicBezTo>
                    <a:pt x="220208" y="156177"/>
                    <a:pt x="219256" y="148557"/>
                    <a:pt x="215445" y="144747"/>
                  </a:cubicBezTo>
                  <a:lnTo>
                    <a:pt x="179251" y="105695"/>
                  </a:lnTo>
                  <a:cubicBezTo>
                    <a:pt x="175441" y="101885"/>
                    <a:pt x="174488" y="95217"/>
                    <a:pt x="176393" y="89502"/>
                  </a:cubicBezTo>
                  <a:lnTo>
                    <a:pt x="196395" y="40925"/>
                  </a:lnTo>
                  <a:cubicBezTo>
                    <a:pt x="198301" y="35210"/>
                    <a:pt x="197348" y="28542"/>
                    <a:pt x="193538" y="24732"/>
                  </a:cubicBezTo>
                  <a:cubicBezTo>
                    <a:pt x="189728" y="20922"/>
                    <a:pt x="182108" y="19017"/>
                    <a:pt x="177345" y="21875"/>
                  </a:cubicBezTo>
                  <a:lnTo>
                    <a:pt x="132578" y="43782"/>
                  </a:lnTo>
                  <a:cubicBezTo>
                    <a:pt x="126863" y="46640"/>
                    <a:pt x="120195" y="44735"/>
                    <a:pt x="116385" y="40925"/>
                  </a:cubicBezTo>
                  <a:lnTo>
                    <a:pt x="80191" y="4730"/>
                  </a:lnTo>
                  <a:cubicBezTo>
                    <a:pt x="75428" y="-33"/>
                    <a:pt x="67808" y="-985"/>
                    <a:pt x="62093" y="920"/>
                  </a:cubicBezTo>
                  <a:cubicBezTo>
                    <a:pt x="56378" y="3777"/>
                    <a:pt x="53520" y="10445"/>
                    <a:pt x="53520" y="16160"/>
                  </a:cubicBezTo>
                  <a:lnTo>
                    <a:pt x="60188" y="66642"/>
                  </a:lnTo>
                  <a:cubicBezTo>
                    <a:pt x="61141" y="73310"/>
                    <a:pt x="58283" y="79025"/>
                    <a:pt x="52568" y="81882"/>
                  </a:cubicBezTo>
                  <a:lnTo>
                    <a:pt x="7801" y="103790"/>
                  </a:lnTo>
                  <a:cubicBezTo>
                    <a:pt x="2085" y="106647"/>
                    <a:pt x="-772" y="112362"/>
                    <a:pt x="180" y="119030"/>
                  </a:cubicBezTo>
                  <a:cubicBezTo>
                    <a:pt x="1133" y="124745"/>
                    <a:pt x="5895" y="130460"/>
                    <a:pt x="11610" y="131412"/>
                  </a:cubicBezTo>
                  <a:lnTo>
                    <a:pt x="33518" y="138080"/>
                  </a:lnTo>
                  <a:lnTo>
                    <a:pt x="62093" y="146652"/>
                  </a:lnTo>
                  <a:cubicBezTo>
                    <a:pt x="64951" y="147605"/>
                    <a:pt x="66855" y="149510"/>
                    <a:pt x="69713" y="151415"/>
                  </a:cubicBezTo>
                  <a:cubicBezTo>
                    <a:pt x="71618" y="153320"/>
                    <a:pt x="72570" y="156177"/>
                    <a:pt x="73523" y="159035"/>
                  </a:cubicBezTo>
                  <a:lnTo>
                    <a:pt x="82095" y="211422"/>
                  </a:lnTo>
                  <a:cubicBezTo>
                    <a:pt x="83048" y="218090"/>
                    <a:pt x="87810" y="222852"/>
                    <a:pt x="94478" y="223805"/>
                  </a:cubicBezTo>
                  <a:cubicBezTo>
                    <a:pt x="101145" y="224757"/>
                    <a:pt x="105908" y="220947"/>
                    <a:pt x="108766" y="215232"/>
                  </a:cubicBezTo>
                  <a:close/>
                </a:path>
              </a:pathLst>
            </a:custGeom>
            <a:solidFill>
              <a:srgbClr val="0F8E8F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1F31D48E-16B0-4692-B59D-F11F74318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247" y="970670"/>
            <a:ext cx="2325504" cy="5701019"/>
          </a:xfrm>
          <a:prstGeom prst="rect">
            <a:avLst/>
          </a:prstGeom>
        </p:spPr>
      </p:pic>
      <p:sp>
        <p:nvSpPr>
          <p:cNvPr id="97" name="شكل حر: شكل 96">
            <a:extLst>
              <a:ext uri="{FF2B5EF4-FFF2-40B4-BE49-F238E27FC236}">
                <a16:creationId xmlns:a16="http://schemas.microsoft.com/office/drawing/2014/main" id="{C0B438CA-FFCE-4742-A186-09984FB603D9}"/>
              </a:ext>
            </a:extLst>
          </p:cNvPr>
          <p:cNvSpPr/>
          <p:nvPr/>
        </p:nvSpPr>
        <p:spPr>
          <a:xfrm>
            <a:off x="1227479" y="3082597"/>
            <a:ext cx="381972" cy="457063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98" name="شكل حر: شكل 97">
            <a:extLst>
              <a:ext uri="{FF2B5EF4-FFF2-40B4-BE49-F238E27FC236}">
                <a16:creationId xmlns:a16="http://schemas.microsoft.com/office/drawing/2014/main" id="{170E0AA4-C124-42D4-91A5-29325F375C6D}"/>
              </a:ext>
            </a:extLst>
          </p:cNvPr>
          <p:cNvSpPr/>
          <p:nvPr/>
        </p:nvSpPr>
        <p:spPr>
          <a:xfrm>
            <a:off x="3760875" y="4370624"/>
            <a:ext cx="381972" cy="457063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EB6087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algn="l" rtl="0"/>
            <a:endParaRPr lang="ar-SA" dirty="0"/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16A146B9-B487-4A71-B58B-9F7D6F02AA26}"/>
              </a:ext>
            </a:extLst>
          </p:cNvPr>
          <p:cNvGrpSpPr/>
          <p:nvPr/>
        </p:nvGrpSpPr>
        <p:grpSpPr>
          <a:xfrm>
            <a:off x="3912345" y="1871407"/>
            <a:ext cx="1323414" cy="1323414"/>
            <a:chOff x="4050956" y="2552097"/>
            <a:chExt cx="1323414" cy="1323414"/>
          </a:xfrm>
        </p:grpSpPr>
        <p:sp>
          <p:nvSpPr>
            <p:cNvPr id="99" name="مخطط انسيابي: مهلة 98">
              <a:extLst>
                <a:ext uri="{FF2B5EF4-FFF2-40B4-BE49-F238E27FC236}">
                  <a16:creationId xmlns:a16="http://schemas.microsoft.com/office/drawing/2014/main" id="{2D23D3BE-114B-4B08-811C-79D37D6822FC}"/>
                </a:ext>
              </a:extLst>
            </p:cNvPr>
            <p:cNvSpPr/>
            <p:nvPr/>
          </p:nvSpPr>
          <p:spPr>
            <a:xfrm rot="16200000">
              <a:off x="4050956" y="2552097"/>
              <a:ext cx="1323414" cy="1323414"/>
            </a:xfrm>
            <a:prstGeom prst="flowChartDelay">
              <a:avLst/>
            </a:prstGeom>
            <a:solidFill>
              <a:srgbClr val="FFF9FB"/>
            </a:solidFill>
            <a:ln>
              <a:solidFill>
                <a:srgbClr val="F9D9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1" name="شكل حر: شكل 90">
              <a:extLst>
                <a:ext uri="{FF2B5EF4-FFF2-40B4-BE49-F238E27FC236}">
                  <a16:creationId xmlns:a16="http://schemas.microsoft.com/office/drawing/2014/main" id="{870853BC-C8B3-4D27-9F4A-1408231F7989}"/>
                </a:ext>
              </a:extLst>
            </p:cNvPr>
            <p:cNvSpPr/>
            <p:nvPr/>
          </p:nvSpPr>
          <p:spPr>
            <a:xfrm flipH="1">
              <a:off x="4398144" y="2765748"/>
              <a:ext cx="741735" cy="918614"/>
            </a:xfrm>
            <a:custGeom>
              <a:avLst/>
              <a:gdLst>
                <a:gd name="connsiteX0" fmla="*/ 404813 w 599568"/>
                <a:gd name="connsiteY0" fmla="*/ 33338 h 701710"/>
                <a:gd name="connsiteX1" fmla="*/ 297180 w 599568"/>
                <a:gd name="connsiteY1" fmla="*/ 0 h 701710"/>
                <a:gd name="connsiteX2" fmla="*/ 363855 w 599568"/>
                <a:gd name="connsiteY2" fmla="*/ 406718 h 701710"/>
                <a:gd name="connsiteX3" fmla="*/ 0 w 599568"/>
                <a:gd name="connsiteY3" fmla="*/ 599123 h 701710"/>
                <a:gd name="connsiteX4" fmla="*/ 91440 w 599568"/>
                <a:gd name="connsiteY4" fmla="*/ 664845 h 701710"/>
                <a:gd name="connsiteX5" fmla="*/ 562928 w 599568"/>
                <a:gd name="connsiteY5" fmla="*/ 505778 h 701710"/>
                <a:gd name="connsiteX6" fmla="*/ 404813 w 599568"/>
                <a:gd name="connsiteY6" fmla="*/ 33338 h 701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9568" h="701710">
                  <a:moveTo>
                    <a:pt x="404813" y="33338"/>
                  </a:moveTo>
                  <a:cubicBezTo>
                    <a:pt x="369570" y="16192"/>
                    <a:pt x="333375" y="4763"/>
                    <a:pt x="297180" y="0"/>
                  </a:cubicBezTo>
                  <a:cubicBezTo>
                    <a:pt x="401955" y="103823"/>
                    <a:pt x="433388" y="266700"/>
                    <a:pt x="363855" y="406718"/>
                  </a:cubicBezTo>
                  <a:cubicBezTo>
                    <a:pt x="295275" y="546735"/>
                    <a:pt x="144780" y="619125"/>
                    <a:pt x="0" y="599123"/>
                  </a:cubicBezTo>
                  <a:cubicBezTo>
                    <a:pt x="25717" y="624840"/>
                    <a:pt x="57150" y="647700"/>
                    <a:pt x="91440" y="664845"/>
                  </a:cubicBezTo>
                  <a:cubicBezTo>
                    <a:pt x="265748" y="751523"/>
                    <a:pt x="477203" y="680085"/>
                    <a:pt x="562928" y="505778"/>
                  </a:cubicBezTo>
                  <a:cubicBezTo>
                    <a:pt x="648653" y="331470"/>
                    <a:pt x="579120" y="120968"/>
                    <a:pt x="404813" y="33338"/>
                  </a:cubicBezTo>
                  <a:close/>
                </a:path>
              </a:pathLst>
            </a:custGeom>
            <a:solidFill>
              <a:srgbClr val="8D4A98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sp>
        <p:nvSpPr>
          <p:cNvPr id="100" name="مربع نص 99">
            <a:extLst>
              <a:ext uri="{FF2B5EF4-FFF2-40B4-BE49-F238E27FC236}">
                <a16:creationId xmlns:a16="http://schemas.microsoft.com/office/drawing/2014/main" id="{2BA9A7DB-F5E6-40C3-B1DF-076EED01B999}"/>
              </a:ext>
            </a:extLst>
          </p:cNvPr>
          <p:cNvSpPr txBox="1"/>
          <p:nvPr/>
        </p:nvSpPr>
        <p:spPr>
          <a:xfrm>
            <a:off x="4722384" y="3049017"/>
            <a:ext cx="7086665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72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صلاة</a:t>
            </a:r>
            <a:r>
              <a:rPr lang="ar-SA" sz="94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ar-SA" sz="9400" dirty="0">
                <a:solidFill>
                  <a:srgbClr val="8D4A9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التراويح</a:t>
            </a:r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39536BDB-FB8D-4A09-B980-A2D6ACB75249}"/>
              </a:ext>
            </a:extLst>
          </p:cNvPr>
          <p:cNvSpPr txBox="1"/>
          <p:nvPr/>
        </p:nvSpPr>
        <p:spPr>
          <a:xfrm>
            <a:off x="6414293" y="2873623"/>
            <a:ext cx="386654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8D4A98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أفضل الأعمال </a:t>
            </a:r>
            <a:r>
              <a:rPr lang="ar-SA" sz="2000" dirty="0">
                <a:solidFill>
                  <a:srgbClr val="EB608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في شهر رمضان</a:t>
            </a:r>
          </a:p>
        </p:txBody>
      </p:sp>
    </p:spTree>
    <p:extLst>
      <p:ext uri="{BB962C8B-B14F-4D97-AF65-F5344CB8AC3E}">
        <p14:creationId xmlns:p14="http://schemas.microsoft.com/office/powerpoint/2010/main" val="295690122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مخصص 1">
      <a:majorFont>
        <a:latin typeface="Harmattan"/>
        <a:ea typeface=""/>
        <a:cs typeface="Harmattan"/>
      </a:majorFont>
      <a:minorFont>
        <a:latin typeface="Harmattan"/>
        <a:ea typeface=""/>
        <a:cs typeface="Harmatt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567</Words>
  <Application>Microsoft Office PowerPoint</Application>
  <PresentationFormat>شاشة عريضة</PresentationFormat>
  <Paragraphs>73</Paragraphs>
  <Slides>15</Slides>
  <Notes>14</Notes>
  <HiddenSlides>2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1" baseType="lpstr">
      <vt:lpstr>Arial</vt:lpstr>
      <vt:lpstr>Cairo</vt:lpstr>
      <vt:lpstr>Harmattan</vt:lpstr>
      <vt:lpstr>Calibri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</dc:creator>
  <cp:lastModifiedBy>ingez-ppt</cp:lastModifiedBy>
  <cp:revision>181</cp:revision>
  <dcterms:created xsi:type="dcterms:W3CDTF">2021-04-04T15:06:35Z</dcterms:created>
  <dcterms:modified xsi:type="dcterms:W3CDTF">2024-03-13T11:43:58Z</dcterms:modified>
</cp:coreProperties>
</file>